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gif" ContentType="image/gif"/>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66"/>
  </p:notesMasterIdLst>
  <p:sldIdLst>
    <p:sldId id="257" r:id="rId3"/>
    <p:sldId id="445" r:id="rId4"/>
    <p:sldId id="259" r:id="rId5"/>
    <p:sldId id="352" r:id="rId6"/>
    <p:sldId id="431" r:id="rId7"/>
    <p:sldId id="427" r:id="rId8"/>
    <p:sldId id="432" r:id="rId9"/>
    <p:sldId id="263" r:id="rId10"/>
    <p:sldId id="412" r:id="rId11"/>
    <p:sldId id="448" r:id="rId12"/>
    <p:sldId id="436" r:id="rId13"/>
    <p:sldId id="359" r:id="rId14"/>
    <p:sldId id="267" r:id="rId15"/>
    <p:sldId id="393" r:id="rId16"/>
    <p:sldId id="428" r:id="rId17"/>
    <p:sldId id="388" r:id="rId18"/>
    <p:sldId id="422" r:id="rId19"/>
    <p:sldId id="271" r:id="rId20"/>
    <p:sldId id="379" r:id="rId21"/>
    <p:sldId id="419" r:id="rId22"/>
    <p:sldId id="325" r:id="rId23"/>
    <p:sldId id="316" r:id="rId24"/>
    <p:sldId id="275" r:id="rId25"/>
    <p:sldId id="425" r:id="rId26"/>
    <p:sldId id="429" r:id="rId27"/>
    <p:sldId id="312" r:id="rId28"/>
    <p:sldId id="426" r:id="rId29"/>
    <p:sldId id="279" r:id="rId30"/>
    <p:sldId id="413" r:id="rId31"/>
    <p:sldId id="449" r:id="rId32"/>
    <p:sldId id="410" r:id="rId33"/>
    <p:sldId id="411" r:id="rId34"/>
    <p:sldId id="283" r:id="rId35"/>
    <p:sldId id="439" r:id="rId36"/>
    <p:sldId id="380" r:id="rId37"/>
    <p:sldId id="416" r:id="rId38"/>
    <p:sldId id="386" r:id="rId39"/>
    <p:sldId id="287" r:id="rId40"/>
    <p:sldId id="450" r:id="rId41"/>
    <p:sldId id="397" r:id="rId42"/>
    <p:sldId id="406" r:id="rId43"/>
    <p:sldId id="402" r:id="rId44"/>
    <p:sldId id="291" r:id="rId45"/>
    <p:sldId id="430" r:id="rId46"/>
    <p:sldId id="400" r:id="rId47"/>
    <p:sldId id="437" r:id="rId48"/>
    <p:sldId id="414" r:id="rId49"/>
    <p:sldId id="295" r:id="rId50"/>
    <p:sldId id="438" r:id="rId51"/>
    <p:sldId id="384" r:id="rId52"/>
    <p:sldId id="403" r:id="rId53"/>
    <p:sldId id="408" r:id="rId54"/>
    <p:sldId id="299" r:id="rId55"/>
    <p:sldId id="405" r:id="rId56"/>
    <p:sldId id="399" r:id="rId57"/>
    <p:sldId id="420" r:id="rId58"/>
    <p:sldId id="435" r:id="rId59"/>
    <p:sldId id="303" r:id="rId60"/>
    <p:sldId id="418" r:id="rId61"/>
    <p:sldId id="421" r:id="rId62"/>
    <p:sldId id="434" r:id="rId63"/>
    <p:sldId id="444" r:id="rId64"/>
    <p:sldId id="375" r:id="rId65"/>
  </p:sldIdLst>
  <p:sldSz cx="9144000" cy="5143500" type="screen16x9"/>
  <p:notesSz cx="6858000" cy="9144000"/>
  <p:photoAlbum/>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Fl2IuQMx851v8NgLWmIifA==" hashData="XnWGiIp91tW3GngFsuneg4rFo1o="/>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5050"/>
    <a:srgbClr val="FF0066"/>
    <a:srgbClr val="870131"/>
    <a:srgbClr val="990000"/>
    <a:srgbClr val="FF0000"/>
    <a:srgbClr val="AA044F"/>
    <a:srgbClr val="FDDF03"/>
    <a:srgbClr val="58AF01"/>
    <a:srgbClr val="9900CC"/>
    <a:srgbClr val="66006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8990" autoAdjust="0"/>
    <p:restoredTop sz="94660"/>
  </p:normalViewPr>
  <p:slideViewPr>
    <p:cSldViewPr>
      <p:cViewPr>
        <p:scale>
          <a:sx n="49" d="100"/>
          <a:sy n="49" d="100"/>
        </p:scale>
        <p:origin x="-1542" y="-1446"/>
      </p:cViewPr>
      <p:guideLst>
        <p:guide orient="horz" pos="1620"/>
        <p:guide pos="2880"/>
      </p:guideLst>
    </p:cSldViewPr>
  </p:slideViewPr>
  <p:notesTextViewPr>
    <p:cViewPr>
      <p:scale>
        <a:sx n="1" d="1"/>
        <a:sy n="1" d="1"/>
      </p:scale>
      <p:origin x="0" y="0"/>
    </p:cViewPr>
  </p:notesTextViewPr>
  <p:sorterViewPr>
    <p:cViewPr>
      <p:scale>
        <a:sx n="46" d="100"/>
        <a:sy n="46"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viewProps" Target="view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notesMaster" Target="notesMasters/notesMaster1.xml"/><Relationship Id="rId5" Type="http://schemas.openxmlformats.org/officeDocument/2006/relationships/slide" Target="slides/slide3.xml"/><Relationship Id="rId61" Type="http://schemas.openxmlformats.org/officeDocument/2006/relationships/slide" Target="slides/slide59.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theme" Target="theme/theme1.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presProps" Target="presProps.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3F168CE3-52CF-40B1-83D8-FD765C92EFB2}" type="datetimeFigureOut">
              <a:rPr lang="es-ES" smtClean="0"/>
              <a:t>07/04/2019</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D44E9BD7-08E2-4B5D-A8E2-DC018A62D8BF}" type="slidenum">
              <a:rPr lang="es-ES" smtClean="0"/>
              <a:t>‹Nº›</a:t>
            </a:fld>
            <a:endParaRPr lang="es-ES"/>
          </a:p>
        </p:txBody>
      </p:sp>
    </p:spTree>
    <p:extLst>
      <p:ext uri="{BB962C8B-B14F-4D97-AF65-F5344CB8AC3E}">
        <p14:creationId xmlns:p14="http://schemas.microsoft.com/office/powerpoint/2010/main" val="124136810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2</a:t>
            </a:fld>
            <a:endParaRPr lang="es-ES"/>
          </a:p>
        </p:txBody>
      </p:sp>
    </p:spTree>
    <p:extLst>
      <p:ext uri="{BB962C8B-B14F-4D97-AF65-F5344CB8AC3E}">
        <p14:creationId xmlns:p14="http://schemas.microsoft.com/office/powerpoint/2010/main" val="387877473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7</a:t>
            </a:fld>
            <a:endParaRPr lang="es-ES"/>
          </a:p>
        </p:txBody>
      </p:sp>
    </p:spTree>
    <p:extLst>
      <p:ext uri="{BB962C8B-B14F-4D97-AF65-F5344CB8AC3E}">
        <p14:creationId xmlns:p14="http://schemas.microsoft.com/office/powerpoint/2010/main" val="9108472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8</a:t>
            </a:fld>
            <a:endParaRPr lang="es-ES"/>
          </a:p>
        </p:txBody>
      </p:sp>
    </p:spTree>
    <p:extLst>
      <p:ext uri="{BB962C8B-B14F-4D97-AF65-F5344CB8AC3E}">
        <p14:creationId xmlns:p14="http://schemas.microsoft.com/office/powerpoint/2010/main" val="259388395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9</a:t>
            </a:fld>
            <a:endParaRPr lang="es-ES"/>
          </a:p>
        </p:txBody>
      </p:sp>
    </p:spTree>
    <p:extLst>
      <p:ext uri="{BB962C8B-B14F-4D97-AF65-F5344CB8AC3E}">
        <p14:creationId xmlns:p14="http://schemas.microsoft.com/office/powerpoint/2010/main" val="197198054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11</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16</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22</a:t>
            </a:fld>
            <a:endParaRPr lang="es-ES"/>
          </a:p>
        </p:txBody>
      </p:sp>
    </p:spTree>
    <p:extLst>
      <p:ext uri="{BB962C8B-B14F-4D97-AF65-F5344CB8AC3E}">
        <p14:creationId xmlns:p14="http://schemas.microsoft.com/office/powerpoint/2010/main" val="21054242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35</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FF1D0216-164D-4CDE-9F04-235ACF84195C}" type="slidenum">
              <a:rPr lang="es-ES" smtClean="0"/>
              <a:t>37</a:t>
            </a:fld>
            <a:endParaRPr lang="es-ES"/>
          </a:p>
        </p:txBody>
      </p:sp>
    </p:spTree>
    <p:extLst>
      <p:ext uri="{BB962C8B-B14F-4D97-AF65-F5344CB8AC3E}">
        <p14:creationId xmlns:p14="http://schemas.microsoft.com/office/powerpoint/2010/main" val="125179618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50</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56</a:t>
            </a:fld>
            <a:endParaRPr lang="es-ES"/>
          </a:p>
        </p:txBody>
      </p:sp>
    </p:spTree>
    <p:extLst>
      <p:ext uri="{BB962C8B-B14F-4D97-AF65-F5344CB8AC3E}">
        <p14:creationId xmlns:p14="http://schemas.microsoft.com/office/powerpoint/2010/main" val="24956766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57</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62</a:t>
            </a:fld>
            <a:endParaRPr lang="es-ES"/>
          </a:p>
        </p:txBody>
      </p:sp>
    </p:spTree>
    <p:extLst>
      <p:ext uri="{BB962C8B-B14F-4D97-AF65-F5344CB8AC3E}">
        <p14:creationId xmlns:p14="http://schemas.microsoft.com/office/powerpoint/2010/main" val="368183149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C6ED481C-A50B-4496-AE2F-51AAE6BDA5E5}" type="datetimeFigureOut">
              <a:rPr lang="es-ES" smtClean="0"/>
              <a:t>07/04/2019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D4A1713E-63DE-41ED-87BD-1AE2AE33B542}" type="slidenum">
              <a:rPr lang="es-ES" smtClean="0"/>
              <a:t>‹Nº›</a:t>
            </a:fld>
            <a:endParaRPr lang="es-ES"/>
          </a:p>
        </p:txBody>
      </p:sp>
    </p:spTree>
    <p:extLst>
      <p:ext uri="{BB962C8B-B14F-4D97-AF65-F5344CB8AC3E}">
        <p14:creationId xmlns:p14="http://schemas.microsoft.com/office/powerpoint/2010/main" val="218817897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C6ED481C-A50B-4496-AE2F-51AAE6BDA5E5}" type="datetimeFigureOut">
              <a:rPr lang="es-ES" smtClean="0"/>
              <a:t>07/04/2019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D4A1713E-63DE-41ED-87BD-1AE2AE33B542}" type="slidenum">
              <a:rPr lang="es-ES" smtClean="0"/>
              <a:t>‹Nº›</a:t>
            </a:fld>
            <a:endParaRPr lang="es-ES"/>
          </a:p>
        </p:txBody>
      </p:sp>
    </p:spTree>
    <p:extLst>
      <p:ext uri="{BB962C8B-B14F-4D97-AF65-F5344CB8AC3E}">
        <p14:creationId xmlns:p14="http://schemas.microsoft.com/office/powerpoint/2010/main" val="158175655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C6ED481C-A50B-4496-AE2F-51AAE6BDA5E5}" type="datetimeFigureOut">
              <a:rPr lang="es-ES" smtClean="0"/>
              <a:t>07/04/2019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D4A1713E-63DE-41ED-87BD-1AE2AE33B542}" type="slidenum">
              <a:rPr lang="es-ES" smtClean="0"/>
              <a:t>‹Nº›</a:t>
            </a:fld>
            <a:endParaRPr lang="es-ES"/>
          </a:p>
        </p:txBody>
      </p:sp>
    </p:spTree>
    <p:extLst>
      <p:ext uri="{BB962C8B-B14F-4D97-AF65-F5344CB8AC3E}">
        <p14:creationId xmlns:p14="http://schemas.microsoft.com/office/powerpoint/2010/main" val="30152741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C6ED481C-A50B-4496-AE2F-51AAE6BDA5E5}" type="datetimeFigureOut">
              <a:rPr lang="es-ES" smtClean="0"/>
              <a:t>07/04/2019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D4A1713E-63DE-41ED-87BD-1AE2AE33B542}" type="slidenum">
              <a:rPr lang="es-ES" smtClean="0"/>
              <a:t>‹Nº›</a:t>
            </a:fld>
            <a:endParaRPr lang="es-ES"/>
          </a:p>
        </p:txBody>
      </p:sp>
    </p:spTree>
    <p:extLst>
      <p:ext uri="{BB962C8B-B14F-4D97-AF65-F5344CB8AC3E}">
        <p14:creationId xmlns:p14="http://schemas.microsoft.com/office/powerpoint/2010/main" val="203779477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C6ED481C-A50B-4496-AE2F-51AAE6BDA5E5}" type="datetimeFigureOut">
              <a:rPr lang="es-ES" smtClean="0"/>
              <a:t>07/04/2019</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D4A1713E-63DE-41ED-87BD-1AE2AE33B542}" type="slidenum">
              <a:rPr lang="es-ES" smtClean="0"/>
              <a:t>‹Nº›</a:t>
            </a:fld>
            <a:endParaRPr lang="es-ES"/>
          </a:p>
        </p:txBody>
      </p:sp>
    </p:spTree>
    <p:extLst>
      <p:ext uri="{BB962C8B-B14F-4D97-AF65-F5344CB8AC3E}">
        <p14:creationId xmlns:p14="http://schemas.microsoft.com/office/powerpoint/2010/main" val="261308963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C6ED481C-A50B-4496-AE2F-51AAE6BDA5E5}" type="datetimeFigureOut">
              <a:rPr lang="es-ES" smtClean="0"/>
              <a:t>07/04/2019</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D4A1713E-63DE-41ED-87BD-1AE2AE33B542}" type="slidenum">
              <a:rPr lang="es-ES" smtClean="0"/>
              <a:t>‹Nº›</a:t>
            </a:fld>
            <a:endParaRPr lang="es-ES"/>
          </a:p>
        </p:txBody>
      </p:sp>
    </p:spTree>
    <p:extLst>
      <p:ext uri="{BB962C8B-B14F-4D97-AF65-F5344CB8AC3E}">
        <p14:creationId xmlns:p14="http://schemas.microsoft.com/office/powerpoint/2010/main" val="277350498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C6ED481C-A50B-4496-AE2F-51AAE6BDA5E5}" type="datetimeFigureOut">
              <a:rPr lang="es-ES" smtClean="0"/>
              <a:t>07/04/2019</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D4A1713E-63DE-41ED-87BD-1AE2AE33B542}" type="slidenum">
              <a:rPr lang="es-ES" smtClean="0"/>
              <a:t>‹Nº›</a:t>
            </a:fld>
            <a:endParaRPr lang="es-ES"/>
          </a:p>
        </p:txBody>
      </p:sp>
    </p:spTree>
    <p:extLst>
      <p:ext uri="{BB962C8B-B14F-4D97-AF65-F5344CB8AC3E}">
        <p14:creationId xmlns:p14="http://schemas.microsoft.com/office/powerpoint/2010/main" val="235908037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C6ED481C-A50B-4496-AE2F-51AAE6BDA5E5}" type="datetimeFigureOut">
              <a:rPr lang="es-ES" smtClean="0"/>
              <a:t>07/04/2019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D4A1713E-63DE-41ED-87BD-1AE2AE33B542}" type="slidenum">
              <a:rPr lang="es-ES" smtClean="0"/>
              <a:t>‹Nº›</a:t>
            </a:fld>
            <a:endParaRPr lang="es-ES"/>
          </a:p>
        </p:txBody>
      </p:sp>
    </p:spTree>
    <p:extLst>
      <p:ext uri="{BB962C8B-B14F-4D97-AF65-F5344CB8AC3E}">
        <p14:creationId xmlns:p14="http://schemas.microsoft.com/office/powerpoint/2010/main" val="279597251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C6ED481C-A50B-4496-AE2F-51AAE6BDA5E5}" type="datetimeFigureOut">
              <a:rPr lang="es-ES" smtClean="0"/>
              <a:t>07/04/2019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D4A1713E-63DE-41ED-87BD-1AE2AE33B542}" type="slidenum">
              <a:rPr lang="es-ES" smtClean="0"/>
              <a:t>‹Nº›</a:t>
            </a:fld>
            <a:endParaRPr lang="es-ES"/>
          </a:p>
        </p:txBody>
      </p:sp>
    </p:spTree>
    <p:extLst>
      <p:ext uri="{BB962C8B-B14F-4D97-AF65-F5344CB8AC3E}">
        <p14:creationId xmlns:p14="http://schemas.microsoft.com/office/powerpoint/2010/main" val="27877839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C6ED481C-A50B-4496-AE2F-51AAE6BDA5E5}" type="datetimeFigureOut">
              <a:rPr lang="es-ES" smtClean="0"/>
              <a:t>07/04/2019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D4A1713E-63DE-41ED-87BD-1AE2AE33B542}" type="slidenum">
              <a:rPr lang="es-ES" smtClean="0"/>
              <a:t>‹Nº›</a:t>
            </a:fld>
            <a:endParaRPr lang="es-ES"/>
          </a:p>
        </p:txBody>
      </p:sp>
    </p:spTree>
    <p:extLst>
      <p:ext uri="{BB962C8B-B14F-4D97-AF65-F5344CB8AC3E}">
        <p14:creationId xmlns:p14="http://schemas.microsoft.com/office/powerpoint/2010/main" val="41387784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C6ED481C-A50B-4496-AE2F-51AAE6BDA5E5}" type="datetimeFigureOut">
              <a:rPr lang="es-ES" smtClean="0"/>
              <a:t>07/04/2019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D4A1713E-63DE-41ED-87BD-1AE2AE33B542}" type="slidenum">
              <a:rPr lang="es-ES" smtClean="0"/>
              <a:t>‹Nº›</a:t>
            </a:fld>
            <a:endParaRPr lang="es-ES"/>
          </a:p>
        </p:txBody>
      </p:sp>
    </p:spTree>
    <p:extLst>
      <p:ext uri="{BB962C8B-B14F-4D97-AF65-F5344CB8AC3E}">
        <p14:creationId xmlns:p14="http://schemas.microsoft.com/office/powerpoint/2010/main" val="415964663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367288377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C6ED481C-A50B-4496-AE2F-51AAE6BDA5E5}" type="datetimeFigureOut">
              <a:rPr lang="es-ES" smtClean="0"/>
              <a:t>07/04/2019</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D4A1713E-63DE-41ED-87BD-1AE2AE33B542}" type="slidenum">
              <a:rPr lang="es-ES" smtClean="0"/>
              <a:t>‹Nº›</a:t>
            </a:fld>
            <a:endParaRPr lang="es-ES"/>
          </a:p>
        </p:txBody>
      </p:sp>
    </p:spTree>
    <p:extLst>
      <p:ext uri="{BB962C8B-B14F-4D97-AF65-F5344CB8AC3E}">
        <p14:creationId xmlns:p14="http://schemas.microsoft.com/office/powerpoint/2010/main" val="1943343346"/>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7" Type="http://schemas.openxmlformats.org/officeDocument/2006/relationships/audio" Target="../media/audio1.wav"/><Relationship Id="rId2" Type="http://schemas.openxmlformats.org/officeDocument/2006/relationships/audio" Target="../media/audio1.wav"/><Relationship Id="rId1" Type="http://schemas.openxmlformats.org/officeDocument/2006/relationships/slideLayout" Target="../slideLayouts/slideLayout7.xml"/><Relationship Id="rId5" Type="http://schemas.openxmlformats.org/officeDocument/2006/relationships/image" Target="../media/image3.jp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xml"/><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Layout" Target="../slideLayouts/slideLayout7.xml"/><Relationship Id="rId4" Type="http://schemas.openxmlformats.org/officeDocument/2006/relationships/image" Target="../media/image8.png"/></Relationships>
</file>

<file path=ppt/slides/_rels/slide4.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11.gif"/><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2.xml"/><Relationship Id="rId1" Type="http://schemas.openxmlformats.org/officeDocument/2006/relationships/slideLayout" Target="../slideLayouts/slideLayout7.xml"/><Relationship Id="rId4" Type="http://schemas.openxmlformats.org/officeDocument/2006/relationships/image" Target="../media/image13.png"/></Relationships>
</file>

<file path=ppt/slides/_rels/slide8.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3.xml"/><Relationship Id="rId1" Type="http://schemas.openxmlformats.org/officeDocument/2006/relationships/slideLayout" Target="../slideLayouts/slideLayout7.xml"/><Relationship Id="rId5" Type="http://schemas.openxmlformats.org/officeDocument/2006/relationships/image" Target="../media/image14.png"/><Relationship Id="rId4" Type="http://schemas.openxmlformats.org/officeDocument/2006/relationships/image" Target="../media/image7.png"/></Relationships>
</file>

<file path=ppt/slides/_rels/slide9.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jp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Layout" Target="../slideLayouts/slideLayout7.xml"/><Relationship Id="rId4" Type="http://schemas.openxmlformats.org/officeDocument/2006/relationships/image" Target="../media/image20.png"/></Relationships>
</file>

<file path=ppt/slides/_rels/slide14.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Layout" Target="../slideLayouts/slideLayout7.xml"/><Relationship Id="rId4" Type="http://schemas.openxmlformats.org/officeDocument/2006/relationships/image" Target="../media/image25.png"/></Relationships>
</file>

<file path=ppt/slides/_rels/slide19.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28.JP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Layout" Target="../slideLayouts/slideLayout7.xml"/><Relationship Id="rId4" Type="http://schemas.openxmlformats.org/officeDocument/2006/relationships/image" Target="../media/image25.png"/></Relationships>
</file>

<file path=ppt/slides/_rels/slide24.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JP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Layout" Target="../slideLayouts/slideLayout7.xml"/><Relationship Id="rId4" Type="http://schemas.openxmlformats.org/officeDocument/2006/relationships/image" Target="../media/image14.png"/></Relationships>
</file>

<file path=ppt/slides/_rels/slide29.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JP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39.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Layout" Target="../slideLayouts/slideLayout7.xml"/><Relationship Id="rId4" Type="http://schemas.openxmlformats.org/officeDocument/2006/relationships/image" Target="../media/image14.png"/></Relationships>
</file>

<file path=ppt/slides/_rels/slide34.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Layout" Target="../slideLayouts/slideLayout7.xml"/><Relationship Id="rId4" Type="http://schemas.openxmlformats.org/officeDocument/2006/relationships/image" Target="../media/image25.png"/></Relationships>
</file>

<file path=ppt/slides/_rels/slide3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44.JP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46.jp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Layout" Target="../slideLayouts/slideLayout7.xml"/><Relationship Id="rId4" Type="http://schemas.openxmlformats.org/officeDocument/2006/relationships/image" Target="../media/image14.png"/></Relationships>
</file>

<file path=ppt/slides/_rels/slide44.xml.rels><?xml version="1.0" encoding="UTF-8" standalone="yes"?>
<Relationships xmlns="http://schemas.openxmlformats.org/package/2006/relationships"><Relationship Id="rId2" Type="http://schemas.openxmlformats.org/officeDocument/2006/relationships/image" Target="../media/image48.JP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image" Target="../media/image49.JP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51.JP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Layout" Target="../slideLayouts/slideLayout7.xml"/><Relationship Id="rId4" Type="http://schemas.openxmlformats.org/officeDocument/2006/relationships/image" Target="../media/image52.png"/></Relationships>
</file>

<file path=ppt/slides/_rels/slide49.xml.rels><?xml version="1.0" encoding="UTF-8" standalone="yes"?>
<Relationships xmlns="http://schemas.openxmlformats.org/package/2006/relationships"><Relationship Id="rId2" Type="http://schemas.openxmlformats.org/officeDocument/2006/relationships/image" Target="../media/image53.JP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54.JP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55.JP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image" Target="../media/image57.JPG"/><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image" Target="../media/image58.JP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59.jp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60.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Layout" Target="../slideLayouts/slideLayout7.xml"/><Relationship Id="rId4" Type="http://schemas.openxmlformats.org/officeDocument/2006/relationships/image" Target="../media/image14.png"/></Relationships>
</file>

<file path=ppt/slides/_rels/slide59.xml.rels><?xml version="1.0" encoding="UTF-8" standalone="yes"?>
<Relationships xmlns="http://schemas.openxmlformats.org/package/2006/relationships"><Relationship Id="rId2" Type="http://schemas.openxmlformats.org/officeDocument/2006/relationships/image" Target="../media/image61.JPG"/><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image" Target="../media/image62.JPG"/><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image" Target="../media/image63.JPG"/><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64.JPG"/><Relationship Id="rId2" Type="http://schemas.openxmlformats.org/officeDocument/2006/relationships/notesSlide" Target="../notesSlides/notesSlide13.xml"/><Relationship Id="rId1" Type="http://schemas.openxmlformats.org/officeDocument/2006/relationships/slideLayout" Target="../slideLayouts/slideLayout7.xml"/><Relationship Id="rId5" Type="http://schemas.openxmlformats.org/officeDocument/2006/relationships/image" Target="../media/image66.png"/><Relationship Id="rId4" Type="http://schemas.openxmlformats.org/officeDocument/2006/relationships/image" Target="../media/image65.png"/></Relationships>
</file>

<file path=ppt/slides/_rels/slide63.xml.rels><?xml version="1.0" encoding="UTF-8" standalone="yes"?>
<Relationships xmlns="http://schemas.openxmlformats.org/package/2006/relationships"><Relationship Id="rId8" Type="http://schemas.openxmlformats.org/officeDocument/2006/relationships/image" Target="../media/image69.png"/><Relationship Id="rId13" Type="http://schemas.openxmlformats.org/officeDocument/2006/relationships/image" Target="../media/image72.png"/><Relationship Id="rId18" Type="http://schemas.openxmlformats.org/officeDocument/2006/relationships/image" Target="../media/image75.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74.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68.png"/><Relationship Id="rId11" Type="http://schemas.openxmlformats.org/officeDocument/2006/relationships/image" Target="../media/image71.png"/><Relationship Id="rId5" Type="http://schemas.openxmlformats.org/officeDocument/2006/relationships/hyperlink" Target="http://www.mispps.com/" TargetMode="External"/><Relationship Id="rId15" Type="http://schemas.openxmlformats.org/officeDocument/2006/relationships/image" Target="../media/image73.png"/><Relationship Id="rId10" Type="http://schemas.openxmlformats.org/officeDocument/2006/relationships/hyperlink" Target="https://www.facebook.com/mispps" TargetMode="External"/><Relationship Id="rId4" Type="http://schemas.openxmlformats.org/officeDocument/2006/relationships/image" Target="../media/image67.png"/><Relationship Id="rId9" Type="http://schemas.openxmlformats.org/officeDocument/2006/relationships/image" Target="../media/image70.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611" y="14155"/>
            <a:ext cx="9144000" cy="5143500"/>
          </a:xfrm>
          <a:prstGeom prst="rect">
            <a:avLst/>
          </a:prstGeom>
        </p:spPr>
      </p:pic>
      <p:pic>
        <p:nvPicPr>
          <p:cNvPr id="8" name="Picture 2"/>
          <p:cNvPicPr>
            <a:picLocks noChangeAspect="1" noChangeArrowheads="1"/>
          </p:cNvPicPr>
          <p:nvPr/>
        </p:nvPicPr>
        <p:blipFill rotWithShape="1">
          <a:blip r:embed="rId4">
            <a:extLst>
              <a:ext uri="{28A0092B-C50C-407E-A947-70E740481C1C}">
                <a14:useLocalDpi xmlns:a14="http://schemas.microsoft.com/office/drawing/2010/main" val="0"/>
              </a:ext>
            </a:extLst>
          </a:blip>
          <a:srcRect l="16513" r="18443"/>
          <a:stretch/>
        </p:blipFill>
        <p:spPr bwMode="auto">
          <a:xfrm>
            <a:off x="1190847" y="-17604"/>
            <a:ext cx="3700130" cy="25456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0" name="9 Grupo"/>
          <p:cNvGrpSpPr/>
          <p:nvPr/>
        </p:nvGrpSpPr>
        <p:grpSpPr>
          <a:xfrm>
            <a:off x="-2793880" y="0"/>
            <a:ext cx="11937880" cy="5157823"/>
            <a:chOff x="-2793880" y="0"/>
            <a:chExt cx="11937880" cy="5157823"/>
          </a:xfrm>
        </p:grpSpPr>
        <p:sp>
          <p:nvSpPr>
            <p:cNvPr id="11" name="2 Rectángulo"/>
            <p:cNvSpPr/>
            <p:nvPr/>
          </p:nvSpPr>
          <p:spPr>
            <a:xfrm>
              <a:off x="-2793880" y="0"/>
              <a:ext cx="11937880" cy="5157823"/>
            </a:xfrm>
            <a:custGeom>
              <a:avLst/>
              <a:gdLst>
                <a:gd name="connsiteX0" fmla="*/ 0 w 4572000"/>
                <a:gd name="connsiteY0" fmla="*/ 0 h 6858000"/>
                <a:gd name="connsiteX1" fmla="*/ 4572000 w 4572000"/>
                <a:gd name="connsiteY1" fmla="*/ 0 h 6858000"/>
                <a:gd name="connsiteX2" fmla="*/ 4572000 w 4572000"/>
                <a:gd name="connsiteY2" fmla="*/ 6858000 h 6858000"/>
                <a:gd name="connsiteX3" fmla="*/ 0 w 4572000"/>
                <a:gd name="connsiteY3" fmla="*/ 6858000 h 6858000"/>
                <a:gd name="connsiteX4" fmla="*/ 0 w 4572000"/>
                <a:gd name="connsiteY4" fmla="*/ 0 h 6858000"/>
                <a:gd name="connsiteX0" fmla="*/ 0 w 4572000"/>
                <a:gd name="connsiteY0" fmla="*/ 0 h 6858000"/>
                <a:gd name="connsiteX1" fmla="*/ 4572000 w 4572000"/>
                <a:gd name="connsiteY1" fmla="*/ 0 h 6858000"/>
                <a:gd name="connsiteX2" fmla="*/ 4572000 w 4572000"/>
                <a:gd name="connsiteY2" fmla="*/ 6858000 h 6858000"/>
                <a:gd name="connsiteX3" fmla="*/ 0 w 4572000"/>
                <a:gd name="connsiteY3" fmla="*/ 6858000 h 6858000"/>
                <a:gd name="connsiteX4" fmla="*/ 0 w 4572000"/>
                <a:gd name="connsiteY4" fmla="*/ 0 h 6858000"/>
                <a:gd name="connsiteX0" fmla="*/ 0 w 4572000"/>
                <a:gd name="connsiteY0" fmla="*/ 0 h 6858000"/>
                <a:gd name="connsiteX1" fmla="*/ 4572000 w 4572000"/>
                <a:gd name="connsiteY1" fmla="*/ 0 h 6858000"/>
                <a:gd name="connsiteX2" fmla="*/ 4572000 w 4572000"/>
                <a:gd name="connsiteY2" fmla="*/ 6858000 h 6858000"/>
                <a:gd name="connsiteX3" fmla="*/ 0 w 4572000"/>
                <a:gd name="connsiteY3" fmla="*/ 6858000 h 6858000"/>
                <a:gd name="connsiteX4" fmla="*/ 0 w 4572000"/>
                <a:gd name="connsiteY4" fmla="*/ 0 h 6858000"/>
                <a:gd name="connsiteX0" fmla="*/ 0 w 4572000"/>
                <a:gd name="connsiteY0" fmla="*/ 0 h 6858000"/>
                <a:gd name="connsiteX1" fmla="*/ 4572000 w 4572000"/>
                <a:gd name="connsiteY1" fmla="*/ 0 h 6858000"/>
                <a:gd name="connsiteX2" fmla="*/ 4572000 w 4572000"/>
                <a:gd name="connsiteY2" fmla="*/ 6858000 h 6858000"/>
                <a:gd name="connsiteX3" fmla="*/ 0 w 4572000"/>
                <a:gd name="connsiteY3" fmla="*/ 6858000 h 6858000"/>
                <a:gd name="connsiteX4" fmla="*/ 0 w 4572000"/>
                <a:gd name="connsiteY4" fmla="*/ 0 h 6858000"/>
                <a:gd name="connsiteX0" fmla="*/ 0 w 4572000"/>
                <a:gd name="connsiteY0" fmla="*/ 0 h 6858000"/>
                <a:gd name="connsiteX1" fmla="*/ 4572000 w 4572000"/>
                <a:gd name="connsiteY1" fmla="*/ 0 h 6858000"/>
                <a:gd name="connsiteX2" fmla="*/ 4572000 w 4572000"/>
                <a:gd name="connsiteY2" fmla="*/ 6858000 h 6858000"/>
                <a:gd name="connsiteX3" fmla="*/ 0 w 4572000"/>
                <a:gd name="connsiteY3" fmla="*/ 6858000 h 6858000"/>
                <a:gd name="connsiteX4" fmla="*/ 0 w 4572000"/>
                <a:gd name="connsiteY4" fmla="*/ 0 h 6858000"/>
                <a:gd name="connsiteX0" fmla="*/ 0 w 4572000"/>
                <a:gd name="connsiteY0" fmla="*/ 0 h 6858000"/>
                <a:gd name="connsiteX1" fmla="*/ 4572000 w 4572000"/>
                <a:gd name="connsiteY1" fmla="*/ 0 h 6858000"/>
                <a:gd name="connsiteX2" fmla="*/ 4572000 w 4572000"/>
                <a:gd name="connsiteY2" fmla="*/ 6858000 h 6858000"/>
                <a:gd name="connsiteX3" fmla="*/ 0 w 4572000"/>
                <a:gd name="connsiteY3" fmla="*/ 6858000 h 6858000"/>
                <a:gd name="connsiteX4" fmla="*/ 0 w 4572000"/>
                <a:gd name="connsiteY4" fmla="*/ 0 h 6858000"/>
                <a:gd name="connsiteX0" fmla="*/ 0 w 4572000"/>
                <a:gd name="connsiteY0" fmla="*/ 0 h 6858000"/>
                <a:gd name="connsiteX1" fmla="*/ 4572000 w 4572000"/>
                <a:gd name="connsiteY1" fmla="*/ 0 h 6858000"/>
                <a:gd name="connsiteX2" fmla="*/ 4572000 w 4572000"/>
                <a:gd name="connsiteY2" fmla="*/ 6858000 h 6858000"/>
                <a:gd name="connsiteX3" fmla="*/ 0 w 4572000"/>
                <a:gd name="connsiteY3" fmla="*/ 6858000 h 6858000"/>
                <a:gd name="connsiteX4" fmla="*/ 0 w 4572000"/>
                <a:gd name="connsiteY4" fmla="*/ 0 h 6858000"/>
                <a:gd name="connsiteX0" fmla="*/ 427072 w 4999072"/>
                <a:gd name="connsiteY0" fmla="*/ 0 h 6858000"/>
                <a:gd name="connsiteX1" fmla="*/ 4999072 w 4999072"/>
                <a:gd name="connsiteY1" fmla="*/ 0 h 6858000"/>
                <a:gd name="connsiteX2" fmla="*/ 4999072 w 4999072"/>
                <a:gd name="connsiteY2" fmla="*/ 6858000 h 6858000"/>
                <a:gd name="connsiteX3" fmla="*/ 427072 w 4999072"/>
                <a:gd name="connsiteY3" fmla="*/ 6858000 h 6858000"/>
                <a:gd name="connsiteX4" fmla="*/ 2508641 w 4999072"/>
                <a:gd name="connsiteY4" fmla="*/ 3279938 h 6858000"/>
                <a:gd name="connsiteX5" fmla="*/ 427072 w 4999072"/>
                <a:gd name="connsiteY5" fmla="*/ 0 h 6858000"/>
                <a:gd name="connsiteX0" fmla="*/ 427072 w 4999072"/>
                <a:gd name="connsiteY0" fmla="*/ 0 h 6858000"/>
                <a:gd name="connsiteX1" fmla="*/ 4999072 w 4999072"/>
                <a:gd name="connsiteY1" fmla="*/ 0 h 6858000"/>
                <a:gd name="connsiteX2" fmla="*/ 4999072 w 4999072"/>
                <a:gd name="connsiteY2" fmla="*/ 6858000 h 6858000"/>
                <a:gd name="connsiteX3" fmla="*/ 427072 w 4999072"/>
                <a:gd name="connsiteY3" fmla="*/ 6858000 h 6858000"/>
                <a:gd name="connsiteX4" fmla="*/ 3492010 w 4999072"/>
                <a:gd name="connsiteY4" fmla="*/ 3503543 h 6858000"/>
                <a:gd name="connsiteX5" fmla="*/ 427072 w 4999072"/>
                <a:gd name="connsiteY5" fmla="*/ 0 h 6858000"/>
                <a:gd name="connsiteX0" fmla="*/ 427072 w 4999072"/>
                <a:gd name="connsiteY0" fmla="*/ 0 h 6858000"/>
                <a:gd name="connsiteX1" fmla="*/ 4999072 w 4999072"/>
                <a:gd name="connsiteY1" fmla="*/ 0 h 6858000"/>
                <a:gd name="connsiteX2" fmla="*/ 4999072 w 4999072"/>
                <a:gd name="connsiteY2" fmla="*/ 6858000 h 6858000"/>
                <a:gd name="connsiteX3" fmla="*/ 427072 w 4999072"/>
                <a:gd name="connsiteY3" fmla="*/ 6858000 h 6858000"/>
                <a:gd name="connsiteX4" fmla="*/ 2646576 w 4999072"/>
                <a:gd name="connsiteY4" fmla="*/ 3578086 h 6858000"/>
                <a:gd name="connsiteX5" fmla="*/ 427072 w 4999072"/>
                <a:gd name="connsiteY5" fmla="*/ 0 h 6858000"/>
                <a:gd name="connsiteX0" fmla="*/ 427072 w 4999072"/>
                <a:gd name="connsiteY0" fmla="*/ 99368 h 6957368"/>
                <a:gd name="connsiteX1" fmla="*/ 4999072 w 4999072"/>
                <a:gd name="connsiteY1" fmla="*/ 99368 h 6957368"/>
                <a:gd name="connsiteX2" fmla="*/ 4999072 w 4999072"/>
                <a:gd name="connsiteY2" fmla="*/ 6957368 h 6957368"/>
                <a:gd name="connsiteX3" fmla="*/ 427072 w 4999072"/>
                <a:gd name="connsiteY3" fmla="*/ 6957368 h 6957368"/>
                <a:gd name="connsiteX4" fmla="*/ 2646576 w 4999072"/>
                <a:gd name="connsiteY4" fmla="*/ 3677454 h 6957368"/>
                <a:gd name="connsiteX5" fmla="*/ 427072 w 4999072"/>
                <a:gd name="connsiteY5" fmla="*/ 99368 h 6957368"/>
                <a:gd name="connsiteX0" fmla="*/ 427072 w 4999072"/>
                <a:gd name="connsiteY0" fmla="*/ 99368 h 6986764"/>
                <a:gd name="connsiteX1" fmla="*/ 4999072 w 4999072"/>
                <a:gd name="connsiteY1" fmla="*/ 99368 h 6986764"/>
                <a:gd name="connsiteX2" fmla="*/ 4999072 w 4999072"/>
                <a:gd name="connsiteY2" fmla="*/ 6957368 h 6986764"/>
                <a:gd name="connsiteX3" fmla="*/ 427072 w 4999072"/>
                <a:gd name="connsiteY3" fmla="*/ 6957368 h 6986764"/>
                <a:gd name="connsiteX4" fmla="*/ 2646576 w 4999072"/>
                <a:gd name="connsiteY4" fmla="*/ 3677454 h 6986764"/>
                <a:gd name="connsiteX5" fmla="*/ 427072 w 4999072"/>
                <a:gd name="connsiteY5" fmla="*/ 99368 h 6986764"/>
                <a:gd name="connsiteX0" fmla="*/ 427072 w 4999072"/>
                <a:gd name="connsiteY0" fmla="*/ 73924 h 6961320"/>
                <a:gd name="connsiteX1" fmla="*/ 4999072 w 4999072"/>
                <a:gd name="connsiteY1" fmla="*/ 73924 h 6961320"/>
                <a:gd name="connsiteX2" fmla="*/ 4999072 w 4999072"/>
                <a:gd name="connsiteY2" fmla="*/ 6931924 h 6961320"/>
                <a:gd name="connsiteX3" fmla="*/ 427072 w 4999072"/>
                <a:gd name="connsiteY3" fmla="*/ 6931924 h 6961320"/>
                <a:gd name="connsiteX4" fmla="*/ 2646576 w 4999072"/>
                <a:gd name="connsiteY4" fmla="*/ 3652010 h 6961320"/>
                <a:gd name="connsiteX5" fmla="*/ 427072 w 4999072"/>
                <a:gd name="connsiteY5" fmla="*/ 73924 h 6961320"/>
                <a:gd name="connsiteX0" fmla="*/ 427072 w 4999072"/>
                <a:gd name="connsiteY0" fmla="*/ 73924 h 6931924"/>
                <a:gd name="connsiteX1" fmla="*/ 4999072 w 4999072"/>
                <a:gd name="connsiteY1" fmla="*/ 73924 h 6931924"/>
                <a:gd name="connsiteX2" fmla="*/ 4999072 w 4999072"/>
                <a:gd name="connsiteY2" fmla="*/ 6931924 h 6931924"/>
                <a:gd name="connsiteX3" fmla="*/ 427072 w 4999072"/>
                <a:gd name="connsiteY3" fmla="*/ 6931924 h 6931924"/>
                <a:gd name="connsiteX4" fmla="*/ 2646576 w 4999072"/>
                <a:gd name="connsiteY4" fmla="*/ 3652010 h 6931924"/>
                <a:gd name="connsiteX5" fmla="*/ 427072 w 4999072"/>
                <a:gd name="connsiteY5" fmla="*/ 73924 h 6931924"/>
                <a:gd name="connsiteX0" fmla="*/ 427072 w 4999072"/>
                <a:gd name="connsiteY0" fmla="*/ 187764 h 7045764"/>
                <a:gd name="connsiteX1" fmla="*/ 4999072 w 4999072"/>
                <a:gd name="connsiteY1" fmla="*/ 187764 h 7045764"/>
                <a:gd name="connsiteX2" fmla="*/ 4999072 w 4999072"/>
                <a:gd name="connsiteY2" fmla="*/ 7045764 h 7045764"/>
                <a:gd name="connsiteX3" fmla="*/ 427072 w 4999072"/>
                <a:gd name="connsiteY3" fmla="*/ 7045764 h 7045764"/>
                <a:gd name="connsiteX4" fmla="*/ 2970473 w 4999072"/>
                <a:gd name="connsiteY4" fmla="*/ 3652010 h 7045764"/>
                <a:gd name="connsiteX5" fmla="*/ 427072 w 4999072"/>
                <a:gd name="connsiteY5" fmla="*/ 187764 h 7045764"/>
                <a:gd name="connsiteX0" fmla="*/ 427072 w 4999072"/>
                <a:gd name="connsiteY0" fmla="*/ 187764 h 7242965"/>
                <a:gd name="connsiteX1" fmla="*/ 4999072 w 4999072"/>
                <a:gd name="connsiteY1" fmla="*/ 187764 h 7242965"/>
                <a:gd name="connsiteX2" fmla="*/ 4999072 w 4999072"/>
                <a:gd name="connsiteY2" fmla="*/ 7045764 h 7242965"/>
                <a:gd name="connsiteX3" fmla="*/ 427072 w 4999072"/>
                <a:gd name="connsiteY3" fmla="*/ 7045764 h 7242965"/>
                <a:gd name="connsiteX4" fmla="*/ 2970473 w 4999072"/>
                <a:gd name="connsiteY4" fmla="*/ 3652010 h 7242965"/>
                <a:gd name="connsiteX5" fmla="*/ 427072 w 4999072"/>
                <a:gd name="connsiteY5" fmla="*/ 187764 h 7242965"/>
                <a:gd name="connsiteX0" fmla="*/ 427072 w 4999072"/>
                <a:gd name="connsiteY0" fmla="*/ 240498 h 7295699"/>
                <a:gd name="connsiteX1" fmla="*/ 4999072 w 4999072"/>
                <a:gd name="connsiteY1" fmla="*/ 240498 h 7295699"/>
                <a:gd name="connsiteX2" fmla="*/ 4999072 w 4999072"/>
                <a:gd name="connsiteY2" fmla="*/ 7098498 h 7295699"/>
                <a:gd name="connsiteX3" fmla="*/ 427072 w 4999072"/>
                <a:gd name="connsiteY3" fmla="*/ 7098498 h 7295699"/>
                <a:gd name="connsiteX4" fmla="*/ 2970473 w 4999072"/>
                <a:gd name="connsiteY4" fmla="*/ 3704744 h 7295699"/>
                <a:gd name="connsiteX5" fmla="*/ 427072 w 4999072"/>
                <a:gd name="connsiteY5" fmla="*/ 240498 h 7295699"/>
                <a:gd name="connsiteX0" fmla="*/ 427072 w 4999072"/>
                <a:gd name="connsiteY0" fmla="*/ 190424 h 7295699"/>
                <a:gd name="connsiteX1" fmla="*/ 4999072 w 4999072"/>
                <a:gd name="connsiteY1" fmla="*/ 190424 h 7295699"/>
                <a:gd name="connsiteX2" fmla="*/ 4999072 w 4999072"/>
                <a:gd name="connsiteY2" fmla="*/ 7048424 h 7295699"/>
                <a:gd name="connsiteX3" fmla="*/ 427072 w 4999072"/>
                <a:gd name="connsiteY3" fmla="*/ 7048424 h 7295699"/>
                <a:gd name="connsiteX4" fmla="*/ 2499544 w 4999072"/>
                <a:gd name="connsiteY4" fmla="*/ 3704744 h 7295699"/>
                <a:gd name="connsiteX5" fmla="*/ 427072 w 4999072"/>
                <a:gd name="connsiteY5" fmla="*/ 190424 h 7295699"/>
                <a:gd name="connsiteX0" fmla="*/ 427072 w 4999072"/>
                <a:gd name="connsiteY0" fmla="*/ 0 h 7105275"/>
                <a:gd name="connsiteX1" fmla="*/ 4999072 w 4999072"/>
                <a:gd name="connsiteY1" fmla="*/ 0 h 7105275"/>
                <a:gd name="connsiteX2" fmla="*/ 4999072 w 4999072"/>
                <a:gd name="connsiteY2" fmla="*/ 6858000 h 7105275"/>
                <a:gd name="connsiteX3" fmla="*/ 427072 w 4999072"/>
                <a:gd name="connsiteY3" fmla="*/ 6858000 h 7105275"/>
                <a:gd name="connsiteX4" fmla="*/ 2499544 w 4999072"/>
                <a:gd name="connsiteY4" fmla="*/ 3514320 h 7105275"/>
                <a:gd name="connsiteX5" fmla="*/ 427072 w 4999072"/>
                <a:gd name="connsiteY5" fmla="*/ 0 h 7105275"/>
                <a:gd name="connsiteX0" fmla="*/ 427072 w 4999072"/>
                <a:gd name="connsiteY0" fmla="*/ 0 h 6858000"/>
                <a:gd name="connsiteX1" fmla="*/ 4999072 w 4999072"/>
                <a:gd name="connsiteY1" fmla="*/ 0 h 6858000"/>
                <a:gd name="connsiteX2" fmla="*/ 4999072 w 4999072"/>
                <a:gd name="connsiteY2" fmla="*/ 6858000 h 6858000"/>
                <a:gd name="connsiteX3" fmla="*/ 427072 w 4999072"/>
                <a:gd name="connsiteY3" fmla="*/ 6858000 h 6858000"/>
                <a:gd name="connsiteX4" fmla="*/ 2499544 w 4999072"/>
                <a:gd name="connsiteY4" fmla="*/ 3514320 h 6858000"/>
                <a:gd name="connsiteX5" fmla="*/ 427072 w 4999072"/>
                <a:gd name="connsiteY5" fmla="*/ 0 h 6858000"/>
                <a:gd name="connsiteX0" fmla="*/ 37345 w 4609345"/>
                <a:gd name="connsiteY0" fmla="*/ 0 h 6858000"/>
                <a:gd name="connsiteX1" fmla="*/ 4609345 w 4609345"/>
                <a:gd name="connsiteY1" fmla="*/ 0 h 6858000"/>
                <a:gd name="connsiteX2" fmla="*/ 4609345 w 4609345"/>
                <a:gd name="connsiteY2" fmla="*/ 6858000 h 6858000"/>
                <a:gd name="connsiteX3" fmla="*/ 37345 w 4609345"/>
                <a:gd name="connsiteY3" fmla="*/ 6858000 h 6858000"/>
                <a:gd name="connsiteX4" fmla="*/ 2109817 w 4609345"/>
                <a:gd name="connsiteY4" fmla="*/ 3450331 h 6858000"/>
                <a:gd name="connsiteX5" fmla="*/ 37345 w 4609345"/>
                <a:gd name="connsiteY5" fmla="*/ 0 h 6858000"/>
                <a:gd name="connsiteX0" fmla="*/ 42567 w 4614567"/>
                <a:gd name="connsiteY0" fmla="*/ 0 h 6858000"/>
                <a:gd name="connsiteX1" fmla="*/ 4614567 w 4614567"/>
                <a:gd name="connsiteY1" fmla="*/ 0 h 6858000"/>
                <a:gd name="connsiteX2" fmla="*/ 4614567 w 4614567"/>
                <a:gd name="connsiteY2" fmla="*/ 6858000 h 6858000"/>
                <a:gd name="connsiteX3" fmla="*/ 42567 w 4614567"/>
                <a:gd name="connsiteY3" fmla="*/ 6858000 h 6858000"/>
                <a:gd name="connsiteX4" fmla="*/ 1668213 w 4614567"/>
                <a:gd name="connsiteY4" fmla="*/ 3381510 h 6858000"/>
                <a:gd name="connsiteX5" fmla="*/ 42567 w 4614567"/>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4567" h="6858000">
                  <a:moveTo>
                    <a:pt x="42567" y="0"/>
                  </a:moveTo>
                  <a:lnTo>
                    <a:pt x="4614567" y="0"/>
                  </a:lnTo>
                  <a:lnTo>
                    <a:pt x="4614567" y="6858000"/>
                  </a:lnTo>
                  <a:lnTo>
                    <a:pt x="42567" y="6858000"/>
                  </a:lnTo>
                  <a:cubicBezTo>
                    <a:pt x="-384505" y="6367294"/>
                    <a:pt x="2605333" y="5227204"/>
                    <a:pt x="1668213" y="3381510"/>
                  </a:cubicBezTo>
                  <a:cubicBezTo>
                    <a:pt x="2563984" y="1273209"/>
                    <a:pt x="-384505" y="652294"/>
                    <a:pt x="42567" y="0"/>
                  </a:cubicBezTo>
                  <a:close/>
                </a:path>
              </a:pathLst>
            </a:custGeom>
            <a:gradFill>
              <a:gsLst>
                <a:gs pos="78000">
                  <a:srgbClr val="FF0000">
                    <a:alpha val="65000"/>
                  </a:srgbClr>
                </a:gs>
                <a:gs pos="0">
                  <a:schemeClr val="tx1">
                    <a:alpha val="46000"/>
                  </a:schemeClr>
                </a:gs>
                <a:gs pos="100000">
                  <a:srgbClr val="00B0F0">
                    <a:lumMod val="54000"/>
                    <a:lumOff val="46000"/>
                    <a:alpha val="0"/>
                  </a:srgbClr>
                </a:gs>
                <a:gs pos="66000">
                  <a:schemeClr val="tx1">
                    <a:alpha val="35000"/>
                  </a:schemeClr>
                </a:gs>
                <a:gs pos="90000">
                  <a:schemeClr val="tx1">
                    <a:alpha val="67000"/>
                  </a:schemeClr>
                </a:gs>
                <a:gs pos="44000">
                  <a:schemeClr val="tx1">
                    <a:alpha val="27000"/>
                  </a:schemeClr>
                </a:gs>
                <a:gs pos="54000">
                  <a:srgbClr val="FF0000">
                    <a:alpha val="51000"/>
                  </a:srgbClr>
                </a:gs>
                <a:gs pos="33000">
                  <a:srgbClr val="FF0000">
                    <a:alpha val="66000"/>
                  </a:srgbClr>
                </a:gs>
                <a:gs pos="23000">
                  <a:schemeClr val="tx1">
                    <a:alpha val="53000"/>
                  </a:schemeClr>
                </a:gs>
                <a:gs pos="12000">
                  <a:srgbClr val="00B0F0">
                    <a:alpha val="0"/>
                  </a:srgbClr>
                </a:gs>
              </a:gsLst>
              <a:lin ang="13500000" scaled="1"/>
            </a:gradFill>
            <a:ln w="127000" cmpd="sng">
              <a:noFill/>
            </a:ln>
            <a:scene3d>
              <a:camera prst="orthographicFront"/>
              <a:lightRig rig="flat" dir="t">
                <a:rot lat="0" lon="0" rev="6000000"/>
              </a:lightRig>
            </a:scene3d>
            <a:sp3d>
              <a:bevelT w="1206500" h="17145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12" name="2 Triángulo isósceles"/>
            <p:cNvSpPr/>
            <p:nvPr/>
          </p:nvSpPr>
          <p:spPr>
            <a:xfrm rot="16200000">
              <a:off x="1491460" y="2267915"/>
              <a:ext cx="1153892" cy="465417"/>
            </a:xfrm>
            <a:custGeom>
              <a:avLst/>
              <a:gdLst>
                <a:gd name="connsiteX0" fmla="*/ 0 w 721224"/>
                <a:gd name="connsiteY0" fmla="*/ 718936 h 718936"/>
                <a:gd name="connsiteX1" fmla="*/ 360612 w 721224"/>
                <a:gd name="connsiteY1" fmla="*/ 0 h 718936"/>
                <a:gd name="connsiteX2" fmla="*/ 721224 w 721224"/>
                <a:gd name="connsiteY2" fmla="*/ 718936 h 718936"/>
                <a:gd name="connsiteX3" fmla="*/ 0 w 721224"/>
                <a:gd name="connsiteY3" fmla="*/ 718936 h 718936"/>
                <a:gd name="connsiteX0" fmla="*/ 0 w 935327"/>
                <a:gd name="connsiteY0" fmla="*/ 718936 h 718936"/>
                <a:gd name="connsiteX1" fmla="*/ 360612 w 935327"/>
                <a:gd name="connsiteY1" fmla="*/ 0 h 718936"/>
                <a:gd name="connsiteX2" fmla="*/ 935327 w 935327"/>
                <a:gd name="connsiteY2" fmla="*/ 348715 h 718936"/>
                <a:gd name="connsiteX3" fmla="*/ 0 w 935327"/>
                <a:gd name="connsiteY3" fmla="*/ 718936 h 718936"/>
                <a:gd name="connsiteX0" fmla="*/ 0 w 1153892"/>
                <a:gd name="connsiteY0" fmla="*/ 317495 h 348715"/>
                <a:gd name="connsiteX1" fmla="*/ 579177 w 1153892"/>
                <a:gd name="connsiteY1" fmla="*/ 0 h 348715"/>
                <a:gd name="connsiteX2" fmla="*/ 1153892 w 1153892"/>
                <a:gd name="connsiteY2" fmla="*/ 348715 h 348715"/>
                <a:gd name="connsiteX3" fmla="*/ 0 w 1153892"/>
                <a:gd name="connsiteY3" fmla="*/ 317495 h 348715"/>
                <a:gd name="connsiteX0" fmla="*/ 0 w 1153892"/>
                <a:gd name="connsiteY0" fmla="*/ 317495 h 348715"/>
                <a:gd name="connsiteX1" fmla="*/ 579177 w 1153892"/>
                <a:gd name="connsiteY1" fmla="*/ 0 h 348715"/>
                <a:gd name="connsiteX2" fmla="*/ 1153892 w 1153892"/>
                <a:gd name="connsiteY2" fmla="*/ 348715 h 348715"/>
                <a:gd name="connsiteX3" fmla="*/ 0 w 1153892"/>
                <a:gd name="connsiteY3" fmla="*/ 317495 h 348715"/>
                <a:gd name="connsiteX0" fmla="*/ 0 w 1153892"/>
                <a:gd name="connsiteY0" fmla="*/ 317495 h 348715"/>
                <a:gd name="connsiteX1" fmla="*/ 579177 w 1153892"/>
                <a:gd name="connsiteY1" fmla="*/ 0 h 348715"/>
                <a:gd name="connsiteX2" fmla="*/ 1153892 w 1153892"/>
                <a:gd name="connsiteY2" fmla="*/ 348715 h 348715"/>
                <a:gd name="connsiteX3" fmla="*/ 0 w 1153892"/>
                <a:gd name="connsiteY3" fmla="*/ 317495 h 348715"/>
                <a:gd name="connsiteX0" fmla="*/ 0 w 1153892"/>
                <a:gd name="connsiteY0" fmla="*/ 317495 h 348715"/>
                <a:gd name="connsiteX1" fmla="*/ 579177 w 1153892"/>
                <a:gd name="connsiteY1" fmla="*/ 0 h 348715"/>
                <a:gd name="connsiteX2" fmla="*/ 1153892 w 1153892"/>
                <a:gd name="connsiteY2" fmla="*/ 348715 h 348715"/>
                <a:gd name="connsiteX3" fmla="*/ 0 w 1153892"/>
                <a:gd name="connsiteY3" fmla="*/ 317495 h 348715"/>
                <a:gd name="connsiteX0" fmla="*/ 0 w 1153892"/>
                <a:gd name="connsiteY0" fmla="*/ 317495 h 348715"/>
                <a:gd name="connsiteX1" fmla="*/ 579177 w 1153892"/>
                <a:gd name="connsiteY1" fmla="*/ 0 h 348715"/>
                <a:gd name="connsiteX2" fmla="*/ 1153892 w 1153892"/>
                <a:gd name="connsiteY2" fmla="*/ 348715 h 348715"/>
                <a:gd name="connsiteX3" fmla="*/ 0 w 1153892"/>
                <a:gd name="connsiteY3" fmla="*/ 317495 h 348715"/>
                <a:gd name="connsiteX0" fmla="*/ 0 w 1153892"/>
                <a:gd name="connsiteY0" fmla="*/ 317495 h 389970"/>
                <a:gd name="connsiteX1" fmla="*/ 579177 w 1153892"/>
                <a:gd name="connsiteY1" fmla="*/ 0 h 389970"/>
                <a:gd name="connsiteX2" fmla="*/ 1153892 w 1153892"/>
                <a:gd name="connsiteY2" fmla="*/ 348715 h 389970"/>
                <a:gd name="connsiteX3" fmla="*/ 0 w 1153892"/>
                <a:gd name="connsiteY3" fmla="*/ 317495 h 389970"/>
                <a:gd name="connsiteX0" fmla="*/ 0 w 1153892"/>
                <a:gd name="connsiteY0" fmla="*/ 317495 h 418435"/>
                <a:gd name="connsiteX1" fmla="*/ 579177 w 1153892"/>
                <a:gd name="connsiteY1" fmla="*/ 0 h 418435"/>
                <a:gd name="connsiteX2" fmla="*/ 1153892 w 1153892"/>
                <a:gd name="connsiteY2" fmla="*/ 348715 h 418435"/>
                <a:gd name="connsiteX3" fmla="*/ 0 w 1153892"/>
                <a:gd name="connsiteY3" fmla="*/ 317495 h 418435"/>
                <a:gd name="connsiteX0" fmla="*/ 0 w 1153892"/>
                <a:gd name="connsiteY0" fmla="*/ 317495 h 418435"/>
                <a:gd name="connsiteX1" fmla="*/ 579177 w 1153892"/>
                <a:gd name="connsiteY1" fmla="*/ 0 h 418435"/>
                <a:gd name="connsiteX2" fmla="*/ 1153892 w 1153892"/>
                <a:gd name="connsiteY2" fmla="*/ 348715 h 418435"/>
                <a:gd name="connsiteX3" fmla="*/ 0 w 1153892"/>
                <a:gd name="connsiteY3" fmla="*/ 317495 h 418435"/>
                <a:gd name="connsiteX0" fmla="*/ 0 w 1153892"/>
                <a:gd name="connsiteY0" fmla="*/ 317495 h 418435"/>
                <a:gd name="connsiteX1" fmla="*/ 579177 w 1153892"/>
                <a:gd name="connsiteY1" fmla="*/ 0 h 418435"/>
                <a:gd name="connsiteX2" fmla="*/ 1153892 w 1153892"/>
                <a:gd name="connsiteY2" fmla="*/ 348715 h 418435"/>
                <a:gd name="connsiteX3" fmla="*/ 0 w 1153892"/>
                <a:gd name="connsiteY3" fmla="*/ 317495 h 418435"/>
                <a:gd name="connsiteX0" fmla="*/ 0 w 1153892"/>
                <a:gd name="connsiteY0" fmla="*/ 317495 h 447032"/>
                <a:gd name="connsiteX1" fmla="*/ 579177 w 1153892"/>
                <a:gd name="connsiteY1" fmla="*/ 0 h 447032"/>
                <a:gd name="connsiteX2" fmla="*/ 1153892 w 1153892"/>
                <a:gd name="connsiteY2" fmla="*/ 348715 h 447032"/>
                <a:gd name="connsiteX3" fmla="*/ 0 w 1153892"/>
                <a:gd name="connsiteY3" fmla="*/ 317495 h 447032"/>
                <a:gd name="connsiteX0" fmla="*/ 0 w 1153892"/>
                <a:gd name="connsiteY0" fmla="*/ 317495 h 465417"/>
                <a:gd name="connsiteX1" fmla="*/ 579177 w 1153892"/>
                <a:gd name="connsiteY1" fmla="*/ 0 h 465417"/>
                <a:gd name="connsiteX2" fmla="*/ 1153892 w 1153892"/>
                <a:gd name="connsiteY2" fmla="*/ 348715 h 465417"/>
                <a:gd name="connsiteX3" fmla="*/ 0 w 1153892"/>
                <a:gd name="connsiteY3" fmla="*/ 317495 h 465417"/>
              </a:gdLst>
              <a:ahLst/>
              <a:cxnLst>
                <a:cxn ang="0">
                  <a:pos x="connsiteX0" y="connsiteY0"/>
                </a:cxn>
                <a:cxn ang="0">
                  <a:pos x="connsiteX1" y="connsiteY1"/>
                </a:cxn>
                <a:cxn ang="0">
                  <a:pos x="connsiteX2" y="connsiteY2"/>
                </a:cxn>
                <a:cxn ang="0">
                  <a:pos x="connsiteX3" y="connsiteY3"/>
                </a:cxn>
              </a:cxnLst>
              <a:rect l="l" t="t" r="r" b="b"/>
              <a:pathLst>
                <a:path w="1153892" h="465417">
                  <a:moveTo>
                    <a:pt x="0" y="317495"/>
                  </a:moveTo>
                  <a:cubicBezTo>
                    <a:pt x="536517" y="238436"/>
                    <a:pt x="475327" y="105835"/>
                    <a:pt x="579177" y="0"/>
                  </a:cubicBezTo>
                  <a:cubicBezTo>
                    <a:pt x="686000" y="98399"/>
                    <a:pt x="596560" y="201257"/>
                    <a:pt x="1153892" y="348715"/>
                  </a:cubicBezTo>
                  <a:cubicBezTo>
                    <a:pt x="742499" y="481043"/>
                    <a:pt x="491683" y="537551"/>
                    <a:pt x="0" y="317495"/>
                  </a:cubicBezTo>
                  <a:close/>
                </a:path>
              </a:pathLst>
            </a:custGeom>
            <a:gradFill>
              <a:gsLst>
                <a:gs pos="0">
                  <a:srgbClr val="FFF200">
                    <a:lumMod val="0"/>
                    <a:lumOff val="100000"/>
                  </a:srgbClr>
                </a:gs>
                <a:gs pos="45000">
                  <a:srgbClr val="FF7A00"/>
                </a:gs>
                <a:gs pos="70000">
                  <a:srgbClr val="FF0300"/>
                </a:gs>
                <a:gs pos="100000">
                  <a:srgbClr val="4D0808"/>
                </a:gs>
              </a:gsLst>
              <a:lin ang="5400000" scaled="0"/>
            </a:gradFill>
            <a:ln>
              <a:no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 name="15 Grupo"/>
          <p:cNvGrpSpPr/>
          <p:nvPr/>
        </p:nvGrpSpPr>
        <p:grpSpPr>
          <a:xfrm flipH="1">
            <a:off x="0" y="0"/>
            <a:ext cx="11937880" cy="5157823"/>
            <a:chOff x="-2793880" y="0"/>
            <a:chExt cx="11937880" cy="5157823"/>
          </a:xfrm>
        </p:grpSpPr>
        <p:sp>
          <p:nvSpPr>
            <p:cNvPr id="17" name="2 Rectángulo"/>
            <p:cNvSpPr/>
            <p:nvPr/>
          </p:nvSpPr>
          <p:spPr>
            <a:xfrm>
              <a:off x="-2793880" y="0"/>
              <a:ext cx="11937880" cy="5157823"/>
            </a:xfrm>
            <a:custGeom>
              <a:avLst/>
              <a:gdLst>
                <a:gd name="connsiteX0" fmla="*/ 0 w 4572000"/>
                <a:gd name="connsiteY0" fmla="*/ 0 h 6858000"/>
                <a:gd name="connsiteX1" fmla="*/ 4572000 w 4572000"/>
                <a:gd name="connsiteY1" fmla="*/ 0 h 6858000"/>
                <a:gd name="connsiteX2" fmla="*/ 4572000 w 4572000"/>
                <a:gd name="connsiteY2" fmla="*/ 6858000 h 6858000"/>
                <a:gd name="connsiteX3" fmla="*/ 0 w 4572000"/>
                <a:gd name="connsiteY3" fmla="*/ 6858000 h 6858000"/>
                <a:gd name="connsiteX4" fmla="*/ 0 w 4572000"/>
                <a:gd name="connsiteY4" fmla="*/ 0 h 6858000"/>
                <a:gd name="connsiteX0" fmla="*/ 0 w 4572000"/>
                <a:gd name="connsiteY0" fmla="*/ 0 h 6858000"/>
                <a:gd name="connsiteX1" fmla="*/ 4572000 w 4572000"/>
                <a:gd name="connsiteY1" fmla="*/ 0 h 6858000"/>
                <a:gd name="connsiteX2" fmla="*/ 4572000 w 4572000"/>
                <a:gd name="connsiteY2" fmla="*/ 6858000 h 6858000"/>
                <a:gd name="connsiteX3" fmla="*/ 0 w 4572000"/>
                <a:gd name="connsiteY3" fmla="*/ 6858000 h 6858000"/>
                <a:gd name="connsiteX4" fmla="*/ 0 w 4572000"/>
                <a:gd name="connsiteY4" fmla="*/ 0 h 6858000"/>
                <a:gd name="connsiteX0" fmla="*/ 0 w 4572000"/>
                <a:gd name="connsiteY0" fmla="*/ 0 h 6858000"/>
                <a:gd name="connsiteX1" fmla="*/ 4572000 w 4572000"/>
                <a:gd name="connsiteY1" fmla="*/ 0 h 6858000"/>
                <a:gd name="connsiteX2" fmla="*/ 4572000 w 4572000"/>
                <a:gd name="connsiteY2" fmla="*/ 6858000 h 6858000"/>
                <a:gd name="connsiteX3" fmla="*/ 0 w 4572000"/>
                <a:gd name="connsiteY3" fmla="*/ 6858000 h 6858000"/>
                <a:gd name="connsiteX4" fmla="*/ 0 w 4572000"/>
                <a:gd name="connsiteY4" fmla="*/ 0 h 6858000"/>
                <a:gd name="connsiteX0" fmla="*/ 0 w 4572000"/>
                <a:gd name="connsiteY0" fmla="*/ 0 h 6858000"/>
                <a:gd name="connsiteX1" fmla="*/ 4572000 w 4572000"/>
                <a:gd name="connsiteY1" fmla="*/ 0 h 6858000"/>
                <a:gd name="connsiteX2" fmla="*/ 4572000 w 4572000"/>
                <a:gd name="connsiteY2" fmla="*/ 6858000 h 6858000"/>
                <a:gd name="connsiteX3" fmla="*/ 0 w 4572000"/>
                <a:gd name="connsiteY3" fmla="*/ 6858000 h 6858000"/>
                <a:gd name="connsiteX4" fmla="*/ 0 w 4572000"/>
                <a:gd name="connsiteY4" fmla="*/ 0 h 6858000"/>
                <a:gd name="connsiteX0" fmla="*/ 0 w 4572000"/>
                <a:gd name="connsiteY0" fmla="*/ 0 h 6858000"/>
                <a:gd name="connsiteX1" fmla="*/ 4572000 w 4572000"/>
                <a:gd name="connsiteY1" fmla="*/ 0 h 6858000"/>
                <a:gd name="connsiteX2" fmla="*/ 4572000 w 4572000"/>
                <a:gd name="connsiteY2" fmla="*/ 6858000 h 6858000"/>
                <a:gd name="connsiteX3" fmla="*/ 0 w 4572000"/>
                <a:gd name="connsiteY3" fmla="*/ 6858000 h 6858000"/>
                <a:gd name="connsiteX4" fmla="*/ 0 w 4572000"/>
                <a:gd name="connsiteY4" fmla="*/ 0 h 6858000"/>
                <a:gd name="connsiteX0" fmla="*/ 0 w 4572000"/>
                <a:gd name="connsiteY0" fmla="*/ 0 h 6858000"/>
                <a:gd name="connsiteX1" fmla="*/ 4572000 w 4572000"/>
                <a:gd name="connsiteY1" fmla="*/ 0 h 6858000"/>
                <a:gd name="connsiteX2" fmla="*/ 4572000 w 4572000"/>
                <a:gd name="connsiteY2" fmla="*/ 6858000 h 6858000"/>
                <a:gd name="connsiteX3" fmla="*/ 0 w 4572000"/>
                <a:gd name="connsiteY3" fmla="*/ 6858000 h 6858000"/>
                <a:gd name="connsiteX4" fmla="*/ 0 w 4572000"/>
                <a:gd name="connsiteY4" fmla="*/ 0 h 6858000"/>
                <a:gd name="connsiteX0" fmla="*/ 0 w 4572000"/>
                <a:gd name="connsiteY0" fmla="*/ 0 h 6858000"/>
                <a:gd name="connsiteX1" fmla="*/ 4572000 w 4572000"/>
                <a:gd name="connsiteY1" fmla="*/ 0 h 6858000"/>
                <a:gd name="connsiteX2" fmla="*/ 4572000 w 4572000"/>
                <a:gd name="connsiteY2" fmla="*/ 6858000 h 6858000"/>
                <a:gd name="connsiteX3" fmla="*/ 0 w 4572000"/>
                <a:gd name="connsiteY3" fmla="*/ 6858000 h 6858000"/>
                <a:gd name="connsiteX4" fmla="*/ 0 w 4572000"/>
                <a:gd name="connsiteY4" fmla="*/ 0 h 6858000"/>
                <a:gd name="connsiteX0" fmla="*/ 427072 w 4999072"/>
                <a:gd name="connsiteY0" fmla="*/ 0 h 6858000"/>
                <a:gd name="connsiteX1" fmla="*/ 4999072 w 4999072"/>
                <a:gd name="connsiteY1" fmla="*/ 0 h 6858000"/>
                <a:gd name="connsiteX2" fmla="*/ 4999072 w 4999072"/>
                <a:gd name="connsiteY2" fmla="*/ 6858000 h 6858000"/>
                <a:gd name="connsiteX3" fmla="*/ 427072 w 4999072"/>
                <a:gd name="connsiteY3" fmla="*/ 6858000 h 6858000"/>
                <a:gd name="connsiteX4" fmla="*/ 2508641 w 4999072"/>
                <a:gd name="connsiteY4" fmla="*/ 3279938 h 6858000"/>
                <a:gd name="connsiteX5" fmla="*/ 427072 w 4999072"/>
                <a:gd name="connsiteY5" fmla="*/ 0 h 6858000"/>
                <a:gd name="connsiteX0" fmla="*/ 427072 w 4999072"/>
                <a:gd name="connsiteY0" fmla="*/ 0 h 6858000"/>
                <a:gd name="connsiteX1" fmla="*/ 4999072 w 4999072"/>
                <a:gd name="connsiteY1" fmla="*/ 0 h 6858000"/>
                <a:gd name="connsiteX2" fmla="*/ 4999072 w 4999072"/>
                <a:gd name="connsiteY2" fmla="*/ 6858000 h 6858000"/>
                <a:gd name="connsiteX3" fmla="*/ 427072 w 4999072"/>
                <a:gd name="connsiteY3" fmla="*/ 6858000 h 6858000"/>
                <a:gd name="connsiteX4" fmla="*/ 3492010 w 4999072"/>
                <a:gd name="connsiteY4" fmla="*/ 3503543 h 6858000"/>
                <a:gd name="connsiteX5" fmla="*/ 427072 w 4999072"/>
                <a:gd name="connsiteY5" fmla="*/ 0 h 6858000"/>
                <a:gd name="connsiteX0" fmla="*/ 427072 w 4999072"/>
                <a:gd name="connsiteY0" fmla="*/ 0 h 6858000"/>
                <a:gd name="connsiteX1" fmla="*/ 4999072 w 4999072"/>
                <a:gd name="connsiteY1" fmla="*/ 0 h 6858000"/>
                <a:gd name="connsiteX2" fmla="*/ 4999072 w 4999072"/>
                <a:gd name="connsiteY2" fmla="*/ 6858000 h 6858000"/>
                <a:gd name="connsiteX3" fmla="*/ 427072 w 4999072"/>
                <a:gd name="connsiteY3" fmla="*/ 6858000 h 6858000"/>
                <a:gd name="connsiteX4" fmla="*/ 2646576 w 4999072"/>
                <a:gd name="connsiteY4" fmla="*/ 3578086 h 6858000"/>
                <a:gd name="connsiteX5" fmla="*/ 427072 w 4999072"/>
                <a:gd name="connsiteY5" fmla="*/ 0 h 6858000"/>
                <a:gd name="connsiteX0" fmla="*/ 427072 w 4999072"/>
                <a:gd name="connsiteY0" fmla="*/ 99368 h 6957368"/>
                <a:gd name="connsiteX1" fmla="*/ 4999072 w 4999072"/>
                <a:gd name="connsiteY1" fmla="*/ 99368 h 6957368"/>
                <a:gd name="connsiteX2" fmla="*/ 4999072 w 4999072"/>
                <a:gd name="connsiteY2" fmla="*/ 6957368 h 6957368"/>
                <a:gd name="connsiteX3" fmla="*/ 427072 w 4999072"/>
                <a:gd name="connsiteY3" fmla="*/ 6957368 h 6957368"/>
                <a:gd name="connsiteX4" fmla="*/ 2646576 w 4999072"/>
                <a:gd name="connsiteY4" fmla="*/ 3677454 h 6957368"/>
                <a:gd name="connsiteX5" fmla="*/ 427072 w 4999072"/>
                <a:gd name="connsiteY5" fmla="*/ 99368 h 6957368"/>
                <a:gd name="connsiteX0" fmla="*/ 427072 w 4999072"/>
                <a:gd name="connsiteY0" fmla="*/ 99368 h 6986764"/>
                <a:gd name="connsiteX1" fmla="*/ 4999072 w 4999072"/>
                <a:gd name="connsiteY1" fmla="*/ 99368 h 6986764"/>
                <a:gd name="connsiteX2" fmla="*/ 4999072 w 4999072"/>
                <a:gd name="connsiteY2" fmla="*/ 6957368 h 6986764"/>
                <a:gd name="connsiteX3" fmla="*/ 427072 w 4999072"/>
                <a:gd name="connsiteY3" fmla="*/ 6957368 h 6986764"/>
                <a:gd name="connsiteX4" fmla="*/ 2646576 w 4999072"/>
                <a:gd name="connsiteY4" fmla="*/ 3677454 h 6986764"/>
                <a:gd name="connsiteX5" fmla="*/ 427072 w 4999072"/>
                <a:gd name="connsiteY5" fmla="*/ 99368 h 6986764"/>
                <a:gd name="connsiteX0" fmla="*/ 427072 w 4999072"/>
                <a:gd name="connsiteY0" fmla="*/ 73924 h 6961320"/>
                <a:gd name="connsiteX1" fmla="*/ 4999072 w 4999072"/>
                <a:gd name="connsiteY1" fmla="*/ 73924 h 6961320"/>
                <a:gd name="connsiteX2" fmla="*/ 4999072 w 4999072"/>
                <a:gd name="connsiteY2" fmla="*/ 6931924 h 6961320"/>
                <a:gd name="connsiteX3" fmla="*/ 427072 w 4999072"/>
                <a:gd name="connsiteY3" fmla="*/ 6931924 h 6961320"/>
                <a:gd name="connsiteX4" fmla="*/ 2646576 w 4999072"/>
                <a:gd name="connsiteY4" fmla="*/ 3652010 h 6961320"/>
                <a:gd name="connsiteX5" fmla="*/ 427072 w 4999072"/>
                <a:gd name="connsiteY5" fmla="*/ 73924 h 6961320"/>
                <a:gd name="connsiteX0" fmla="*/ 427072 w 4999072"/>
                <a:gd name="connsiteY0" fmla="*/ 73924 h 6931924"/>
                <a:gd name="connsiteX1" fmla="*/ 4999072 w 4999072"/>
                <a:gd name="connsiteY1" fmla="*/ 73924 h 6931924"/>
                <a:gd name="connsiteX2" fmla="*/ 4999072 w 4999072"/>
                <a:gd name="connsiteY2" fmla="*/ 6931924 h 6931924"/>
                <a:gd name="connsiteX3" fmla="*/ 427072 w 4999072"/>
                <a:gd name="connsiteY3" fmla="*/ 6931924 h 6931924"/>
                <a:gd name="connsiteX4" fmla="*/ 2646576 w 4999072"/>
                <a:gd name="connsiteY4" fmla="*/ 3652010 h 6931924"/>
                <a:gd name="connsiteX5" fmla="*/ 427072 w 4999072"/>
                <a:gd name="connsiteY5" fmla="*/ 73924 h 6931924"/>
                <a:gd name="connsiteX0" fmla="*/ 427072 w 4999072"/>
                <a:gd name="connsiteY0" fmla="*/ 187764 h 7045764"/>
                <a:gd name="connsiteX1" fmla="*/ 4999072 w 4999072"/>
                <a:gd name="connsiteY1" fmla="*/ 187764 h 7045764"/>
                <a:gd name="connsiteX2" fmla="*/ 4999072 w 4999072"/>
                <a:gd name="connsiteY2" fmla="*/ 7045764 h 7045764"/>
                <a:gd name="connsiteX3" fmla="*/ 427072 w 4999072"/>
                <a:gd name="connsiteY3" fmla="*/ 7045764 h 7045764"/>
                <a:gd name="connsiteX4" fmla="*/ 2970473 w 4999072"/>
                <a:gd name="connsiteY4" fmla="*/ 3652010 h 7045764"/>
                <a:gd name="connsiteX5" fmla="*/ 427072 w 4999072"/>
                <a:gd name="connsiteY5" fmla="*/ 187764 h 7045764"/>
                <a:gd name="connsiteX0" fmla="*/ 427072 w 4999072"/>
                <a:gd name="connsiteY0" fmla="*/ 187764 h 7242965"/>
                <a:gd name="connsiteX1" fmla="*/ 4999072 w 4999072"/>
                <a:gd name="connsiteY1" fmla="*/ 187764 h 7242965"/>
                <a:gd name="connsiteX2" fmla="*/ 4999072 w 4999072"/>
                <a:gd name="connsiteY2" fmla="*/ 7045764 h 7242965"/>
                <a:gd name="connsiteX3" fmla="*/ 427072 w 4999072"/>
                <a:gd name="connsiteY3" fmla="*/ 7045764 h 7242965"/>
                <a:gd name="connsiteX4" fmla="*/ 2970473 w 4999072"/>
                <a:gd name="connsiteY4" fmla="*/ 3652010 h 7242965"/>
                <a:gd name="connsiteX5" fmla="*/ 427072 w 4999072"/>
                <a:gd name="connsiteY5" fmla="*/ 187764 h 7242965"/>
                <a:gd name="connsiteX0" fmla="*/ 427072 w 4999072"/>
                <a:gd name="connsiteY0" fmla="*/ 240498 h 7295699"/>
                <a:gd name="connsiteX1" fmla="*/ 4999072 w 4999072"/>
                <a:gd name="connsiteY1" fmla="*/ 240498 h 7295699"/>
                <a:gd name="connsiteX2" fmla="*/ 4999072 w 4999072"/>
                <a:gd name="connsiteY2" fmla="*/ 7098498 h 7295699"/>
                <a:gd name="connsiteX3" fmla="*/ 427072 w 4999072"/>
                <a:gd name="connsiteY3" fmla="*/ 7098498 h 7295699"/>
                <a:gd name="connsiteX4" fmla="*/ 2970473 w 4999072"/>
                <a:gd name="connsiteY4" fmla="*/ 3704744 h 7295699"/>
                <a:gd name="connsiteX5" fmla="*/ 427072 w 4999072"/>
                <a:gd name="connsiteY5" fmla="*/ 240498 h 7295699"/>
                <a:gd name="connsiteX0" fmla="*/ 427072 w 4999072"/>
                <a:gd name="connsiteY0" fmla="*/ 190424 h 7295699"/>
                <a:gd name="connsiteX1" fmla="*/ 4999072 w 4999072"/>
                <a:gd name="connsiteY1" fmla="*/ 190424 h 7295699"/>
                <a:gd name="connsiteX2" fmla="*/ 4999072 w 4999072"/>
                <a:gd name="connsiteY2" fmla="*/ 7048424 h 7295699"/>
                <a:gd name="connsiteX3" fmla="*/ 427072 w 4999072"/>
                <a:gd name="connsiteY3" fmla="*/ 7048424 h 7295699"/>
                <a:gd name="connsiteX4" fmla="*/ 2499544 w 4999072"/>
                <a:gd name="connsiteY4" fmla="*/ 3704744 h 7295699"/>
                <a:gd name="connsiteX5" fmla="*/ 427072 w 4999072"/>
                <a:gd name="connsiteY5" fmla="*/ 190424 h 7295699"/>
                <a:gd name="connsiteX0" fmla="*/ 427072 w 4999072"/>
                <a:gd name="connsiteY0" fmla="*/ 0 h 7105275"/>
                <a:gd name="connsiteX1" fmla="*/ 4999072 w 4999072"/>
                <a:gd name="connsiteY1" fmla="*/ 0 h 7105275"/>
                <a:gd name="connsiteX2" fmla="*/ 4999072 w 4999072"/>
                <a:gd name="connsiteY2" fmla="*/ 6858000 h 7105275"/>
                <a:gd name="connsiteX3" fmla="*/ 427072 w 4999072"/>
                <a:gd name="connsiteY3" fmla="*/ 6858000 h 7105275"/>
                <a:gd name="connsiteX4" fmla="*/ 2499544 w 4999072"/>
                <a:gd name="connsiteY4" fmla="*/ 3514320 h 7105275"/>
                <a:gd name="connsiteX5" fmla="*/ 427072 w 4999072"/>
                <a:gd name="connsiteY5" fmla="*/ 0 h 7105275"/>
                <a:gd name="connsiteX0" fmla="*/ 427072 w 4999072"/>
                <a:gd name="connsiteY0" fmla="*/ 0 h 6858000"/>
                <a:gd name="connsiteX1" fmla="*/ 4999072 w 4999072"/>
                <a:gd name="connsiteY1" fmla="*/ 0 h 6858000"/>
                <a:gd name="connsiteX2" fmla="*/ 4999072 w 4999072"/>
                <a:gd name="connsiteY2" fmla="*/ 6858000 h 6858000"/>
                <a:gd name="connsiteX3" fmla="*/ 427072 w 4999072"/>
                <a:gd name="connsiteY3" fmla="*/ 6858000 h 6858000"/>
                <a:gd name="connsiteX4" fmla="*/ 2499544 w 4999072"/>
                <a:gd name="connsiteY4" fmla="*/ 3514320 h 6858000"/>
                <a:gd name="connsiteX5" fmla="*/ 427072 w 4999072"/>
                <a:gd name="connsiteY5" fmla="*/ 0 h 6858000"/>
                <a:gd name="connsiteX0" fmla="*/ 37345 w 4609345"/>
                <a:gd name="connsiteY0" fmla="*/ 0 h 6858000"/>
                <a:gd name="connsiteX1" fmla="*/ 4609345 w 4609345"/>
                <a:gd name="connsiteY1" fmla="*/ 0 h 6858000"/>
                <a:gd name="connsiteX2" fmla="*/ 4609345 w 4609345"/>
                <a:gd name="connsiteY2" fmla="*/ 6858000 h 6858000"/>
                <a:gd name="connsiteX3" fmla="*/ 37345 w 4609345"/>
                <a:gd name="connsiteY3" fmla="*/ 6858000 h 6858000"/>
                <a:gd name="connsiteX4" fmla="*/ 2109817 w 4609345"/>
                <a:gd name="connsiteY4" fmla="*/ 3450331 h 6858000"/>
                <a:gd name="connsiteX5" fmla="*/ 37345 w 4609345"/>
                <a:gd name="connsiteY5" fmla="*/ 0 h 6858000"/>
                <a:gd name="connsiteX0" fmla="*/ 42567 w 4614567"/>
                <a:gd name="connsiteY0" fmla="*/ 0 h 6858000"/>
                <a:gd name="connsiteX1" fmla="*/ 4614567 w 4614567"/>
                <a:gd name="connsiteY1" fmla="*/ 0 h 6858000"/>
                <a:gd name="connsiteX2" fmla="*/ 4614567 w 4614567"/>
                <a:gd name="connsiteY2" fmla="*/ 6858000 h 6858000"/>
                <a:gd name="connsiteX3" fmla="*/ 42567 w 4614567"/>
                <a:gd name="connsiteY3" fmla="*/ 6858000 h 6858000"/>
                <a:gd name="connsiteX4" fmla="*/ 1668213 w 4614567"/>
                <a:gd name="connsiteY4" fmla="*/ 3381510 h 6858000"/>
                <a:gd name="connsiteX5" fmla="*/ 42567 w 4614567"/>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4567" h="6858000">
                  <a:moveTo>
                    <a:pt x="42567" y="0"/>
                  </a:moveTo>
                  <a:lnTo>
                    <a:pt x="4614567" y="0"/>
                  </a:lnTo>
                  <a:lnTo>
                    <a:pt x="4614567" y="6858000"/>
                  </a:lnTo>
                  <a:lnTo>
                    <a:pt x="42567" y="6858000"/>
                  </a:lnTo>
                  <a:cubicBezTo>
                    <a:pt x="-384505" y="6367294"/>
                    <a:pt x="2605333" y="5227204"/>
                    <a:pt x="1668213" y="3381510"/>
                  </a:cubicBezTo>
                  <a:cubicBezTo>
                    <a:pt x="2563984" y="1273209"/>
                    <a:pt x="-384505" y="652294"/>
                    <a:pt x="42567" y="0"/>
                  </a:cubicBezTo>
                  <a:close/>
                </a:path>
              </a:pathLst>
            </a:custGeom>
            <a:gradFill>
              <a:gsLst>
                <a:gs pos="78000">
                  <a:srgbClr val="FF0000">
                    <a:alpha val="65000"/>
                  </a:srgbClr>
                </a:gs>
                <a:gs pos="0">
                  <a:schemeClr val="tx1">
                    <a:alpha val="46000"/>
                  </a:schemeClr>
                </a:gs>
                <a:gs pos="100000">
                  <a:srgbClr val="00B0F0">
                    <a:lumMod val="54000"/>
                    <a:lumOff val="46000"/>
                    <a:alpha val="0"/>
                  </a:srgbClr>
                </a:gs>
                <a:gs pos="66000">
                  <a:schemeClr val="tx1">
                    <a:alpha val="35000"/>
                  </a:schemeClr>
                </a:gs>
                <a:gs pos="90000">
                  <a:schemeClr val="tx1">
                    <a:alpha val="67000"/>
                  </a:schemeClr>
                </a:gs>
                <a:gs pos="44000">
                  <a:schemeClr val="tx1">
                    <a:alpha val="27000"/>
                  </a:schemeClr>
                </a:gs>
                <a:gs pos="54000">
                  <a:srgbClr val="FF0000">
                    <a:alpha val="51000"/>
                  </a:srgbClr>
                </a:gs>
                <a:gs pos="33000">
                  <a:srgbClr val="FF0000">
                    <a:alpha val="66000"/>
                  </a:srgbClr>
                </a:gs>
                <a:gs pos="23000">
                  <a:schemeClr val="tx1">
                    <a:alpha val="53000"/>
                  </a:schemeClr>
                </a:gs>
                <a:gs pos="12000">
                  <a:srgbClr val="00B0F0">
                    <a:alpha val="0"/>
                  </a:srgbClr>
                </a:gs>
              </a:gsLst>
              <a:lin ang="13500000" scaled="1"/>
            </a:gradFill>
            <a:ln w="127000" cmpd="sng">
              <a:noFill/>
            </a:ln>
            <a:scene3d>
              <a:camera prst="orthographicFront"/>
              <a:lightRig rig="flat" dir="t">
                <a:rot lat="0" lon="0" rev="10200000"/>
              </a:lightRig>
            </a:scene3d>
            <a:sp3d>
              <a:bevelT w="1206500" h="171450" prst="softRoun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18" name="2 Triángulo isósceles"/>
            <p:cNvSpPr/>
            <p:nvPr/>
          </p:nvSpPr>
          <p:spPr>
            <a:xfrm rot="16200000">
              <a:off x="1491460" y="2267915"/>
              <a:ext cx="1153892" cy="465417"/>
            </a:xfrm>
            <a:custGeom>
              <a:avLst/>
              <a:gdLst>
                <a:gd name="connsiteX0" fmla="*/ 0 w 721224"/>
                <a:gd name="connsiteY0" fmla="*/ 718936 h 718936"/>
                <a:gd name="connsiteX1" fmla="*/ 360612 w 721224"/>
                <a:gd name="connsiteY1" fmla="*/ 0 h 718936"/>
                <a:gd name="connsiteX2" fmla="*/ 721224 w 721224"/>
                <a:gd name="connsiteY2" fmla="*/ 718936 h 718936"/>
                <a:gd name="connsiteX3" fmla="*/ 0 w 721224"/>
                <a:gd name="connsiteY3" fmla="*/ 718936 h 718936"/>
                <a:gd name="connsiteX0" fmla="*/ 0 w 935327"/>
                <a:gd name="connsiteY0" fmla="*/ 718936 h 718936"/>
                <a:gd name="connsiteX1" fmla="*/ 360612 w 935327"/>
                <a:gd name="connsiteY1" fmla="*/ 0 h 718936"/>
                <a:gd name="connsiteX2" fmla="*/ 935327 w 935327"/>
                <a:gd name="connsiteY2" fmla="*/ 348715 h 718936"/>
                <a:gd name="connsiteX3" fmla="*/ 0 w 935327"/>
                <a:gd name="connsiteY3" fmla="*/ 718936 h 718936"/>
                <a:gd name="connsiteX0" fmla="*/ 0 w 1153892"/>
                <a:gd name="connsiteY0" fmla="*/ 317495 h 348715"/>
                <a:gd name="connsiteX1" fmla="*/ 579177 w 1153892"/>
                <a:gd name="connsiteY1" fmla="*/ 0 h 348715"/>
                <a:gd name="connsiteX2" fmla="*/ 1153892 w 1153892"/>
                <a:gd name="connsiteY2" fmla="*/ 348715 h 348715"/>
                <a:gd name="connsiteX3" fmla="*/ 0 w 1153892"/>
                <a:gd name="connsiteY3" fmla="*/ 317495 h 348715"/>
                <a:gd name="connsiteX0" fmla="*/ 0 w 1153892"/>
                <a:gd name="connsiteY0" fmla="*/ 317495 h 348715"/>
                <a:gd name="connsiteX1" fmla="*/ 579177 w 1153892"/>
                <a:gd name="connsiteY1" fmla="*/ 0 h 348715"/>
                <a:gd name="connsiteX2" fmla="*/ 1153892 w 1153892"/>
                <a:gd name="connsiteY2" fmla="*/ 348715 h 348715"/>
                <a:gd name="connsiteX3" fmla="*/ 0 w 1153892"/>
                <a:gd name="connsiteY3" fmla="*/ 317495 h 348715"/>
                <a:gd name="connsiteX0" fmla="*/ 0 w 1153892"/>
                <a:gd name="connsiteY0" fmla="*/ 317495 h 348715"/>
                <a:gd name="connsiteX1" fmla="*/ 579177 w 1153892"/>
                <a:gd name="connsiteY1" fmla="*/ 0 h 348715"/>
                <a:gd name="connsiteX2" fmla="*/ 1153892 w 1153892"/>
                <a:gd name="connsiteY2" fmla="*/ 348715 h 348715"/>
                <a:gd name="connsiteX3" fmla="*/ 0 w 1153892"/>
                <a:gd name="connsiteY3" fmla="*/ 317495 h 348715"/>
                <a:gd name="connsiteX0" fmla="*/ 0 w 1153892"/>
                <a:gd name="connsiteY0" fmla="*/ 317495 h 348715"/>
                <a:gd name="connsiteX1" fmla="*/ 579177 w 1153892"/>
                <a:gd name="connsiteY1" fmla="*/ 0 h 348715"/>
                <a:gd name="connsiteX2" fmla="*/ 1153892 w 1153892"/>
                <a:gd name="connsiteY2" fmla="*/ 348715 h 348715"/>
                <a:gd name="connsiteX3" fmla="*/ 0 w 1153892"/>
                <a:gd name="connsiteY3" fmla="*/ 317495 h 348715"/>
                <a:gd name="connsiteX0" fmla="*/ 0 w 1153892"/>
                <a:gd name="connsiteY0" fmla="*/ 317495 h 348715"/>
                <a:gd name="connsiteX1" fmla="*/ 579177 w 1153892"/>
                <a:gd name="connsiteY1" fmla="*/ 0 h 348715"/>
                <a:gd name="connsiteX2" fmla="*/ 1153892 w 1153892"/>
                <a:gd name="connsiteY2" fmla="*/ 348715 h 348715"/>
                <a:gd name="connsiteX3" fmla="*/ 0 w 1153892"/>
                <a:gd name="connsiteY3" fmla="*/ 317495 h 348715"/>
                <a:gd name="connsiteX0" fmla="*/ 0 w 1153892"/>
                <a:gd name="connsiteY0" fmla="*/ 317495 h 389970"/>
                <a:gd name="connsiteX1" fmla="*/ 579177 w 1153892"/>
                <a:gd name="connsiteY1" fmla="*/ 0 h 389970"/>
                <a:gd name="connsiteX2" fmla="*/ 1153892 w 1153892"/>
                <a:gd name="connsiteY2" fmla="*/ 348715 h 389970"/>
                <a:gd name="connsiteX3" fmla="*/ 0 w 1153892"/>
                <a:gd name="connsiteY3" fmla="*/ 317495 h 389970"/>
                <a:gd name="connsiteX0" fmla="*/ 0 w 1153892"/>
                <a:gd name="connsiteY0" fmla="*/ 317495 h 418435"/>
                <a:gd name="connsiteX1" fmla="*/ 579177 w 1153892"/>
                <a:gd name="connsiteY1" fmla="*/ 0 h 418435"/>
                <a:gd name="connsiteX2" fmla="*/ 1153892 w 1153892"/>
                <a:gd name="connsiteY2" fmla="*/ 348715 h 418435"/>
                <a:gd name="connsiteX3" fmla="*/ 0 w 1153892"/>
                <a:gd name="connsiteY3" fmla="*/ 317495 h 418435"/>
                <a:gd name="connsiteX0" fmla="*/ 0 w 1153892"/>
                <a:gd name="connsiteY0" fmla="*/ 317495 h 418435"/>
                <a:gd name="connsiteX1" fmla="*/ 579177 w 1153892"/>
                <a:gd name="connsiteY1" fmla="*/ 0 h 418435"/>
                <a:gd name="connsiteX2" fmla="*/ 1153892 w 1153892"/>
                <a:gd name="connsiteY2" fmla="*/ 348715 h 418435"/>
                <a:gd name="connsiteX3" fmla="*/ 0 w 1153892"/>
                <a:gd name="connsiteY3" fmla="*/ 317495 h 418435"/>
                <a:gd name="connsiteX0" fmla="*/ 0 w 1153892"/>
                <a:gd name="connsiteY0" fmla="*/ 317495 h 418435"/>
                <a:gd name="connsiteX1" fmla="*/ 579177 w 1153892"/>
                <a:gd name="connsiteY1" fmla="*/ 0 h 418435"/>
                <a:gd name="connsiteX2" fmla="*/ 1153892 w 1153892"/>
                <a:gd name="connsiteY2" fmla="*/ 348715 h 418435"/>
                <a:gd name="connsiteX3" fmla="*/ 0 w 1153892"/>
                <a:gd name="connsiteY3" fmla="*/ 317495 h 418435"/>
                <a:gd name="connsiteX0" fmla="*/ 0 w 1153892"/>
                <a:gd name="connsiteY0" fmla="*/ 317495 h 447032"/>
                <a:gd name="connsiteX1" fmla="*/ 579177 w 1153892"/>
                <a:gd name="connsiteY1" fmla="*/ 0 h 447032"/>
                <a:gd name="connsiteX2" fmla="*/ 1153892 w 1153892"/>
                <a:gd name="connsiteY2" fmla="*/ 348715 h 447032"/>
                <a:gd name="connsiteX3" fmla="*/ 0 w 1153892"/>
                <a:gd name="connsiteY3" fmla="*/ 317495 h 447032"/>
                <a:gd name="connsiteX0" fmla="*/ 0 w 1153892"/>
                <a:gd name="connsiteY0" fmla="*/ 317495 h 465417"/>
                <a:gd name="connsiteX1" fmla="*/ 579177 w 1153892"/>
                <a:gd name="connsiteY1" fmla="*/ 0 h 465417"/>
                <a:gd name="connsiteX2" fmla="*/ 1153892 w 1153892"/>
                <a:gd name="connsiteY2" fmla="*/ 348715 h 465417"/>
                <a:gd name="connsiteX3" fmla="*/ 0 w 1153892"/>
                <a:gd name="connsiteY3" fmla="*/ 317495 h 465417"/>
              </a:gdLst>
              <a:ahLst/>
              <a:cxnLst>
                <a:cxn ang="0">
                  <a:pos x="connsiteX0" y="connsiteY0"/>
                </a:cxn>
                <a:cxn ang="0">
                  <a:pos x="connsiteX1" y="connsiteY1"/>
                </a:cxn>
                <a:cxn ang="0">
                  <a:pos x="connsiteX2" y="connsiteY2"/>
                </a:cxn>
                <a:cxn ang="0">
                  <a:pos x="connsiteX3" y="connsiteY3"/>
                </a:cxn>
              </a:cxnLst>
              <a:rect l="l" t="t" r="r" b="b"/>
              <a:pathLst>
                <a:path w="1153892" h="465417">
                  <a:moveTo>
                    <a:pt x="0" y="317495"/>
                  </a:moveTo>
                  <a:cubicBezTo>
                    <a:pt x="536517" y="238436"/>
                    <a:pt x="475327" y="105835"/>
                    <a:pt x="579177" y="0"/>
                  </a:cubicBezTo>
                  <a:cubicBezTo>
                    <a:pt x="686000" y="98399"/>
                    <a:pt x="596560" y="201257"/>
                    <a:pt x="1153892" y="348715"/>
                  </a:cubicBezTo>
                  <a:cubicBezTo>
                    <a:pt x="742499" y="481043"/>
                    <a:pt x="491683" y="537551"/>
                    <a:pt x="0" y="317495"/>
                  </a:cubicBezTo>
                  <a:close/>
                </a:path>
              </a:pathLst>
            </a:custGeom>
            <a:gradFill>
              <a:gsLst>
                <a:gs pos="0">
                  <a:srgbClr val="FFF200">
                    <a:lumMod val="0"/>
                    <a:lumOff val="100000"/>
                  </a:srgbClr>
                </a:gs>
                <a:gs pos="45000">
                  <a:srgbClr val="FF7A00"/>
                </a:gs>
                <a:gs pos="70000">
                  <a:srgbClr val="FF0300"/>
                </a:gs>
                <a:gs pos="100000">
                  <a:srgbClr val="4D0808"/>
                </a:gs>
              </a:gsLst>
              <a:lin ang="5400000" scaled="0"/>
            </a:gradFill>
            <a:ln>
              <a:no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3" name="12 CuadroTexto"/>
          <p:cNvSpPr txBox="1"/>
          <p:nvPr/>
        </p:nvSpPr>
        <p:spPr>
          <a:xfrm>
            <a:off x="7911694" y="4858807"/>
            <a:ext cx="1232306" cy="284693"/>
          </a:xfrm>
          <a:prstGeom prst="rect">
            <a:avLst/>
          </a:prstGeom>
          <a:noFill/>
          <a:ln>
            <a:noFill/>
          </a:ln>
          <a:scene3d>
            <a:camera prst="obliqueBottomLeft"/>
            <a:lightRig rig="threePt" dir="t"/>
          </a:scene3d>
          <a:sp3d/>
        </p:spPr>
        <p:txBody>
          <a:bodyPr lIns="68580" tIns="34290" rIns="68580" bIns="34290">
            <a:spAutoFit/>
            <a:scene3d>
              <a:camera prst="obliqueBottomLeft"/>
              <a:lightRig rig="threePt" dir="t"/>
            </a:scene3d>
            <a:sp3d extrusionH="50800">
              <a:extrusionClr>
                <a:schemeClr val="bg1">
                  <a:lumMod val="95000"/>
                  <a:lumOff val="5000"/>
                </a:schemeClr>
              </a:extrusionClr>
            </a:sp3d>
          </a:bodyPr>
          <a:lstStyle/>
          <a:p>
            <a:pPr algn="ctr" fontAlgn="auto">
              <a:spcBef>
                <a:spcPts val="0"/>
              </a:spcBef>
              <a:spcAft>
                <a:spcPts val="0"/>
              </a:spcAft>
              <a:defRPr/>
            </a:pPr>
            <a:r>
              <a:rPr lang="es-ES" sz="700" b="1" i="1" dirty="0">
                <a:ln w="0">
                  <a:noFill/>
                </a:ln>
                <a:solidFill>
                  <a:schemeClr val="bg1">
                    <a:lumMod val="50000"/>
                    <a:lumOff val="50000"/>
                  </a:schemeClr>
                </a:soli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700" b="1" i="1" dirty="0">
                <a:ln w="0">
                  <a:noFill/>
                </a:ln>
                <a:solidFill>
                  <a:schemeClr val="bg1">
                    <a:lumMod val="50000"/>
                    <a:lumOff val="50000"/>
                  </a:schemeClr>
                </a:solidFill>
                <a:latin typeface="Arial Black" panose="020B0A04020102020204" pitchFamily="34" charset="0"/>
                <a:ea typeface="Adobe Gothic Std B" pitchFamily="34" charset="-128"/>
                <a:cs typeface="Aharoni" pitchFamily="2" charset="-79"/>
              </a:rPr>
              <a:t> MANUAL Y MÚSICA </a:t>
            </a:r>
          </a:p>
        </p:txBody>
      </p:sp>
      <p:pic>
        <p:nvPicPr>
          <p:cNvPr id="14" name="13 Imagen"/>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Tree>
    <p:extLst>
      <p:ext uri="{BB962C8B-B14F-4D97-AF65-F5344CB8AC3E}">
        <p14:creationId xmlns:p14="http://schemas.microsoft.com/office/powerpoint/2010/main" val="2020058716"/>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2" name="MONSALTWO.wav"/>
          </p:stSnd>
        </p:sndAc>
      </p:transition>
    </mc:Choice>
    <mc:Fallback xmlns="">
      <p:transition spd="slow">
        <p:sndAc>
          <p:stSnd loop="1">
            <p:snd r:embed="rId7" name="MONSALTWO.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2" fill="hold" nodeType="withEffect">
                                  <p:stCondLst>
                                    <p:cond delay="0"/>
                                  </p:stCondLst>
                                  <p:childTnLst>
                                    <p:anim calcmode="lin" valueType="num">
                                      <p:cBhvr additive="base">
                                        <p:cTn id="6" dur="3500"/>
                                        <p:tgtEl>
                                          <p:spTgt spid="10"/>
                                        </p:tgtEl>
                                        <p:attrNameLst>
                                          <p:attrName>ppt_x</p:attrName>
                                        </p:attrNameLst>
                                      </p:cBhvr>
                                      <p:tavLst>
                                        <p:tav tm="0">
                                          <p:val>
                                            <p:strVal val="ppt_x"/>
                                          </p:val>
                                        </p:tav>
                                        <p:tav tm="100000">
                                          <p:val>
                                            <p:strVal val="1+ppt_w/2"/>
                                          </p:val>
                                        </p:tav>
                                      </p:tavLst>
                                    </p:anim>
                                    <p:anim calcmode="lin" valueType="num">
                                      <p:cBhvr additive="base">
                                        <p:cTn id="7" dur="3500"/>
                                        <p:tgtEl>
                                          <p:spTgt spid="10"/>
                                        </p:tgtEl>
                                        <p:attrNameLst>
                                          <p:attrName>ppt_y</p:attrName>
                                        </p:attrNameLst>
                                      </p:cBhvr>
                                      <p:tavLst>
                                        <p:tav tm="0">
                                          <p:val>
                                            <p:strVal val="ppt_y"/>
                                          </p:val>
                                        </p:tav>
                                        <p:tav tm="100000">
                                          <p:val>
                                            <p:strVal val="ppt_y"/>
                                          </p:val>
                                        </p:tav>
                                      </p:tavLst>
                                    </p:anim>
                                    <p:set>
                                      <p:cBhvr>
                                        <p:cTn id="8" dur="1" fill="hold">
                                          <p:stCondLst>
                                            <p:cond delay="3499"/>
                                          </p:stCondLst>
                                        </p:cTn>
                                        <p:tgtEl>
                                          <p:spTgt spid="10"/>
                                        </p:tgtEl>
                                        <p:attrNameLst>
                                          <p:attrName>style.visibility</p:attrName>
                                        </p:attrNameLst>
                                      </p:cBhvr>
                                      <p:to>
                                        <p:strVal val="hidden"/>
                                      </p:to>
                                    </p:set>
                                  </p:childTnLst>
                                </p:cTn>
                              </p:par>
                              <p:par>
                                <p:cTn id="9" presetID="23" presetClass="entr" presetSubtype="528" fill="hold" nodeType="withEffect">
                                  <p:stCondLst>
                                    <p:cond delay="750"/>
                                  </p:stCondLst>
                                  <p:childTnLst>
                                    <p:set>
                                      <p:cBhvr>
                                        <p:cTn id="10" dur="1" fill="hold">
                                          <p:stCondLst>
                                            <p:cond delay="0"/>
                                          </p:stCondLst>
                                        </p:cTn>
                                        <p:tgtEl>
                                          <p:spTgt spid="8"/>
                                        </p:tgtEl>
                                        <p:attrNameLst>
                                          <p:attrName>style.visibility</p:attrName>
                                        </p:attrNameLst>
                                      </p:cBhvr>
                                      <p:to>
                                        <p:strVal val="visible"/>
                                      </p:to>
                                    </p:set>
                                    <p:anim calcmode="lin" valueType="num">
                                      <p:cBhvr>
                                        <p:cTn id="11" dur="2750" fill="hold"/>
                                        <p:tgtEl>
                                          <p:spTgt spid="8"/>
                                        </p:tgtEl>
                                        <p:attrNameLst>
                                          <p:attrName>ppt_w</p:attrName>
                                        </p:attrNameLst>
                                      </p:cBhvr>
                                      <p:tavLst>
                                        <p:tav tm="0">
                                          <p:val>
                                            <p:fltVal val="0"/>
                                          </p:val>
                                        </p:tav>
                                        <p:tav tm="100000">
                                          <p:val>
                                            <p:strVal val="#ppt_w"/>
                                          </p:val>
                                        </p:tav>
                                      </p:tavLst>
                                    </p:anim>
                                    <p:anim calcmode="lin" valueType="num">
                                      <p:cBhvr>
                                        <p:cTn id="12" dur="2750" fill="hold"/>
                                        <p:tgtEl>
                                          <p:spTgt spid="8"/>
                                        </p:tgtEl>
                                        <p:attrNameLst>
                                          <p:attrName>ppt_h</p:attrName>
                                        </p:attrNameLst>
                                      </p:cBhvr>
                                      <p:tavLst>
                                        <p:tav tm="0">
                                          <p:val>
                                            <p:fltVal val="0"/>
                                          </p:val>
                                        </p:tav>
                                        <p:tav tm="100000">
                                          <p:val>
                                            <p:strVal val="#ppt_h"/>
                                          </p:val>
                                        </p:tav>
                                      </p:tavLst>
                                    </p:anim>
                                    <p:anim calcmode="lin" valueType="num">
                                      <p:cBhvr>
                                        <p:cTn id="13" dur="2750" fill="hold"/>
                                        <p:tgtEl>
                                          <p:spTgt spid="8"/>
                                        </p:tgtEl>
                                        <p:attrNameLst>
                                          <p:attrName>ppt_x</p:attrName>
                                        </p:attrNameLst>
                                      </p:cBhvr>
                                      <p:tavLst>
                                        <p:tav tm="0">
                                          <p:val>
                                            <p:fltVal val="0.5"/>
                                          </p:val>
                                        </p:tav>
                                        <p:tav tm="100000">
                                          <p:val>
                                            <p:strVal val="#ppt_x"/>
                                          </p:val>
                                        </p:tav>
                                      </p:tavLst>
                                    </p:anim>
                                    <p:anim calcmode="lin" valueType="num">
                                      <p:cBhvr>
                                        <p:cTn id="14" dur="2750" fill="hold"/>
                                        <p:tgtEl>
                                          <p:spTgt spid="8"/>
                                        </p:tgtEl>
                                        <p:attrNameLst>
                                          <p:attrName>ppt_y</p:attrName>
                                        </p:attrNameLst>
                                      </p:cBhvr>
                                      <p:tavLst>
                                        <p:tav tm="0">
                                          <p:val>
                                            <p:fltVal val="0.5"/>
                                          </p:val>
                                        </p:tav>
                                        <p:tav tm="100000">
                                          <p:val>
                                            <p:strVal val="#ppt_y"/>
                                          </p:val>
                                        </p:tav>
                                      </p:tavLst>
                                    </p:anim>
                                  </p:childTnLst>
                                </p:cTn>
                              </p:par>
                              <p:par>
                                <p:cTn id="15" presetID="2" presetClass="exit" presetSubtype="8" fill="hold" nodeType="withEffect">
                                  <p:stCondLst>
                                    <p:cond delay="0"/>
                                  </p:stCondLst>
                                  <p:childTnLst>
                                    <p:anim calcmode="lin" valueType="num">
                                      <p:cBhvr additive="base">
                                        <p:cTn id="16" dur="3500"/>
                                        <p:tgtEl>
                                          <p:spTgt spid="16"/>
                                        </p:tgtEl>
                                        <p:attrNameLst>
                                          <p:attrName>ppt_x</p:attrName>
                                        </p:attrNameLst>
                                      </p:cBhvr>
                                      <p:tavLst>
                                        <p:tav tm="0">
                                          <p:val>
                                            <p:strVal val="ppt_x"/>
                                          </p:val>
                                        </p:tav>
                                        <p:tav tm="100000">
                                          <p:val>
                                            <p:strVal val="0-ppt_w/2"/>
                                          </p:val>
                                        </p:tav>
                                      </p:tavLst>
                                    </p:anim>
                                    <p:anim calcmode="lin" valueType="num">
                                      <p:cBhvr additive="base">
                                        <p:cTn id="17" dur="3500"/>
                                        <p:tgtEl>
                                          <p:spTgt spid="16"/>
                                        </p:tgtEl>
                                        <p:attrNameLst>
                                          <p:attrName>ppt_y</p:attrName>
                                        </p:attrNameLst>
                                      </p:cBhvr>
                                      <p:tavLst>
                                        <p:tav tm="0">
                                          <p:val>
                                            <p:strVal val="ppt_y"/>
                                          </p:val>
                                        </p:tav>
                                        <p:tav tm="100000">
                                          <p:val>
                                            <p:strVal val="ppt_y"/>
                                          </p:val>
                                        </p:tav>
                                      </p:tavLst>
                                    </p:anim>
                                    <p:set>
                                      <p:cBhvr>
                                        <p:cTn id="18" dur="1" fill="hold">
                                          <p:stCondLst>
                                            <p:cond delay="3499"/>
                                          </p:stCondLst>
                                        </p:cTn>
                                        <p:tgtEl>
                                          <p:spTgt spid="16"/>
                                        </p:tgtEl>
                                        <p:attrNameLst>
                                          <p:attrName>style.visibility</p:attrName>
                                        </p:attrNameLst>
                                      </p:cBhvr>
                                      <p:to>
                                        <p:strVal val="hidden"/>
                                      </p:to>
                                    </p:set>
                                  </p:childTnLst>
                                </p:cTn>
                              </p:par>
                              <p:par>
                                <p:cTn id="19" presetID="23" presetClass="entr" presetSubtype="288"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p:cTn id="21" dur="3500" fill="hold"/>
                                        <p:tgtEl>
                                          <p:spTgt spid="2"/>
                                        </p:tgtEl>
                                        <p:attrNameLst>
                                          <p:attrName>ppt_w</p:attrName>
                                        </p:attrNameLst>
                                      </p:cBhvr>
                                      <p:tavLst>
                                        <p:tav tm="0">
                                          <p:val>
                                            <p:strVal val="4/3*#ppt_w"/>
                                          </p:val>
                                        </p:tav>
                                        <p:tav tm="100000">
                                          <p:val>
                                            <p:strVal val="#ppt_w"/>
                                          </p:val>
                                        </p:tav>
                                      </p:tavLst>
                                    </p:anim>
                                    <p:anim calcmode="lin" valueType="num">
                                      <p:cBhvr>
                                        <p:cTn id="22" dur="3500" fill="hold"/>
                                        <p:tgtEl>
                                          <p:spTgt spid="2"/>
                                        </p:tgtEl>
                                        <p:attrNameLst>
                                          <p:attrName>ppt_h</p:attrName>
                                        </p:attrNameLst>
                                      </p:cBhvr>
                                      <p:tavLst>
                                        <p:tav tm="0">
                                          <p:val>
                                            <p:strVal val="4/3*#ppt_h"/>
                                          </p:val>
                                        </p:tav>
                                        <p:tav tm="100000">
                                          <p:val>
                                            <p:strVal val="#ppt_h"/>
                                          </p:val>
                                        </p:tav>
                                      </p:tavLst>
                                    </p:anim>
                                  </p:childTnLst>
                                </p:cTn>
                              </p:par>
                              <p:par>
                                <p:cTn id="23" presetID="9" presetClass="emph" presetSubtype="0" nodeType="withEffect">
                                  <p:stCondLst>
                                    <p:cond delay="0"/>
                                  </p:stCondLst>
                                  <p:childTnLst>
                                    <p:set>
                                      <p:cBhvr rctx="PPT">
                                        <p:cTn id="24" dur="indefinite"/>
                                        <p:tgtEl>
                                          <p:spTgt spid="14"/>
                                        </p:tgtEl>
                                        <p:attrNameLst>
                                          <p:attrName>style.opacity</p:attrName>
                                        </p:attrNameLst>
                                      </p:cBhvr>
                                      <p:to>
                                        <p:strVal val="0"/>
                                      </p:to>
                                    </p:set>
                                    <p:animEffect filter="image" prLst="opacity: 0">
                                      <p:cBhvr rctx="IE">
                                        <p:cTn id="25" dur="indefinite"/>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25 Rectángulo"/>
          <p:cNvSpPr/>
          <p:nvPr/>
        </p:nvSpPr>
        <p:spPr>
          <a:xfrm>
            <a:off x="35000" y="33379"/>
            <a:ext cx="9144000" cy="5143500"/>
          </a:xfrm>
          <a:prstGeom prst="rect">
            <a:avLst/>
          </a:prstGeom>
          <a:gradFill flip="none" rotWithShape="1">
            <a:gsLst>
              <a:gs pos="70849">
                <a:srgbClr val="E83333">
                  <a:alpha val="44000"/>
                </a:srgbClr>
              </a:gs>
              <a:gs pos="14996">
                <a:srgbClr val="F96262"/>
              </a:gs>
              <a:gs pos="32000">
                <a:srgbClr val="EF4848">
                  <a:alpha val="38000"/>
                </a:srgbClr>
              </a:gs>
              <a:gs pos="97000">
                <a:srgbClr val="FF5050">
                  <a:lumMod val="84000"/>
                  <a:lumOff val="16000"/>
                </a:srgbClr>
              </a:gs>
              <a:gs pos="47093">
                <a:srgbClr val="FF0000">
                  <a:lumMod val="83000"/>
                </a:srgbClr>
              </a:gs>
              <a:gs pos="6000">
                <a:srgbClr val="FF0000">
                  <a:lumMod val="56000"/>
                  <a:lumOff val="44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7" name="26 Imagen"/>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4911"/>
            <a:ext cx="9177418" cy="5143500"/>
          </a:xfrm>
          <a:prstGeom prst="rect">
            <a:avLst/>
          </a:prstGeom>
        </p:spPr>
      </p:pic>
      <p:grpSp>
        <p:nvGrpSpPr>
          <p:cNvPr id="14" name="13 Grupo"/>
          <p:cNvGrpSpPr/>
          <p:nvPr/>
        </p:nvGrpSpPr>
        <p:grpSpPr>
          <a:xfrm>
            <a:off x="2736000" y="720000"/>
            <a:ext cx="3705906" cy="3687934"/>
            <a:chOff x="2232000" y="396000"/>
            <a:chExt cx="4680520" cy="4392488"/>
          </a:xfrm>
          <a:solidFill>
            <a:schemeClr val="tx1">
              <a:alpha val="43000"/>
            </a:schemeClr>
          </a:solidFill>
          <a:scene3d>
            <a:camera prst="orthographicFront"/>
            <a:lightRig rig="flat" dir="t"/>
          </a:scene3d>
        </p:grpSpPr>
        <p:sp>
          <p:nvSpPr>
            <p:cNvPr id="3" name="2 Anillo"/>
            <p:cNvSpPr/>
            <p:nvPr/>
          </p:nvSpPr>
          <p:spPr>
            <a:xfrm>
              <a:off x="2232000" y="396000"/>
              <a:ext cx="4680520" cy="4392488"/>
            </a:xfrm>
            <a:prstGeom prst="donut">
              <a:avLst>
                <a:gd name="adj" fmla="val 2299"/>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2520000" y="748166"/>
              <a:ext cx="4054444" cy="3732162"/>
            </a:xfrm>
            <a:prstGeom prst="donut">
              <a:avLst>
                <a:gd name="adj" fmla="val 2797"/>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2843808" y="1022086"/>
              <a:ext cx="3461400" cy="3184322"/>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3098511" y="1261766"/>
              <a:ext cx="2948687" cy="2704961"/>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3301371" y="1476961"/>
              <a:ext cx="2506384" cy="2267205"/>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3467216" y="1648142"/>
              <a:ext cx="2160656" cy="1917441"/>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3672000" y="1800000"/>
              <a:ext cx="1749557" cy="1584176"/>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3852000" y="1980000"/>
              <a:ext cx="1404072" cy="1224136"/>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4032001" y="2139702"/>
              <a:ext cx="1008112" cy="876369"/>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pic>
        <p:nvPicPr>
          <p:cNvPr id="28" name="Picture 2"/>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t="36589"/>
          <a:stretch/>
        </p:blipFill>
        <p:spPr bwMode="auto">
          <a:xfrm>
            <a:off x="4572000" y="0"/>
            <a:ext cx="4292600" cy="958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9" name="38 Grupo"/>
          <p:cNvGrpSpPr/>
          <p:nvPr/>
        </p:nvGrpSpPr>
        <p:grpSpPr>
          <a:xfrm>
            <a:off x="1872000" y="-72000"/>
            <a:ext cx="5436304" cy="5295106"/>
            <a:chOff x="2232000" y="396000"/>
            <a:chExt cx="4680520" cy="4392488"/>
          </a:xfrm>
          <a:solidFill>
            <a:schemeClr val="tx1">
              <a:alpha val="43000"/>
            </a:schemeClr>
          </a:solidFill>
          <a:scene3d>
            <a:camera prst="orthographicFront"/>
            <a:lightRig rig="flat" dir="t"/>
          </a:scene3d>
        </p:grpSpPr>
        <p:sp>
          <p:nvSpPr>
            <p:cNvPr id="40" name="39 Anillo"/>
            <p:cNvSpPr/>
            <p:nvPr/>
          </p:nvSpPr>
          <p:spPr>
            <a:xfrm>
              <a:off x="2232000" y="396000"/>
              <a:ext cx="4680520" cy="4392488"/>
            </a:xfrm>
            <a:prstGeom prst="donut">
              <a:avLst>
                <a:gd name="adj" fmla="val 2299"/>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a:off x="2520000" y="748166"/>
              <a:ext cx="4054444" cy="3732162"/>
            </a:xfrm>
            <a:prstGeom prst="donut">
              <a:avLst>
                <a:gd name="adj" fmla="val 2797"/>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a:off x="2843808" y="1022086"/>
              <a:ext cx="3461400" cy="3184322"/>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a:off x="3098511" y="1261766"/>
              <a:ext cx="2948687" cy="2704961"/>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a:off x="3301371" y="1476961"/>
              <a:ext cx="2506384" cy="2267205"/>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a:off x="3467216" y="1648142"/>
              <a:ext cx="2160656" cy="1917441"/>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a:off x="3672000" y="1800000"/>
              <a:ext cx="1749557" cy="1584176"/>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a:off x="3852000" y="1980000"/>
              <a:ext cx="1404072" cy="1224136"/>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nillo"/>
            <p:cNvSpPr/>
            <p:nvPr/>
          </p:nvSpPr>
          <p:spPr>
            <a:xfrm>
              <a:off x="4032001" y="2139702"/>
              <a:ext cx="1008112" cy="876369"/>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sp>
        <p:nvSpPr>
          <p:cNvPr id="25" name="24 Rectángulo"/>
          <p:cNvSpPr/>
          <p:nvPr/>
        </p:nvSpPr>
        <p:spPr>
          <a:xfrm flipH="1">
            <a:off x="-33536" y="-299342"/>
            <a:ext cx="9641827"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37129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3000" fill="hold"/>
                                        <p:tgtEl>
                                          <p:spTgt spid="14"/>
                                        </p:tgtEl>
                                        <p:attrNameLst>
                                          <p:attrName>ppt_w</p:attrName>
                                        </p:attrNameLst>
                                      </p:cBhvr>
                                      <p:tavLst>
                                        <p:tav tm="0">
                                          <p:val>
                                            <p:fltVal val="0"/>
                                          </p:val>
                                        </p:tav>
                                        <p:tav tm="100000">
                                          <p:val>
                                            <p:strVal val="#ppt_w"/>
                                          </p:val>
                                        </p:tav>
                                      </p:tavLst>
                                    </p:anim>
                                    <p:anim calcmode="lin" valueType="num">
                                      <p:cBhvr>
                                        <p:cTn id="8" dur="3000" fill="hold"/>
                                        <p:tgtEl>
                                          <p:spTgt spid="14"/>
                                        </p:tgtEl>
                                        <p:attrNameLst>
                                          <p:attrName>ppt_h</p:attrName>
                                        </p:attrNameLst>
                                      </p:cBhvr>
                                      <p:tavLst>
                                        <p:tav tm="0">
                                          <p:val>
                                            <p:fltVal val="0"/>
                                          </p:val>
                                        </p:tav>
                                        <p:tav tm="100000">
                                          <p:val>
                                            <p:strVal val="#ppt_h"/>
                                          </p:val>
                                        </p:tav>
                                      </p:tavLst>
                                    </p:anim>
                                    <p:anim calcmode="lin" valueType="num">
                                      <p:cBhvr>
                                        <p:cTn id="9" dur="3000" fill="hold"/>
                                        <p:tgtEl>
                                          <p:spTgt spid="14"/>
                                        </p:tgtEl>
                                        <p:attrNameLst>
                                          <p:attrName>ppt_x</p:attrName>
                                        </p:attrNameLst>
                                      </p:cBhvr>
                                      <p:tavLst>
                                        <p:tav tm="0">
                                          <p:val>
                                            <p:fltVal val="0.5"/>
                                          </p:val>
                                        </p:tav>
                                        <p:tav tm="100000">
                                          <p:val>
                                            <p:strVal val="#ppt_x"/>
                                          </p:val>
                                        </p:tav>
                                      </p:tavLst>
                                    </p:anim>
                                    <p:anim calcmode="lin" valueType="num">
                                      <p:cBhvr>
                                        <p:cTn id="10" dur="3000" fill="hold"/>
                                        <p:tgtEl>
                                          <p:spTgt spid="14"/>
                                        </p:tgtEl>
                                        <p:attrNameLst>
                                          <p:attrName>ppt_y</p:attrName>
                                        </p:attrNameLst>
                                      </p:cBhvr>
                                      <p:tavLst>
                                        <p:tav tm="0">
                                          <p:val>
                                            <p:fltVal val="0.5"/>
                                          </p:val>
                                        </p:tav>
                                        <p:tav tm="100000">
                                          <p:val>
                                            <p:strVal val="#ppt_y"/>
                                          </p:val>
                                        </p:tav>
                                      </p:tavLst>
                                    </p:anim>
                                  </p:childTnLst>
                                </p:cTn>
                              </p:par>
                              <p:par>
                                <p:cTn id="11" presetID="23" presetClass="exit" presetSubtype="16" fill="hold" nodeType="withEffect">
                                  <p:stCondLst>
                                    <p:cond delay="0"/>
                                  </p:stCondLst>
                                  <p:childTnLst>
                                    <p:anim calcmode="lin" valueType="num">
                                      <p:cBhvr>
                                        <p:cTn id="12" dur="3000"/>
                                        <p:tgtEl>
                                          <p:spTgt spid="14"/>
                                        </p:tgtEl>
                                        <p:attrNameLst>
                                          <p:attrName>ppt_w</p:attrName>
                                        </p:attrNameLst>
                                      </p:cBhvr>
                                      <p:tavLst>
                                        <p:tav tm="0">
                                          <p:val>
                                            <p:strVal val="ppt_w"/>
                                          </p:val>
                                        </p:tav>
                                        <p:tav tm="100000">
                                          <p:val>
                                            <p:strVal val="4*ppt_w"/>
                                          </p:val>
                                        </p:tav>
                                      </p:tavLst>
                                    </p:anim>
                                    <p:anim calcmode="lin" valueType="num">
                                      <p:cBhvr>
                                        <p:cTn id="13" dur="3000"/>
                                        <p:tgtEl>
                                          <p:spTgt spid="14"/>
                                        </p:tgtEl>
                                        <p:attrNameLst>
                                          <p:attrName>ppt_h</p:attrName>
                                        </p:attrNameLst>
                                      </p:cBhvr>
                                      <p:tavLst>
                                        <p:tav tm="0">
                                          <p:val>
                                            <p:strVal val="ppt_h"/>
                                          </p:val>
                                        </p:tav>
                                        <p:tav tm="100000">
                                          <p:val>
                                            <p:strVal val="4*ppt_h"/>
                                          </p:val>
                                        </p:tav>
                                      </p:tavLst>
                                    </p:anim>
                                    <p:set>
                                      <p:cBhvr>
                                        <p:cTn id="14" dur="1" fill="hold">
                                          <p:stCondLst>
                                            <p:cond delay="2999"/>
                                          </p:stCondLst>
                                        </p:cTn>
                                        <p:tgtEl>
                                          <p:spTgt spid="14"/>
                                        </p:tgtEl>
                                        <p:attrNameLst>
                                          <p:attrName>style.visibility</p:attrName>
                                        </p:attrNameLst>
                                      </p:cBhvr>
                                      <p:to>
                                        <p:strVal val="hidden"/>
                                      </p:to>
                                    </p:set>
                                  </p:childTnLst>
                                </p:cTn>
                              </p:par>
                              <p:par>
                                <p:cTn id="15" presetID="23" presetClass="entr" presetSubtype="288" fill="hold" nodeType="with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p:cTn id="17" dur="3000" fill="hold"/>
                                        <p:tgtEl>
                                          <p:spTgt spid="27"/>
                                        </p:tgtEl>
                                        <p:attrNameLst>
                                          <p:attrName>ppt_w</p:attrName>
                                        </p:attrNameLst>
                                      </p:cBhvr>
                                      <p:tavLst>
                                        <p:tav tm="0">
                                          <p:val>
                                            <p:strVal val="4/3*#ppt_w"/>
                                          </p:val>
                                        </p:tav>
                                        <p:tav tm="100000">
                                          <p:val>
                                            <p:strVal val="#ppt_w"/>
                                          </p:val>
                                        </p:tav>
                                      </p:tavLst>
                                    </p:anim>
                                    <p:anim calcmode="lin" valueType="num">
                                      <p:cBhvr>
                                        <p:cTn id="18" dur="3000" fill="hold"/>
                                        <p:tgtEl>
                                          <p:spTgt spid="27"/>
                                        </p:tgtEl>
                                        <p:attrNameLst>
                                          <p:attrName>ppt_h</p:attrName>
                                        </p:attrNameLst>
                                      </p:cBhvr>
                                      <p:tavLst>
                                        <p:tav tm="0">
                                          <p:val>
                                            <p:strVal val="4/3*#ppt_h"/>
                                          </p:val>
                                        </p:tav>
                                        <p:tav tm="100000">
                                          <p:val>
                                            <p:strVal val="#ppt_h"/>
                                          </p:val>
                                        </p:tav>
                                      </p:tavLst>
                                    </p:anim>
                                  </p:childTnLst>
                                </p:cTn>
                              </p:par>
                              <p:par>
                                <p:cTn id="19" presetID="21" presetClass="entr" presetSubtype="8"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wheel(8)">
                                      <p:cBhvr>
                                        <p:cTn id="21" dur="3000"/>
                                        <p:tgtEl>
                                          <p:spTgt spid="27"/>
                                        </p:tgtEl>
                                      </p:cBhvr>
                                    </p:animEffect>
                                  </p:childTnLst>
                                </p:cTn>
                              </p:par>
                              <p:par>
                                <p:cTn id="22" presetID="23" presetClass="entr" presetSubtype="528" fill="hold" nodeType="withEffect">
                                  <p:stCondLst>
                                    <p:cond delay="500"/>
                                  </p:stCondLst>
                                  <p:childTnLst>
                                    <p:set>
                                      <p:cBhvr>
                                        <p:cTn id="23" dur="1" fill="hold">
                                          <p:stCondLst>
                                            <p:cond delay="0"/>
                                          </p:stCondLst>
                                        </p:cTn>
                                        <p:tgtEl>
                                          <p:spTgt spid="28"/>
                                        </p:tgtEl>
                                        <p:attrNameLst>
                                          <p:attrName>style.visibility</p:attrName>
                                        </p:attrNameLst>
                                      </p:cBhvr>
                                      <p:to>
                                        <p:strVal val="visible"/>
                                      </p:to>
                                    </p:set>
                                    <p:anim calcmode="lin" valueType="num">
                                      <p:cBhvr>
                                        <p:cTn id="24" dur="2500" fill="hold"/>
                                        <p:tgtEl>
                                          <p:spTgt spid="28"/>
                                        </p:tgtEl>
                                        <p:attrNameLst>
                                          <p:attrName>ppt_w</p:attrName>
                                        </p:attrNameLst>
                                      </p:cBhvr>
                                      <p:tavLst>
                                        <p:tav tm="0">
                                          <p:val>
                                            <p:fltVal val="0"/>
                                          </p:val>
                                        </p:tav>
                                        <p:tav tm="100000">
                                          <p:val>
                                            <p:strVal val="#ppt_w"/>
                                          </p:val>
                                        </p:tav>
                                      </p:tavLst>
                                    </p:anim>
                                    <p:anim calcmode="lin" valueType="num">
                                      <p:cBhvr>
                                        <p:cTn id="25" dur="2500" fill="hold"/>
                                        <p:tgtEl>
                                          <p:spTgt spid="28"/>
                                        </p:tgtEl>
                                        <p:attrNameLst>
                                          <p:attrName>ppt_h</p:attrName>
                                        </p:attrNameLst>
                                      </p:cBhvr>
                                      <p:tavLst>
                                        <p:tav tm="0">
                                          <p:val>
                                            <p:fltVal val="0"/>
                                          </p:val>
                                        </p:tav>
                                        <p:tav tm="100000">
                                          <p:val>
                                            <p:strVal val="#ppt_h"/>
                                          </p:val>
                                        </p:tav>
                                      </p:tavLst>
                                    </p:anim>
                                    <p:anim calcmode="lin" valueType="num">
                                      <p:cBhvr>
                                        <p:cTn id="26" dur="2500" fill="hold"/>
                                        <p:tgtEl>
                                          <p:spTgt spid="28"/>
                                        </p:tgtEl>
                                        <p:attrNameLst>
                                          <p:attrName>ppt_x</p:attrName>
                                        </p:attrNameLst>
                                      </p:cBhvr>
                                      <p:tavLst>
                                        <p:tav tm="0">
                                          <p:val>
                                            <p:fltVal val="0.5"/>
                                          </p:val>
                                        </p:tav>
                                        <p:tav tm="100000">
                                          <p:val>
                                            <p:strVal val="#ppt_x"/>
                                          </p:val>
                                        </p:tav>
                                      </p:tavLst>
                                    </p:anim>
                                    <p:anim calcmode="lin" valueType="num">
                                      <p:cBhvr>
                                        <p:cTn id="27" dur="2500" fill="hold"/>
                                        <p:tgtEl>
                                          <p:spTgt spid="28"/>
                                        </p:tgtEl>
                                        <p:attrNameLst>
                                          <p:attrName>ppt_y</p:attrName>
                                        </p:attrNameLst>
                                      </p:cBhvr>
                                      <p:tavLst>
                                        <p:tav tm="0">
                                          <p:val>
                                            <p:fltVal val="0.5"/>
                                          </p:val>
                                        </p:tav>
                                        <p:tav tm="100000">
                                          <p:val>
                                            <p:strVal val="#ppt_y"/>
                                          </p:val>
                                        </p:tav>
                                      </p:tavLst>
                                    </p:anim>
                                  </p:childTnLst>
                                </p:cTn>
                              </p:par>
                              <p:par>
                                <p:cTn id="28" presetID="23" presetClass="entr" presetSubtype="32" fill="hold" nodeType="withEffect">
                                  <p:stCondLst>
                                    <p:cond delay="0"/>
                                  </p:stCondLst>
                                  <p:childTnLst>
                                    <p:set>
                                      <p:cBhvr>
                                        <p:cTn id="29" dur="1" fill="hold">
                                          <p:stCondLst>
                                            <p:cond delay="0"/>
                                          </p:stCondLst>
                                        </p:cTn>
                                        <p:tgtEl>
                                          <p:spTgt spid="39"/>
                                        </p:tgtEl>
                                        <p:attrNameLst>
                                          <p:attrName>style.visibility</p:attrName>
                                        </p:attrNameLst>
                                      </p:cBhvr>
                                      <p:to>
                                        <p:strVal val="visible"/>
                                      </p:to>
                                    </p:set>
                                    <p:anim calcmode="lin" valueType="num">
                                      <p:cBhvr>
                                        <p:cTn id="30" dur="3000" fill="hold"/>
                                        <p:tgtEl>
                                          <p:spTgt spid="39"/>
                                        </p:tgtEl>
                                        <p:attrNameLst>
                                          <p:attrName>ppt_w</p:attrName>
                                        </p:attrNameLst>
                                      </p:cBhvr>
                                      <p:tavLst>
                                        <p:tav tm="0">
                                          <p:val>
                                            <p:strVal val="4*#ppt_w"/>
                                          </p:val>
                                        </p:tav>
                                        <p:tav tm="100000">
                                          <p:val>
                                            <p:strVal val="#ppt_w"/>
                                          </p:val>
                                        </p:tav>
                                      </p:tavLst>
                                    </p:anim>
                                    <p:anim calcmode="lin" valueType="num">
                                      <p:cBhvr>
                                        <p:cTn id="31" dur="3000" fill="hold"/>
                                        <p:tgtEl>
                                          <p:spTgt spid="39"/>
                                        </p:tgtEl>
                                        <p:attrNameLst>
                                          <p:attrName>ppt_h</p:attrName>
                                        </p:attrNameLst>
                                      </p:cBhvr>
                                      <p:tavLst>
                                        <p:tav tm="0">
                                          <p:val>
                                            <p:strVal val="4*#ppt_h"/>
                                          </p:val>
                                        </p:tav>
                                        <p:tav tm="100000">
                                          <p:val>
                                            <p:strVal val="#ppt_h"/>
                                          </p:val>
                                        </p:tav>
                                      </p:tavLst>
                                    </p:anim>
                                  </p:childTnLst>
                                </p:cTn>
                              </p:par>
                              <p:par>
                                <p:cTn id="32" presetID="23" presetClass="exit" presetSubtype="32" fill="hold" nodeType="withEffect">
                                  <p:stCondLst>
                                    <p:cond delay="0"/>
                                  </p:stCondLst>
                                  <p:childTnLst>
                                    <p:anim calcmode="lin" valueType="num">
                                      <p:cBhvr>
                                        <p:cTn id="33" dur="3000"/>
                                        <p:tgtEl>
                                          <p:spTgt spid="39"/>
                                        </p:tgtEl>
                                        <p:attrNameLst>
                                          <p:attrName>ppt_w</p:attrName>
                                        </p:attrNameLst>
                                      </p:cBhvr>
                                      <p:tavLst>
                                        <p:tav tm="0">
                                          <p:val>
                                            <p:strVal val="ppt_w"/>
                                          </p:val>
                                        </p:tav>
                                        <p:tav tm="100000">
                                          <p:val>
                                            <p:fltVal val="0"/>
                                          </p:val>
                                        </p:tav>
                                      </p:tavLst>
                                    </p:anim>
                                    <p:anim calcmode="lin" valueType="num">
                                      <p:cBhvr>
                                        <p:cTn id="34" dur="3000"/>
                                        <p:tgtEl>
                                          <p:spTgt spid="39"/>
                                        </p:tgtEl>
                                        <p:attrNameLst>
                                          <p:attrName>ppt_h</p:attrName>
                                        </p:attrNameLst>
                                      </p:cBhvr>
                                      <p:tavLst>
                                        <p:tav tm="0">
                                          <p:val>
                                            <p:strVal val="ppt_h"/>
                                          </p:val>
                                        </p:tav>
                                        <p:tav tm="100000">
                                          <p:val>
                                            <p:fltVal val="0"/>
                                          </p:val>
                                        </p:tav>
                                      </p:tavLst>
                                    </p:anim>
                                    <p:set>
                                      <p:cBhvr>
                                        <p:cTn id="35" dur="1" fill="hold">
                                          <p:stCondLst>
                                            <p:cond delay="2999"/>
                                          </p:stCondLst>
                                        </p:cTn>
                                        <p:tgtEl>
                                          <p:spTgt spid="39"/>
                                        </p:tgtEl>
                                        <p:attrNameLst>
                                          <p:attrName>style.visibility</p:attrName>
                                        </p:attrNameLst>
                                      </p:cBhvr>
                                      <p:to>
                                        <p:strVal val="hidden"/>
                                      </p:to>
                                    </p:set>
                                  </p:childTnLst>
                                </p:cTn>
                              </p:par>
                              <p:par>
                                <p:cTn id="36" presetID="9" presetClass="emph" presetSubtype="0" grpId="0" nodeType="withEffect">
                                  <p:stCondLst>
                                    <p:cond delay="0"/>
                                  </p:stCondLst>
                                  <p:childTnLst>
                                    <p:set>
                                      <p:cBhvr rctx="PPT">
                                        <p:cTn id="37" dur="indefinite"/>
                                        <p:tgtEl>
                                          <p:spTgt spid="25"/>
                                        </p:tgtEl>
                                        <p:attrNameLst>
                                          <p:attrName>style.opacity</p:attrName>
                                        </p:attrNameLst>
                                      </p:cBhvr>
                                      <p:to>
                                        <p:strVal val="0"/>
                                      </p:to>
                                    </p:set>
                                    <p:animEffect filter="image" prLst="opacity: 0">
                                      <p:cBhvr rctx="IE">
                                        <p:cTn id="38" dur="indefinite"/>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35708" y="0"/>
            <a:ext cx="9179707" cy="5143500"/>
          </a:xfrm>
          <a:prstGeom prst="rect">
            <a:avLst/>
          </a:prstGeom>
        </p:spPr>
      </p:pic>
      <p:sp>
        <p:nvSpPr>
          <p:cNvPr id="9" name="8 Rectángulo"/>
          <p:cNvSpPr/>
          <p:nvPr/>
        </p:nvSpPr>
        <p:spPr>
          <a:xfrm>
            <a:off x="2555776" y="555526"/>
            <a:ext cx="5904656" cy="3416320"/>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1200" dirty="0" smtClean="0">
                <a:solidFill>
                  <a:schemeClr val="bg1"/>
                </a:solidFill>
                <a:latin typeface="Hobo Std" pitchFamily="34" charset="0"/>
              </a:rPr>
              <a:t>Una de las mejores frutas para comer en verano es la sandía, que además de ser muy refrescante, contiene muchas propiedades para la salud. Junto el melón, pertenece a la familia botánica </a:t>
            </a:r>
            <a:r>
              <a:rPr lang="es-ES" sz="1200" dirty="0" err="1" smtClean="0">
                <a:solidFill>
                  <a:schemeClr val="bg1"/>
                </a:solidFill>
                <a:latin typeface="Hobo Std" pitchFamily="34" charset="0"/>
              </a:rPr>
              <a:t>Cucurbitaceae</a:t>
            </a:r>
            <a:r>
              <a:rPr lang="es-ES" sz="1200" dirty="0" smtClean="0">
                <a:solidFill>
                  <a:schemeClr val="bg1"/>
                </a:solidFill>
                <a:latin typeface="Hobo Std" pitchFamily="34" charset="0"/>
              </a:rPr>
              <a:t> y ambos son muy beneficiosos para el organismo.</a:t>
            </a:r>
          </a:p>
          <a:p>
            <a:pPr algn="ctr"/>
            <a:r>
              <a:rPr lang="es-ES" sz="1200" dirty="0" smtClean="0">
                <a:solidFill>
                  <a:schemeClr val="bg1"/>
                </a:solidFill>
                <a:latin typeface="Hobo Std" pitchFamily="34" charset="0"/>
              </a:rPr>
              <a:t>Aunque algunos individuos piensan que esta deliciosa fruta solo contiene agua y azúcar, la sandía tiene gran cantidad de nutrientes y proporciona muchas vitaminas, minerales y antioxidantes. Esta fruta es un alimento muy saludable y tiene una baja cantidad de calorías.</a:t>
            </a:r>
          </a:p>
          <a:p>
            <a:pPr algn="ctr"/>
            <a:r>
              <a:rPr lang="es-ES" sz="1200" dirty="0" smtClean="0">
                <a:solidFill>
                  <a:schemeClr val="bg1"/>
                </a:solidFill>
                <a:latin typeface="Hobo Std" pitchFamily="34" charset="0"/>
              </a:rPr>
              <a:t>Las sandías y el periodo estival van de la mano. Su cualidad refrescante y su sabor dulce ayudan a combatir el calor, y para aquellos que desean perder peso, esta fruta es un postre muy sabroso que no te hace sentir culpable cuando te la comes. </a:t>
            </a:r>
          </a:p>
          <a:p>
            <a:pPr algn="ctr"/>
            <a:endParaRPr lang="es-ES" sz="1200" dirty="0" smtClean="0">
              <a:solidFill>
                <a:schemeClr val="bg1"/>
              </a:solidFill>
              <a:latin typeface="Hobo Std" pitchFamily="34" charset="0"/>
            </a:endParaRPr>
          </a:p>
          <a:p>
            <a:pPr algn="ctr"/>
            <a:r>
              <a:rPr lang="es-ES" sz="1200" dirty="0" smtClean="0">
                <a:solidFill>
                  <a:schemeClr val="bg1"/>
                </a:solidFill>
                <a:latin typeface="Hobo Std" pitchFamily="34" charset="0"/>
              </a:rPr>
              <a:t>Propiedades y beneficios de la sandía</a:t>
            </a:r>
          </a:p>
          <a:p>
            <a:pPr algn="ctr"/>
            <a:r>
              <a:rPr lang="es-ES" sz="1200" dirty="0" smtClean="0">
                <a:solidFill>
                  <a:schemeClr val="bg1"/>
                </a:solidFill>
                <a:latin typeface="Hobo Std" pitchFamily="34" charset="0"/>
              </a:rPr>
              <a:t>Existen diferentes tipos de sandía, algunas más grandes, otras menos redondeadas y otras sin las rayas que las caracterizan. Independientemente del tipo de sandía que se consuma, todas son altamente saludables.</a:t>
            </a:r>
          </a:p>
          <a:p>
            <a:pPr algn="ctr"/>
            <a:r>
              <a:rPr lang="es-ES" sz="1200" dirty="0" smtClean="0">
                <a:solidFill>
                  <a:schemeClr val="bg1"/>
                </a:solidFill>
                <a:latin typeface="Hobo Std" pitchFamily="34" charset="0"/>
              </a:rPr>
              <a:t>Pero… ¿cuáles son las propiedades de la sandía? A continuación te presentamos </a:t>
            </a:r>
          </a:p>
          <a:p>
            <a:pPr algn="ctr"/>
            <a:r>
              <a:rPr lang="es-ES" sz="1200" dirty="0" smtClean="0">
                <a:solidFill>
                  <a:schemeClr val="bg1"/>
                </a:solidFill>
                <a:latin typeface="Hobo Std" pitchFamily="34" charset="0"/>
              </a:rPr>
              <a:t>los beneficios para la salud de la sandía.</a:t>
            </a:r>
            <a:endParaRPr lang="es-ES" sz="1200" dirty="0">
              <a:solidFill>
                <a:schemeClr val="bg1"/>
              </a:solidFill>
              <a:latin typeface="Hobo Std" pitchFamily="34" charset="0"/>
            </a:endParaRPr>
          </a:p>
        </p:txBody>
      </p:sp>
      <p:pic>
        <p:nvPicPr>
          <p:cNvPr id="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00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2"/>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a:stretch/>
        </p:blipFill>
        <p:spPr bwMode="auto">
          <a:xfrm>
            <a:off x="5004048" y="3867894"/>
            <a:ext cx="970029" cy="930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70655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500"/>
                                        <p:tgtEl>
                                          <p:spTgt spid="9"/>
                                        </p:tgtEl>
                                      </p:cBhvr>
                                    </p:animEffect>
                                    <p:anim calcmode="lin" valueType="num">
                                      <p:cBhvr>
                                        <p:cTn id="8" dur="1500" fill="hold"/>
                                        <p:tgtEl>
                                          <p:spTgt spid="9"/>
                                        </p:tgtEl>
                                        <p:attrNameLst>
                                          <p:attrName>ppt_x</p:attrName>
                                        </p:attrNameLst>
                                      </p:cBhvr>
                                      <p:tavLst>
                                        <p:tav tm="0">
                                          <p:val>
                                            <p:strVal val="#ppt_x"/>
                                          </p:val>
                                        </p:tav>
                                        <p:tav tm="100000">
                                          <p:val>
                                            <p:strVal val="#ppt_x"/>
                                          </p:val>
                                        </p:tav>
                                      </p:tavLst>
                                    </p:anim>
                                    <p:anim calcmode="lin" valueType="num">
                                      <p:cBhvr>
                                        <p:cTn id="9" dur="15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38 Grupo"/>
          <p:cNvGrpSpPr/>
          <p:nvPr/>
        </p:nvGrpSpPr>
        <p:grpSpPr>
          <a:xfrm>
            <a:off x="30882" y="-12501"/>
            <a:ext cx="9144000" cy="5143500"/>
            <a:chOff x="0" y="0"/>
            <a:chExt cx="9144000" cy="5143500"/>
          </a:xfrm>
        </p:grpSpPr>
        <p:sp>
          <p:nvSpPr>
            <p:cNvPr id="40" name="39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8" name="37 Imagen" descr="Diapositiva4"/>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13379" y="-6891"/>
            <a:ext cx="9172237" cy="5150391"/>
          </a:xfrm>
          <a:prstGeom prst="rect">
            <a:avLst/>
          </a:prstGeom>
          <a:noFill/>
          <a:ln>
            <a:noFill/>
          </a:ln>
        </p:spPr>
      </p:pic>
      <p:sp>
        <p:nvSpPr>
          <p:cNvPr id="2" name="1 Paralelogramo"/>
          <p:cNvSpPr/>
          <p:nvPr/>
        </p:nvSpPr>
        <p:spPr>
          <a:xfrm rot="5400000">
            <a:off x="2247608" y="-976092"/>
            <a:ext cx="1440848" cy="2322600"/>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a:off x="1942810" y="-671295"/>
            <a:ext cx="1440848" cy="2322601"/>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a:off x="1638010" y="-366495"/>
            <a:ext cx="1440848" cy="2322601"/>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a:off x="1333210" y="-61696"/>
            <a:ext cx="1440848" cy="2322601"/>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5400000">
            <a:off x="1028410" y="243104"/>
            <a:ext cx="1440848" cy="2322601"/>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5400000">
            <a:off x="723610" y="547902"/>
            <a:ext cx="1440848" cy="2322601"/>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5400000">
            <a:off x="418811" y="852702"/>
            <a:ext cx="1440848" cy="2322601"/>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5400000">
            <a:off x="180000" y="1157504"/>
            <a:ext cx="1440848" cy="2322601"/>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5400000" flipV="1">
            <a:off x="2242606" y="3813155"/>
            <a:ext cx="1440848" cy="2146258"/>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5400000" flipV="1">
            <a:off x="1937806" y="3508355"/>
            <a:ext cx="1440848" cy="2146258"/>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flipV="1">
            <a:off x="1633006" y="3203555"/>
            <a:ext cx="1440848" cy="2146258"/>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5400000" flipV="1">
            <a:off x="1328206" y="2898756"/>
            <a:ext cx="1440848" cy="2146256"/>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5400000" flipV="1">
            <a:off x="1023405" y="2593956"/>
            <a:ext cx="1440848" cy="2146256"/>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5400000" flipV="1">
            <a:off x="718604" y="2289156"/>
            <a:ext cx="1440848" cy="2146256"/>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5400000" flipV="1">
            <a:off x="413805" y="1984355"/>
            <a:ext cx="1440848" cy="2146258"/>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5400000" flipV="1">
            <a:off x="109006" y="1679556"/>
            <a:ext cx="1440848" cy="2146256"/>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5400000">
            <a:off x="0" y="1574993"/>
            <a:ext cx="1440848" cy="1894131"/>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rot="16200000" flipH="1">
            <a:off x="5361146" y="-981280"/>
            <a:ext cx="1527267" cy="2404977"/>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rot="16200000" flipH="1">
            <a:off x="5665947" y="-676479"/>
            <a:ext cx="1527264" cy="2404977"/>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rot="16200000" flipH="1">
            <a:off x="5970747" y="-371679"/>
            <a:ext cx="1527264" cy="2404977"/>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rot="16200000" flipH="1">
            <a:off x="6275547" y="-66879"/>
            <a:ext cx="1527264" cy="2404977"/>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rot="16200000" flipH="1">
            <a:off x="6580351" y="237927"/>
            <a:ext cx="1527264" cy="2404974"/>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rot="16200000" flipH="1">
            <a:off x="6885151" y="542727"/>
            <a:ext cx="1527264" cy="2404974"/>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rot="16200000" flipH="1">
            <a:off x="7189951" y="847527"/>
            <a:ext cx="1527264" cy="2404974"/>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rot="16200000" flipH="1">
            <a:off x="7416000" y="1152327"/>
            <a:ext cx="1527264" cy="2404974"/>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Paralelogramo"/>
          <p:cNvSpPr/>
          <p:nvPr/>
        </p:nvSpPr>
        <p:spPr>
          <a:xfrm rot="16200000" flipH="1" flipV="1">
            <a:off x="5369437" y="3811103"/>
            <a:ext cx="1527258" cy="2222378"/>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Paralelogramo"/>
          <p:cNvSpPr/>
          <p:nvPr/>
        </p:nvSpPr>
        <p:spPr>
          <a:xfrm rot="16200000" flipH="1" flipV="1">
            <a:off x="5674233" y="3506302"/>
            <a:ext cx="1527267" cy="2222378"/>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Paralelogramo"/>
          <p:cNvSpPr/>
          <p:nvPr/>
        </p:nvSpPr>
        <p:spPr>
          <a:xfrm rot="16200000" flipH="1" flipV="1">
            <a:off x="5979033" y="3201502"/>
            <a:ext cx="1527267" cy="2222378"/>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Paralelogramo"/>
          <p:cNvSpPr/>
          <p:nvPr/>
        </p:nvSpPr>
        <p:spPr>
          <a:xfrm rot="16200000" flipH="1" flipV="1">
            <a:off x="6283833" y="2896702"/>
            <a:ext cx="1527267" cy="2222378"/>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Paralelogramo"/>
          <p:cNvSpPr/>
          <p:nvPr/>
        </p:nvSpPr>
        <p:spPr>
          <a:xfrm rot="16200000" flipH="1" flipV="1">
            <a:off x="6588633" y="2591902"/>
            <a:ext cx="1527267" cy="2222378"/>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Paralelogramo"/>
          <p:cNvSpPr/>
          <p:nvPr/>
        </p:nvSpPr>
        <p:spPr>
          <a:xfrm rot="16200000" flipH="1" flipV="1">
            <a:off x="6893435" y="2287101"/>
            <a:ext cx="1527264" cy="2222378"/>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Paralelogramo"/>
          <p:cNvSpPr/>
          <p:nvPr/>
        </p:nvSpPr>
        <p:spPr>
          <a:xfrm rot="16200000" flipH="1" flipV="1">
            <a:off x="7198235" y="1982301"/>
            <a:ext cx="1527264" cy="2222378"/>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Paralelogramo"/>
          <p:cNvSpPr/>
          <p:nvPr/>
        </p:nvSpPr>
        <p:spPr>
          <a:xfrm rot="16200000" flipH="1" flipV="1">
            <a:off x="7503035" y="1677497"/>
            <a:ext cx="1527267" cy="2222375"/>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Paralelogramo"/>
          <p:cNvSpPr/>
          <p:nvPr/>
        </p:nvSpPr>
        <p:spPr>
          <a:xfrm rot="16200000" flipH="1">
            <a:off x="7616736" y="1577413"/>
            <a:ext cx="1527264" cy="1961310"/>
          </a:xfrm>
          <a:prstGeom prst="parallelogram">
            <a:avLst>
              <a:gd name="adj" fmla="val 0"/>
            </a:avLst>
          </a:prstGeom>
          <a:gradFill>
            <a:gsLst>
              <a:gs pos="12000">
                <a:srgbClr val="FF0000"/>
              </a:gs>
              <a:gs pos="45000">
                <a:srgbClr val="EDFF12">
                  <a:alpha val="0"/>
                </a:srgbClr>
              </a:gs>
              <a:gs pos="75831">
                <a:srgbClr val="DFFF20">
                  <a:alpha val="0"/>
                </a:srgbClr>
              </a:gs>
              <a:gs pos="70828">
                <a:srgbClr val="E5FF1A">
                  <a:alpha val="0"/>
                </a:srgbClr>
              </a:gs>
              <a:gs pos="25000">
                <a:srgbClr val="E5FF1A">
                  <a:alpha val="0"/>
                </a:srgbClr>
              </a:gs>
              <a:gs pos="91000">
                <a:srgbClr val="CCFF33">
                  <a:alpha val="67000"/>
                </a:srgbClr>
              </a:gs>
              <a:gs pos="19000">
                <a:srgbClr val="00B05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396553" y="-668610"/>
            <a:ext cx="9793088" cy="6336704"/>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143707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ppt_y"/>
                                          </p:val>
                                        </p:tav>
                                        <p:tav tm="100000">
                                          <p:val>
                                            <p:strVal val="#ppt_y"/>
                                          </p:val>
                                        </p:tav>
                                      </p:tavLst>
                                    </p:anim>
                                  </p:childTnLst>
                                </p:cTn>
                              </p:par>
                              <p:par>
                                <p:cTn id="9" presetID="3" presetClass="entr" presetSubtype="10"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linds(horizontal)">
                                      <p:cBhvr>
                                        <p:cTn id="11" dur="4000"/>
                                        <p:tgtEl>
                                          <p:spTgt spid="2"/>
                                        </p:tgtEl>
                                      </p:cBhvr>
                                    </p:animEffect>
                                  </p:childTnLst>
                                </p:cTn>
                              </p:par>
                              <p:par>
                                <p:cTn id="12" presetID="2" presetClass="exit" presetSubtype="2" fill="hold" grpId="2" nodeType="withEffect">
                                  <p:stCondLst>
                                    <p:cond delay="0"/>
                                  </p:stCondLst>
                                  <p:childTnLst>
                                    <p:anim calcmode="lin" valueType="num">
                                      <p:cBhvr additive="base">
                                        <p:cTn id="13" dur="3000"/>
                                        <p:tgtEl>
                                          <p:spTgt spid="2"/>
                                        </p:tgtEl>
                                        <p:attrNameLst>
                                          <p:attrName>ppt_x</p:attrName>
                                        </p:attrNameLst>
                                      </p:cBhvr>
                                      <p:tavLst>
                                        <p:tav tm="0">
                                          <p:val>
                                            <p:strVal val="ppt_x"/>
                                          </p:val>
                                        </p:tav>
                                        <p:tav tm="100000">
                                          <p:val>
                                            <p:strVal val="1+ppt_w/2"/>
                                          </p:val>
                                        </p:tav>
                                      </p:tavLst>
                                    </p:anim>
                                    <p:anim calcmode="lin" valueType="num">
                                      <p:cBhvr additive="base">
                                        <p:cTn id="14" dur="3000"/>
                                        <p:tgtEl>
                                          <p:spTgt spid="2"/>
                                        </p:tgtEl>
                                        <p:attrNameLst>
                                          <p:attrName>ppt_y</p:attrName>
                                        </p:attrNameLst>
                                      </p:cBhvr>
                                      <p:tavLst>
                                        <p:tav tm="0">
                                          <p:val>
                                            <p:strVal val="ppt_y"/>
                                          </p:val>
                                        </p:tav>
                                        <p:tav tm="100000">
                                          <p:val>
                                            <p:strVal val="ppt_y"/>
                                          </p:val>
                                        </p:tav>
                                      </p:tavLst>
                                    </p:anim>
                                    <p:set>
                                      <p:cBhvr>
                                        <p:cTn id="15" dur="1" fill="hold">
                                          <p:stCondLst>
                                            <p:cond delay="2999"/>
                                          </p:stCondLst>
                                        </p:cTn>
                                        <p:tgtEl>
                                          <p:spTgt spid="2"/>
                                        </p:tgtEl>
                                        <p:attrNameLst>
                                          <p:attrName>style.visibility</p:attrName>
                                        </p:attrNameLst>
                                      </p:cBhvr>
                                      <p:to>
                                        <p:strVal val="hidden"/>
                                      </p:to>
                                    </p:set>
                                  </p:childTnLst>
                                </p:cTn>
                              </p:par>
                              <p:par>
                                <p:cTn id="16" presetID="2" presetClass="entr" presetSubtype="2" fill="hold" grpId="0" nodeType="withEffect">
                                  <p:stCondLst>
                                    <p:cond delay="0"/>
                                  </p:stCondLst>
                                  <p:childTnLst>
                                    <p:set>
                                      <p:cBhvr>
                                        <p:cTn id="17" dur="1" fill="hold">
                                          <p:stCondLst>
                                            <p:cond delay="0"/>
                                          </p:stCondLst>
                                        </p:cTn>
                                        <p:tgtEl>
                                          <p:spTgt spid="17"/>
                                        </p:tgtEl>
                                        <p:attrNameLst>
                                          <p:attrName>style.visibility</p:attrName>
                                        </p:attrNameLst>
                                      </p:cBhvr>
                                      <p:to>
                                        <p:strVal val="visible"/>
                                      </p:to>
                                    </p:set>
                                    <p:anim calcmode="lin" valueType="num">
                                      <p:cBhvr additive="base">
                                        <p:cTn id="18" dur="3000" fill="hold"/>
                                        <p:tgtEl>
                                          <p:spTgt spid="17"/>
                                        </p:tgtEl>
                                        <p:attrNameLst>
                                          <p:attrName>ppt_x</p:attrName>
                                        </p:attrNameLst>
                                      </p:cBhvr>
                                      <p:tavLst>
                                        <p:tav tm="0">
                                          <p:val>
                                            <p:strVal val="1+#ppt_w/2"/>
                                          </p:val>
                                        </p:tav>
                                        <p:tav tm="100000">
                                          <p:val>
                                            <p:strVal val="#ppt_x"/>
                                          </p:val>
                                        </p:tav>
                                      </p:tavLst>
                                    </p:anim>
                                    <p:anim calcmode="lin" valueType="num">
                                      <p:cBhvr additive="base">
                                        <p:cTn id="19" dur="3000" fill="hold"/>
                                        <p:tgtEl>
                                          <p:spTgt spid="17"/>
                                        </p:tgtEl>
                                        <p:attrNameLst>
                                          <p:attrName>ppt_y</p:attrName>
                                        </p:attrNameLst>
                                      </p:cBhvr>
                                      <p:tavLst>
                                        <p:tav tm="0">
                                          <p:val>
                                            <p:strVal val="#ppt_y"/>
                                          </p:val>
                                        </p:tav>
                                        <p:tav tm="100000">
                                          <p:val>
                                            <p:strVal val="#ppt_y"/>
                                          </p:val>
                                        </p:tav>
                                      </p:tavLst>
                                    </p:anim>
                                  </p:childTnLst>
                                </p:cTn>
                              </p:par>
                              <p:par>
                                <p:cTn id="20" presetID="3" presetClass="entr" presetSubtype="10" fill="hold" grpId="1" nodeType="with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blinds(horizontal)">
                                      <p:cBhvr>
                                        <p:cTn id="22" dur="4000"/>
                                        <p:tgtEl>
                                          <p:spTgt spid="17"/>
                                        </p:tgtEl>
                                      </p:cBhvr>
                                    </p:animEffect>
                                  </p:childTnLst>
                                </p:cTn>
                              </p:par>
                              <p:par>
                                <p:cTn id="23" presetID="2" presetClass="exit" presetSubtype="2" fill="hold" grpId="2" nodeType="withEffect">
                                  <p:stCondLst>
                                    <p:cond delay="0"/>
                                  </p:stCondLst>
                                  <p:childTnLst>
                                    <p:anim calcmode="lin" valueType="num">
                                      <p:cBhvr additive="base">
                                        <p:cTn id="24" dur="3000"/>
                                        <p:tgtEl>
                                          <p:spTgt spid="17"/>
                                        </p:tgtEl>
                                        <p:attrNameLst>
                                          <p:attrName>ppt_x</p:attrName>
                                        </p:attrNameLst>
                                      </p:cBhvr>
                                      <p:tavLst>
                                        <p:tav tm="0">
                                          <p:val>
                                            <p:strVal val="ppt_x"/>
                                          </p:val>
                                        </p:tav>
                                        <p:tav tm="100000">
                                          <p:val>
                                            <p:strVal val="1+ppt_w/2"/>
                                          </p:val>
                                        </p:tav>
                                      </p:tavLst>
                                    </p:anim>
                                    <p:anim calcmode="lin" valueType="num">
                                      <p:cBhvr additive="base">
                                        <p:cTn id="25" dur="3000"/>
                                        <p:tgtEl>
                                          <p:spTgt spid="17"/>
                                        </p:tgtEl>
                                        <p:attrNameLst>
                                          <p:attrName>ppt_y</p:attrName>
                                        </p:attrNameLst>
                                      </p:cBhvr>
                                      <p:tavLst>
                                        <p:tav tm="0">
                                          <p:val>
                                            <p:strVal val="ppt_y"/>
                                          </p:val>
                                        </p:tav>
                                        <p:tav tm="100000">
                                          <p:val>
                                            <p:strVal val="ppt_y"/>
                                          </p:val>
                                        </p:tav>
                                      </p:tavLst>
                                    </p:anim>
                                    <p:set>
                                      <p:cBhvr>
                                        <p:cTn id="26" dur="1" fill="hold">
                                          <p:stCondLst>
                                            <p:cond delay="2999"/>
                                          </p:stCondLst>
                                        </p:cTn>
                                        <p:tgtEl>
                                          <p:spTgt spid="17"/>
                                        </p:tgtEl>
                                        <p:attrNameLst>
                                          <p:attrName>style.visibility</p:attrName>
                                        </p:attrNameLst>
                                      </p:cBhvr>
                                      <p:to>
                                        <p:strVal val="hidden"/>
                                      </p:to>
                                    </p:set>
                                  </p:childTnLst>
                                </p:cTn>
                              </p:par>
                              <p:par>
                                <p:cTn id="27" presetID="2" presetClass="entr" presetSubtype="2" fill="hold" grpId="0" nodeType="withEffect">
                                  <p:stCondLst>
                                    <p:cond delay="0"/>
                                  </p:stCondLst>
                                  <p:childTnLst>
                                    <p:set>
                                      <p:cBhvr>
                                        <p:cTn id="28" dur="1" fill="hold">
                                          <p:stCondLst>
                                            <p:cond delay="0"/>
                                          </p:stCondLst>
                                        </p:cTn>
                                        <p:tgtEl>
                                          <p:spTgt spid="19"/>
                                        </p:tgtEl>
                                        <p:attrNameLst>
                                          <p:attrName>style.visibility</p:attrName>
                                        </p:attrNameLst>
                                      </p:cBhvr>
                                      <p:to>
                                        <p:strVal val="visible"/>
                                      </p:to>
                                    </p:set>
                                    <p:anim calcmode="lin" valueType="num">
                                      <p:cBhvr additive="base">
                                        <p:cTn id="29" dur="3000" fill="hold"/>
                                        <p:tgtEl>
                                          <p:spTgt spid="19"/>
                                        </p:tgtEl>
                                        <p:attrNameLst>
                                          <p:attrName>ppt_x</p:attrName>
                                        </p:attrNameLst>
                                      </p:cBhvr>
                                      <p:tavLst>
                                        <p:tav tm="0">
                                          <p:val>
                                            <p:strVal val="1+#ppt_w/2"/>
                                          </p:val>
                                        </p:tav>
                                        <p:tav tm="100000">
                                          <p:val>
                                            <p:strVal val="#ppt_x"/>
                                          </p:val>
                                        </p:tav>
                                      </p:tavLst>
                                    </p:anim>
                                    <p:anim calcmode="lin" valueType="num">
                                      <p:cBhvr additive="base">
                                        <p:cTn id="30" dur="3000" fill="hold"/>
                                        <p:tgtEl>
                                          <p:spTgt spid="19"/>
                                        </p:tgtEl>
                                        <p:attrNameLst>
                                          <p:attrName>ppt_y</p:attrName>
                                        </p:attrNameLst>
                                      </p:cBhvr>
                                      <p:tavLst>
                                        <p:tav tm="0">
                                          <p:val>
                                            <p:strVal val="#ppt_y"/>
                                          </p:val>
                                        </p:tav>
                                        <p:tav tm="100000">
                                          <p:val>
                                            <p:strVal val="#ppt_y"/>
                                          </p:val>
                                        </p:tav>
                                      </p:tavLst>
                                    </p:anim>
                                  </p:childTnLst>
                                </p:cTn>
                              </p:par>
                              <p:par>
                                <p:cTn id="31" presetID="3" presetClass="entr" presetSubtype="10" fill="hold" grpId="1" nodeType="with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blinds(horizontal)">
                                      <p:cBhvr>
                                        <p:cTn id="33" dur="4000"/>
                                        <p:tgtEl>
                                          <p:spTgt spid="19"/>
                                        </p:tgtEl>
                                      </p:cBhvr>
                                    </p:animEffect>
                                  </p:childTnLst>
                                </p:cTn>
                              </p:par>
                              <p:par>
                                <p:cTn id="34" presetID="2" presetClass="exit" presetSubtype="2" fill="hold" grpId="2" nodeType="withEffect">
                                  <p:stCondLst>
                                    <p:cond delay="0"/>
                                  </p:stCondLst>
                                  <p:childTnLst>
                                    <p:anim calcmode="lin" valueType="num">
                                      <p:cBhvr additive="base">
                                        <p:cTn id="35" dur="3000"/>
                                        <p:tgtEl>
                                          <p:spTgt spid="19"/>
                                        </p:tgtEl>
                                        <p:attrNameLst>
                                          <p:attrName>ppt_x</p:attrName>
                                        </p:attrNameLst>
                                      </p:cBhvr>
                                      <p:tavLst>
                                        <p:tav tm="0">
                                          <p:val>
                                            <p:strVal val="ppt_x"/>
                                          </p:val>
                                        </p:tav>
                                        <p:tav tm="100000">
                                          <p:val>
                                            <p:strVal val="1+ppt_w/2"/>
                                          </p:val>
                                        </p:tav>
                                      </p:tavLst>
                                    </p:anim>
                                    <p:anim calcmode="lin" valueType="num">
                                      <p:cBhvr additive="base">
                                        <p:cTn id="36" dur="3000"/>
                                        <p:tgtEl>
                                          <p:spTgt spid="19"/>
                                        </p:tgtEl>
                                        <p:attrNameLst>
                                          <p:attrName>ppt_y</p:attrName>
                                        </p:attrNameLst>
                                      </p:cBhvr>
                                      <p:tavLst>
                                        <p:tav tm="0">
                                          <p:val>
                                            <p:strVal val="ppt_y"/>
                                          </p:val>
                                        </p:tav>
                                        <p:tav tm="100000">
                                          <p:val>
                                            <p:strVal val="ppt_y"/>
                                          </p:val>
                                        </p:tav>
                                      </p:tavLst>
                                    </p:anim>
                                    <p:set>
                                      <p:cBhvr>
                                        <p:cTn id="37" dur="1" fill="hold">
                                          <p:stCondLst>
                                            <p:cond delay="2999"/>
                                          </p:stCondLst>
                                        </p:cTn>
                                        <p:tgtEl>
                                          <p:spTgt spid="19"/>
                                        </p:tgtEl>
                                        <p:attrNameLst>
                                          <p:attrName>style.visibility</p:attrName>
                                        </p:attrNameLst>
                                      </p:cBhvr>
                                      <p:to>
                                        <p:strVal val="hidden"/>
                                      </p:to>
                                    </p:set>
                                  </p:childTnLst>
                                </p:cTn>
                              </p:par>
                              <p:par>
                                <p:cTn id="38" presetID="2" presetClass="entr" presetSubtype="2" fill="hold" grpId="0" nodeType="withEffect">
                                  <p:stCondLst>
                                    <p:cond delay="0"/>
                                  </p:stCondLst>
                                  <p:childTnLst>
                                    <p:set>
                                      <p:cBhvr>
                                        <p:cTn id="39" dur="1" fill="hold">
                                          <p:stCondLst>
                                            <p:cond delay="0"/>
                                          </p:stCondLst>
                                        </p:cTn>
                                        <p:tgtEl>
                                          <p:spTgt spid="21"/>
                                        </p:tgtEl>
                                        <p:attrNameLst>
                                          <p:attrName>style.visibility</p:attrName>
                                        </p:attrNameLst>
                                      </p:cBhvr>
                                      <p:to>
                                        <p:strVal val="visible"/>
                                      </p:to>
                                    </p:set>
                                    <p:anim calcmode="lin" valueType="num">
                                      <p:cBhvr additive="base">
                                        <p:cTn id="40" dur="3000" fill="hold"/>
                                        <p:tgtEl>
                                          <p:spTgt spid="21"/>
                                        </p:tgtEl>
                                        <p:attrNameLst>
                                          <p:attrName>ppt_x</p:attrName>
                                        </p:attrNameLst>
                                      </p:cBhvr>
                                      <p:tavLst>
                                        <p:tav tm="0">
                                          <p:val>
                                            <p:strVal val="1+#ppt_w/2"/>
                                          </p:val>
                                        </p:tav>
                                        <p:tav tm="100000">
                                          <p:val>
                                            <p:strVal val="#ppt_x"/>
                                          </p:val>
                                        </p:tav>
                                      </p:tavLst>
                                    </p:anim>
                                    <p:anim calcmode="lin" valueType="num">
                                      <p:cBhvr additive="base">
                                        <p:cTn id="41" dur="3000" fill="hold"/>
                                        <p:tgtEl>
                                          <p:spTgt spid="21"/>
                                        </p:tgtEl>
                                        <p:attrNameLst>
                                          <p:attrName>ppt_y</p:attrName>
                                        </p:attrNameLst>
                                      </p:cBhvr>
                                      <p:tavLst>
                                        <p:tav tm="0">
                                          <p:val>
                                            <p:strVal val="#ppt_y"/>
                                          </p:val>
                                        </p:tav>
                                        <p:tav tm="100000">
                                          <p:val>
                                            <p:strVal val="#ppt_y"/>
                                          </p:val>
                                        </p:tav>
                                      </p:tavLst>
                                    </p:anim>
                                  </p:childTnLst>
                                </p:cTn>
                              </p:par>
                              <p:par>
                                <p:cTn id="42" presetID="3" presetClass="entr" presetSubtype="10" fill="hold" grpId="1" nodeType="withEffect">
                                  <p:stCondLst>
                                    <p:cond delay="0"/>
                                  </p:stCondLst>
                                  <p:childTnLst>
                                    <p:set>
                                      <p:cBhvr>
                                        <p:cTn id="43" dur="1" fill="hold">
                                          <p:stCondLst>
                                            <p:cond delay="0"/>
                                          </p:stCondLst>
                                        </p:cTn>
                                        <p:tgtEl>
                                          <p:spTgt spid="21"/>
                                        </p:tgtEl>
                                        <p:attrNameLst>
                                          <p:attrName>style.visibility</p:attrName>
                                        </p:attrNameLst>
                                      </p:cBhvr>
                                      <p:to>
                                        <p:strVal val="visible"/>
                                      </p:to>
                                    </p:set>
                                    <p:animEffect transition="in" filter="blinds(horizontal)">
                                      <p:cBhvr>
                                        <p:cTn id="44" dur="4000"/>
                                        <p:tgtEl>
                                          <p:spTgt spid="21"/>
                                        </p:tgtEl>
                                      </p:cBhvr>
                                    </p:animEffect>
                                  </p:childTnLst>
                                </p:cTn>
                              </p:par>
                              <p:par>
                                <p:cTn id="45" presetID="2" presetClass="exit" presetSubtype="2" fill="hold" grpId="2" nodeType="withEffect">
                                  <p:stCondLst>
                                    <p:cond delay="0"/>
                                  </p:stCondLst>
                                  <p:childTnLst>
                                    <p:anim calcmode="lin" valueType="num">
                                      <p:cBhvr additive="base">
                                        <p:cTn id="46" dur="3000"/>
                                        <p:tgtEl>
                                          <p:spTgt spid="21"/>
                                        </p:tgtEl>
                                        <p:attrNameLst>
                                          <p:attrName>ppt_x</p:attrName>
                                        </p:attrNameLst>
                                      </p:cBhvr>
                                      <p:tavLst>
                                        <p:tav tm="0">
                                          <p:val>
                                            <p:strVal val="ppt_x"/>
                                          </p:val>
                                        </p:tav>
                                        <p:tav tm="100000">
                                          <p:val>
                                            <p:strVal val="1+ppt_w/2"/>
                                          </p:val>
                                        </p:tav>
                                      </p:tavLst>
                                    </p:anim>
                                    <p:anim calcmode="lin" valueType="num">
                                      <p:cBhvr additive="base">
                                        <p:cTn id="47" dur="3000"/>
                                        <p:tgtEl>
                                          <p:spTgt spid="21"/>
                                        </p:tgtEl>
                                        <p:attrNameLst>
                                          <p:attrName>ppt_y</p:attrName>
                                        </p:attrNameLst>
                                      </p:cBhvr>
                                      <p:tavLst>
                                        <p:tav tm="0">
                                          <p:val>
                                            <p:strVal val="ppt_y"/>
                                          </p:val>
                                        </p:tav>
                                        <p:tav tm="100000">
                                          <p:val>
                                            <p:strVal val="ppt_y"/>
                                          </p:val>
                                        </p:tav>
                                      </p:tavLst>
                                    </p:anim>
                                    <p:set>
                                      <p:cBhvr>
                                        <p:cTn id="48" dur="1" fill="hold">
                                          <p:stCondLst>
                                            <p:cond delay="2999"/>
                                          </p:stCondLst>
                                        </p:cTn>
                                        <p:tgtEl>
                                          <p:spTgt spid="21"/>
                                        </p:tgtEl>
                                        <p:attrNameLst>
                                          <p:attrName>style.visibility</p:attrName>
                                        </p:attrNameLst>
                                      </p:cBhvr>
                                      <p:to>
                                        <p:strVal val="hidden"/>
                                      </p:to>
                                    </p:set>
                                  </p:childTnLst>
                                </p:cTn>
                              </p:par>
                              <p:par>
                                <p:cTn id="49" presetID="2" presetClass="entr" presetSubtype="2" fill="hold" grpId="0" nodeType="withEffect">
                                  <p:stCondLst>
                                    <p:cond delay="0"/>
                                  </p:stCondLst>
                                  <p:childTnLst>
                                    <p:set>
                                      <p:cBhvr>
                                        <p:cTn id="50" dur="1" fill="hold">
                                          <p:stCondLst>
                                            <p:cond delay="0"/>
                                          </p:stCondLst>
                                        </p:cTn>
                                        <p:tgtEl>
                                          <p:spTgt spid="23"/>
                                        </p:tgtEl>
                                        <p:attrNameLst>
                                          <p:attrName>style.visibility</p:attrName>
                                        </p:attrNameLst>
                                      </p:cBhvr>
                                      <p:to>
                                        <p:strVal val="visible"/>
                                      </p:to>
                                    </p:set>
                                    <p:anim calcmode="lin" valueType="num">
                                      <p:cBhvr additive="base">
                                        <p:cTn id="51" dur="3000" fill="hold"/>
                                        <p:tgtEl>
                                          <p:spTgt spid="23"/>
                                        </p:tgtEl>
                                        <p:attrNameLst>
                                          <p:attrName>ppt_x</p:attrName>
                                        </p:attrNameLst>
                                      </p:cBhvr>
                                      <p:tavLst>
                                        <p:tav tm="0">
                                          <p:val>
                                            <p:strVal val="1+#ppt_w/2"/>
                                          </p:val>
                                        </p:tav>
                                        <p:tav tm="100000">
                                          <p:val>
                                            <p:strVal val="#ppt_x"/>
                                          </p:val>
                                        </p:tav>
                                      </p:tavLst>
                                    </p:anim>
                                    <p:anim calcmode="lin" valueType="num">
                                      <p:cBhvr additive="base">
                                        <p:cTn id="52" dur="3000" fill="hold"/>
                                        <p:tgtEl>
                                          <p:spTgt spid="23"/>
                                        </p:tgtEl>
                                        <p:attrNameLst>
                                          <p:attrName>ppt_y</p:attrName>
                                        </p:attrNameLst>
                                      </p:cBhvr>
                                      <p:tavLst>
                                        <p:tav tm="0">
                                          <p:val>
                                            <p:strVal val="#ppt_y"/>
                                          </p:val>
                                        </p:tav>
                                        <p:tav tm="100000">
                                          <p:val>
                                            <p:strVal val="#ppt_y"/>
                                          </p:val>
                                        </p:tav>
                                      </p:tavLst>
                                    </p:anim>
                                  </p:childTnLst>
                                </p:cTn>
                              </p:par>
                              <p:par>
                                <p:cTn id="53" presetID="3" presetClass="entr" presetSubtype="10" fill="hold" grpId="1" nodeType="with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blinds(horizontal)">
                                      <p:cBhvr>
                                        <p:cTn id="55" dur="4000"/>
                                        <p:tgtEl>
                                          <p:spTgt spid="23"/>
                                        </p:tgtEl>
                                      </p:cBhvr>
                                    </p:animEffect>
                                  </p:childTnLst>
                                </p:cTn>
                              </p:par>
                              <p:par>
                                <p:cTn id="56" presetID="2" presetClass="exit" presetSubtype="2" fill="hold" grpId="2" nodeType="withEffect">
                                  <p:stCondLst>
                                    <p:cond delay="0"/>
                                  </p:stCondLst>
                                  <p:childTnLst>
                                    <p:anim calcmode="lin" valueType="num">
                                      <p:cBhvr additive="base">
                                        <p:cTn id="57" dur="3000"/>
                                        <p:tgtEl>
                                          <p:spTgt spid="23"/>
                                        </p:tgtEl>
                                        <p:attrNameLst>
                                          <p:attrName>ppt_x</p:attrName>
                                        </p:attrNameLst>
                                      </p:cBhvr>
                                      <p:tavLst>
                                        <p:tav tm="0">
                                          <p:val>
                                            <p:strVal val="ppt_x"/>
                                          </p:val>
                                        </p:tav>
                                        <p:tav tm="100000">
                                          <p:val>
                                            <p:strVal val="1+ppt_w/2"/>
                                          </p:val>
                                        </p:tav>
                                      </p:tavLst>
                                    </p:anim>
                                    <p:anim calcmode="lin" valueType="num">
                                      <p:cBhvr additive="base">
                                        <p:cTn id="58" dur="3000"/>
                                        <p:tgtEl>
                                          <p:spTgt spid="23"/>
                                        </p:tgtEl>
                                        <p:attrNameLst>
                                          <p:attrName>ppt_y</p:attrName>
                                        </p:attrNameLst>
                                      </p:cBhvr>
                                      <p:tavLst>
                                        <p:tav tm="0">
                                          <p:val>
                                            <p:strVal val="ppt_y"/>
                                          </p:val>
                                        </p:tav>
                                        <p:tav tm="100000">
                                          <p:val>
                                            <p:strVal val="ppt_y"/>
                                          </p:val>
                                        </p:tav>
                                      </p:tavLst>
                                    </p:anim>
                                    <p:set>
                                      <p:cBhvr>
                                        <p:cTn id="59" dur="1" fill="hold">
                                          <p:stCondLst>
                                            <p:cond delay="2999"/>
                                          </p:stCondLst>
                                        </p:cTn>
                                        <p:tgtEl>
                                          <p:spTgt spid="23"/>
                                        </p:tgtEl>
                                        <p:attrNameLst>
                                          <p:attrName>style.visibility</p:attrName>
                                        </p:attrNameLst>
                                      </p:cBhvr>
                                      <p:to>
                                        <p:strVal val="hidden"/>
                                      </p:to>
                                    </p:set>
                                  </p:childTnLst>
                                </p:cTn>
                              </p:par>
                              <p:par>
                                <p:cTn id="60" presetID="2" presetClass="entr" presetSubtype="2" fill="hold" grpId="0" nodeType="withEffect">
                                  <p:stCondLst>
                                    <p:cond delay="0"/>
                                  </p:stCondLst>
                                  <p:childTnLst>
                                    <p:set>
                                      <p:cBhvr>
                                        <p:cTn id="61" dur="1" fill="hold">
                                          <p:stCondLst>
                                            <p:cond delay="0"/>
                                          </p:stCondLst>
                                        </p:cTn>
                                        <p:tgtEl>
                                          <p:spTgt spid="25"/>
                                        </p:tgtEl>
                                        <p:attrNameLst>
                                          <p:attrName>style.visibility</p:attrName>
                                        </p:attrNameLst>
                                      </p:cBhvr>
                                      <p:to>
                                        <p:strVal val="visible"/>
                                      </p:to>
                                    </p:set>
                                    <p:anim calcmode="lin" valueType="num">
                                      <p:cBhvr additive="base">
                                        <p:cTn id="62" dur="3000" fill="hold"/>
                                        <p:tgtEl>
                                          <p:spTgt spid="25"/>
                                        </p:tgtEl>
                                        <p:attrNameLst>
                                          <p:attrName>ppt_x</p:attrName>
                                        </p:attrNameLst>
                                      </p:cBhvr>
                                      <p:tavLst>
                                        <p:tav tm="0">
                                          <p:val>
                                            <p:strVal val="1+#ppt_w/2"/>
                                          </p:val>
                                        </p:tav>
                                        <p:tav tm="100000">
                                          <p:val>
                                            <p:strVal val="#ppt_x"/>
                                          </p:val>
                                        </p:tav>
                                      </p:tavLst>
                                    </p:anim>
                                    <p:anim calcmode="lin" valueType="num">
                                      <p:cBhvr additive="base">
                                        <p:cTn id="63" dur="3000" fill="hold"/>
                                        <p:tgtEl>
                                          <p:spTgt spid="25"/>
                                        </p:tgtEl>
                                        <p:attrNameLst>
                                          <p:attrName>ppt_y</p:attrName>
                                        </p:attrNameLst>
                                      </p:cBhvr>
                                      <p:tavLst>
                                        <p:tav tm="0">
                                          <p:val>
                                            <p:strVal val="#ppt_y"/>
                                          </p:val>
                                        </p:tav>
                                        <p:tav tm="100000">
                                          <p:val>
                                            <p:strVal val="#ppt_y"/>
                                          </p:val>
                                        </p:tav>
                                      </p:tavLst>
                                    </p:anim>
                                  </p:childTnLst>
                                </p:cTn>
                              </p:par>
                              <p:par>
                                <p:cTn id="64" presetID="3" presetClass="entr" presetSubtype="10" fill="hold" grpId="1" nodeType="withEffect">
                                  <p:stCondLst>
                                    <p:cond delay="0"/>
                                  </p:stCondLst>
                                  <p:childTnLst>
                                    <p:set>
                                      <p:cBhvr>
                                        <p:cTn id="65" dur="1" fill="hold">
                                          <p:stCondLst>
                                            <p:cond delay="0"/>
                                          </p:stCondLst>
                                        </p:cTn>
                                        <p:tgtEl>
                                          <p:spTgt spid="25"/>
                                        </p:tgtEl>
                                        <p:attrNameLst>
                                          <p:attrName>style.visibility</p:attrName>
                                        </p:attrNameLst>
                                      </p:cBhvr>
                                      <p:to>
                                        <p:strVal val="visible"/>
                                      </p:to>
                                    </p:set>
                                    <p:animEffect transition="in" filter="blinds(horizontal)">
                                      <p:cBhvr>
                                        <p:cTn id="66" dur="4000"/>
                                        <p:tgtEl>
                                          <p:spTgt spid="25"/>
                                        </p:tgtEl>
                                      </p:cBhvr>
                                    </p:animEffect>
                                  </p:childTnLst>
                                </p:cTn>
                              </p:par>
                              <p:par>
                                <p:cTn id="67" presetID="2" presetClass="exit" presetSubtype="2" fill="hold" grpId="2" nodeType="withEffect">
                                  <p:stCondLst>
                                    <p:cond delay="0"/>
                                  </p:stCondLst>
                                  <p:childTnLst>
                                    <p:anim calcmode="lin" valueType="num">
                                      <p:cBhvr additive="base">
                                        <p:cTn id="68" dur="3000"/>
                                        <p:tgtEl>
                                          <p:spTgt spid="25"/>
                                        </p:tgtEl>
                                        <p:attrNameLst>
                                          <p:attrName>ppt_x</p:attrName>
                                        </p:attrNameLst>
                                      </p:cBhvr>
                                      <p:tavLst>
                                        <p:tav tm="0">
                                          <p:val>
                                            <p:strVal val="ppt_x"/>
                                          </p:val>
                                        </p:tav>
                                        <p:tav tm="100000">
                                          <p:val>
                                            <p:strVal val="1+ppt_w/2"/>
                                          </p:val>
                                        </p:tav>
                                      </p:tavLst>
                                    </p:anim>
                                    <p:anim calcmode="lin" valueType="num">
                                      <p:cBhvr additive="base">
                                        <p:cTn id="69" dur="3000"/>
                                        <p:tgtEl>
                                          <p:spTgt spid="25"/>
                                        </p:tgtEl>
                                        <p:attrNameLst>
                                          <p:attrName>ppt_y</p:attrName>
                                        </p:attrNameLst>
                                      </p:cBhvr>
                                      <p:tavLst>
                                        <p:tav tm="0">
                                          <p:val>
                                            <p:strVal val="ppt_y"/>
                                          </p:val>
                                        </p:tav>
                                        <p:tav tm="100000">
                                          <p:val>
                                            <p:strVal val="ppt_y"/>
                                          </p:val>
                                        </p:tav>
                                      </p:tavLst>
                                    </p:anim>
                                    <p:set>
                                      <p:cBhvr>
                                        <p:cTn id="70" dur="1" fill="hold">
                                          <p:stCondLst>
                                            <p:cond delay="2999"/>
                                          </p:stCondLst>
                                        </p:cTn>
                                        <p:tgtEl>
                                          <p:spTgt spid="25"/>
                                        </p:tgtEl>
                                        <p:attrNameLst>
                                          <p:attrName>style.visibility</p:attrName>
                                        </p:attrNameLst>
                                      </p:cBhvr>
                                      <p:to>
                                        <p:strVal val="hidden"/>
                                      </p:to>
                                    </p:set>
                                  </p:childTnLst>
                                </p:cTn>
                              </p:par>
                              <p:par>
                                <p:cTn id="71" presetID="2" presetClass="entr" presetSubtype="2" fill="hold" grpId="0" nodeType="withEffect">
                                  <p:stCondLst>
                                    <p:cond delay="0"/>
                                  </p:stCondLst>
                                  <p:childTnLst>
                                    <p:set>
                                      <p:cBhvr>
                                        <p:cTn id="72" dur="1" fill="hold">
                                          <p:stCondLst>
                                            <p:cond delay="0"/>
                                          </p:stCondLst>
                                        </p:cTn>
                                        <p:tgtEl>
                                          <p:spTgt spid="27"/>
                                        </p:tgtEl>
                                        <p:attrNameLst>
                                          <p:attrName>style.visibility</p:attrName>
                                        </p:attrNameLst>
                                      </p:cBhvr>
                                      <p:to>
                                        <p:strVal val="visible"/>
                                      </p:to>
                                    </p:set>
                                    <p:anim calcmode="lin" valueType="num">
                                      <p:cBhvr additive="base">
                                        <p:cTn id="73" dur="3000" fill="hold"/>
                                        <p:tgtEl>
                                          <p:spTgt spid="27"/>
                                        </p:tgtEl>
                                        <p:attrNameLst>
                                          <p:attrName>ppt_x</p:attrName>
                                        </p:attrNameLst>
                                      </p:cBhvr>
                                      <p:tavLst>
                                        <p:tav tm="0">
                                          <p:val>
                                            <p:strVal val="1+#ppt_w/2"/>
                                          </p:val>
                                        </p:tav>
                                        <p:tav tm="100000">
                                          <p:val>
                                            <p:strVal val="#ppt_x"/>
                                          </p:val>
                                        </p:tav>
                                      </p:tavLst>
                                    </p:anim>
                                    <p:anim calcmode="lin" valueType="num">
                                      <p:cBhvr additive="base">
                                        <p:cTn id="74" dur="3000" fill="hold"/>
                                        <p:tgtEl>
                                          <p:spTgt spid="27"/>
                                        </p:tgtEl>
                                        <p:attrNameLst>
                                          <p:attrName>ppt_y</p:attrName>
                                        </p:attrNameLst>
                                      </p:cBhvr>
                                      <p:tavLst>
                                        <p:tav tm="0">
                                          <p:val>
                                            <p:strVal val="#ppt_y"/>
                                          </p:val>
                                        </p:tav>
                                        <p:tav tm="100000">
                                          <p:val>
                                            <p:strVal val="#ppt_y"/>
                                          </p:val>
                                        </p:tav>
                                      </p:tavLst>
                                    </p:anim>
                                  </p:childTnLst>
                                </p:cTn>
                              </p:par>
                              <p:par>
                                <p:cTn id="75" presetID="3" presetClass="entr" presetSubtype="10" fill="hold" grpId="1"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blinds(horizontal)">
                                      <p:cBhvr>
                                        <p:cTn id="77" dur="4000"/>
                                        <p:tgtEl>
                                          <p:spTgt spid="27"/>
                                        </p:tgtEl>
                                      </p:cBhvr>
                                    </p:animEffect>
                                  </p:childTnLst>
                                </p:cTn>
                              </p:par>
                              <p:par>
                                <p:cTn id="78" presetID="2" presetClass="exit" presetSubtype="2" fill="hold" grpId="2" nodeType="withEffect">
                                  <p:stCondLst>
                                    <p:cond delay="0"/>
                                  </p:stCondLst>
                                  <p:childTnLst>
                                    <p:anim calcmode="lin" valueType="num">
                                      <p:cBhvr additive="base">
                                        <p:cTn id="79" dur="3000"/>
                                        <p:tgtEl>
                                          <p:spTgt spid="27"/>
                                        </p:tgtEl>
                                        <p:attrNameLst>
                                          <p:attrName>ppt_x</p:attrName>
                                        </p:attrNameLst>
                                      </p:cBhvr>
                                      <p:tavLst>
                                        <p:tav tm="0">
                                          <p:val>
                                            <p:strVal val="ppt_x"/>
                                          </p:val>
                                        </p:tav>
                                        <p:tav tm="100000">
                                          <p:val>
                                            <p:strVal val="1+ppt_w/2"/>
                                          </p:val>
                                        </p:tav>
                                      </p:tavLst>
                                    </p:anim>
                                    <p:anim calcmode="lin" valueType="num">
                                      <p:cBhvr additive="base">
                                        <p:cTn id="80" dur="3000"/>
                                        <p:tgtEl>
                                          <p:spTgt spid="27"/>
                                        </p:tgtEl>
                                        <p:attrNameLst>
                                          <p:attrName>ppt_y</p:attrName>
                                        </p:attrNameLst>
                                      </p:cBhvr>
                                      <p:tavLst>
                                        <p:tav tm="0">
                                          <p:val>
                                            <p:strVal val="ppt_y"/>
                                          </p:val>
                                        </p:tav>
                                        <p:tav tm="100000">
                                          <p:val>
                                            <p:strVal val="ppt_y"/>
                                          </p:val>
                                        </p:tav>
                                      </p:tavLst>
                                    </p:anim>
                                    <p:set>
                                      <p:cBhvr>
                                        <p:cTn id="81" dur="1" fill="hold">
                                          <p:stCondLst>
                                            <p:cond delay="2999"/>
                                          </p:stCondLst>
                                        </p:cTn>
                                        <p:tgtEl>
                                          <p:spTgt spid="27"/>
                                        </p:tgtEl>
                                        <p:attrNameLst>
                                          <p:attrName>style.visibility</p:attrName>
                                        </p:attrNameLst>
                                      </p:cBhvr>
                                      <p:to>
                                        <p:strVal val="hidden"/>
                                      </p:to>
                                    </p:set>
                                  </p:childTnLst>
                                </p:cTn>
                              </p:par>
                              <p:par>
                                <p:cTn id="82" presetID="2" presetClass="entr" presetSubtype="2" fill="hold" grpId="0" nodeType="withEffect">
                                  <p:stCondLst>
                                    <p:cond delay="0"/>
                                  </p:stCondLst>
                                  <p:childTnLst>
                                    <p:set>
                                      <p:cBhvr>
                                        <p:cTn id="83" dur="1" fill="hold">
                                          <p:stCondLst>
                                            <p:cond delay="0"/>
                                          </p:stCondLst>
                                        </p:cTn>
                                        <p:tgtEl>
                                          <p:spTgt spid="29"/>
                                        </p:tgtEl>
                                        <p:attrNameLst>
                                          <p:attrName>style.visibility</p:attrName>
                                        </p:attrNameLst>
                                      </p:cBhvr>
                                      <p:to>
                                        <p:strVal val="visible"/>
                                      </p:to>
                                    </p:set>
                                    <p:anim calcmode="lin" valueType="num">
                                      <p:cBhvr additive="base">
                                        <p:cTn id="84" dur="3000" fill="hold"/>
                                        <p:tgtEl>
                                          <p:spTgt spid="29"/>
                                        </p:tgtEl>
                                        <p:attrNameLst>
                                          <p:attrName>ppt_x</p:attrName>
                                        </p:attrNameLst>
                                      </p:cBhvr>
                                      <p:tavLst>
                                        <p:tav tm="0">
                                          <p:val>
                                            <p:strVal val="1+#ppt_w/2"/>
                                          </p:val>
                                        </p:tav>
                                        <p:tav tm="100000">
                                          <p:val>
                                            <p:strVal val="#ppt_x"/>
                                          </p:val>
                                        </p:tav>
                                      </p:tavLst>
                                    </p:anim>
                                    <p:anim calcmode="lin" valueType="num">
                                      <p:cBhvr additive="base">
                                        <p:cTn id="85" dur="3000" fill="hold"/>
                                        <p:tgtEl>
                                          <p:spTgt spid="29"/>
                                        </p:tgtEl>
                                        <p:attrNameLst>
                                          <p:attrName>ppt_y</p:attrName>
                                        </p:attrNameLst>
                                      </p:cBhvr>
                                      <p:tavLst>
                                        <p:tav tm="0">
                                          <p:val>
                                            <p:strVal val="#ppt_y"/>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29"/>
                                        </p:tgtEl>
                                        <p:attrNameLst>
                                          <p:attrName>style.visibility</p:attrName>
                                        </p:attrNameLst>
                                      </p:cBhvr>
                                      <p:to>
                                        <p:strVal val="visible"/>
                                      </p:to>
                                    </p:set>
                                    <p:animEffect transition="in" filter="blinds(horizontal)">
                                      <p:cBhvr>
                                        <p:cTn id="88" dur="4000"/>
                                        <p:tgtEl>
                                          <p:spTgt spid="29"/>
                                        </p:tgtEl>
                                      </p:cBhvr>
                                    </p:animEffect>
                                  </p:childTnLst>
                                </p:cTn>
                              </p:par>
                              <p:par>
                                <p:cTn id="89" presetID="2" presetClass="exit" presetSubtype="2" fill="hold" grpId="2" nodeType="withEffect">
                                  <p:stCondLst>
                                    <p:cond delay="0"/>
                                  </p:stCondLst>
                                  <p:childTnLst>
                                    <p:anim calcmode="lin" valueType="num">
                                      <p:cBhvr additive="base">
                                        <p:cTn id="90" dur="3000"/>
                                        <p:tgtEl>
                                          <p:spTgt spid="29"/>
                                        </p:tgtEl>
                                        <p:attrNameLst>
                                          <p:attrName>ppt_x</p:attrName>
                                        </p:attrNameLst>
                                      </p:cBhvr>
                                      <p:tavLst>
                                        <p:tav tm="0">
                                          <p:val>
                                            <p:strVal val="ppt_x"/>
                                          </p:val>
                                        </p:tav>
                                        <p:tav tm="100000">
                                          <p:val>
                                            <p:strVal val="1+ppt_w/2"/>
                                          </p:val>
                                        </p:tav>
                                      </p:tavLst>
                                    </p:anim>
                                    <p:anim calcmode="lin" valueType="num">
                                      <p:cBhvr additive="base">
                                        <p:cTn id="91" dur="3000"/>
                                        <p:tgtEl>
                                          <p:spTgt spid="29"/>
                                        </p:tgtEl>
                                        <p:attrNameLst>
                                          <p:attrName>ppt_y</p:attrName>
                                        </p:attrNameLst>
                                      </p:cBhvr>
                                      <p:tavLst>
                                        <p:tav tm="0">
                                          <p:val>
                                            <p:strVal val="ppt_y"/>
                                          </p:val>
                                        </p:tav>
                                        <p:tav tm="100000">
                                          <p:val>
                                            <p:strVal val="ppt_y"/>
                                          </p:val>
                                        </p:tav>
                                      </p:tavLst>
                                    </p:anim>
                                    <p:set>
                                      <p:cBhvr>
                                        <p:cTn id="92" dur="1" fill="hold">
                                          <p:stCondLst>
                                            <p:cond delay="2999"/>
                                          </p:stCondLst>
                                        </p:cTn>
                                        <p:tgtEl>
                                          <p:spTgt spid="29"/>
                                        </p:tgtEl>
                                        <p:attrNameLst>
                                          <p:attrName>style.visibility</p:attrName>
                                        </p:attrNameLst>
                                      </p:cBhvr>
                                      <p:to>
                                        <p:strVal val="hidden"/>
                                      </p:to>
                                    </p:set>
                                  </p:childTnLst>
                                </p:cTn>
                              </p:par>
                              <p:par>
                                <p:cTn id="93" presetID="2" presetClass="entr" presetSubtype="2" fill="hold" grpId="0" nodeType="withEffect">
                                  <p:stCondLst>
                                    <p:cond delay="0"/>
                                  </p:stCondLst>
                                  <p:childTnLst>
                                    <p:set>
                                      <p:cBhvr>
                                        <p:cTn id="94" dur="1" fill="hold">
                                          <p:stCondLst>
                                            <p:cond delay="0"/>
                                          </p:stCondLst>
                                        </p:cTn>
                                        <p:tgtEl>
                                          <p:spTgt spid="31"/>
                                        </p:tgtEl>
                                        <p:attrNameLst>
                                          <p:attrName>style.visibility</p:attrName>
                                        </p:attrNameLst>
                                      </p:cBhvr>
                                      <p:to>
                                        <p:strVal val="visible"/>
                                      </p:to>
                                    </p:set>
                                    <p:anim calcmode="lin" valueType="num">
                                      <p:cBhvr additive="base">
                                        <p:cTn id="95" dur="3000" fill="hold"/>
                                        <p:tgtEl>
                                          <p:spTgt spid="31"/>
                                        </p:tgtEl>
                                        <p:attrNameLst>
                                          <p:attrName>ppt_x</p:attrName>
                                        </p:attrNameLst>
                                      </p:cBhvr>
                                      <p:tavLst>
                                        <p:tav tm="0">
                                          <p:val>
                                            <p:strVal val="1+#ppt_w/2"/>
                                          </p:val>
                                        </p:tav>
                                        <p:tav tm="100000">
                                          <p:val>
                                            <p:strVal val="#ppt_x"/>
                                          </p:val>
                                        </p:tav>
                                      </p:tavLst>
                                    </p:anim>
                                    <p:anim calcmode="lin" valueType="num">
                                      <p:cBhvr additive="base">
                                        <p:cTn id="96" dur="3000" fill="hold"/>
                                        <p:tgtEl>
                                          <p:spTgt spid="31"/>
                                        </p:tgtEl>
                                        <p:attrNameLst>
                                          <p:attrName>ppt_y</p:attrName>
                                        </p:attrNameLst>
                                      </p:cBhvr>
                                      <p:tavLst>
                                        <p:tav tm="0">
                                          <p:val>
                                            <p:strVal val="#ppt_y"/>
                                          </p:val>
                                        </p:tav>
                                        <p:tav tm="100000">
                                          <p:val>
                                            <p:strVal val="#ppt_y"/>
                                          </p:val>
                                        </p:tav>
                                      </p:tavLst>
                                    </p:anim>
                                  </p:childTnLst>
                                </p:cTn>
                              </p:par>
                              <p:par>
                                <p:cTn id="97" presetID="3" presetClass="entr" presetSubtype="10" fill="hold" grpId="1" nodeType="with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blinds(horizontal)">
                                      <p:cBhvr>
                                        <p:cTn id="99" dur="4000"/>
                                        <p:tgtEl>
                                          <p:spTgt spid="31"/>
                                        </p:tgtEl>
                                      </p:cBhvr>
                                    </p:animEffect>
                                  </p:childTnLst>
                                </p:cTn>
                              </p:par>
                              <p:par>
                                <p:cTn id="100" presetID="2" presetClass="exit" presetSubtype="2" fill="hold" grpId="2" nodeType="withEffect">
                                  <p:stCondLst>
                                    <p:cond delay="0"/>
                                  </p:stCondLst>
                                  <p:childTnLst>
                                    <p:anim calcmode="lin" valueType="num">
                                      <p:cBhvr additive="base">
                                        <p:cTn id="101" dur="3000"/>
                                        <p:tgtEl>
                                          <p:spTgt spid="31"/>
                                        </p:tgtEl>
                                        <p:attrNameLst>
                                          <p:attrName>ppt_x</p:attrName>
                                        </p:attrNameLst>
                                      </p:cBhvr>
                                      <p:tavLst>
                                        <p:tav tm="0">
                                          <p:val>
                                            <p:strVal val="ppt_x"/>
                                          </p:val>
                                        </p:tav>
                                        <p:tav tm="100000">
                                          <p:val>
                                            <p:strVal val="1+ppt_w/2"/>
                                          </p:val>
                                        </p:tav>
                                      </p:tavLst>
                                    </p:anim>
                                    <p:anim calcmode="lin" valueType="num">
                                      <p:cBhvr additive="base">
                                        <p:cTn id="102" dur="3000"/>
                                        <p:tgtEl>
                                          <p:spTgt spid="31"/>
                                        </p:tgtEl>
                                        <p:attrNameLst>
                                          <p:attrName>ppt_y</p:attrName>
                                        </p:attrNameLst>
                                      </p:cBhvr>
                                      <p:tavLst>
                                        <p:tav tm="0">
                                          <p:val>
                                            <p:strVal val="ppt_y"/>
                                          </p:val>
                                        </p:tav>
                                        <p:tav tm="100000">
                                          <p:val>
                                            <p:strVal val="ppt_y"/>
                                          </p:val>
                                        </p:tav>
                                      </p:tavLst>
                                    </p:anim>
                                    <p:set>
                                      <p:cBhvr>
                                        <p:cTn id="103" dur="1" fill="hold">
                                          <p:stCondLst>
                                            <p:cond delay="2999"/>
                                          </p:stCondLst>
                                        </p:cTn>
                                        <p:tgtEl>
                                          <p:spTgt spid="31"/>
                                        </p:tgtEl>
                                        <p:attrNameLst>
                                          <p:attrName>style.visibility</p:attrName>
                                        </p:attrNameLst>
                                      </p:cBhvr>
                                      <p:to>
                                        <p:strVal val="hidden"/>
                                      </p:to>
                                    </p:set>
                                  </p:childTnLst>
                                </p:cTn>
                              </p:par>
                              <p:par>
                                <p:cTn id="104" presetID="2" presetClass="entr" presetSubtype="2" fill="hold" grpId="0" nodeType="withEffect">
                                  <p:stCondLst>
                                    <p:cond delay="0"/>
                                  </p:stCondLst>
                                  <p:childTnLst>
                                    <p:set>
                                      <p:cBhvr>
                                        <p:cTn id="105" dur="1" fill="hold">
                                          <p:stCondLst>
                                            <p:cond delay="0"/>
                                          </p:stCondLst>
                                        </p:cTn>
                                        <p:tgtEl>
                                          <p:spTgt spid="32"/>
                                        </p:tgtEl>
                                        <p:attrNameLst>
                                          <p:attrName>style.visibility</p:attrName>
                                        </p:attrNameLst>
                                      </p:cBhvr>
                                      <p:to>
                                        <p:strVal val="visible"/>
                                      </p:to>
                                    </p:set>
                                    <p:anim calcmode="lin" valueType="num">
                                      <p:cBhvr additive="base">
                                        <p:cTn id="106" dur="3000" fill="hold"/>
                                        <p:tgtEl>
                                          <p:spTgt spid="32"/>
                                        </p:tgtEl>
                                        <p:attrNameLst>
                                          <p:attrName>ppt_x</p:attrName>
                                        </p:attrNameLst>
                                      </p:cBhvr>
                                      <p:tavLst>
                                        <p:tav tm="0">
                                          <p:val>
                                            <p:strVal val="1+#ppt_w/2"/>
                                          </p:val>
                                        </p:tav>
                                        <p:tav tm="100000">
                                          <p:val>
                                            <p:strVal val="#ppt_x"/>
                                          </p:val>
                                        </p:tav>
                                      </p:tavLst>
                                    </p:anim>
                                    <p:anim calcmode="lin" valueType="num">
                                      <p:cBhvr additive="base">
                                        <p:cTn id="107" dur="3000" fill="hold"/>
                                        <p:tgtEl>
                                          <p:spTgt spid="32"/>
                                        </p:tgtEl>
                                        <p:attrNameLst>
                                          <p:attrName>ppt_y</p:attrName>
                                        </p:attrNameLst>
                                      </p:cBhvr>
                                      <p:tavLst>
                                        <p:tav tm="0">
                                          <p:val>
                                            <p:strVal val="#ppt_y"/>
                                          </p:val>
                                        </p:tav>
                                        <p:tav tm="100000">
                                          <p:val>
                                            <p:strVal val="#ppt_y"/>
                                          </p:val>
                                        </p:tav>
                                      </p:tavLst>
                                    </p:anim>
                                  </p:childTnLst>
                                </p:cTn>
                              </p:par>
                              <p:par>
                                <p:cTn id="108" presetID="3" presetClass="entr" presetSubtype="10" fill="hold" grpId="1" nodeType="withEffect">
                                  <p:stCondLst>
                                    <p:cond delay="0"/>
                                  </p:stCondLst>
                                  <p:childTnLst>
                                    <p:set>
                                      <p:cBhvr>
                                        <p:cTn id="109" dur="1" fill="hold">
                                          <p:stCondLst>
                                            <p:cond delay="0"/>
                                          </p:stCondLst>
                                        </p:cTn>
                                        <p:tgtEl>
                                          <p:spTgt spid="32"/>
                                        </p:tgtEl>
                                        <p:attrNameLst>
                                          <p:attrName>style.visibility</p:attrName>
                                        </p:attrNameLst>
                                      </p:cBhvr>
                                      <p:to>
                                        <p:strVal val="visible"/>
                                      </p:to>
                                    </p:set>
                                    <p:animEffect transition="in" filter="blinds(horizontal)">
                                      <p:cBhvr>
                                        <p:cTn id="110" dur="4000"/>
                                        <p:tgtEl>
                                          <p:spTgt spid="32"/>
                                        </p:tgtEl>
                                      </p:cBhvr>
                                    </p:animEffect>
                                  </p:childTnLst>
                                </p:cTn>
                              </p:par>
                              <p:par>
                                <p:cTn id="111" presetID="2" presetClass="exit" presetSubtype="2" fill="hold" grpId="2" nodeType="withEffect">
                                  <p:stCondLst>
                                    <p:cond delay="0"/>
                                  </p:stCondLst>
                                  <p:childTnLst>
                                    <p:anim calcmode="lin" valueType="num">
                                      <p:cBhvr additive="base">
                                        <p:cTn id="112" dur="3000"/>
                                        <p:tgtEl>
                                          <p:spTgt spid="32"/>
                                        </p:tgtEl>
                                        <p:attrNameLst>
                                          <p:attrName>ppt_x</p:attrName>
                                        </p:attrNameLst>
                                      </p:cBhvr>
                                      <p:tavLst>
                                        <p:tav tm="0">
                                          <p:val>
                                            <p:strVal val="ppt_x"/>
                                          </p:val>
                                        </p:tav>
                                        <p:tav tm="100000">
                                          <p:val>
                                            <p:strVal val="1+ppt_w/2"/>
                                          </p:val>
                                        </p:tav>
                                      </p:tavLst>
                                    </p:anim>
                                    <p:anim calcmode="lin" valueType="num">
                                      <p:cBhvr additive="base">
                                        <p:cTn id="113" dur="3000"/>
                                        <p:tgtEl>
                                          <p:spTgt spid="32"/>
                                        </p:tgtEl>
                                        <p:attrNameLst>
                                          <p:attrName>ppt_y</p:attrName>
                                        </p:attrNameLst>
                                      </p:cBhvr>
                                      <p:tavLst>
                                        <p:tav tm="0">
                                          <p:val>
                                            <p:strVal val="ppt_y"/>
                                          </p:val>
                                        </p:tav>
                                        <p:tav tm="100000">
                                          <p:val>
                                            <p:strVal val="ppt_y"/>
                                          </p:val>
                                        </p:tav>
                                      </p:tavLst>
                                    </p:anim>
                                    <p:set>
                                      <p:cBhvr>
                                        <p:cTn id="114" dur="1" fill="hold">
                                          <p:stCondLst>
                                            <p:cond delay="2999"/>
                                          </p:stCondLst>
                                        </p:cTn>
                                        <p:tgtEl>
                                          <p:spTgt spid="32"/>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16"/>
                                        </p:tgtEl>
                                        <p:attrNameLst>
                                          <p:attrName>style.visibility</p:attrName>
                                        </p:attrNameLst>
                                      </p:cBhvr>
                                      <p:to>
                                        <p:strVal val="visible"/>
                                      </p:to>
                                    </p:set>
                                    <p:anim calcmode="lin" valueType="num">
                                      <p:cBhvr additive="base">
                                        <p:cTn id="117" dur="3000" fill="hold"/>
                                        <p:tgtEl>
                                          <p:spTgt spid="16"/>
                                        </p:tgtEl>
                                        <p:attrNameLst>
                                          <p:attrName>ppt_x</p:attrName>
                                        </p:attrNameLst>
                                      </p:cBhvr>
                                      <p:tavLst>
                                        <p:tav tm="0">
                                          <p:val>
                                            <p:strVal val="1+#ppt_w/2"/>
                                          </p:val>
                                        </p:tav>
                                        <p:tav tm="100000">
                                          <p:val>
                                            <p:strVal val="#ppt_x"/>
                                          </p:val>
                                        </p:tav>
                                      </p:tavLst>
                                    </p:anim>
                                    <p:anim calcmode="lin" valueType="num">
                                      <p:cBhvr additive="base">
                                        <p:cTn id="118" dur="3000" fill="hold"/>
                                        <p:tgtEl>
                                          <p:spTgt spid="16"/>
                                        </p:tgtEl>
                                        <p:attrNameLst>
                                          <p:attrName>ppt_y</p:attrName>
                                        </p:attrNameLst>
                                      </p:cBhvr>
                                      <p:tavLst>
                                        <p:tav tm="0">
                                          <p:val>
                                            <p:strVal val="#ppt_y"/>
                                          </p:val>
                                        </p:tav>
                                        <p:tav tm="100000">
                                          <p:val>
                                            <p:strVal val="#ppt_y"/>
                                          </p:val>
                                        </p:tav>
                                      </p:tavLst>
                                    </p:anim>
                                  </p:childTnLst>
                                </p:cTn>
                              </p:par>
                              <p:par>
                                <p:cTn id="119" presetID="3" presetClass="entr" presetSubtype="10" fill="hold" grpId="1" nodeType="withEffect">
                                  <p:stCondLst>
                                    <p:cond delay="0"/>
                                  </p:stCondLst>
                                  <p:childTnLst>
                                    <p:set>
                                      <p:cBhvr>
                                        <p:cTn id="120" dur="1" fill="hold">
                                          <p:stCondLst>
                                            <p:cond delay="0"/>
                                          </p:stCondLst>
                                        </p:cTn>
                                        <p:tgtEl>
                                          <p:spTgt spid="16"/>
                                        </p:tgtEl>
                                        <p:attrNameLst>
                                          <p:attrName>style.visibility</p:attrName>
                                        </p:attrNameLst>
                                      </p:cBhvr>
                                      <p:to>
                                        <p:strVal val="visible"/>
                                      </p:to>
                                    </p:set>
                                    <p:animEffect transition="in" filter="blinds(horizontal)">
                                      <p:cBhvr>
                                        <p:cTn id="121" dur="4000"/>
                                        <p:tgtEl>
                                          <p:spTgt spid="16"/>
                                        </p:tgtEl>
                                      </p:cBhvr>
                                    </p:animEffect>
                                  </p:childTnLst>
                                </p:cTn>
                              </p:par>
                              <p:par>
                                <p:cTn id="122" presetID="2" presetClass="exit" presetSubtype="2" fill="hold" grpId="2" nodeType="withEffect">
                                  <p:stCondLst>
                                    <p:cond delay="0"/>
                                  </p:stCondLst>
                                  <p:childTnLst>
                                    <p:anim calcmode="lin" valueType="num">
                                      <p:cBhvr additive="base">
                                        <p:cTn id="123" dur="3000"/>
                                        <p:tgtEl>
                                          <p:spTgt spid="16"/>
                                        </p:tgtEl>
                                        <p:attrNameLst>
                                          <p:attrName>ppt_x</p:attrName>
                                        </p:attrNameLst>
                                      </p:cBhvr>
                                      <p:tavLst>
                                        <p:tav tm="0">
                                          <p:val>
                                            <p:strVal val="ppt_x"/>
                                          </p:val>
                                        </p:tav>
                                        <p:tav tm="100000">
                                          <p:val>
                                            <p:strVal val="1+ppt_w/2"/>
                                          </p:val>
                                        </p:tav>
                                      </p:tavLst>
                                    </p:anim>
                                    <p:anim calcmode="lin" valueType="num">
                                      <p:cBhvr additive="base">
                                        <p:cTn id="124" dur="3000"/>
                                        <p:tgtEl>
                                          <p:spTgt spid="16"/>
                                        </p:tgtEl>
                                        <p:attrNameLst>
                                          <p:attrName>ppt_y</p:attrName>
                                        </p:attrNameLst>
                                      </p:cBhvr>
                                      <p:tavLst>
                                        <p:tav tm="0">
                                          <p:val>
                                            <p:strVal val="ppt_y"/>
                                          </p:val>
                                        </p:tav>
                                        <p:tav tm="100000">
                                          <p:val>
                                            <p:strVal val="ppt_y"/>
                                          </p:val>
                                        </p:tav>
                                      </p:tavLst>
                                    </p:anim>
                                    <p:set>
                                      <p:cBhvr>
                                        <p:cTn id="125" dur="1" fill="hold">
                                          <p:stCondLst>
                                            <p:cond delay="2999"/>
                                          </p:stCondLst>
                                        </p:cTn>
                                        <p:tgtEl>
                                          <p:spTgt spid="16"/>
                                        </p:tgtEl>
                                        <p:attrNameLst>
                                          <p:attrName>style.visibility</p:attrName>
                                        </p:attrNameLst>
                                      </p:cBhvr>
                                      <p:to>
                                        <p:strVal val="hidden"/>
                                      </p:to>
                                    </p:set>
                                  </p:childTnLst>
                                </p:cTn>
                              </p:par>
                              <p:par>
                                <p:cTn id="126" presetID="2" presetClass="entr" presetSubtype="2" fill="hold" grpId="0" nodeType="withEffect">
                                  <p:stCondLst>
                                    <p:cond delay="0"/>
                                  </p:stCondLst>
                                  <p:childTnLst>
                                    <p:set>
                                      <p:cBhvr>
                                        <p:cTn id="127" dur="1" fill="hold">
                                          <p:stCondLst>
                                            <p:cond delay="0"/>
                                          </p:stCondLst>
                                        </p:cTn>
                                        <p:tgtEl>
                                          <p:spTgt spid="14"/>
                                        </p:tgtEl>
                                        <p:attrNameLst>
                                          <p:attrName>style.visibility</p:attrName>
                                        </p:attrNameLst>
                                      </p:cBhvr>
                                      <p:to>
                                        <p:strVal val="visible"/>
                                      </p:to>
                                    </p:set>
                                    <p:anim calcmode="lin" valueType="num">
                                      <p:cBhvr additive="base">
                                        <p:cTn id="128" dur="3000" fill="hold"/>
                                        <p:tgtEl>
                                          <p:spTgt spid="14"/>
                                        </p:tgtEl>
                                        <p:attrNameLst>
                                          <p:attrName>ppt_x</p:attrName>
                                        </p:attrNameLst>
                                      </p:cBhvr>
                                      <p:tavLst>
                                        <p:tav tm="0">
                                          <p:val>
                                            <p:strVal val="1+#ppt_w/2"/>
                                          </p:val>
                                        </p:tav>
                                        <p:tav tm="100000">
                                          <p:val>
                                            <p:strVal val="#ppt_x"/>
                                          </p:val>
                                        </p:tav>
                                      </p:tavLst>
                                    </p:anim>
                                    <p:anim calcmode="lin" valueType="num">
                                      <p:cBhvr additive="base">
                                        <p:cTn id="129" dur="3000" fill="hold"/>
                                        <p:tgtEl>
                                          <p:spTgt spid="14"/>
                                        </p:tgtEl>
                                        <p:attrNameLst>
                                          <p:attrName>ppt_y</p:attrName>
                                        </p:attrNameLst>
                                      </p:cBhvr>
                                      <p:tavLst>
                                        <p:tav tm="0">
                                          <p:val>
                                            <p:strVal val="#ppt_y"/>
                                          </p:val>
                                        </p:tav>
                                        <p:tav tm="100000">
                                          <p:val>
                                            <p:strVal val="#ppt_y"/>
                                          </p:val>
                                        </p:tav>
                                      </p:tavLst>
                                    </p:anim>
                                  </p:childTnLst>
                                </p:cTn>
                              </p:par>
                              <p:par>
                                <p:cTn id="130" presetID="3" presetClass="entr" presetSubtype="10" fill="hold" grpId="1" nodeType="withEffect">
                                  <p:stCondLst>
                                    <p:cond delay="0"/>
                                  </p:stCondLst>
                                  <p:childTnLst>
                                    <p:set>
                                      <p:cBhvr>
                                        <p:cTn id="131" dur="1" fill="hold">
                                          <p:stCondLst>
                                            <p:cond delay="0"/>
                                          </p:stCondLst>
                                        </p:cTn>
                                        <p:tgtEl>
                                          <p:spTgt spid="14"/>
                                        </p:tgtEl>
                                        <p:attrNameLst>
                                          <p:attrName>style.visibility</p:attrName>
                                        </p:attrNameLst>
                                      </p:cBhvr>
                                      <p:to>
                                        <p:strVal val="visible"/>
                                      </p:to>
                                    </p:set>
                                    <p:animEffect transition="in" filter="blinds(horizontal)">
                                      <p:cBhvr>
                                        <p:cTn id="132" dur="4000"/>
                                        <p:tgtEl>
                                          <p:spTgt spid="14"/>
                                        </p:tgtEl>
                                      </p:cBhvr>
                                    </p:animEffect>
                                  </p:childTnLst>
                                </p:cTn>
                              </p:par>
                              <p:par>
                                <p:cTn id="133" presetID="2" presetClass="exit" presetSubtype="2" fill="hold" grpId="2" nodeType="withEffect">
                                  <p:stCondLst>
                                    <p:cond delay="0"/>
                                  </p:stCondLst>
                                  <p:childTnLst>
                                    <p:anim calcmode="lin" valueType="num">
                                      <p:cBhvr additive="base">
                                        <p:cTn id="134" dur="3000"/>
                                        <p:tgtEl>
                                          <p:spTgt spid="14"/>
                                        </p:tgtEl>
                                        <p:attrNameLst>
                                          <p:attrName>ppt_x</p:attrName>
                                        </p:attrNameLst>
                                      </p:cBhvr>
                                      <p:tavLst>
                                        <p:tav tm="0">
                                          <p:val>
                                            <p:strVal val="ppt_x"/>
                                          </p:val>
                                        </p:tav>
                                        <p:tav tm="100000">
                                          <p:val>
                                            <p:strVal val="1+ppt_w/2"/>
                                          </p:val>
                                        </p:tav>
                                      </p:tavLst>
                                    </p:anim>
                                    <p:anim calcmode="lin" valueType="num">
                                      <p:cBhvr additive="base">
                                        <p:cTn id="135" dur="3000"/>
                                        <p:tgtEl>
                                          <p:spTgt spid="14"/>
                                        </p:tgtEl>
                                        <p:attrNameLst>
                                          <p:attrName>ppt_y</p:attrName>
                                        </p:attrNameLst>
                                      </p:cBhvr>
                                      <p:tavLst>
                                        <p:tav tm="0">
                                          <p:val>
                                            <p:strVal val="ppt_y"/>
                                          </p:val>
                                        </p:tav>
                                        <p:tav tm="100000">
                                          <p:val>
                                            <p:strVal val="ppt_y"/>
                                          </p:val>
                                        </p:tav>
                                      </p:tavLst>
                                    </p:anim>
                                    <p:set>
                                      <p:cBhvr>
                                        <p:cTn id="136" dur="1" fill="hold">
                                          <p:stCondLst>
                                            <p:cond delay="2999"/>
                                          </p:stCondLst>
                                        </p:cTn>
                                        <p:tgtEl>
                                          <p:spTgt spid="14"/>
                                        </p:tgtEl>
                                        <p:attrNameLst>
                                          <p:attrName>style.visibility</p:attrName>
                                        </p:attrNameLst>
                                      </p:cBhvr>
                                      <p:to>
                                        <p:strVal val="hidden"/>
                                      </p:to>
                                    </p:set>
                                  </p:childTnLst>
                                </p:cTn>
                              </p:par>
                              <p:par>
                                <p:cTn id="137" presetID="2" presetClass="entr" presetSubtype="2" fill="hold" grpId="0" nodeType="withEffect">
                                  <p:stCondLst>
                                    <p:cond delay="0"/>
                                  </p:stCondLst>
                                  <p:childTnLst>
                                    <p:set>
                                      <p:cBhvr>
                                        <p:cTn id="138" dur="1" fill="hold">
                                          <p:stCondLst>
                                            <p:cond delay="0"/>
                                          </p:stCondLst>
                                        </p:cTn>
                                        <p:tgtEl>
                                          <p:spTgt spid="12"/>
                                        </p:tgtEl>
                                        <p:attrNameLst>
                                          <p:attrName>style.visibility</p:attrName>
                                        </p:attrNameLst>
                                      </p:cBhvr>
                                      <p:to>
                                        <p:strVal val="visible"/>
                                      </p:to>
                                    </p:set>
                                    <p:anim calcmode="lin" valueType="num">
                                      <p:cBhvr additive="base">
                                        <p:cTn id="139" dur="3000" fill="hold"/>
                                        <p:tgtEl>
                                          <p:spTgt spid="12"/>
                                        </p:tgtEl>
                                        <p:attrNameLst>
                                          <p:attrName>ppt_x</p:attrName>
                                        </p:attrNameLst>
                                      </p:cBhvr>
                                      <p:tavLst>
                                        <p:tav tm="0">
                                          <p:val>
                                            <p:strVal val="1+#ppt_w/2"/>
                                          </p:val>
                                        </p:tav>
                                        <p:tav tm="100000">
                                          <p:val>
                                            <p:strVal val="#ppt_x"/>
                                          </p:val>
                                        </p:tav>
                                      </p:tavLst>
                                    </p:anim>
                                    <p:anim calcmode="lin" valueType="num">
                                      <p:cBhvr additive="base">
                                        <p:cTn id="140" dur="3000" fill="hold"/>
                                        <p:tgtEl>
                                          <p:spTgt spid="12"/>
                                        </p:tgtEl>
                                        <p:attrNameLst>
                                          <p:attrName>ppt_y</p:attrName>
                                        </p:attrNameLst>
                                      </p:cBhvr>
                                      <p:tavLst>
                                        <p:tav tm="0">
                                          <p:val>
                                            <p:strVal val="#ppt_y"/>
                                          </p:val>
                                        </p:tav>
                                        <p:tav tm="100000">
                                          <p:val>
                                            <p:strVal val="#ppt_y"/>
                                          </p:val>
                                        </p:tav>
                                      </p:tavLst>
                                    </p:anim>
                                  </p:childTnLst>
                                </p:cTn>
                              </p:par>
                              <p:par>
                                <p:cTn id="141" presetID="3" presetClass="entr" presetSubtype="10" fill="hold" grpId="1" nodeType="withEffect">
                                  <p:stCondLst>
                                    <p:cond delay="0"/>
                                  </p:stCondLst>
                                  <p:childTnLst>
                                    <p:set>
                                      <p:cBhvr>
                                        <p:cTn id="142" dur="1" fill="hold">
                                          <p:stCondLst>
                                            <p:cond delay="0"/>
                                          </p:stCondLst>
                                        </p:cTn>
                                        <p:tgtEl>
                                          <p:spTgt spid="12"/>
                                        </p:tgtEl>
                                        <p:attrNameLst>
                                          <p:attrName>style.visibility</p:attrName>
                                        </p:attrNameLst>
                                      </p:cBhvr>
                                      <p:to>
                                        <p:strVal val="visible"/>
                                      </p:to>
                                    </p:set>
                                    <p:animEffect transition="in" filter="blinds(horizontal)">
                                      <p:cBhvr>
                                        <p:cTn id="143" dur="4000"/>
                                        <p:tgtEl>
                                          <p:spTgt spid="12"/>
                                        </p:tgtEl>
                                      </p:cBhvr>
                                    </p:animEffect>
                                  </p:childTnLst>
                                </p:cTn>
                              </p:par>
                              <p:par>
                                <p:cTn id="144" presetID="2" presetClass="exit" presetSubtype="2" fill="hold" grpId="2" nodeType="withEffect">
                                  <p:stCondLst>
                                    <p:cond delay="0"/>
                                  </p:stCondLst>
                                  <p:childTnLst>
                                    <p:anim calcmode="lin" valueType="num">
                                      <p:cBhvr additive="base">
                                        <p:cTn id="145" dur="3000"/>
                                        <p:tgtEl>
                                          <p:spTgt spid="12"/>
                                        </p:tgtEl>
                                        <p:attrNameLst>
                                          <p:attrName>ppt_x</p:attrName>
                                        </p:attrNameLst>
                                      </p:cBhvr>
                                      <p:tavLst>
                                        <p:tav tm="0">
                                          <p:val>
                                            <p:strVal val="ppt_x"/>
                                          </p:val>
                                        </p:tav>
                                        <p:tav tm="100000">
                                          <p:val>
                                            <p:strVal val="1+ppt_w/2"/>
                                          </p:val>
                                        </p:tav>
                                      </p:tavLst>
                                    </p:anim>
                                    <p:anim calcmode="lin" valueType="num">
                                      <p:cBhvr additive="base">
                                        <p:cTn id="146" dur="3000"/>
                                        <p:tgtEl>
                                          <p:spTgt spid="12"/>
                                        </p:tgtEl>
                                        <p:attrNameLst>
                                          <p:attrName>ppt_y</p:attrName>
                                        </p:attrNameLst>
                                      </p:cBhvr>
                                      <p:tavLst>
                                        <p:tav tm="0">
                                          <p:val>
                                            <p:strVal val="ppt_y"/>
                                          </p:val>
                                        </p:tav>
                                        <p:tav tm="100000">
                                          <p:val>
                                            <p:strVal val="ppt_y"/>
                                          </p:val>
                                        </p:tav>
                                      </p:tavLst>
                                    </p:anim>
                                    <p:set>
                                      <p:cBhvr>
                                        <p:cTn id="147" dur="1" fill="hold">
                                          <p:stCondLst>
                                            <p:cond delay="2999"/>
                                          </p:stCondLst>
                                        </p:cTn>
                                        <p:tgtEl>
                                          <p:spTgt spid="12"/>
                                        </p:tgtEl>
                                        <p:attrNameLst>
                                          <p:attrName>style.visibility</p:attrName>
                                        </p:attrNameLst>
                                      </p:cBhvr>
                                      <p:to>
                                        <p:strVal val="hidden"/>
                                      </p:to>
                                    </p:set>
                                  </p:childTnLst>
                                </p:cTn>
                              </p:par>
                              <p:par>
                                <p:cTn id="148" presetID="2" presetClass="entr" presetSubtype="2" fill="hold" grpId="0" nodeType="withEffect">
                                  <p:stCondLst>
                                    <p:cond delay="0"/>
                                  </p:stCondLst>
                                  <p:childTnLst>
                                    <p:set>
                                      <p:cBhvr>
                                        <p:cTn id="149" dur="1" fill="hold">
                                          <p:stCondLst>
                                            <p:cond delay="0"/>
                                          </p:stCondLst>
                                        </p:cTn>
                                        <p:tgtEl>
                                          <p:spTgt spid="10"/>
                                        </p:tgtEl>
                                        <p:attrNameLst>
                                          <p:attrName>style.visibility</p:attrName>
                                        </p:attrNameLst>
                                      </p:cBhvr>
                                      <p:to>
                                        <p:strVal val="visible"/>
                                      </p:to>
                                    </p:set>
                                    <p:anim calcmode="lin" valueType="num">
                                      <p:cBhvr additive="base">
                                        <p:cTn id="150" dur="3000" fill="hold"/>
                                        <p:tgtEl>
                                          <p:spTgt spid="10"/>
                                        </p:tgtEl>
                                        <p:attrNameLst>
                                          <p:attrName>ppt_x</p:attrName>
                                        </p:attrNameLst>
                                      </p:cBhvr>
                                      <p:tavLst>
                                        <p:tav tm="0">
                                          <p:val>
                                            <p:strVal val="1+#ppt_w/2"/>
                                          </p:val>
                                        </p:tav>
                                        <p:tav tm="100000">
                                          <p:val>
                                            <p:strVal val="#ppt_x"/>
                                          </p:val>
                                        </p:tav>
                                      </p:tavLst>
                                    </p:anim>
                                    <p:anim calcmode="lin" valueType="num">
                                      <p:cBhvr additive="base">
                                        <p:cTn id="151" dur="3000" fill="hold"/>
                                        <p:tgtEl>
                                          <p:spTgt spid="10"/>
                                        </p:tgtEl>
                                        <p:attrNameLst>
                                          <p:attrName>ppt_y</p:attrName>
                                        </p:attrNameLst>
                                      </p:cBhvr>
                                      <p:tavLst>
                                        <p:tav tm="0">
                                          <p:val>
                                            <p:strVal val="#ppt_y"/>
                                          </p:val>
                                        </p:tav>
                                        <p:tav tm="100000">
                                          <p:val>
                                            <p:strVal val="#ppt_y"/>
                                          </p:val>
                                        </p:tav>
                                      </p:tavLst>
                                    </p:anim>
                                  </p:childTnLst>
                                </p:cTn>
                              </p:par>
                              <p:par>
                                <p:cTn id="152" presetID="3" presetClass="entr" presetSubtype="10" fill="hold" grpId="1" nodeType="withEffect">
                                  <p:stCondLst>
                                    <p:cond delay="0"/>
                                  </p:stCondLst>
                                  <p:childTnLst>
                                    <p:set>
                                      <p:cBhvr>
                                        <p:cTn id="153" dur="1" fill="hold">
                                          <p:stCondLst>
                                            <p:cond delay="0"/>
                                          </p:stCondLst>
                                        </p:cTn>
                                        <p:tgtEl>
                                          <p:spTgt spid="10"/>
                                        </p:tgtEl>
                                        <p:attrNameLst>
                                          <p:attrName>style.visibility</p:attrName>
                                        </p:attrNameLst>
                                      </p:cBhvr>
                                      <p:to>
                                        <p:strVal val="visible"/>
                                      </p:to>
                                    </p:set>
                                    <p:animEffect transition="in" filter="blinds(horizontal)">
                                      <p:cBhvr>
                                        <p:cTn id="154" dur="4000"/>
                                        <p:tgtEl>
                                          <p:spTgt spid="10"/>
                                        </p:tgtEl>
                                      </p:cBhvr>
                                    </p:animEffect>
                                  </p:childTnLst>
                                </p:cTn>
                              </p:par>
                              <p:par>
                                <p:cTn id="155" presetID="2" presetClass="exit" presetSubtype="2" fill="hold" grpId="2" nodeType="withEffect">
                                  <p:stCondLst>
                                    <p:cond delay="0"/>
                                  </p:stCondLst>
                                  <p:childTnLst>
                                    <p:anim calcmode="lin" valueType="num">
                                      <p:cBhvr additive="base">
                                        <p:cTn id="156" dur="3000"/>
                                        <p:tgtEl>
                                          <p:spTgt spid="10"/>
                                        </p:tgtEl>
                                        <p:attrNameLst>
                                          <p:attrName>ppt_x</p:attrName>
                                        </p:attrNameLst>
                                      </p:cBhvr>
                                      <p:tavLst>
                                        <p:tav tm="0">
                                          <p:val>
                                            <p:strVal val="ppt_x"/>
                                          </p:val>
                                        </p:tav>
                                        <p:tav tm="100000">
                                          <p:val>
                                            <p:strVal val="1+ppt_w/2"/>
                                          </p:val>
                                        </p:tav>
                                      </p:tavLst>
                                    </p:anim>
                                    <p:anim calcmode="lin" valueType="num">
                                      <p:cBhvr additive="base">
                                        <p:cTn id="157" dur="3000"/>
                                        <p:tgtEl>
                                          <p:spTgt spid="10"/>
                                        </p:tgtEl>
                                        <p:attrNameLst>
                                          <p:attrName>ppt_y</p:attrName>
                                        </p:attrNameLst>
                                      </p:cBhvr>
                                      <p:tavLst>
                                        <p:tav tm="0">
                                          <p:val>
                                            <p:strVal val="ppt_y"/>
                                          </p:val>
                                        </p:tav>
                                        <p:tav tm="100000">
                                          <p:val>
                                            <p:strVal val="ppt_y"/>
                                          </p:val>
                                        </p:tav>
                                      </p:tavLst>
                                    </p:anim>
                                    <p:set>
                                      <p:cBhvr>
                                        <p:cTn id="158" dur="1" fill="hold">
                                          <p:stCondLst>
                                            <p:cond delay="2999"/>
                                          </p:stCondLst>
                                        </p:cTn>
                                        <p:tgtEl>
                                          <p:spTgt spid="10"/>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8"/>
                                        </p:tgtEl>
                                        <p:attrNameLst>
                                          <p:attrName>style.visibility</p:attrName>
                                        </p:attrNameLst>
                                      </p:cBhvr>
                                      <p:to>
                                        <p:strVal val="visible"/>
                                      </p:to>
                                    </p:set>
                                    <p:anim calcmode="lin" valueType="num">
                                      <p:cBhvr additive="base">
                                        <p:cTn id="161" dur="3000" fill="hold"/>
                                        <p:tgtEl>
                                          <p:spTgt spid="8"/>
                                        </p:tgtEl>
                                        <p:attrNameLst>
                                          <p:attrName>ppt_x</p:attrName>
                                        </p:attrNameLst>
                                      </p:cBhvr>
                                      <p:tavLst>
                                        <p:tav tm="0">
                                          <p:val>
                                            <p:strVal val="1+#ppt_w/2"/>
                                          </p:val>
                                        </p:tav>
                                        <p:tav tm="100000">
                                          <p:val>
                                            <p:strVal val="#ppt_x"/>
                                          </p:val>
                                        </p:tav>
                                      </p:tavLst>
                                    </p:anim>
                                    <p:anim calcmode="lin" valueType="num">
                                      <p:cBhvr additive="base">
                                        <p:cTn id="162" dur="3000" fill="hold"/>
                                        <p:tgtEl>
                                          <p:spTgt spid="8"/>
                                        </p:tgtEl>
                                        <p:attrNameLst>
                                          <p:attrName>ppt_y</p:attrName>
                                        </p:attrNameLst>
                                      </p:cBhvr>
                                      <p:tavLst>
                                        <p:tav tm="0">
                                          <p:val>
                                            <p:strVal val="#ppt_y"/>
                                          </p:val>
                                        </p:tav>
                                        <p:tav tm="100000">
                                          <p:val>
                                            <p:strVal val="#ppt_y"/>
                                          </p:val>
                                        </p:tav>
                                      </p:tavLst>
                                    </p:anim>
                                  </p:childTnLst>
                                </p:cTn>
                              </p:par>
                              <p:par>
                                <p:cTn id="163" presetID="3" presetClass="entr" presetSubtype="10" fill="hold" grpId="1" nodeType="withEffect">
                                  <p:stCondLst>
                                    <p:cond delay="0"/>
                                  </p:stCondLst>
                                  <p:childTnLst>
                                    <p:set>
                                      <p:cBhvr>
                                        <p:cTn id="164" dur="1" fill="hold">
                                          <p:stCondLst>
                                            <p:cond delay="0"/>
                                          </p:stCondLst>
                                        </p:cTn>
                                        <p:tgtEl>
                                          <p:spTgt spid="8"/>
                                        </p:tgtEl>
                                        <p:attrNameLst>
                                          <p:attrName>style.visibility</p:attrName>
                                        </p:attrNameLst>
                                      </p:cBhvr>
                                      <p:to>
                                        <p:strVal val="visible"/>
                                      </p:to>
                                    </p:set>
                                    <p:animEffect transition="in" filter="blinds(horizontal)">
                                      <p:cBhvr>
                                        <p:cTn id="165" dur="4000"/>
                                        <p:tgtEl>
                                          <p:spTgt spid="8"/>
                                        </p:tgtEl>
                                      </p:cBhvr>
                                    </p:animEffect>
                                  </p:childTnLst>
                                </p:cTn>
                              </p:par>
                              <p:par>
                                <p:cTn id="166" presetID="2" presetClass="exit" presetSubtype="2" fill="hold" grpId="2" nodeType="withEffect">
                                  <p:stCondLst>
                                    <p:cond delay="0"/>
                                  </p:stCondLst>
                                  <p:childTnLst>
                                    <p:anim calcmode="lin" valueType="num">
                                      <p:cBhvr additive="base">
                                        <p:cTn id="167" dur="3000"/>
                                        <p:tgtEl>
                                          <p:spTgt spid="8"/>
                                        </p:tgtEl>
                                        <p:attrNameLst>
                                          <p:attrName>ppt_x</p:attrName>
                                        </p:attrNameLst>
                                      </p:cBhvr>
                                      <p:tavLst>
                                        <p:tav tm="0">
                                          <p:val>
                                            <p:strVal val="ppt_x"/>
                                          </p:val>
                                        </p:tav>
                                        <p:tav tm="100000">
                                          <p:val>
                                            <p:strVal val="1+ppt_w/2"/>
                                          </p:val>
                                        </p:tav>
                                      </p:tavLst>
                                    </p:anim>
                                    <p:anim calcmode="lin" valueType="num">
                                      <p:cBhvr additive="base">
                                        <p:cTn id="168" dur="3000"/>
                                        <p:tgtEl>
                                          <p:spTgt spid="8"/>
                                        </p:tgtEl>
                                        <p:attrNameLst>
                                          <p:attrName>ppt_y</p:attrName>
                                        </p:attrNameLst>
                                      </p:cBhvr>
                                      <p:tavLst>
                                        <p:tav tm="0">
                                          <p:val>
                                            <p:strVal val="ppt_y"/>
                                          </p:val>
                                        </p:tav>
                                        <p:tav tm="100000">
                                          <p:val>
                                            <p:strVal val="ppt_y"/>
                                          </p:val>
                                        </p:tav>
                                      </p:tavLst>
                                    </p:anim>
                                    <p:set>
                                      <p:cBhvr>
                                        <p:cTn id="169" dur="1" fill="hold">
                                          <p:stCondLst>
                                            <p:cond delay="2999"/>
                                          </p:stCondLst>
                                        </p:cTn>
                                        <p:tgtEl>
                                          <p:spTgt spid="8"/>
                                        </p:tgtEl>
                                        <p:attrNameLst>
                                          <p:attrName>style.visibility</p:attrName>
                                        </p:attrNameLst>
                                      </p:cBhvr>
                                      <p:to>
                                        <p:strVal val="hidden"/>
                                      </p:to>
                                    </p:set>
                                  </p:childTnLst>
                                </p:cTn>
                              </p:par>
                              <p:par>
                                <p:cTn id="170" presetID="2" presetClass="entr" presetSubtype="2" fill="hold" grpId="0" nodeType="withEffect">
                                  <p:stCondLst>
                                    <p:cond delay="0"/>
                                  </p:stCondLst>
                                  <p:childTnLst>
                                    <p:set>
                                      <p:cBhvr>
                                        <p:cTn id="171" dur="1" fill="hold">
                                          <p:stCondLst>
                                            <p:cond delay="0"/>
                                          </p:stCondLst>
                                        </p:cTn>
                                        <p:tgtEl>
                                          <p:spTgt spid="6"/>
                                        </p:tgtEl>
                                        <p:attrNameLst>
                                          <p:attrName>style.visibility</p:attrName>
                                        </p:attrNameLst>
                                      </p:cBhvr>
                                      <p:to>
                                        <p:strVal val="visible"/>
                                      </p:to>
                                    </p:set>
                                    <p:anim calcmode="lin" valueType="num">
                                      <p:cBhvr additive="base">
                                        <p:cTn id="172" dur="3000" fill="hold"/>
                                        <p:tgtEl>
                                          <p:spTgt spid="6"/>
                                        </p:tgtEl>
                                        <p:attrNameLst>
                                          <p:attrName>ppt_x</p:attrName>
                                        </p:attrNameLst>
                                      </p:cBhvr>
                                      <p:tavLst>
                                        <p:tav tm="0">
                                          <p:val>
                                            <p:strVal val="1+#ppt_w/2"/>
                                          </p:val>
                                        </p:tav>
                                        <p:tav tm="100000">
                                          <p:val>
                                            <p:strVal val="#ppt_x"/>
                                          </p:val>
                                        </p:tav>
                                      </p:tavLst>
                                    </p:anim>
                                    <p:anim calcmode="lin" valueType="num">
                                      <p:cBhvr additive="base">
                                        <p:cTn id="173" dur="3000" fill="hold"/>
                                        <p:tgtEl>
                                          <p:spTgt spid="6"/>
                                        </p:tgtEl>
                                        <p:attrNameLst>
                                          <p:attrName>ppt_y</p:attrName>
                                        </p:attrNameLst>
                                      </p:cBhvr>
                                      <p:tavLst>
                                        <p:tav tm="0">
                                          <p:val>
                                            <p:strVal val="#ppt_y"/>
                                          </p:val>
                                        </p:tav>
                                        <p:tav tm="100000">
                                          <p:val>
                                            <p:strVal val="#ppt_y"/>
                                          </p:val>
                                        </p:tav>
                                      </p:tavLst>
                                    </p:anim>
                                  </p:childTnLst>
                                </p:cTn>
                              </p:par>
                              <p:par>
                                <p:cTn id="174" presetID="3" presetClass="entr" presetSubtype="10" fill="hold" grpId="1" nodeType="withEffect">
                                  <p:stCondLst>
                                    <p:cond delay="0"/>
                                  </p:stCondLst>
                                  <p:childTnLst>
                                    <p:set>
                                      <p:cBhvr>
                                        <p:cTn id="175" dur="1" fill="hold">
                                          <p:stCondLst>
                                            <p:cond delay="0"/>
                                          </p:stCondLst>
                                        </p:cTn>
                                        <p:tgtEl>
                                          <p:spTgt spid="6"/>
                                        </p:tgtEl>
                                        <p:attrNameLst>
                                          <p:attrName>style.visibility</p:attrName>
                                        </p:attrNameLst>
                                      </p:cBhvr>
                                      <p:to>
                                        <p:strVal val="visible"/>
                                      </p:to>
                                    </p:set>
                                    <p:animEffect transition="in" filter="blinds(horizontal)">
                                      <p:cBhvr>
                                        <p:cTn id="176" dur="4000"/>
                                        <p:tgtEl>
                                          <p:spTgt spid="6"/>
                                        </p:tgtEl>
                                      </p:cBhvr>
                                    </p:animEffect>
                                  </p:childTnLst>
                                </p:cTn>
                              </p:par>
                              <p:par>
                                <p:cTn id="177" presetID="2" presetClass="exit" presetSubtype="2" fill="hold" grpId="2" nodeType="withEffect">
                                  <p:stCondLst>
                                    <p:cond delay="0"/>
                                  </p:stCondLst>
                                  <p:childTnLst>
                                    <p:anim calcmode="lin" valueType="num">
                                      <p:cBhvr additive="base">
                                        <p:cTn id="178" dur="3000"/>
                                        <p:tgtEl>
                                          <p:spTgt spid="6"/>
                                        </p:tgtEl>
                                        <p:attrNameLst>
                                          <p:attrName>ppt_x</p:attrName>
                                        </p:attrNameLst>
                                      </p:cBhvr>
                                      <p:tavLst>
                                        <p:tav tm="0">
                                          <p:val>
                                            <p:strVal val="ppt_x"/>
                                          </p:val>
                                        </p:tav>
                                        <p:tav tm="100000">
                                          <p:val>
                                            <p:strVal val="1+ppt_w/2"/>
                                          </p:val>
                                        </p:tav>
                                      </p:tavLst>
                                    </p:anim>
                                    <p:anim calcmode="lin" valueType="num">
                                      <p:cBhvr additive="base">
                                        <p:cTn id="179" dur="3000"/>
                                        <p:tgtEl>
                                          <p:spTgt spid="6"/>
                                        </p:tgtEl>
                                        <p:attrNameLst>
                                          <p:attrName>ppt_y</p:attrName>
                                        </p:attrNameLst>
                                      </p:cBhvr>
                                      <p:tavLst>
                                        <p:tav tm="0">
                                          <p:val>
                                            <p:strVal val="ppt_y"/>
                                          </p:val>
                                        </p:tav>
                                        <p:tav tm="100000">
                                          <p:val>
                                            <p:strVal val="ppt_y"/>
                                          </p:val>
                                        </p:tav>
                                      </p:tavLst>
                                    </p:anim>
                                    <p:set>
                                      <p:cBhvr>
                                        <p:cTn id="180" dur="1" fill="hold">
                                          <p:stCondLst>
                                            <p:cond delay="2999"/>
                                          </p:stCondLst>
                                        </p:cTn>
                                        <p:tgtEl>
                                          <p:spTgt spid="6"/>
                                        </p:tgtEl>
                                        <p:attrNameLst>
                                          <p:attrName>style.visibility</p:attrName>
                                        </p:attrNameLst>
                                      </p:cBhvr>
                                      <p:to>
                                        <p:strVal val="hidden"/>
                                      </p:to>
                                    </p:set>
                                  </p:childTnLst>
                                </p:cTn>
                              </p:par>
                              <p:par>
                                <p:cTn id="181" presetID="2" presetClass="entr" presetSubtype="2" fill="hold" grpId="0" nodeType="withEffect">
                                  <p:stCondLst>
                                    <p:cond delay="0"/>
                                  </p:stCondLst>
                                  <p:childTnLst>
                                    <p:set>
                                      <p:cBhvr>
                                        <p:cTn id="182" dur="1" fill="hold">
                                          <p:stCondLst>
                                            <p:cond delay="0"/>
                                          </p:stCondLst>
                                        </p:cTn>
                                        <p:tgtEl>
                                          <p:spTgt spid="4"/>
                                        </p:tgtEl>
                                        <p:attrNameLst>
                                          <p:attrName>style.visibility</p:attrName>
                                        </p:attrNameLst>
                                      </p:cBhvr>
                                      <p:to>
                                        <p:strVal val="visible"/>
                                      </p:to>
                                    </p:set>
                                    <p:anim calcmode="lin" valueType="num">
                                      <p:cBhvr additive="base">
                                        <p:cTn id="183" dur="3000" fill="hold"/>
                                        <p:tgtEl>
                                          <p:spTgt spid="4"/>
                                        </p:tgtEl>
                                        <p:attrNameLst>
                                          <p:attrName>ppt_x</p:attrName>
                                        </p:attrNameLst>
                                      </p:cBhvr>
                                      <p:tavLst>
                                        <p:tav tm="0">
                                          <p:val>
                                            <p:strVal val="1+#ppt_w/2"/>
                                          </p:val>
                                        </p:tav>
                                        <p:tav tm="100000">
                                          <p:val>
                                            <p:strVal val="#ppt_x"/>
                                          </p:val>
                                        </p:tav>
                                      </p:tavLst>
                                    </p:anim>
                                    <p:anim calcmode="lin" valueType="num">
                                      <p:cBhvr additive="base">
                                        <p:cTn id="184" dur="3000" fill="hold"/>
                                        <p:tgtEl>
                                          <p:spTgt spid="4"/>
                                        </p:tgtEl>
                                        <p:attrNameLst>
                                          <p:attrName>ppt_y</p:attrName>
                                        </p:attrNameLst>
                                      </p:cBhvr>
                                      <p:tavLst>
                                        <p:tav tm="0">
                                          <p:val>
                                            <p:strVal val="#ppt_y"/>
                                          </p:val>
                                        </p:tav>
                                        <p:tav tm="100000">
                                          <p:val>
                                            <p:strVal val="#ppt_y"/>
                                          </p:val>
                                        </p:tav>
                                      </p:tavLst>
                                    </p:anim>
                                  </p:childTnLst>
                                </p:cTn>
                              </p:par>
                              <p:par>
                                <p:cTn id="185" presetID="3" presetClass="entr" presetSubtype="10" fill="hold" grpId="1" nodeType="withEffect">
                                  <p:stCondLst>
                                    <p:cond delay="0"/>
                                  </p:stCondLst>
                                  <p:childTnLst>
                                    <p:set>
                                      <p:cBhvr>
                                        <p:cTn id="186" dur="1" fill="hold">
                                          <p:stCondLst>
                                            <p:cond delay="0"/>
                                          </p:stCondLst>
                                        </p:cTn>
                                        <p:tgtEl>
                                          <p:spTgt spid="4"/>
                                        </p:tgtEl>
                                        <p:attrNameLst>
                                          <p:attrName>style.visibility</p:attrName>
                                        </p:attrNameLst>
                                      </p:cBhvr>
                                      <p:to>
                                        <p:strVal val="visible"/>
                                      </p:to>
                                    </p:set>
                                    <p:animEffect transition="in" filter="blinds(horizontal)">
                                      <p:cBhvr>
                                        <p:cTn id="187" dur="4000"/>
                                        <p:tgtEl>
                                          <p:spTgt spid="4"/>
                                        </p:tgtEl>
                                      </p:cBhvr>
                                    </p:animEffect>
                                  </p:childTnLst>
                                </p:cTn>
                              </p:par>
                              <p:par>
                                <p:cTn id="188" presetID="2" presetClass="exit" presetSubtype="2" fill="hold" grpId="2" nodeType="withEffect">
                                  <p:stCondLst>
                                    <p:cond delay="0"/>
                                  </p:stCondLst>
                                  <p:childTnLst>
                                    <p:anim calcmode="lin" valueType="num">
                                      <p:cBhvr additive="base">
                                        <p:cTn id="189" dur="3000"/>
                                        <p:tgtEl>
                                          <p:spTgt spid="4"/>
                                        </p:tgtEl>
                                        <p:attrNameLst>
                                          <p:attrName>ppt_x</p:attrName>
                                        </p:attrNameLst>
                                      </p:cBhvr>
                                      <p:tavLst>
                                        <p:tav tm="0">
                                          <p:val>
                                            <p:strVal val="ppt_x"/>
                                          </p:val>
                                        </p:tav>
                                        <p:tav tm="100000">
                                          <p:val>
                                            <p:strVal val="1+ppt_w/2"/>
                                          </p:val>
                                        </p:tav>
                                      </p:tavLst>
                                    </p:anim>
                                    <p:anim calcmode="lin" valueType="num">
                                      <p:cBhvr additive="base">
                                        <p:cTn id="190" dur="3000"/>
                                        <p:tgtEl>
                                          <p:spTgt spid="4"/>
                                        </p:tgtEl>
                                        <p:attrNameLst>
                                          <p:attrName>ppt_y</p:attrName>
                                        </p:attrNameLst>
                                      </p:cBhvr>
                                      <p:tavLst>
                                        <p:tav tm="0">
                                          <p:val>
                                            <p:strVal val="ppt_y"/>
                                          </p:val>
                                        </p:tav>
                                        <p:tav tm="100000">
                                          <p:val>
                                            <p:strVal val="ppt_y"/>
                                          </p:val>
                                        </p:tav>
                                      </p:tavLst>
                                    </p:anim>
                                    <p:set>
                                      <p:cBhvr>
                                        <p:cTn id="191" dur="1" fill="hold">
                                          <p:stCondLst>
                                            <p:cond delay="2999"/>
                                          </p:stCondLst>
                                        </p:cTn>
                                        <p:tgtEl>
                                          <p:spTgt spid="4"/>
                                        </p:tgtEl>
                                        <p:attrNameLst>
                                          <p:attrName>style.visibility</p:attrName>
                                        </p:attrNameLst>
                                      </p:cBhvr>
                                      <p:to>
                                        <p:strVal val="hidden"/>
                                      </p:to>
                                    </p:set>
                                  </p:childTnLst>
                                </p:cTn>
                              </p:par>
                              <p:par>
                                <p:cTn id="192" presetID="2" presetClass="entr" presetSubtype="2" fill="hold" grpId="0" nodeType="withEffect">
                                  <p:stCondLst>
                                    <p:cond delay="0"/>
                                  </p:stCondLst>
                                  <p:childTnLst>
                                    <p:set>
                                      <p:cBhvr>
                                        <p:cTn id="193" dur="1" fill="hold">
                                          <p:stCondLst>
                                            <p:cond delay="0"/>
                                          </p:stCondLst>
                                        </p:cTn>
                                        <p:tgtEl>
                                          <p:spTgt spid="53"/>
                                        </p:tgtEl>
                                        <p:attrNameLst>
                                          <p:attrName>style.visibility</p:attrName>
                                        </p:attrNameLst>
                                      </p:cBhvr>
                                      <p:to>
                                        <p:strVal val="visible"/>
                                      </p:to>
                                    </p:set>
                                    <p:anim calcmode="lin" valueType="num">
                                      <p:cBhvr additive="base">
                                        <p:cTn id="194" dur="3000" fill="hold"/>
                                        <p:tgtEl>
                                          <p:spTgt spid="53"/>
                                        </p:tgtEl>
                                        <p:attrNameLst>
                                          <p:attrName>ppt_x</p:attrName>
                                        </p:attrNameLst>
                                      </p:cBhvr>
                                      <p:tavLst>
                                        <p:tav tm="0">
                                          <p:val>
                                            <p:strVal val="1+#ppt_w/2"/>
                                          </p:val>
                                        </p:tav>
                                        <p:tav tm="100000">
                                          <p:val>
                                            <p:strVal val="#ppt_x"/>
                                          </p:val>
                                        </p:tav>
                                      </p:tavLst>
                                    </p:anim>
                                    <p:anim calcmode="lin" valueType="num">
                                      <p:cBhvr additive="base">
                                        <p:cTn id="195" dur="3000" fill="hold"/>
                                        <p:tgtEl>
                                          <p:spTgt spid="53"/>
                                        </p:tgtEl>
                                        <p:attrNameLst>
                                          <p:attrName>ppt_y</p:attrName>
                                        </p:attrNameLst>
                                      </p:cBhvr>
                                      <p:tavLst>
                                        <p:tav tm="0">
                                          <p:val>
                                            <p:strVal val="#ppt_y"/>
                                          </p:val>
                                        </p:tav>
                                        <p:tav tm="100000">
                                          <p:val>
                                            <p:strVal val="#ppt_y"/>
                                          </p:val>
                                        </p:tav>
                                      </p:tavLst>
                                    </p:anim>
                                  </p:childTnLst>
                                </p:cTn>
                              </p:par>
                              <p:par>
                                <p:cTn id="196" presetID="3" presetClass="entr" presetSubtype="10" fill="hold" grpId="1" nodeType="withEffect">
                                  <p:stCondLst>
                                    <p:cond delay="0"/>
                                  </p:stCondLst>
                                  <p:childTnLst>
                                    <p:set>
                                      <p:cBhvr>
                                        <p:cTn id="197" dur="1" fill="hold">
                                          <p:stCondLst>
                                            <p:cond delay="0"/>
                                          </p:stCondLst>
                                        </p:cTn>
                                        <p:tgtEl>
                                          <p:spTgt spid="53"/>
                                        </p:tgtEl>
                                        <p:attrNameLst>
                                          <p:attrName>style.visibility</p:attrName>
                                        </p:attrNameLst>
                                      </p:cBhvr>
                                      <p:to>
                                        <p:strVal val="visible"/>
                                      </p:to>
                                    </p:set>
                                    <p:animEffect transition="in" filter="blinds(horizontal)">
                                      <p:cBhvr>
                                        <p:cTn id="198" dur="4000"/>
                                        <p:tgtEl>
                                          <p:spTgt spid="53"/>
                                        </p:tgtEl>
                                      </p:cBhvr>
                                    </p:animEffect>
                                  </p:childTnLst>
                                </p:cTn>
                              </p:par>
                              <p:par>
                                <p:cTn id="199" presetID="2" presetClass="exit" presetSubtype="8" fill="hold" grpId="2" nodeType="withEffect">
                                  <p:stCondLst>
                                    <p:cond delay="0"/>
                                  </p:stCondLst>
                                  <p:childTnLst>
                                    <p:anim calcmode="lin" valueType="num">
                                      <p:cBhvr additive="base">
                                        <p:cTn id="200" dur="3000"/>
                                        <p:tgtEl>
                                          <p:spTgt spid="53"/>
                                        </p:tgtEl>
                                        <p:attrNameLst>
                                          <p:attrName>ppt_x</p:attrName>
                                        </p:attrNameLst>
                                      </p:cBhvr>
                                      <p:tavLst>
                                        <p:tav tm="0">
                                          <p:val>
                                            <p:strVal val="ppt_x"/>
                                          </p:val>
                                        </p:tav>
                                        <p:tav tm="100000">
                                          <p:val>
                                            <p:strVal val="0-ppt_w/2"/>
                                          </p:val>
                                        </p:tav>
                                      </p:tavLst>
                                    </p:anim>
                                    <p:anim calcmode="lin" valueType="num">
                                      <p:cBhvr additive="base">
                                        <p:cTn id="201" dur="3000"/>
                                        <p:tgtEl>
                                          <p:spTgt spid="53"/>
                                        </p:tgtEl>
                                        <p:attrNameLst>
                                          <p:attrName>ppt_y</p:attrName>
                                        </p:attrNameLst>
                                      </p:cBhvr>
                                      <p:tavLst>
                                        <p:tav tm="0">
                                          <p:val>
                                            <p:strVal val="ppt_y"/>
                                          </p:val>
                                        </p:tav>
                                        <p:tav tm="100000">
                                          <p:val>
                                            <p:strVal val="ppt_y"/>
                                          </p:val>
                                        </p:tav>
                                      </p:tavLst>
                                    </p:anim>
                                    <p:set>
                                      <p:cBhvr>
                                        <p:cTn id="202" dur="1" fill="hold">
                                          <p:stCondLst>
                                            <p:cond delay="2999"/>
                                          </p:stCondLst>
                                        </p:cTn>
                                        <p:tgtEl>
                                          <p:spTgt spid="53"/>
                                        </p:tgtEl>
                                        <p:attrNameLst>
                                          <p:attrName>style.visibility</p:attrName>
                                        </p:attrNameLst>
                                      </p:cBhvr>
                                      <p:to>
                                        <p:strVal val="hidden"/>
                                      </p:to>
                                    </p:set>
                                  </p:childTnLst>
                                </p:cTn>
                              </p:par>
                              <p:par>
                                <p:cTn id="203" presetID="2" presetClass="entr" presetSubtype="2" fill="hold" grpId="0" nodeType="withEffect">
                                  <p:stCondLst>
                                    <p:cond delay="0"/>
                                  </p:stCondLst>
                                  <p:childTnLst>
                                    <p:set>
                                      <p:cBhvr>
                                        <p:cTn id="204" dur="1" fill="hold">
                                          <p:stCondLst>
                                            <p:cond delay="0"/>
                                          </p:stCondLst>
                                        </p:cTn>
                                        <p:tgtEl>
                                          <p:spTgt spid="54"/>
                                        </p:tgtEl>
                                        <p:attrNameLst>
                                          <p:attrName>style.visibility</p:attrName>
                                        </p:attrNameLst>
                                      </p:cBhvr>
                                      <p:to>
                                        <p:strVal val="visible"/>
                                      </p:to>
                                    </p:set>
                                    <p:anim calcmode="lin" valueType="num">
                                      <p:cBhvr additive="base">
                                        <p:cTn id="205" dur="3000" fill="hold"/>
                                        <p:tgtEl>
                                          <p:spTgt spid="54"/>
                                        </p:tgtEl>
                                        <p:attrNameLst>
                                          <p:attrName>ppt_x</p:attrName>
                                        </p:attrNameLst>
                                      </p:cBhvr>
                                      <p:tavLst>
                                        <p:tav tm="0">
                                          <p:val>
                                            <p:strVal val="1+#ppt_w/2"/>
                                          </p:val>
                                        </p:tav>
                                        <p:tav tm="100000">
                                          <p:val>
                                            <p:strVal val="#ppt_x"/>
                                          </p:val>
                                        </p:tav>
                                      </p:tavLst>
                                    </p:anim>
                                    <p:anim calcmode="lin" valueType="num">
                                      <p:cBhvr additive="base">
                                        <p:cTn id="206" dur="3000" fill="hold"/>
                                        <p:tgtEl>
                                          <p:spTgt spid="54"/>
                                        </p:tgtEl>
                                        <p:attrNameLst>
                                          <p:attrName>ppt_y</p:attrName>
                                        </p:attrNameLst>
                                      </p:cBhvr>
                                      <p:tavLst>
                                        <p:tav tm="0">
                                          <p:val>
                                            <p:strVal val="#ppt_y"/>
                                          </p:val>
                                        </p:tav>
                                        <p:tav tm="100000">
                                          <p:val>
                                            <p:strVal val="#ppt_y"/>
                                          </p:val>
                                        </p:tav>
                                      </p:tavLst>
                                    </p:anim>
                                  </p:childTnLst>
                                </p:cTn>
                              </p:par>
                              <p:par>
                                <p:cTn id="207" presetID="3" presetClass="entr" presetSubtype="10" fill="hold" grpId="1" nodeType="withEffect">
                                  <p:stCondLst>
                                    <p:cond delay="0"/>
                                  </p:stCondLst>
                                  <p:childTnLst>
                                    <p:set>
                                      <p:cBhvr>
                                        <p:cTn id="208" dur="1" fill="hold">
                                          <p:stCondLst>
                                            <p:cond delay="0"/>
                                          </p:stCondLst>
                                        </p:cTn>
                                        <p:tgtEl>
                                          <p:spTgt spid="54"/>
                                        </p:tgtEl>
                                        <p:attrNameLst>
                                          <p:attrName>style.visibility</p:attrName>
                                        </p:attrNameLst>
                                      </p:cBhvr>
                                      <p:to>
                                        <p:strVal val="visible"/>
                                      </p:to>
                                    </p:set>
                                    <p:animEffect transition="in" filter="blinds(horizontal)">
                                      <p:cBhvr>
                                        <p:cTn id="209" dur="4000"/>
                                        <p:tgtEl>
                                          <p:spTgt spid="54"/>
                                        </p:tgtEl>
                                      </p:cBhvr>
                                    </p:animEffect>
                                  </p:childTnLst>
                                </p:cTn>
                              </p:par>
                              <p:par>
                                <p:cTn id="210" presetID="2" presetClass="exit" presetSubtype="8" fill="hold" grpId="2" nodeType="withEffect">
                                  <p:stCondLst>
                                    <p:cond delay="0"/>
                                  </p:stCondLst>
                                  <p:childTnLst>
                                    <p:anim calcmode="lin" valueType="num">
                                      <p:cBhvr additive="base">
                                        <p:cTn id="211" dur="3000"/>
                                        <p:tgtEl>
                                          <p:spTgt spid="54"/>
                                        </p:tgtEl>
                                        <p:attrNameLst>
                                          <p:attrName>ppt_x</p:attrName>
                                        </p:attrNameLst>
                                      </p:cBhvr>
                                      <p:tavLst>
                                        <p:tav tm="0">
                                          <p:val>
                                            <p:strVal val="ppt_x"/>
                                          </p:val>
                                        </p:tav>
                                        <p:tav tm="100000">
                                          <p:val>
                                            <p:strVal val="0-ppt_w/2"/>
                                          </p:val>
                                        </p:tav>
                                      </p:tavLst>
                                    </p:anim>
                                    <p:anim calcmode="lin" valueType="num">
                                      <p:cBhvr additive="base">
                                        <p:cTn id="212" dur="3000"/>
                                        <p:tgtEl>
                                          <p:spTgt spid="54"/>
                                        </p:tgtEl>
                                        <p:attrNameLst>
                                          <p:attrName>ppt_y</p:attrName>
                                        </p:attrNameLst>
                                      </p:cBhvr>
                                      <p:tavLst>
                                        <p:tav tm="0">
                                          <p:val>
                                            <p:strVal val="ppt_y"/>
                                          </p:val>
                                        </p:tav>
                                        <p:tav tm="100000">
                                          <p:val>
                                            <p:strVal val="ppt_y"/>
                                          </p:val>
                                        </p:tav>
                                      </p:tavLst>
                                    </p:anim>
                                    <p:set>
                                      <p:cBhvr>
                                        <p:cTn id="213" dur="1" fill="hold">
                                          <p:stCondLst>
                                            <p:cond delay="2999"/>
                                          </p:stCondLst>
                                        </p:cTn>
                                        <p:tgtEl>
                                          <p:spTgt spid="54"/>
                                        </p:tgtEl>
                                        <p:attrNameLst>
                                          <p:attrName>style.visibility</p:attrName>
                                        </p:attrNameLst>
                                      </p:cBhvr>
                                      <p:to>
                                        <p:strVal val="hidden"/>
                                      </p:to>
                                    </p:set>
                                  </p:childTnLst>
                                </p:cTn>
                              </p:par>
                              <p:par>
                                <p:cTn id="214" presetID="2" presetClass="entr" presetSubtype="2" fill="hold" grpId="0" nodeType="withEffect">
                                  <p:stCondLst>
                                    <p:cond delay="0"/>
                                  </p:stCondLst>
                                  <p:childTnLst>
                                    <p:set>
                                      <p:cBhvr>
                                        <p:cTn id="215" dur="1" fill="hold">
                                          <p:stCondLst>
                                            <p:cond delay="0"/>
                                          </p:stCondLst>
                                        </p:cTn>
                                        <p:tgtEl>
                                          <p:spTgt spid="55"/>
                                        </p:tgtEl>
                                        <p:attrNameLst>
                                          <p:attrName>style.visibility</p:attrName>
                                        </p:attrNameLst>
                                      </p:cBhvr>
                                      <p:to>
                                        <p:strVal val="visible"/>
                                      </p:to>
                                    </p:set>
                                    <p:anim calcmode="lin" valueType="num">
                                      <p:cBhvr additive="base">
                                        <p:cTn id="216" dur="3000" fill="hold"/>
                                        <p:tgtEl>
                                          <p:spTgt spid="55"/>
                                        </p:tgtEl>
                                        <p:attrNameLst>
                                          <p:attrName>ppt_x</p:attrName>
                                        </p:attrNameLst>
                                      </p:cBhvr>
                                      <p:tavLst>
                                        <p:tav tm="0">
                                          <p:val>
                                            <p:strVal val="1+#ppt_w/2"/>
                                          </p:val>
                                        </p:tav>
                                        <p:tav tm="100000">
                                          <p:val>
                                            <p:strVal val="#ppt_x"/>
                                          </p:val>
                                        </p:tav>
                                      </p:tavLst>
                                    </p:anim>
                                    <p:anim calcmode="lin" valueType="num">
                                      <p:cBhvr additive="base">
                                        <p:cTn id="217" dur="3000" fill="hold"/>
                                        <p:tgtEl>
                                          <p:spTgt spid="55"/>
                                        </p:tgtEl>
                                        <p:attrNameLst>
                                          <p:attrName>ppt_y</p:attrName>
                                        </p:attrNameLst>
                                      </p:cBhvr>
                                      <p:tavLst>
                                        <p:tav tm="0">
                                          <p:val>
                                            <p:strVal val="#ppt_y"/>
                                          </p:val>
                                        </p:tav>
                                        <p:tav tm="100000">
                                          <p:val>
                                            <p:strVal val="#ppt_y"/>
                                          </p:val>
                                        </p:tav>
                                      </p:tavLst>
                                    </p:anim>
                                  </p:childTnLst>
                                </p:cTn>
                              </p:par>
                              <p:par>
                                <p:cTn id="218" presetID="3" presetClass="entr" presetSubtype="10" fill="hold" grpId="1" nodeType="withEffect">
                                  <p:stCondLst>
                                    <p:cond delay="0"/>
                                  </p:stCondLst>
                                  <p:childTnLst>
                                    <p:set>
                                      <p:cBhvr>
                                        <p:cTn id="219" dur="1" fill="hold">
                                          <p:stCondLst>
                                            <p:cond delay="0"/>
                                          </p:stCondLst>
                                        </p:cTn>
                                        <p:tgtEl>
                                          <p:spTgt spid="55"/>
                                        </p:tgtEl>
                                        <p:attrNameLst>
                                          <p:attrName>style.visibility</p:attrName>
                                        </p:attrNameLst>
                                      </p:cBhvr>
                                      <p:to>
                                        <p:strVal val="visible"/>
                                      </p:to>
                                    </p:set>
                                    <p:animEffect transition="in" filter="blinds(horizontal)">
                                      <p:cBhvr>
                                        <p:cTn id="220" dur="4000"/>
                                        <p:tgtEl>
                                          <p:spTgt spid="55"/>
                                        </p:tgtEl>
                                      </p:cBhvr>
                                    </p:animEffect>
                                  </p:childTnLst>
                                </p:cTn>
                              </p:par>
                              <p:par>
                                <p:cTn id="221" presetID="2" presetClass="exit" presetSubtype="8" fill="hold" grpId="2" nodeType="withEffect">
                                  <p:stCondLst>
                                    <p:cond delay="0"/>
                                  </p:stCondLst>
                                  <p:childTnLst>
                                    <p:anim calcmode="lin" valueType="num">
                                      <p:cBhvr additive="base">
                                        <p:cTn id="222" dur="3000"/>
                                        <p:tgtEl>
                                          <p:spTgt spid="55"/>
                                        </p:tgtEl>
                                        <p:attrNameLst>
                                          <p:attrName>ppt_x</p:attrName>
                                        </p:attrNameLst>
                                      </p:cBhvr>
                                      <p:tavLst>
                                        <p:tav tm="0">
                                          <p:val>
                                            <p:strVal val="ppt_x"/>
                                          </p:val>
                                        </p:tav>
                                        <p:tav tm="100000">
                                          <p:val>
                                            <p:strVal val="0-ppt_w/2"/>
                                          </p:val>
                                        </p:tav>
                                      </p:tavLst>
                                    </p:anim>
                                    <p:anim calcmode="lin" valueType="num">
                                      <p:cBhvr additive="base">
                                        <p:cTn id="223" dur="3000"/>
                                        <p:tgtEl>
                                          <p:spTgt spid="55"/>
                                        </p:tgtEl>
                                        <p:attrNameLst>
                                          <p:attrName>ppt_y</p:attrName>
                                        </p:attrNameLst>
                                      </p:cBhvr>
                                      <p:tavLst>
                                        <p:tav tm="0">
                                          <p:val>
                                            <p:strVal val="ppt_y"/>
                                          </p:val>
                                        </p:tav>
                                        <p:tav tm="100000">
                                          <p:val>
                                            <p:strVal val="ppt_y"/>
                                          </p:val>
                                        </p:tav>
                                      </p:tavLst>
                                    </p:anim>
                                    <p:set>
                                      <p:cBhvr>
                                        <p:cTn id="224" dur="1" fill="hold">
                                          <p:stCondLst>
                                            <p:cond delay="2999"/>
                                          </p:stCondLst>
                                        </p:cTn>
                                        <p:tgtEl>
                                          <p:spTgt spid="55"/>
                                        </p:tgtEl>
                                        <p:attrNameLst>
                                          <p:attrName>style.visibility</p:attrName>
                                        </p:attrNameLst>
                                      </p:cBhvr>
                                      <p:to>
                                        <p:strVal val="hidden"/>
                                      </p:to>
                                    </p:set>
                                  </p:childTnLst>
                                </p:cTn>
                              </p:par>
                              <p:par>
                                <p:cTn id="225" presetID="2" presetClass="entr" presetSubtype="2" fill="hold" grpId="0" nodeType="withEffect">
                                  <p:stCondLst>
                                    <p:cond delay="0"/>
                                  </p:stCondLst>
                                  <p:childTnLst>
                                    <p:set>
                                      <p:cBhvr>
                                        <p:cTn id="226" dur="1" fill="hold">
                                          <p:stCondLst>
                                            <p:cond delay="0"/>
                                          </p:stCondLst>
                                        </p:cTn>
                                        <p:tgtEl>
                                          <p:spTgt spid="56"/>
                                        </p:tgtEl>
                                        <p:attrNameLst>
                                          <p:attrName>style.visibility</p:attrName>
                                        </p:attrNameLst>
                                      </p:cBhvr>
                                      <p:to>
                                        <p:strVal val="visible"/>
                                      </p:to>
                                    </p:set>
                                    <p:anim calcmode="lin" valueType="num">
                                      <p:cBhvr additive="base">
                                        <p:cTn id="227" dur="3000" fill="hold"/>
                                        <p:tgtEl>
                                          <p:spTgt spid="56"/>
                                        </p:tgtEl>
                                        <p:attrNameLst>
                                          <p:attrName>ppt_x</p:attrName>
                                        </p:attrNameLst>
                                      </p:cBhvr>
                                      <p:tavLst>
                                        <p:tav tm="0">
                                          <p:val>
                                            <p:strVal val="1+#ppt_w/2"/>
                                          </p:val>
                                        </p:tav>
                                        <p:tav tm="100000">
                                          <p:val>
                                            <p:strVal val="#ppt_x"/>
                                          </p:val>
                                        </p:tav>
                                      </p:tavLst>
                                    </p:anim>
                                    <p:anim calcmode="lin" valueType="num">
                                      <p:cBhvr additive="base">
                                        <p:cTn id="228" dur="3000" fill="hold"/>
                                        <p:tgtEl>
                                          <p:spTgt spid="56"/>
                                        </p:tgtEl>
                                        <p:attrNameLst>
                                          <p:attrName>ppt_y</p:attrName>
                                        </p:attrNameLst>
                                      </p:cBhvr>
                                      <p:tavLst>
                                        <p:tav tm="0">
                                          <p:val>
                                            <p:strVal val="#ppt_y"/>
                                          </p:val>
                                        </p:tav>
                                        <p:tav tm="100000">
                                          <p:val>
                                            <p:strVal val="#ppt_y"/>
                                          </p:val>
                                        </p:tav>
                                      </p:tavLst>
                                    </p:anim>
                                  </p:childTnLst>
                                </p:cTn>
                              </p:par>
                              <p:par>
                                <p:cTn id="229" presetID="3" presetClass="entr" presetSubtype="10" fill="hold" grpId="1" nodeType="withEffect">
                                  <p:stCondLst>
                                    <p:cond delay="0"/>
                                  </p:stCondLst>
                                  <p:childTnLst>
                                    <p:set>
                                      <p:cBhvr>
                                        <p:cTn id="230" dur="1" fill="hold">
                                          <p:stCondLst>
                                            <p:cond delay="0"/>
                                          </p:stCondLst>
                                        </p:cTn>
                                        <p:tgtEl>
                                          <p:spTgt spid="56"/>
                                        </p:tgtEl>
                                        <p:attrNameLst>
                                          <p:attrName>style.visibility</p:attrName>
                                        </p:attrNameLst>
                                      </p:cBhvr>
                                      <p:to>
                                        <p:strVal val="visible"/>
                                      </p:to>
                                    </p:set>
                                    <p:animEffect transition="in" filter="blinds(horizontal)">
                                      <p:cBhvr>
                                        <p:cTn id="231" dur="4000"/>
                                        <p:tgtEl>
                                          <p:spTgt spid="56"/>
                                        </p:tgtEl>
                                      </p:cBhvr>
                                    </p:animEffect>
                                  </p:childTnLst>
                                </p:cTn>
                              </p:par>
                              <p:par>
                                <p:cTn id="232" presetID="2" presetClass="exit" presetSubtype="8" fill="hold" grpId="2" nodeType="withEffect">
                                  <p:stCondLst>
                                    <p:cond delay="0"/>
                                  </p:stCondLst>
                                  <p:childTnLst>
                                    <p:anim calcmode="lin" valueType="num">
                                      <p:cBhvr additive="base">
                                        <p:cTn id="233" dur="3000"/>
                                        <p:tgtEl>
                                          <p:spTgt spid="56"/>
                                        </p:tgtEl>
                                        <p:attrNameLst>
                                          <p:attrName>ppt_x</p:attrName>
                                        </p:attrNameLst>
                                      </p:cBhvr>
                                      <p:tavLst>
                                        <p:tav tm="0">
                                          <p:val>
                                            <p:strVal val="ppt_x"/>
                                          </p:val>
                                        </p:tav>
                                        <p:tav tm="100000">
                                          <p:val>
                                            <p:strVal val="0-ppt_w/2"/>
                                          </p:val>
                                        </p:tav>
                                      </p:tavLst>
                                    </p:anim>
                                    <p:anim calcmode="lin" valueType="num">
                                      <p:cBhvr additive="base">
                                        <p:cTn id="234" dur="3000"/>
                                        <p:tgtEl>
                                          <p:spTgt spid="56"/>
                                        </p:tgtEl>
                                        <p:attrNameLst>
                                          <p:attrName>ppt_y</p:attrName>
                                        </p:attrNameLst>
                                      </p:cBhvr>
                                      <p:tavLst>
                                        <p:tav tm="0">
                                          <p:val>
                                            <p:strVal val="ppt_y"/>
                                          </p:val>
                                        </p:tav>
                                        <p:tav tm="100000">
                                          <p:val>
                                            <p:strVal val="ppt_y"/>
                                          </p:val>
                                        </p:tav>
                                      </p:tavLst>
                                    </p:anim>
                                    <p:set>
                                      <p:cBhvr>
                                        <p:cTn id="235" dur="1" fill="hold">
                                          <p:stCondLst>
                                            <p:cond delay="2999"/>
                                          </p:stCondLst>
                                        </p:cTn>
                                        <p:tgtEl>
                                          <p:spTgt spid="56"/>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57"/>
                                        </p:tgtEl>
                                        <p:attrNameLst>
                                          <p:attrName>style.visibility</p:attrName>
                                        </p:attrNameLst>
                                      </p:cBhvr>
                                      <p:to>
                                        <p:strVal val="visible"/>
                                      </p:to>
                                    </p:set>
                                    <p:anim calcmode="lin" valueType="num">
                                      <p:cBhvr additive="base">
                                        <p:cTn id="238" dur="3000" fill="hold"/>
                                        <p:tgtEl>
                                          <p:spTgt spid="57"/>
                                        </p:tgtEl>
                                        <p:attrNameLst>
                                          <p:attrName>ppt_x</p:attrName>
                                        </p:attrNameLst>
                                      </p:cBhvr>
                                      <p:tavLst>
                                        <p:tav tm="0">
                                          <p:val>
                                            <p:strVal val="1+#ppt_w/2"/>
                                          </p:val>
                                        </p:tav>
                                        <p:tav tm="100000">
                                          <p:val>
                                            <p:strVal val="#ppt_x"/>
                                          </p:val>
                                        </p:tav>
                                      </p:tavLst>
                                    </p:anim>
                                    <p:anim calcmode="lin" valueType="num">
                                      <p:cBhvr additive="base">
                                        <p:cTn id="239" dur="3000" fill="hold"/>
                                        <p:tgtEl>
                                          <p:spTgt spid="57"/>
                                        </p:tgtEl>
                                        <p:attrNameLst>
                                          <p:attrName>ppt_y</p:attrName>
                                        </p:attrNameLst>
                                      </p:cBhvr>
                                      <p:tavLst>
                                        <p:tav tm="0">
                                          <p:val>
                                            <p:strVal val="#ppt_y"/>
                                          </p:val>
                                        </p:tav>
                                        <p:tav tm="100000">
                                          <p:val>
                                            <p:strVal val="#ppt_y"/>
                                          </p:val>
                                        </p:tav>
                                      </p:tavLst>
                                    </p:anim>
                                  </p:childTnLst>
                                </p:cTn>
                              </p:par>
                              <p:par>
                                <p:cTn id="240" presetID="3" presetClass="entr" presetSubtype="10" fill="hold" grpId="1" nodeType="withEffect">
                                  <p:stCondLst>
                                    <p:cond delay="0"/>
                                  </p:stCondLst>
                                  <p:childTnLst>
                                    <p:set>
                                      <p:cBhvr>
                                        <p:cTn id="241" dur="1" fill="hold">
                                          <p:stCondLst>
                                            <p:cond delay="0"/>
                                          </p:stCondLst>
                                        </p:cTn>
                                        <p:tgtEl>
                                          <p:spTgt spid="57"/>
                                        </p:tgtEl>
                                        <p:attrNameLst>
                                          <p:attrName>style.visibility</p:attrName>
                                        </p:attrNameLst>
                                      </p:cBhvr>
                                      <p:to>
                                        <p:strVal val="visible"/>
                                      </p:to>
                                    </p:set>
                                    <p:animEffect transition="in" filter="blinds(horizontal)">
                                      <p:cBhvr>
                                        <p:cTn id="242" dur="4000"/>
                                        <p:tgtEl>
                                          <p:spTgt spid="57"/>
                                        </p:tgtEl>
                                      </p:cBhvr>
                                    </p:animEffect>
                                  </p:childTnLst>
                                </p:cTn>
                              </p:par>
                              <p:par>
                                <p:cTn id="243" presetID="2" presetClass="exit" presetSubtype="8" fill="hold" grpId="2" nodeType="withEffect">
                                  <p:stCondLst>
                                    <p:cond delay="0"/>
                                  </p:stCondLst>
                                  <p:childTnLst>
                                    <p:anim calcmode="lin" valueType="num">
                                      <p:cBhvr additive="base">
                                        <p:cTn id="244" dur="3000"/>
                                        <p:tgtEl>
                                          <p:spTgt spid="57"/>
                                        </p:tgtEl>
                                        <p:attrNameLst>
                                          <p:attrName>ppt_x</p:attrName>
                                        </p:attrNameLst>
                                      </p:cBhvr>
                                      <p:tavLst>
                                        <p:tav tm="0">
                                          <p:val>
                                            <p:strVal val="ppt_x"/>
                                          </p:val>
                                        </p:tav>
                                        <p:tav tm="100000">
                                          <p:val>
                                            <p:strVal val="0-ppt_w/2"/>
                                          </p:val>
                                        </p:tav>
                                      </p:tavLst>
                                    </p:anim>
                                    <p:anim calcmode="lin" valueType="num">
                                      <p:cBhvr additive="base">
                                        <p:cTn id="245" dur="3000"/>
                                        <p:tgtEl>
                                          <p:spTgt spid="57"/>
                                        </p:tgtEl>
                                        <p:attrNameLst>
                                          <p:attrName>ppt_y</p:attrName>
                                        </p:attrNameLst>
                                      </p:cBhvr>
                                      <p:tavLst>
                                        <p:tav tm="0">
                                          <p:val>
                                            <p:strVal val="ppt_y"/>
                                          </p:val>
                                        </p:tav>
                                        <p:tav tm="100000">
                                          <p:val>
                                            <p:strVal val="ppt_y"/>
                                          </p:val>
                                        </p:tav>
                                      </p:tavLst>
                                    </p:anim>
                                    <p:set>
                                      <p:cBhvr>
                                        <p:cTn id="246" dur="1" fill="hold">
                                          <p:stCondLst>
                                            <p:cond delay="2999"/>
                                          </p:stCondLst>
                                        </p:cTn>
                                        <p:tgtEl>
                                          <p:spTgt spid="57"/>
                                        </p:tgtEl>
                                        <p:attrNameLst>
                                          <p:attrName>style.visibility</p:attrName>
                                        </p:attrNameLst>
                                      </p:cBhvr>
                                      <p:to>
                                        <p:strVal val="hidden"/>
                                      </p:to>
                                    </p:set>
                                  </p:childTnLst>
                                </p:cTn>
                              </p:par>
                              <p:par>
                                <p:cTn id="247" presetID="2" presetClass="entr" presetSubtype="2" fill="hold" grpId="0" nodeType="withEffect">
                                  <p:stCondLst>
                                    <p:cond delay="0"/>
                                  </p:stCondLst>
                                  <p:childTnLst>
                                    <p:set>
                                      <p:cBhvr>
                                        <p:cTn id="248" dur="1" fill="hold">
                                          <p:stCondLst>
                                            <p:cond delay="0"/>
                                          </p:stCondLst>
                                        </p:cTn>
                                        <p:tgtEl>
                                          <p:spTgt spid="58"/>
                                        </p:tgtEl>
                                        <p:attrNameLst>
                                          <p:attrName>style.visibility</p:attrName>
                                        </p:attrNameLst>
                                      </p:cBhvr>
                                      <p:to>
                                        <p:strVal val="visible"/>
                                      </p:to>
                                    </p:set>
                                    <p:anim calcmode="lin" valueType="num">
                                      <p:cBhvr additive="base">
                                        <p:cTn id="249" dur="3000" fill="hold"/>
                                        <p:tgtEl>
                                          <p:spTgt spid="58"/>
                                        </p:tgtEl>
                                        <p:attrNameLst>
                                          <p:attrName>ppt_x</p:attrName>
                                        </p:attrNameLst>
                                      </p:cBhvr>
                                      <p:tavLst>
                                        <p:tav tm="0">
                                          <p:val>
                                            <p:strVal val="1+#ppt_w/2"/>
                                          </p:val>
                                        </p:tav>
                                        <p:tav tm="100000">
                                          <p:val>
                                            <p:strVal val="#ppt_x"/>
                                          </p:val>
                                        </p:tav>
                                      </p:tavLst>
                                    </p:anim>
                                    <p:anim calcmode="lin" valueType="num">
                                      <p:cBhvr additive="base">
                                        <p:cTn id="250" dur="3000" fill="hold"/>
                                        <p:tgtEl>
                                          <p:spTgt spid="58"/>
                                        </p:tgtEl>
                                        <p:attrNameLst>
                                          <p:attrName>ppt_y</p:attrName>
                                        </p:attrNameLst>
                                      </p:cBhvr>
                                      <p:tavLst>
                                        <p:tav tm="0">
                                          <p:val>
                                            <p:strVal val="#ppt_y"/>
                                          </p:val>
                                        </p:tav>
                                        <p:tav tm="100000">
                                          <p:val>
                                            <p:strVal val="#ppt_y"/>
                                          </p:val>
                                        </p:tav>
                                      </p:tavLst>
                                    </p:anim>
                                  </p:childTnLst>
                                </p:cTn>
                              </p:par>
                              <p:par>
                                <p:cTn id="251" presetID="3" presetClass="entr" presetSubtype="10" fill="hold" grpId="1" nodeType="withEffect">
                                  <p:stCondLst>
                                    <p:cond delay="0"/>
                                  </p:stCondLst>
                                  <p:childTnLst>
                                    <p:set>
                                      <p:cBhvr>
                                        <p:cTn id="252" dur="1" fill="hold">
                                          <p:stCondLst>
                                            <p:cond delay="0"/>
                                          </p:stCondLst>
                                        </p:cTn>
                                        <p:tgtEl>
                                          <p:spTgt spid="58"/>
                                        </p:tgtEl>
                                        <p:attrNameLst>
                                          <p:attrName>style.visibility</p:attrName>
                                        </p:attrNameLst>
                                      </p:cBhvr>
                                      <p:to>
                                        <p:strVal val="visible"/>
                                      </p:to>
                                    </p:set>
                                    <p:animEffect transition="in" filter="blinds(horizontal)">
                                      <p:cBhvr>
                                        <p:cTn id="253" dur="4000"/>
                                        <p:tgtEl>
                                          <p:spTgt spid="58"/>
                                        </p:tgtEl>
                                      </p:cBhvr>
                                    </p:animEffect>
                                  </p:childTnLst>
                                </p:cTn>
                              </p:par>
                              <p:par>
                                <p:cTn id="254" presetID="2" presetClass="exit" presetSubtype="8" fill="hold" grpId="2" nodeType="withEffect">
                                  <p:stCondLst>
                                    <p:cond delay="0"/>
                                  </p:stCondLst>
                                  <p:childTnLst>
                                    <p:anim calcmode="lin" valueType="num">
                                      <p:cBhvr additive="base">
                                        <p:cTn id="255" dur="3000"/>
                                        <p:tgtEl>
                                          <p:spTgt spid="58"/>
                                        </p:tgtEl>
                                        <p:attrNameLst>
                                          <p:attrName>ppt_x</p:attrName>
                                        </p:attrNameLst>
                                      </p:cBhvr>
                                      <p:tavLst>
                                        <p:tav tm="0">
                                          <p:val>
                                            <p:strVal val="ppt_x"/>
                                          </p:val>
                                        </p:tav>
                                        <p:tav tm="100000">
                                          <p:val>
                                            <p:strVal val="0-ppt_w/2"/>
                                          </p:val>
                                        </p:tav>
                                      </p:tavLst>
                                    </p:anim>
                                    <p:anim calcmode="lin" valueType="num">
                                      <p:cBhvr additive="base">
                                        <p:cTn id="256" dur="3000"/>
                                        <p:tgtEl>
                                          <p:spTgt spid="58"/>
                                        </p:tgtEl>
                                        <p:attrNameLst>
                                          <p:attrName>ppt_y</p:attrName>
                                        </p:attrNameLst>
                                      </p:cBhvr>
                                      <p:tavLst>
                                        <p:tav tm="0">
                                          <p:val>
                                            <p:strVal val="ppt_y"/>
                                          </p:val>
                                        </p:tav>
                                        <p:tav tm="100000">
                                          <p:val>
                                            <p:strVal val="ppt_y"/>
                                          </p:val>
                                        </p:tav>
                                      </p:tavLst>
                                    </p:anim>
                                    <p:set>
                                      <p:cBhvr>
                                        <p:cTn id="257" dur="1" fill="hold">
                                          <p:stCondLst>
                                            <p:cond delay="2999"/>
                                          </p:stCondLst>
                                        </p:cTn>
                                        <p:tgtEl>
                                          <p:spTgt spid="58"/>
                                        </p:tgtEl>
                                        <p:attrNameLst>
                                          <p:attrName>style.visibility</p:attrName>
                                        </p:attrNameLst>
                                      </p:cBhvr>
                                      <p:to>
                                        <p:strVal val="hidden"/>
                                      </p:to>
                                    </p:set>
                                  </p:childTnLst>
                                </p:cTn>
                              </p:par>
                              <p:par>
                                <p:cTn id="258" presetID="2" presetClass="entr" presetSubtype="2" fill="hold" grpId="0" nodeType="withEffect">
                                  <p:stCondLst>
                                    <p:cond delay="0"/>
                                  </p:stCondLst>
                                  <p:childTnLst>
                                    <p:set>
                                      <p:cBhvr>
                                        <p:cTn id="259" dur="1" fill="hold">
                                          <p:stCondLst>
                                            <p:cond delay="0"/>
                                          </p:stCondLst>
                                        </p:cTn>
                                        <p:tgtEl>
                                          <p:spTgt spid="59"/>
                                        </p:tgtEl>
                                        <p:attrNameLst>
                                          <p:attrName>style.visibility</p:attrName>
                                        </p:attrNameLst>
                                      </p:cBhvr>
                                      <p:to>
                                        <p:strVal val="visible"/>
                                      </p:to>
                                    </p:set>
                                    <p:anim calcmode="lin" valueType="num">
                                      <p:cBhvr additive="base">
                                        <p:cTn id="260" dur="3000" fill="hold"/>
                                        <p:tgtEl>
                                          <p:spTgt spid="59"/>
                                        </p:tgtEl>
                                        <p:attrNameLst>
                                          <p:attrName>ppt_x</p:attrName>
                                        </p:attrNameLst>
                                      </p:cBhvr>
                                      <p:tavLst>
                                        <p:tav tm="0">
                                          <p:val>
                                            <p:strVal val="1+#ppt_w/2"/>
                                          </p:val>
                                        </p:tav>
                                        <p:tav tm="100000">
                                          <p:val>
                                            <p:strVal val="#ppt_x"/>
                                          </p:val>
                                        </p:tav>
                                      </p:tavLst>
                                    </p:anim>
                                    <p:anim calcmode="lin" valueType="num">
                                      <p:cBhvr additive="base">
                                        <p:cTn id="261" dur="3000" fill="hold"/>
                                        <p:tgtEl>
                                          <p:spTgt spid="59"/>
                                        </p:tgtEl>
                                        <p:attrNameLst>
                                          <p:attrName>ppt_y</p:attrName>
                                        </p:attrNameLst>
                                      </p:cBhvr>
                                      <p:tavLst>
                                        <p:tav tm="0">
                                          <p:val>
                                            <p:strVal val="#ppt_y"/>
                                          </p:val>
                                        </p:tav>
                                        <p:tav tm="100000">
                                          <p:val>
                                            <p:strVal val="#ppt_y"/>
                                          </p:val>
                                        </p:tav>
                                      </p:tavLst>
                                    </p:anim>
                                  </p:childTnLst>
                                </p:cTn>
                              </p:par>
                              <p:par>
                                <p:cTn id="262" presetID="3" presetClass="entr" presetSubtype="10" fill="hold" grpId="1" nodeType="withEffect">
                                  <p:stCondLst>
                                    <p:cond delay="0"/>
                                  </p:stCondLst>
                                  <p:childTnLst>
                                    <p:set>
                                      <p:cBhvr>
                                        <p:cTn id="263" dur="1" fill="hold">
                                          <p:stCondLst>
                                            <p:cond delay="0"/>
                                          </p:stCondLst>
                                        </p:cTn>
                                        <p:tgtEl>
                                          <p:spTgt spid="59"/>
                                        </p:tgtEl>
                                        <p:attrNameLst>
                                          <p:attrName>style.visibility</p:attrName>
                                        </p:attrNameLst>
                                      </p:cBhvr>
                                      <p:to>
                                        <p:strVal val="visible"/>
                                      </p:to>
                                    </p:set>
                                    <p:animEffect transition="in" filter="blinds(horizontal)">
                                      <p:cBhvr>
                                        <p:cTn id="264" dur="4000"/>
                                        <p:tgtEl>
                                          <p:spTgt spid="59"/>
                                        </p:tgtEl>
                                      </p:cBhvr>
                                    </p:animEffect>
                                  </p:childTnLst>
                                </p:cTn>
                              </p:par>
                              <p:par>
                                <p:cTn id="265" presetID="2" presetClass="exit" presetSubtype="8" fill="hold" grpId="2" nodeType="withEffect">
                                  <p:stCondLst>
                                    <p:cond delay="0"/>
                                  </p:stCondLst>
                                  <p:childTnLst>
                                    <p:anim calcmode="lin" valueType="num">
                                      <p:cBhvr additive="base">
                                        <p:cTn id="266" dur="3000"/>
                                        <p:tgtEl>
                                          <p:spTgt spid="59"/>
                                        </p:tgtEl>
                                        <p:attrNameLst>
                                          <p:attrName>ppt_x</p:attrName>
                                        </p:attrNameLst>
                                      </p:cBhvr>
                                      <p:tavLst>
                                        <p:tav tm="0">
                                          <p:val>
                                            <p:strVal val="ppt_x"/>
                                          </p:val>
                                        </p:tav>
                                        <p:tav tm="100000">
                                          <p:val>
                                            <p:strVal val="0-ppt_w/2"/>
                                          </p:val>
                                        </p:tav>
                                      </p:tavLst>
                                    </p:anim>
                                    <p:anim calcmode="lin" valueType="num">
                                      <p:cBhvr additive="base">
                                        <p:cTn id="267" dur="3000"/>
                                        <p:tgtEl>
                                          <p:spTgt spid="59"/>
                                        </p:tgtEl>
                                        <p:attrNameLst>
                                          <p:attrName>ppt_y</p:attrName>
                                        </p:attrNameLst>
                                      </p:cBhvr>
                                      <p:tavLst>
                                        <p:tav tm="0">
                                          <p:val>
                                            <p:strVal val="ppt_y"/>
                                          </p:val>
                                        </p:tav>
                                        <p:tav tm="100000">
                                          <p:val>
                                            <p:strVal val="ppt_y"/>
                                          </p:val>
                                        </p:tav>
                                      </p:tavLst>
                                    </p:anim>
                                    <p:set>
                                      <p:cBhvr>
                                        <p:cTn id="268" dur="1" fill="hold">
                                          <p:stCondLst>
                                            <p:cond delay="2999"/>
                                          </p:stCondLst>
                                        </p:cTn>
                                        <p:tgtEl>
                                          <p:spTgt spid="59"/>
                                        </p:tgtEl>
                                        <p:attrNameLst>
                                          <p:attrName>style.visibility</p:attrName>
                                        </p:attrNameLst>
                                      </p:cBhvr>
                                      <p:to>
                                        <p:strVal val="hidden"/>
                                      </p:to>
                                    </p:set>
                                  </p:childTnLst>
                                </p:cTn>
                              </p:par>
                              <p:par>
                                <p:cTn id="269" presetID="2" presetClass="entr" presetSubtype="2" fill="hold" grpId="0" nodeType="withEffect">
                                  <p:stCondLst>
                                    <p:cond delay="0"/>
                                  </p:stCondLst>
                                  <p:childTnLst>
                                    <p:set>
                                      <p:cBhvr>
                                        <p:cTn id="270" dur="1" fill="hold">
                                          <p:stCondLst>
                                            <p:cond delay="0"/>
                                          </p:stCondLst>
                                        </p:cTn>
                                        <p:tgtEl>
                                          <p:spTgt spid="60"/>
                                        </p:tgtEl>
                                        <p:attrNameLst>
                                          <p:attrName>style.visibility</p:attrName>
                                        </p:attrNameLst>
                                      </p:cBhvr>
                                      <p:to>
                                        <p:strVal val="visible"/>
                                      </p:to>
                                    </p:set>
                                    <p:anim calcmode="lin" valueType="num">
                                      <p:cBhvr additive="base">
                                        <p:cTn id="271" dur="3000" fill="hold"/>
                                        <p:tgtEl>
                                          <p:spTgt spid="60"/>
                                        </p:tgtEl>
                                        <p:attrNameLst>
                                          <p:attrName>ppt_x</p:attrName>
                                        </p:attrNameLst>
                                      </p:cBhvr>
                                      <p:tavLst>
                                        <p:tav tm="0">
                                          <p:val>
                                            <p:strVal val="1+#ppt_w/2"/>
                                          </p:val>
                                        </p:tav>
                                        <p:tav tm="100000">
                                          <p:val>
                                            <p:strVal val="#ppt_x"/>
                                          </p:val>
                                        </p:tav>
                                      </p:tavLst>
                                    </p:anim>
                                    <p:anim calcmode="lin" valueType="num">
                                      <p:cBhvr additive="base">
                                        <p:cTn id="272" dur="3000" fill="hold"/>
                                        <p:tgtEl>
                                          <p:spTgt spid="60"/>
                                        </p:tgtEl>
                                        <p:attrNameLst>
                                          <p:attrName>ppt_y</p:attrName>
                                        </p:attrNameLst>
                                      </p:cBhvr>
                                      <p:tavLst>
                                        <p:tav tm="0">
                                          <p:val>
                                            <p:strVal val="#ppt_y"/>
                                          </p:val>
                                        </p:tav>
                                        <p:tav tm="100000">
                                          <p:val>
                                            <p:strVal val="#ppt_y"/>
                                          </p:val>
                                        </p:tav>
                                      </p:tavLst>
                                    </p:anim>
                                  </p:childTnLst>
                                </p:cTn>
                              </p:par>
                              <p:par>
                                <p:cTn id="273" presetID="3" presetClass="entr" presetSubtype="10" fill="hold" grpId="1" nodeType="withEffect">
                                  <p:stCondLst>
                                    <p:cond delay="0"/>
                                  </p:stCondLst>
                                  <p:childTnLst>
                                    <p:set>
                                      <p:cBhvr>
                                        <p:cTn id="274" dur="1" fill="hold">
                                          <p:stCondLst>
                                            <p:cond delay="0"/>
                                          </p:stCondLst>
                                        </p:cTn>
                                        <p:tgtEl>
                                          <p:spTgt spid="60"/>
                                        </p:tgtEl>
                                        <p:attrNameLst>
                                          <p:attrName>style.visibility</p:attrName>
                                        </p:attrNameLst>
                                      </p:cBhvr>
                                      <p:to>
                                        <p:strVal val="visible"/>
                                      </p:to>
                                    </p:set>
                                    <p:animEffect transition="in" filter="blinds(horizontal)">
                                      <p:cBhvr>
                                        <p:cTn id="275" dur="4000"/>
                                        <p:tgtEl>
                                          <p:spTgt spid="60"/>
                                        </p:tgtEl>
                                      </p:cBhvr>
                                    </p:animEffect>
                                  </p:childTnLst>
                                </p:cTn>
                              </p:par>
                              <p:par>
                                <p:cTn id="276" presetID="2" presetClass="exit" presetSubtype="8" fill="hold" grpId="2" nodeType="withEffect">
                                  <p:stCondLst>
                                    <p:cond delay="0"/>
                                  </p:stCondLst>
                                  <p:childTnLst>
                                    <p:anim calcmode="lin" valueType="num">
                                      <p:cBhvr additive="base">
                                        <p:cTn id="277" dur="3000"/>
                                        <p:tgtEl>
                                          <p:spTgt spid="60"/>
                                        </p:tgtEl>
                                        <p:attrNameLst>
                                          <p:attrName>ppt_x</p:attrName>
                                        </p:attrNameLst>
                                      </p:cBhvr>
                                      <p:tavLst>
                                        <p:tav tm="0">
                                          <p:val>
                                            <p:strVal val="ppt_x"/>
                                          </p:val>
                                        </p:tav>
                                        <p:tav tm="100000">
                                          <p:val>
                                            <p:strVal val="0-ppt_w/2"/>
                                          </p:val>
                                        </p:tav>
                                      </p:tavLst>
                                    </p:anim>
                                    <p:anim calcmode="lin" valueType="num">
                                      <p:cBhvr additive="base">
                                        <p:cTn id="278" dur="3000"/>
                                        <p:tgtEl>
                                          <p:spTgt spid="60"/>
                                        </p:tgtEl>
                                        <p:attrNameLst>
                                          <p:attrName>ppt_y</p:attrName>
                                        </p:attrNameLst>
                                      </p:cBhvr>
                                      <p:tavLst>
                                        <p:tav tm="0">
                                          <p:val>
                                            <p:strVal val="ppt_y"/>
                                          </p:val>
                                        </p:tav>
                                        <p:tav tm="100000">
                                          <p:val>
                                            <p:strVal val="ppt_y"/>
                                          </p:val>
                                        </p:tav>
                                      </p:tavLst>
                                    </p:anim>
                                    <p:set>
                                      <p:cBhvr>
                                        <p:cTn id="279" dur="1" fill="hold">
                                          <p:stCondLst>
                                            <p:cond delay="2999"/>
                                          </p:stCondLst>
                                        </p:cTn>
                                        <p:tgtEl>
                                          <p:spTgt spid="60"/>
                                        </p:tgtEl>
                                        <p:attrNameLst>
                                          <p:attrName>style.visibility</p:attrName>
                                        </p:attrNameLst>
                                      </p:cBhvr>
                                      <p:to>
                                        <p:strVal val="hidden"/>
                                      </p:to>
                                    </p:set>
                                  </p:childTnLst>
                                </p:cTn>
                              </p:par>
                              <p:par>
                                <p:cTn id="280" presetID="2" presetClass="entr" presetSubtype="2" fill="hold" grpId="0" nodeType="withEffect">
                                  <p:stCondLst>
                                    <p:cond delay="0"/>
                                  </p:stCondLst>
                                  <p:childTnLst>
                                    <p:set>
                                      <p:cBhvr>
                                        <p:cTn id="281" dur="1" fill="hold">
                                          <p:stCondLst>
                                            <p:cond delay="0"/>
                                          </p:stCondLst>
                                        </p:cTn>
                                        <p:tgtEl>
                                          <p:spTgt spid="69"/>
                                        </p:tgtEl>
                                        <p:attrNameLst>
                                          <p:attrName>style.visibility</p:attrName>
                                        </p:attrNameLst>
                                      </p:cBhvr>
                                      <p:to>
                                        <p:strVal val="visible"/>
                                      </p:to>
                                    </p:set>
                                    <p:anim calcmode="lin" valueType="num">
                                      <p:cBhvr additive="base">
                                        <p:cTn id="282" dur="3000" fill="hold"/>
                                        <p:tgtEl>
                                          <p:spTgt spid="69"/>
                                        </p:tgtEl>
                                        <p:attrNameLst>
                                          <p:attrName>ppt_x</p:attrName>
                                        </p:attrNameLst>
                                      </p:cBhvr>
                                      <p:tavLst>
                                        <p:tav tm="0">
                                          <p:val>
                                            <p:strVal val="1+#ppt_w/2"/>
                                          </p:val>
                                        </p:tav>
                                        <p:tav tm="100000">
                                          <p:val>
                                            <p:strVal val="#ppt_x"/>
                                          </p:val>
                                        </p:tav>
                                      </p:tavLst>
                                    </p:anim>
                                    <p:anim calcmode="lin" valueType="num">
                                      <p:cBhvr additive="base">
                                        <p:cTn id="283" dur="3000" fill="hold"/>
                                        <p:tgtEl>
                                          <p:spTgt spid="69"/>
                                        </p:tgtEl>
                                        <p:attrNameLst>
                                          <p:attrName>ppt_y</p:attrName>
                                        </p:attrNameLst>
                                      </p:cBhvr>
                                      <p:tavLst>
                                        <p:tav tm="0">
                                          <p:val>
                                            <p:strVal val="#ppt_y"/>
                                          </p:val>
                                        </p:tav>
                                        <p:tav tm="100000">
                                          <p:val>
                                            <p:strVal val="#ppt_y"/>
                                          </p:val>
                                        </p:tav>
                                      </p:tavLst>
                                    </p:anim>
                                  </p:childTnLst>
                                </p:cTn>
                              </p:par>
                              <p:par>
                                <p:cTn id="284" presetID="3" presetClass="entr" presetSubtype="10" fill="hold" grpId="1" nodeType="withEffect">
                                  <p:stCondLst>
                                    <p:cond delay="0"/>
                                  </p:stCondLst>
                                  <p:childTnLst>
                                    <p:set>
                                      <p:cBhvr>
                                        <p:cTn id="285" dur="1" fill="hold">
                                          <p:stCondLst>
                                            <p:cond delay="0"/>
                                          </p:stCondLst>
                                        </p:cTn>
                                        <p:tgtEl>
                                          <p:spTgt spid="69"/>
                                        </p:tgtEl>
                                        <p:attrNameLst>
                                          <p:attrName>style.visibility</p:attrName>
                                        </p:attrNameLst>
                                      </p:cBhvr>
                                      <p:to>
                                        <p:strVal val="visible"/>
                                      </p:to>
                                    </p:set>
                                    <p:animEffect transition="in" filter="blinds(horizontal)">
                                      <p:cBhvr>
                                        <p:cTn id="286" dur="4000"/>
                                        <p:tgtEl>
                                          <p:spTgt spid="69"/>
                                        </p:tgtEl>
                                      </p:cBhvr>
                                    </p:animEffect>
                                  </p:childTnLst>
                                </p:cTn>
                              </p:par>
                              <p:par>
                                <p:cTn id="287" presetID="2" presetClass="exit" presetSubtype="8" fill="hold" grpId="2" nodeType="withEffect">
                                  <p:stCondLst>
                                    <p:cond delay="0"/>
                                  </p:stCondLst>
                                  <p:childTnLst>
                                    <p:anim calcmode="lin" valueType="num">
                                      <p:cBhvr additive="base">
                                        <p:cTn id="288" dur="3000"/>
                                        <p:tgtEl>
                                          <p:spTgt spid="69"/>
                                        </p:tgtEl>
                                        <p:attrNameLst>
                                          <p:attrName>ppt_x</p:attrName>
                                        </p:attrNameLst>
                                      </p:cBhvr>
                                      <p:tavLst>
                                        <p:tav tm="0">
                                          <p:val>
                                            <p:strVal val="ppt_x"/>
                                          </p:val>
                                        </p:tav>
                                        <p:tav tm="100000">
                                          <p:val>
                                            <p:strVal val="0-ppt_w/2"/>
                                          </p:val>
                                        </p:tav>
                                      </p:tavLst>
                                    </p:anim>
                                    <p:anim calcmode="lin" valueType="num">
                                      <p:cBhvr additive="base">
                                        <p:cTn id="289" dur="3000"/>
                                        <p:tgtEl>
                                          <p:spTgt spid="69"/>
                                        </p:tgtEl>
                                        <p:attrNameLst>
                                          <p:attrName>ppt_y</p:attrName>
                                        </p:attrNameLst>
                                      </p:cBhvr>
                                      <p:tavLst>
                                        <p:tav tm="0">
                                          <p:val>
                                            <p:strVal val="ppt_y"/>
                                          </p:val>
                                        </p:tav>
                                        <p:tav tm="100000">
                                          <p:val>
                                            <p:strVal val="ppt_y"/>
                                          </p:val>
                                        </p:tav>
                                      </p:tavLst>
                                    </p:anim>
                                    <p:set>
                                      <p:cBhvr>
                                        <p:cTn id="290" dur="1" fill="hold">
                                          <p:stCondLst>
                                            <p:cond delay="2999"/>
                                          </p:stCondLst>
                                        </p:cTn>
                                        <p:tgtEl>
                                          <p:spTgt spid="69"/>
                                        </p:tgtEl>
                                        <p:attrNameLst>
                                          <p:attrName>style.visibility</p:attrName>
                                        </p:attrNameLst>
                                      </p:cBhvr>
                                      <p:to>
                                        <p:strVal val="hidden"/>
                                      </p:to>
                                    </p:set>
                                  </p:childTnLst>
                                </p:cTn>
                              </p:par>
                              <p:par>
                                <p:cTn id="291" presetID="2" presetClass="entr" presetSubtype="2" fill="hold" grpId="0" nodeType="withEffect">
                                  <p:stCondLst>
                                    <p:cond delay="0"/>
                                  </p:stCondLst>
                                  <p:childTnLst>
                                    <p:set>
                                      <p:cBhvr>
                                        <p:cTn id="292" dur="1" fill="hold">
                                          <p:stCondLst>
                                            <p:cond delay="0"/>
                                          </p:stCondLst>
                                        </p:cTn>
                                        <p:tgtEl>
                                          <p:spTgt spid="68"/>
                                        </p:tgtEl>
                                        <p:attrNameLst>
                                          <p:attrName>style.visibility</p:attrName>
                                        </p:attrNameLst>
                                      </p:cBhvr>
                                      <p:to>
                                        <p:strVal val="visible"/>
                                      </p:to>
                                    </p:set>
                                    <p:anim calcmode="lin" valueType="num">
                                      <p:cBhvr additive="base">
                                        <p:cTn id="293" dur="3000" fill="hold"/>
                                        <p:tgtEl>
                                          <p:spTgt spid="68"/>
                                        </p:tgtEl>
                                        <p:attrNameLst>
                                          <p:attrName>ppt_x</p:attrName>
                                        </p:attrNameLst>
                                      </p:cBhvr>
                                      <p:tavLst>
                                        <p:tav tm="0">
                                          <p:val>
                                            <p:strVal val="1+#ppt_w/2"/>
                                          </p:val>
                                        </p:tav>
                                        <p:tav tm="100000">
                                          <p:val>
                                            <p:strVal val="#ppt_x"/>
                                          </p:val>
                                        </p:tav>
                                      </p:tavLst>
                                    </p:anim>
                                    <p:anim calcmode="lin" valueType="num">
                                      <p:cBhvr additive="base">
                                        <p:cTn id="294" dur="3000" fill="hold"/>
                                        <p:tgtEl>
                                          <p:spTgt spid="68"/>
                                        </p:tgtEl>
                                        <p:attrNameLst>
                                          <p:attrName>ppt_y</p:attrName>
                                        </p:attrNameLst>
                                      </p:cBhvr>
                                      <p:tavLst>
                                        <p:tav tm="0">
                                          <p:val>
                                            <p:strVal val="#ppt_y"/>
                                          </p:val>
                                        </p:tav>
                                        <p:tav tm="100000">
                                          <p:val>
                                            <p:strVal val="#ppt_y"/>
                                          </p:val>
                                        </p:tav>
                                      </p:tavLst>
                                    </p:anim>
                                  </p:childTnLst>
                                </p:cTn>
                              </p:par>
                              <p:par>
                                <p:cTn id="295" presetID="3" presetClass="entr" presetSubtype="10" fill="hold" grpId="1" nodeType="withEffect">
                                  <p:stCondLst>
                                    <p:cond delay="0"/>
                                  </p:stCondLst>
                                  <p:childTnLst>
                                    <p:set>
                                      <p:cBhvr>
                                        <p:cTn id="296" dur="1" fill="hold">
                                          <p:stCondLst>
                                            <p:cond delay="0"/>
                                          </p:stCondLst>
                                        </p:cTn>
                                        <p:tgtEl>
                                          <p:spTgt spid="68"/>
                                        </p:tgtEl>
                                        <p:attrNameLst>
                                          <p:attrName>style.visibility</p:attrName>
                                        </p:attrNameLst>
                                      </p:cBhvr>
                                      <p:to>
                                        <p:strVal val="visible"/>
                                      </p:to>
                                    </p:set>
                                    <p:animEffect transition="in" filter="blinds(horizontal)">
                                      <p:cBhvr>
                                        <p:cTn id="297" dur="4000"/>
                                        <p:tgtEl>
                                          <p:spTgt spid="68"/>
                                        </p:tgtEl>
                                      </p:cBhvr>
                                    </p:animEffect>
                                  </p:childTnLst>
                                </p:cTn>
                              </p:par>
                              <p:par>
                                <p:cTn id="298" presetID="2" presetClass="exit" presetSubtype="8" fill="hold" grpId="2" nodeType="withEffect">
                                  <p:stCondLst>
                                    <p:cond delay="0"/>
                                  </p:stCondLst>
                                  <p:childTnLst>
                                    <p:anim calcmode="lin" valueType="num">
                                      <p:cBhvr additive="base">
                                        <p:cTn id="299" dur="3000"/>
                                        <p:tgtEl>
                                          <p:spTgt spid="68"/>
                                        </p:tgtEl>
                                        <p:attrNameLst>
                                          <p:attrName>ppt_x</p:attrName>
                                        </p:attrNameLst>
                                      </p:cBhvr>
                                      <p:tavLst>
                                        <p:tav tm="0">
                                          <p:val>
                                            <p:strVal val="ppt_x"/>
                                          </p:val>
                                        </p:tav>
                                        <p:tav tm="100000">
                                          <p:val>
                                            <p:strVal val="0-ppt_w/2"/>
                                          </p:val>
                                        </p:tav>
                                      </p:tavLst>
                                    </p:anim>
                                    <p:anim calcmode="lin" valueType="num">
                                      <p:cBhvr additive="base">
                                        <p:cTn id="300" dur="3000"/>
                                        <p:tgtEl>
                                          <p:spTgt spid="68"/>
                                        </p:tgtEl>
                                        <p:attrNameLst>
                                          <p:attrName>ppt_y</p:attrName>
                                        </p:attrNameLst>
                                      </p:cBhvr>
                                      <p:tavLst>
                                        <p:tav tm="0">
                                          <p:val>
                                            <p:strVal val="ppt_y"/>
                                          </p:val>
                                        </p:tav>
                                        <p:tav tm="100000">
                                          <p:val>
                                            <p:strVal val="ppt_y"/>
                                          </p:val>
                                        </p:tav>
                                      </p:tavLst>
                                    </p:anim>
                                    <p:set>
                                      <p:cBhvr>
                                        <p:cTn id="301" dur="1" fill="hold">
                                          <p:stCondLst>
                                            <p:cond delay="2999"/>
                                          </p:stCondLst>
                                        </p:cTn>
                                        <p:tgtEl>
                                          <p:spTgt spid="68"/>
                                        </p:tgtEl>
                                        <p:attrNameLst>
                                          <p:attrName>style.visibility</p:attrName>
                                        </p:attrNameLst>
                                      </p:cBhvr>
                                      <p:to>
                                        <p:strVal val="hidden"/>
                                      </p:to>
                                    </p:set>
                                  </p:childTnLst>
                                </p:cTn>
                              </p:par>
                              <p:par>
                                <p:cTn id="302" presetID="2" presetClass="entr" presetSubtype="2" fill="hold" grpId="0" nodeType="withEffect">
                                  <p:stCondLst>
                                    <p:cond delay="0"/>
                                  </p:stCondLst>
                                  <p:childTnLst>
                                    <p:set>
                                      <p:cBhvr>
                                        <p:cTn id="303" dur="1" fill="hold">
                                          <p:stCondLst>
                                            <p:cond delay="0"/>
                                          </p:stCondLst>
                                        </p:cTn>
                                        <p:tgtEl>
                                          <p:spTgt spid="67"/>
                                        </p:tgtEl>
                                        <p:attrNameLst>
                                          <p:attrName>style.visibility</p:attrName>
                                        </p:attrNameLst>
                                      </p:cBhvr>
                                      <p:to>
                                        <p:strVal val="visible"/>
                                      </p:to>
                                    </p:set>
                                    <p:anim calcmode="lin" valueType="num">
                                      <p:cBhvr additive="base">
                                        <p:cTn id="304" dur="3000" fill="hold"/>
                                        <p:tgtEl>
                                          <p:spTgt spid="67"/>
                                        </p:tgtEl>
                                        <p:attrNameLst>
                                          <p:attrName>ppt_x</p:attrName>
                                        </p:attrNameLst>
                                      </p:cBhvr>
                                      <p:tavLst>
                                        <p:tav tm="0">
                                          <p:val>
                                            <p:strVal val="1+#ppt_w/2"/>
                                          </p:val>
                                        </p:tav>
                                        <p:tav tm="100000">
                                          <p:val>
                                            <p:strVal val="#ppt_x"/>
                                          </p:val>
                                        </p:tav>
                                      </p:tavLst>
                                    </p:anim>
                                    <p:anim calcmode="lin" valueType="num">
                                      <p:cBhvr additive="base">
                                        <p:cTn id="305" dur="3000" fill="hold"/>
                                        <p:tgtEl>
                                          <p:spTgt spid="67"/>
                                        </p:tgtEl>
                                        <p:attrNameLst>
                                          <p:attrName>ppt_y</p:attrName>
                                        </p:attrNameLst>
                                      </p:cBhvr>
                                      <p:tavLst>
                                        <p:tav tm="0">
                                          <p:val>
                                            <p:strVal val="#ppt_y"/>
                                          </p:val>
                                        </p:tav>
                                        <p:tav tm="100000">
                                          <p:val>
                                            <p:strVal val="#ppt_y"/>
                                          </p:val>
                                        </p:tav>
                                      </p:tavLst>
                                    </p:anim>
                                  </p:childTnLst>
                                </p:cTn>
                              </p:par>
                              <p:par>
                                <p:cTn id="306" presetID="3" presetClass="entr" presetSubtype="10" fill="hold" grpId="1" nodeType="withEffect">
                                  <p:stCondLst>
                                    <p:cond delay="0"/>
                                  </p:stCondLst>
                                  <p:childTnLst>
                                    <p:set>
                                      <p:cBhvr>
                                        <p:cTn id="307" dur="1" fill="hold">
                                          <p:stCondLst>
                                            <p:cond delay="0"/>
                                          </p:stCondLst>
                                        </p:cTn>
                                        <p:tgtEl>
                                          <p:spTgt spid="67"/>
                                        </p:tgtEl>
                                        <p:attrNameLst>
                                          <p:attrName>style.visibility</p:attrName>
                                        </p:attrNameLst>
                                      </p:cBhvr>
                                      <p:to>
                                        <p:strVal val="visible"/>
                                      </p:to>
                                    </p:set>
                                    <p:animEffect transition="in" filter="blinds(horizontal)">
                                      <p:cBhvr>
                                        <p:cTn id="308" dur="4000"/>
                                        <p:tgtEl>
                                          <p:spTgt spid="67"/>
                                        </p:tgtEl>
                                      </p:cBhvr>
                                    </p:animEffect>
                                  </p:childTnLst>
                                </p:cTn>
                              </p:par>
                              <p:par>
                                <p:cTn id="309" presetID="2" presetClass="exit" presetSubtype="8" fill="hold" grpId="2" nodeType="withEffect">
                                  <p:stCondLst>
                                    <p:cond delay="0"/>
                                  </p:stCondLst>
                                  <p:childTnLst>
                                    <p:anim calcmode="lin" valueType="num">
                                      <p:cBhvr additive="base">
                                        <p:cTn id="310" dur="3000"/>
                                        <p:tgtEl>
                                          <p:spTgt spid="67"/>
                                        </p:tgtEl>
                                        <p:attrNameLst>
                                          <p:attrName>ppt_x</p:attrName>
                                        </p:attrNameLst>
                                      </p:cBhvr>
                                      <p:tavLst>
                                        <p:tav tm="0">
                                          <p:val>
                                            <p:strVal val="ppt_x"/>
                                          </p:val>
                                        </p:tav>
                                        <p:tav tm="100000">
                                          <p:val>
                                            <p:strVal val="0-ppt_w/2"/>
                                          </p:val>
                                        </p:tav>
                                      </p:tavLst>
                                    </p:anim>
                                    <p:anim calcmode="lin" valueType="num">
                                      <p:cBhvr additive="base">
                                        <p:cTn id="311" dur="3000"/>
                                        <p:tgtEl>
                                          <p:spTgt spid="67"/>
                                        </p:tgtEl>
                                        <p:attrNameLst>
                                          <p:attrName>ppt_y</p:attrName>
                                        </p:attrNameLst>
                                      </p:cBhvr>
                                      <p:tavLst>
                                        <p:tav tm="0">
                                          <p:val>
                                            <p:strVal val="ppt_y"/>
                                          </p:val>
                                        </p:tav>
                                        <p:tav tm="100000">
                                          <p:val>
                                            <p:strVal val="ppt_y"/>
                                          </p:val>
                                        </p:tav>
                                      </p:tavLst>
                                    </p:anim>
                                    <p:set>
                                      <p:cBhvr>
                                        <p:cTn id="312" dur="1" fill="hold">
                                          <p:stCondLst>
                                            <p:cond delay="2999"/>
                                          </p:stCondLst>
                                        </p:cTn>
                                        <p:tgtEl>
                                          <p:spTgt spid="67"/>
                                        </p:tgtEl>
                                        <p:attrNameLst>
                                          <p:attrName>style.visibility</p:attrName>
                                        </p:attrNameLst>
                                      </p:cBhvr>
                                      <p:to>
                                        <p:strVal val="hidden"/>
                                      </p:to>
                                    </p:set>
                                  </p:childTnLst>
                                </p:cTn>
                              </p:par>
                              <p:par>
                                <p:cTn id="313" presetID="2" presetClass="entr" presetSubtype="2" fill="hold" grpId="0" nodeType="withEffect">
                                  <p:stCondLst>
                                    <p:cond delay="0"/>
                                  </p:stCondLst>
                                  <p:childTnLst>
                                    <p:set>
                                      <p:cBhvr>
                                        <p:cTn id="314" dur="1" fill="hold">
                                          <p:stCondLst>
                                            <p:cond delay="0"/>
                                          </p:stCondLst>
                                        </p:cTn>
                                        <p:tgtEl>
                                          <p:spTgt spid="66"/>
                                        </p:tgtEl>
                                        <p:attrNameLst>
                                          <p:attrName>style.visibility</p:attrName>
                                        </p:attrNameLst>
                                      </p:cBhvr>
                                      <p:to>
                                        <p:strVal val="visible"/>
                                      </p:to>
                                    </p:set>
                                    <p:anim calcmode="lin" valueType="num">
                                      <p:cBhvr additive="base">
                                        <p:cTn id="315" dur="3000" fill="hold"/>
                                        <p:tgtEl>
                                          <p:spTgt spid="66"/>
                                        </p:tgtEl>
                                        <p:attrNameLst>
                                          <p:attrName>ppt_x</p:attrName>
                                        </p:attrNameLst>
                                      </p:cBhvr>
                                      <p:tavLst>
                                        <p:tav tm="0">
                                          <p:val>
                                            <p:strVal val="1+#ppt_w/2"/>
                                          </p:val>
                                        </p:tav>
                                        <p:tav tm="100000">
                                          <p:val>
                                            <p:strVal val="#ppt_x"/>
                                          </p:val>
                                        </p:tav>
                                      </p:tavLst>
                                    </p:anim>
                                    <p:anim calcmode="lin" valueType="num">
                                      <p:cBhvr additive="base">
                                        <p:cTn id="316" dur="3000" fill="hold"/>
                                        <p:tgtEl>
                                          <p:spTgt spid="66"/>
                                        </p:tgtEl>
                                        <p:attrNameLst>
                                          <p:attrName>ppt_y</p:attrName>
                                        </p:attrNameLst>
                                      </p:cBhvr>
                                      <p:tavLst>
                                        <p:tav tm="0">
                                          <p:val>
                                            <p:strVal val="#ppt_y"/>
                                          </p:val>
                                        </p:tav>
                                        <p:tav tm="100000">
                                          <p:val>
                                            <p:strVal val="#ppt_y"/>
                                          </p:val>
                                        </p:tav>
                                      </p:tavLst>
                                    </p:anim>
                                  </p:childTnLst>
                                </p:cTn>
                              </p:par>
                              <p:par>
                                <p:cTn id="317" presetID="3" presetClass="entr" presetSubtype="10" fill="hold" grpId="1" nodeType="withEffect">
                                  <p:stCondLst>
                                    <p:cond delay="0"/>
                                  </p:stCondLst>
                                  <p:childTnLst>
                                    <p:set>
                                      <p:cBhvr>
                                        <p:cTn id="318" dur="1" fill="hold">
                                          <p:stCondLst>
                                            <p:cond delay="0"/>
                                          </p:stCondLst>
                                        </p:cTn>
                                        <p:tgtEl>
                                          <p:spTgt spid="66"/>
                                        </p:tgtEl>
                                        <p:attrNameLst>
                                          <p:attrName>style.visibility</p:attrName>
                                        </p:attrNameLst>
                                      </p:cBhvr>
                                      <p:to>
                                        <p:strVal val="visible"/>
                                      </p:to>
                                    </p:set>
                                    <p:animEffect transition="in" filter="blinds(horizontal)">
                                      <p:cBhvr>
                                        <p:cTn id="319" dur="4000"/>
                                        <p:tgtEl>
                                          <p:spTgt spid="66"/>
                                        </p:tgtEl>
                                      </p:cBhvr>
                                    </p:animEffect>
                                  </p:childTnLst>
                                </p:cTn>
                              </p:par>
                              <p:par>
                                <p:cTn id="320" presetID="2" presetClass="exit" presetSubtype="8" fill="hold" grpId="2" nodeType="withEffect">
                                  <p:stCondLst>
                                    <p:cond delay="0"/>
                                  </p:stCondLst>
                                  <p:childTnLst>
                                    <p:anim calcmode="lin" valueType="num">
                                      <p:cBhvr additive="base">
                                        <p:cTn id="321" dur="3000"/>
                                        <p:tgtEl>
                                          <p:spTgt spid="66"/>
                                        </p:tgtEl>
                                        <p:attrNameLst>
                                          <p:attrName>ppt_x</p:attrName>
                                        </p:attrNameLst>
                                      </p:cBhvr>
                                      <p:tavLst>
                                        <p:tav tm="0">
                                          <p:val>
                                            <p:strVal val="ppt_x"/>
                                          </p:val>
                                        </p:tav>
                                        <p:tav tm="100000">
                                          <p:val>
                                            <p:strVal val="0-ppt_w/2"/>
                                          </p:val>
                                        </p:tav>
                                      </p:tavLst>
                                    </p:anim>
                                    <p:anim calcmode="lin" valueType="num">
                                      <p:cBhvr additive="base">
                                        <p:cTn id="322" dur="3000"/>
                                        <p:tgtEl>
                                          <p:spTgt spid="66"/>
                                        </p:tgtEl>
                                        <p:attrNameLst>
                                          <p:attrName>ppt_y</p:attrName>
                                        </p:attrNameLst>
                                      </p:cBhvr>
                                      <p:tavLst>
                                        <p:tav tm="0">
                                          <p:val>
                                            <p:strVal val="ppt_y"/>
                                          </p:val>
                                        </p:tav>
                                        <p:tav tm="100000">
                                          <p:val>
                                            <p:strVal val="ppt_y"/>
                                          </p:val>
                                        </p:tav>
                                      </p:tavLst>
                                    </p:anim>
                                    <p:set>
                                      <p:cBhvr>
                                        <p:cTn id="323" dur="1" fill="hold">
                                          <p:stCondLst>
                                            <p:cond delay="2999"/>
                                          </p:stCondLst>
                                        </p:cTn>
                                        <p:tgtEl>
                                          <p:spTgt spid="66"/>
                                        </p:tgtEl>
                                        <p:attrNameLst>
                                          <p:attrName>style.visibility</p:attrName>
                                        </p:attrNameLst>
                                      </p:cBhvr>
                                      <p:to>
                                        <p:strVal val="hidden"/>
                                      </p:to>
                                    </p:set>
                                  </p:childTnLst>
                                </p:cTn>
                              </p:par>
                              <p:par>
                                <p:cTn id="324" presetID="2" presetClass="entr" presetSubtype="2" fill="hold" grpId="0" nodeType="withEffect">
                                  <p:stCondLst>
                                    <p:cond delay="0"/>
                                  </p:stCondLst>
                                  <p:childTnLst>
                                    <p:set>
                                      <p:cBhvr>
                                        <p:cTn id="325" dur="1" fill="hold">
                                          <p:stCondLst>
                                            <p:cond delay="0"/>
                                          </p:stCondLst>
                                        </p:cTn>
                                        <p:tgtEl>
                                          <p:spTgt spid="65"/>
                                        </p:tgtEl>
                                        <p:attrNameLst>
                                          <p:attrName>style.visibility</p:attrName>
                                        </p:attrNameLst>
                                      </p:cBhvr>
                                      <p:to>
                                        <p:strVal val="visible"/>
                                      </p:to>
                                    </p:set>
                                    <p:anim calcmode="lin" valueType="num">
                                      <p:cBhvr additive="base">
                                        <p:cTn id="326" dur="3000" fill="hold"/>
                                        <p:tgtEl>
                                          <p:spTgt spid="65"/>
                                        </p:tgtEl>
                                        <p:attrNameLst>
                                          <p:attrName>ppt_x</p:attrName>
                                        </p:attrNameLst>
                                      </p:cBhvr>
                                      <p:tavLst>
                                        <p:tav tm="0">
                                          <p:val>
                                            <p:strVal val="1+#ppt_w/2"/>
                                          </p:val>
                                        </p:tav>
                                        <p:tav tm="100000">
                                          <p:val>
                                            <p:strVal val="#ppt_x"/>
                                          </p:val>
                                        </p:tav>
                                      </p:tavLst>
                                    </p:anim>
                                    <p:anim calcmode="lin" valueType="num">
                                      <p:cBhvr additive="base">
                                        <p:cTn id="327" dur="3000" fill="hold"/>
                                        <p:tgtEl>
                                          <p:spTgt spid="65"/>
                                        </p:tgtEl>
                                        <p:attrNameLst>
                                          <p:attrName>ppt_y</p:attrName>
                                        </p:attrNameLst>
                                      </p:cBhvr>
                                      <p:tavLst>
                                        <p:tav tm="0">
                                          <p:val>
                                            <p:strVal val="#ppt_y"/>
                                          </p:val>
                                        </p:tav>
                                        <p:tav tm="100000">
                                          <p:val>
                                            <p:strVal val="#ppt_y"/>
                                          </p:val>
                                        </p:tav>
                                      </p:tavLst>
                                    </p:anim>
                                  </p:childTnLst>
                                </p:cTn>
                              </p:par>
                              <p:par>
                                <p:cTn id="328" presetID="3" presetClass="entr" presetSubtype="10" fill="hold" grpId="1" nodeType="withEffect">
                                  <p:stCondLst>
                                    <p:cond delay="0"/>
                                  </p:stCondLst>
                                  <p:childTnLst>
                                    <p:set>
                                      <p:cBhvr>
                                        <p:cTn id="329" dur="1" fill="hold">
                                          <p:stCondLst>
                                            <p:cond delay="0"/>
                                          </p:stCondLst>
                                        </p:cTn>
                                        <p:tgtEl>
                                          <p:spTgt spid="65"/>
                                        </p:tgtEl>
                                        <p:attrNameLst>
                                          <p:attrName>style.visibility</p:attrName>
                                        </p:attrNameLst>
                                      </p:cBhvr>
                                      <p:to>
                                        <p:strVal val="visible"/>
                                      </p:to>
                                    </p:set>
                                    <p:animEffect transition="in" filter="blinds(horizontal)">
                                      <p:cBhvr>
                                        <p:cTn id="330" dur="4000"/>
                                        <p:tgtEl>
                                          <p:spTgt spid="65"/>
                                        </p:tgtEl>
                                      </p:cBhvr>
                                    </p:animEffect>
                                  </p:childTnLst>
                                </p:cTn>
                              </p:par>
                              <p:par>
                                <p:cTn id="331" presetID="2" presetClass="exit" presetSubtype="8" fill="hold" grpId="2" nodeType="withEffect">
                                  <p:stCondLst>
                                    <p:cond delay="0"/>
                                  </p:stCondLst>
                                  <p:childTnLst>
                                    <p:anim calcmode="lin" valueType="num">
                                      <p:cBhvr additive="base">
                                        <p:cTn id="332" dur="3000"/>
                                        <p:tgtEl>
                                          <p:spTgt spid="65"/>
                                        </p:tgtEl>
                                        <p:attrNameLst>
                                          <p:attrName>ppt_x</p:attrName>
                                        </p:attrNameLst>
                                      </p:cBhvr>
                                      <p:tavLst>
                                        <p:tav tm="0">
                                          <p:val>
                                            <p:strVal val="ppt_x"/>
                                          </p:val>
                                        </p:tav>
                                        <p:tav tm="100000">
                                          <p:val>
                                            <p:strVal val="0-ppt_w/2"/>
                                          </p:val>
                                        </p:tav>
                                      </p:tavLst>
                                    </p:anim>
                                    <p:anim calcmode="lin" valueType="num">
                                      <p:cBhvr additive="base">
                                        <p:cTn id="333" dur="3000"/>
                                        <p:tgtEl>
                                          <p:spTgt spid="65"/>
                                        </p:tgtEl>
                                        <p:attrNameLst>
                                          <p:attrName>ppt_y</p:attrName>
                                        </p:attrNameLst>
                                      </p:cBhvr>
                                      <p:tavLst>
                                        <p:tav tm="0">
                                          <p:val>
                                            <p:strVal val="ppt_y"/>
                                          </p:val>
                                        </p:tav>
                                        <p:tav tm="100000">
                                          <p:val>
                                            <p:strVal val="ppt_y"/>
                                          </p:val>
                                        </p:tav>
                                      </p:tavLst>
                                    </p:anim>
                                    <p:set>
                                      <p:cBhvr>
                                        <p:cTn id="334" dur="1" fill="hold">
                                          <p:stCondLst>
                                            <p:cond delay="2999"/>
                                          </p:stCondLst>
                                        </p:cTn>
                                        <p:tgtEl>
                                          <p:spTgt spid="65"/>
                                        </p:tgtEl>
                                        <p:attrNameLst>
                                          <p:attrName>style.visibility</p:attrName>
                                        </p:attrNameLst>
                                      </p:cBhvr>
                                      <p:to>
                                        <p:strVal val="hidden"/>
                                      </p:to>
                                    </p:set>
                                  </p:childTnLst>
                                </p:cTn>
                              </p:par>
                              <p:par>
                                <p:cTn id="335" presetID="2" presetClass="entr" presetSubtype="2" fill="hold" grpId="0" nodeType="withEffect">
                                  <p:stCondLst>
                                    <p:cond delay="0"/>
                                  </p:stCondLst>
                                  <p:childTnLst>
                                    <p:set>
                                      <p:cBhvr>
                                        <p:cTn id="336" dur="1" fill="hold">
                                          <p:stCondLst>
                                            <p:cond delay="0"/>
                                          </p:stCondLst>
                                        </p:cTn>
                                        <p:tgtEl>
                                          <p:spTgt spid="64"/>
                                        </p:tgtEl>
                                        <p:attrNameLst>
                                          <p:attrName>style.visibility</p:attrName>
                                        </p:attrNameLst>
                                      </p:cBhvr>
                                      <p:to>
                                        <p:strVal val="visible"/>
                                      </p:to>
                                    </p:set>
                                    <p:anim calcmode="lin" valueType="num">
                                      <p:cBhvr additive="base">
                                        <p:cTn id="337" dur="3000" fill="hold"/>
                                        <p:tgtEl>
                                          <p:spTgt spid="64"/>
                                        </p:tgtEl>
                                        <p:attrNameLst>
                                          <p:attrName>ppt_x</p:attrName>
                                        </p:attrNameLst>
                                      </p:cBhvr>
                                      <p:tavLst>
                                        <p:tav tm="0">
                                          <p:val>
                                            <p:strVal val="1+#ppt_w/2"/>
                                          </p:val>
                                        </p:tav>
                                        <p:tav tm="100000">
                                          <p:val>
                                            <p:strVal val="#ppt_x"/>
                                          </p:val>
                                        </p:tav>
                                      </p:tavLst>
                                    </p:anim>
                                    <p:anim calcmode="lin" valueType="num">
                                      <p:cBhvr additive="base">
                                        <p:cTn id="338" dur="3000" fill="hold"/>
                                        <p:tgtEl>
                                          <p:spTgt spid="64"/>
                                        </p:tgtEl>
                                        <p:attrNameLst>
                                          <p:attrName>ppt_y</p:attrName>
                                        </p:attrNameLst>
                                      </p:cBhvr>
                                      <p:tavLst>
                                        <p:tav tm="0">
                                          <p:val>
                                            <p:strVal val="#ppt_y"/>
                                          </p:val>
                                        </p:tav>
                                        <p:tav tm="100000">
                                          <p:val>
                                            <p:strVal val="#ppt_y"/>
                                          </p:val>
                                        </p:tav>
                                      </p:tavLst>
                                    </p:anim>
                                  </p:childTnLst>
                                </p:cTn>
                              </p:par>
                              <p:par>
                                <p:cTn id="339" presetID="3" presetClass="entr" presetSubtype="10" fill="hold" grpId="1" nodeType="withEffect">
                                  <p:stCondLst>
                                    <p:cond delay="0"/>
                                  </p:stCondLst>
                                  <p:childTnLst>
                                    <p:set>
                                      <p:cBhvr>
                                        <p:cTn id="340" dur="1" fill="hold">
                                          <p:stCondLst>
                                            <p:cond delay="0"/>
                                          </p:stCondLst>
                                        </p:cTn>
                                        <p:tgtEl>
                                          <p:spTgt spid="64"/>
                                        </p:tgtEl>
                                        <p:attrNameLst>
                                          <p:attrName>style.visibility</p:attrName>
                                        </p:attrNameLst>
                                      </p:cBhvr>
                                      <p:to>
                                        <p:strVal val="visible"/>
                                      </p:to>
                                    </p:set>
                                    <p:animEffect transition="in" filter="blinds(horizontal)">
                                      <p:cBhvr>
                                        <p:cTn id="341" dur="4000"/>
                                        <p:tgtEl>
                                          <p:spTgt spid="64"/>
                                        </p:tgtEl>
                                      </p:cBhvr>
                                    </p:animEffect>
                                  </p:childTnLst>
                                </p:cTn>
                              </p:par>
                              <p:par>
                                <p:cTn id="342" presetID="2" presetClass="exit" presetSubtype="8" fill="hold" grpId="2" nodeType="withEffect">
                                  <p:stCondLst>
                                    <p:cond delay="0"/>
                                  </p:stCondLst>
                                  <p:childTnLst>
                                    <p:anim calcmode="lin" valueType="num">
                                      <p:cBhvr additive="base">
                                        <p:cTn id="343" dur="3000"/>
                                        <p:tgtEl>
                                          <p:spTgt spid="64"/>
                                        </p:tgtEl>
                                        <p:attrNameLst>
                                          <p:attrName>ppt_x</p:attrName>
                                        </p:attrNameLst>
                                      </p:cBhvr>
                                      <p:tavLst>
                                        <p:tav tm="0">
                                          <p:val>
                                            <p:strVal val="ppt_x"/>
                                          </p:val>
                                        </p:tav>
                                        <p:tav tm="100000">
                                          <p:val>
                                            <p:strVal val="0-ppt_w/2"/>
                                          </p:val>
                                        </p:tav>
                                      </p:tavLst>
                                    </p:anim>
                                    <p:anim calcmode="lin" valueType="num">
                                      <p:cBhvr additive="base">
                                        <p:cTn id="344" dur="3000"/>
                                        <p:tgtEl>
                                          <p:spTgt spid="64"/>
                                        </p:tgtEl>
                                        <p:attrNameLst>
                                          <p:attrName>ppt_y</p:attrName>
                                        </p:attrNameLst>
                                      </p:cBhvr>
                                      <p:tavLst>
                                        <p:tav tm="0">
                                          <p:val>
                                            <p:strVal val="ppt_y"/>
                                          </p:val>
                                        </p:tav>
                                        <p:tav tm="100000">
                                          <p:val>
                                            <p:strVal val="ppt_y"/>
                                          </p:val>
                                        </p:tav>
                                      </p:tavLst>
                                    </p:anim>
                                    <p:set>
                                      <p:cBhvr>
                                        <p:cTn id="345" dur="1" fill="hold">
                                          <p:stCondLst>
                                            <p:cond delay="2999"/>
                                          </p:stCondLst>
                                        </p:cTn>
                                        <p:tgtEl>
                                          <p:spTgt spid="64"/>
                                        </p:tgtEl>
                                        <p:attrNameLst>
                                          <p:attrName>style.visibility</p:attrName>
                                        </p:attrNameLst>
                                      </p:cBhvr>
                                      <p:to>
                                        <p:strVal val="hidden"/>
                                      </p:to>
                                    </p:set>
                                  </p:childTnLst>
                                </p:cTn>
                              </p:par>
                              <p:par>
                                <p:cTn id="346" presetID="2" presetClass="entr" presetSubtype="2" fill="hold" grpId="0" nodeType="withEffect">
                                  <p:stCondLst>
                                    <p:cond delay="0"/>
                                  </p:stCondLst>
                                  <p:childTnLst>
                                    <p:set>
                                      <p:cBhvr>
                                        <p:cTn id="347" dur="1" fill="hold">
                                          <p:stCondLst>
                                            <p:cond delay="0"/>
                                          </p:stCondLst>
                                        </p:cTn>
                                        <p:tgtEl>
                                          <p:spTgt spid="63"/>
                                        </p:tgtEl>
                                        <p:attrNameLst>
                                          <p:attrName>style.visibility</p:attrName>
                                        </p:attrNameLst>
                                      </p:cBhvr>
                                      <p:to>
                                        <p:strVal val="visible"/>
                                      </p:to>
                                    </p:set>
                                    <p:anim calcmode="lin" valueType="num">
                                      <p:cBhvr additive="base">
                                        <p:cTn id="348" dur="3000" fill="hold"/>
                                        <p:tgtEl>
                                          <p:spTgt spid="63"/>
                                        </p:tgtEl>
                                        <p:attrNameLst>
                                          <p:attrName>ppt_x</p:attrName>
                                        </p:attrNameLst>
                                      </p:cBhvr>
                                      <p:tavLst>
                                        <p:tav tm="0">
                                          <p:val>
                                            <p:strVal val="1+#ppt_w/2"/>
                                          </p:val>
                                        </p:tav>
                                        <p:tav tm="100000">
                                          <p:val>
                                            <p:strVal val="#ppt_x"/>
                                          </p:val>
                                        </p:tav>
                                      </p:tavLst>
                                    </p:anim>
                                    <p:anim calcmode="lin" valueType="num">
                                      <p:cBhvr additive="base">
                                        <p:cTn id="349" dur="3000" fill="hold"/>
                                        <p:tgtEl>
                                          <p:spTgt spid="63"/>
                                        </p:tgtEl>
                                        <p:attrNameLst>
                                          <p:attrName>ppt_y</p:attrName>
                                        </p:attrNameLst>
                                      </p:cBhvr>
                                      <p:tavLst>
                                        <p:tav tm="0">
                                          <p:val>
                                            <p:strVal val="#ppt_y"/>
                                          </p:val>
                                        </p:tav>
                                        <p:tav tm="100000">
                                          <p:val>
                                            <p:strVal val="#ppt_y"/>
                                          </p:val>
                                        </p:tav>
                                      </p:tavLst>
                                    </p:anim>
                                  </p:childTnLst>
                                </p:cTn>
                              </p:par>
                              <p:par>
                                <p:cTn id="350" presetID="3" presetClass="entr" presetSubtype="10" fill="hold" grpId="1" nodeType="withEffect">
                                  <p:stCondLst>
                                    <p:cond delay="0"/>
                                  </p:stCondLst>
                                  <p:childTnLst>
                                    <p:set>
                                      <p:cBhvr>
                                        <p:cTn id="351" dur="1" fill="hold">
                                          <p:stCondLst>
                                            <p:cond delay="0"/>
                                          </p:stCondLst>
                                        </p:cTn>
                                        <p:tgtEl>
                                          <p:spTgt spid="63"/>
                                        </p:tgtEl>
                                        <p:attrNameLst>
                                          <p:attrName>style.visibility</p:attrName>
                                        </p:attrNameLst>
                                      </p:cBhvr>
                                      <p:to>
                                        <p:strVal val="visible"/>
                                      </p:to>
                                    </p:set>
                                    <p:animEffect transition="in" filter="blinds(horizontal)">
                                      <p:cBhvr>
                                        <p:cTn id="352" dur="4000"/>
                                        <p:tgtEl>
                                          <p:spTgt spid="63"/>
                                        </p:tgtEl>
                                      </p:cBhvr>
                                    </p:animEffect>
                                  </p:childTnLst>
                                </p:cTn>
                              </p:par>
                              <p:par>
                                <p:cTn id="353" presetID="2" presetClass="exit" presetSubtype="8" fill="hold" grpId="2" nodeType="withEffect">
                                  <p:stCondLst>
                                    <p:cond delay="0"/>
                                  </p:stCondLst>
                                  <p:childTnLst>
                                    <p:anim calcmode="lin" valueType="num">
                                      <p:cBhvr additive="base">
                                        <p:cTn id="354" dur="3000"/>
                                        <p:tgtEl>
                                          <p:spTgt spid="63"/>
                                        </p:tgtEl>
                                        <p:attrNameLst>
                                          <p:attrName>ppt_x</p:attrName>
                                        </p:attrNameLst>
                                      </p:cBhvr>
                                      <p:tavLst>
                                        <p:tav tm="0">
                                          <p:val>
                                            <p:strVal val="ppt_x"/>
                                          </p:val>
                                        </p:tav>
                                        <p:tav tm="100000">
                                          <p:val>
                                            <p:strVal val="0-ppt_w/2"/>
                                          </p:val>
                                        </p:tav>
                                      </p:tavLst>
                                    </p:anim>
                                    <p:anim calcmode="lin" valueType="num">
                                      <p:cBhvr additive="base">
                                        <p:cTn id="355" dur="3000"/>
                                        <p:tgtEl>
                                          <p:spTgt spid="63"/>
                                        </p:tgtEl>
                                        <p:attrNameLst>
                                          <p:attrName>ppt_y</p:attrName>
                                        </p:attrNameLst>
                                      </p:cBhvr>
                                      <p:tavLst>
                                        <p:tav tm="0">
                                          <p:val>
                                            <p:strVal val="ppt_y"/>
                                          </p:val>
                                        </p:tav>
                                        <p:tav tm="100000">
                                          <p:val>
                                            <p:strVal val="ppt_y"/>
                                          </p:val>
                                        </p:tav>
                                      </p:tavLst>
                                    </p:anim>
                                    <p:set>
                                      <p:cBhvr>
                                        <p:cTn id="356" dur="1" fill="hold">
                                          <p:stCondLst>
                                            <p:cond delay="2999"/>
                                          </p:stCondLst>
                                        </p:cTn>
                                        <p:tgtEl>
                                          <p:spTgt spid="63"/>
                                        </p:tgtEl>
                                        <p:attrNameLst>
                                          <p:attrName>style.visibility</p:attrName>
                                        </p:attrNameLst>
                                      </p:cBhvr>
                                      <p:to>
                                        <p:strVal val="hidden"/>
                                      </p:to>
                                    </p:set>
                                  </p:childTnLst>
                                </p:cTn>
                              </p:par>
                              <p:par>
                                <p:cTn id="357" presetID="2" presetClass="entr" presetSubtype="2" fill="hold" grpId="0" nodeType="withEffect">
                                  <p:stCondLst>
                                    <p:cond delay="0"/>
                                  </p:stCondLst>
                                  <p:childTnLst>
                                    <p:set>
                                      <p:cBhvr>
                                        <p:cTn id="358" dur="1" fill="hold">
                                          <p:stCondLst>
                                            <p:cond delay="0"/>
                                          </p:stCondLst>
                                        </p:cTn>
                                        <p:tgtEl>
                                          <p:spTgt spid="62"/>
                                        </p:tgtEl>
                                        <p:attrNameLst>
                                          <p:attrName>style.visibility</p:attrName>
                                        </p:attrNameLst>
                                      </p:cBhvr>
                                      <p:to>
                                        <p:strVal val="visible"/>
                                      </p:to>
                                    </p:set>
                                    <p:anim calcmode="lin" valueType="num">
                                      <p:cBhvr additive="base">
                                        <p:cTn id="359" dur="3000" fill="hold"/>
                                        <p:tgtEl>
                                          <p:spTgt spid="62"/>
                                        </p:tgtEl>
                                        <p:attrNameLst>
                                          <p:attrName>ppt_x</p:attrName>
                                        </p:attrNameLst>
                                      </p:cBhvr>
                                      <p:tavLst>
                                        <p:tav tm="0">
                                          <p:val>
                                            <p:strVal val="1+#ppt_w/2"/>
                                          </p:val>
                                        </p:tav>
                                        <p:tav tm="100000">
                                          <p:val>
                                            <p:strVal val="#ppt_x"/>
                                          </p:val>
                                        </p:tav>
                                      </p:tavLst>
                                    </p:anim>
                                    <p:anim calcmode="lin" valueType="num">
                                      <p:cBhvr additive="base">
                                        <p:cTn id="360" dur="3000" fill="hold"/>
                                        <p:tgtEl>
                                          <p:spTgt spid="62"/>
                                        </p:tgtEl>
                                        <p:attrNameLst>
                                          <p:attrName>ppt_y</p:attrName>
                                        </p:attrNameLst>
                                      </p:cBhvr>
                                      <p:tavLst>
                                        <p:tav tm="0">
                                          <p:val>
                                            <p:strVal val="#ppt_y"/>
                                          </p:val>
                                        </p:tav>
                                        <p:tav tm="100000">
                                          <p:val>
                                            <p:strVal val="#ppt_y"/>
                                          </p:val>
                                        </p:tav>
                                      </p:tavLst>
                                    </p:anim>
                                  </p:childTnLst>
                                </p:cTn>
                              </p:par>
                              <p:par>
                                <p:cTn id="361" presetID="3" presetClass="entr" presetSubtype="10" fill="hold" grpId="1" nodeType="withEffect">
                                  <p:stCondLst>
                                    <p:cond delay="0"/>
                                  </p:stCondLst>
                                  <p:childTnLst>
                                    <p:set>
                                      <p:cBhvr>
                                        <p:cTn id="362" dur="1" fill="hold">
                                          <p:stCondLst>
                                            <p:cond delay="0"/>
                                          </p:stCondLst>
                                        </p:cTn>
                                        <p:tgtEl>
                                          <p:spTgt spid="62"/>
                                        </p:tgtEl>
                                        <p:attrNameLst>
                                          <p:attrName>style.visibility</p:attrName>
                                        </p:attrNameLst>
                                      </p:cBhvr>
                                      <p:to>
                                        <p:strVal val="visible"/>
                                      </p:to>
                                    </p:set>
                                    <p:animEffect transition="in" filter="blinds(horizontal)">
                                      <p:cBhvr>
                                        <p:cTn id="363" dur="4000"/>
                                        <p:tgtEl>
                                          <p:spTgt spid="62"/>
                                        </p:tgtEl>
                                      </p:cBhvr>
                                    </p:animEffect>
                                  </p:childTnLst>
                                </p:cTn>
                              </p:par>
                              <p:par>
                                <p:cTn id="364" presetID="2" presetClass="exit" presetSubtype="8" fill="hold" grpId="2" nodeType="withEffect">
                                  <p:stCondLst>
                                    <p:cond delay="0"/>
                                  </p:stCondLst>
                                  <p:childTnLst>
                                    <p:anim calcmode="lin" valueType="num">
                                      <p:cBhvr additive="base">
                                        <p:cTn id="365" dur="3000"/>
                                        <p:tgtEl>
                                          <p:spTgt spid="62"/>
                                        </p:tgtEl>
                                        <p:attrNameLst>
                                          <p:attrName>ppt_x</p:attrName>
                                        </p:attrNameLst>
                                      </p:cBhvr>
                                      <p:tavLst>
                                        <p:tav tm="0">
                                          <p:val>
                                            <p:strVal val="ppt_x"/>
                                          </p:val>
                                        </p:tav>
                                        <p:tav tm="100000">
                                          <p:val>
                                            <p:strVal val="0-ppt_w/2"/>
                                          </p:val>
                                        </p:tav>
                                      </p:tavLst>
                                    </p:anim>
                                    <p:anim calcmode="lin" valueType="num">
                                      <p:cBhvr additive="base">
                                        <p:cTn id="366" dur="3000"/>
                                        <p:tgtEl>
                                          <p:spTgt spid="62"/>
                                        </p:tgtEl>
                                        <p:attrNameLst>
                                          <p:attrName>ppt_y</p:attrName>
                                        </p:attrNameLst>
                                      </p:cBhvr>
                                      <p:tavLst>
                                        <p:tav tm="0">
                                          <p:val>
                                            <p:strVal val="ppt_y"/>
                                          </p:val>
                                        </p:tav>
                                        <p:tav tm="100000">
                                          <p:val>
                                            <p:strVal val="ppt_y"/>
                                          </p:val>
                                        </p:tav>
                                      </p:tavLst>
                                    </p:anim>
                                    <p:set>
                                      <p:cBhvr>
                                        <p:cTn id="367" dur="1" fill="hold">
                                          <p:stCondLst>
                                            <p:cond delay="2999"/>
                                          </p:stCondLst>
                                        </p:cTn>
                                        <p:tgtEl>
                                          <p:spTgt spid="62"/>
                                        </p:tgtEl>
                                        <p:attrNameLst>
                                          <p:attrName>style.visibility</p:attrName>
                                        </p:attrNameLst>
                                      </p:cBhvr>
                                      <p:to>
                                        <p:strVal val="hidden"/>
                                      </p:to>
                                    </p:set>
                                  </p:childTnLst>
                                </p:cTn>
                              </p:par>
                              <p:par>
                                <p:cTn id="368" presetID="2" presetClass="entr" presetSubtype="2" fill="hold" grpId="0" nodeType="withEffect">
                                  <p:stCondLst>
                                    <p:cond delay="0"/>
                                  </p:stCondLst>
                                  <p:childTnLst>
                                    <p:set>
                                      <p:cBhvr>
                                        <p:cTn id="369" dur="1" fill="hold">
                                          <p:stCondLst>
                                            <p:cond delay="0"/>
                                          </p:stCondLst>
                                        </p:cTn>
                                        <p:tgtEl>
                                          <p:spTgt spid="61"/>
                                        </p:tgtEl>
                                        <p:attrNameLst>
                                          <p:attrName>style.visibility</p:attrName>
                                        </p:attrNameLst>
                                      </p:cBhvr>
                                      <p:to>
                                        <p:strVal val="visible"/>
                                      </p:to>
                                    </p:set>
                                    <p:anim calcmode="lin" valueType="num">
                                      <p:cBhvr additive="base">
                                        <p:cTn id="370" dur="3000" fill="hold"/>
                                        <p:tgtEl>
                                          <p:spTgt spid="61"/>
                                        </p:tgtEl>
                                        <p:attrNameLst>
                                          <p:attrName>ppt_x</p:attrName>
                                        </p:attrNameLst>
                                      </p:cBhvr>
                                      <p:tavLst>
                                        <p:tav tm="0">
                                          <p:val>
                                            <p:strVal val="1+#ppt_w/2"/>
                                          </p:val>
                                        </p:tav>
                                        <p:tav tm="100000">
                                          <p:val>
                                            <p:strVal val="#ppt_x"/>
                                          </p:val>
                                        </p:tav>
                                      </p:tavLst>
                                    </p:anim>
                                    <p:anim calcmode="lin" valueType="num">
                                      <p:cBhvr additive="base">
                                        <p:cTn id="371" dur="3000" fill="hold"/>
                                        <p:tgtEl>
                                          <p:spTgt spid="61"/>
                                        </p:tgtEl>
                                        <p:attrNameLst>
                                          <p:attrName>ppt_y</p:attrName>
                                        </p:attrNameLst>
                                      </p:cBhvr>
                                      <p:tavLst>
                                        <p:tav tm="0">
                                          <p:val>
                                            <p:strVal val="#ppt_y"/>
                                          </p:val>
                                        </p:tav>
                                        <p:tav tm="100000">
                                          <p:val>
                                            <p:strVal val="#ppt_y"/>
                                          </p:val>
                                        </p:tav>
                                      </p:tavLst>
                                    </p:anim>
                                  </p:childTnLst>
                                </p:cTn>
                              </p:par>
                              <p:par>
                                <p:cTn id="372" presetID="3" presetClass="entr" presetSubtype="10" fill="hold" grpId="1" nodeType="withEffect">
                                  <p:stCondLst>
                                    <p:cond delay="0"/>
                                  </p:stCondLst>
                                  <p:childTnLst>
                                    <p:set>
                                      <p:cBhvr>
                                        <p:cTn id="373" dur="1" fill="hold">
                                          <p:stCondLst>
                                            <p:cond delay="0"/>
                                          </p:stCondLst>
                                        </p:cTn>
                                        <p:tgtEl>
                                          <p:spTgt spid="61"/>
                                        </p:tgtEl>
                                        <p:attrNameLst>
                                          <p:attrName>style.visibility</p:attrName>
                                        </p:attrNameLst>
                                      </p:cBhvr>
                                      <p:to>
                                        <p:strVal val="visible"/>
                                      </p:to>
                                    </p:set>
                                    <p:animEffect transition="in" filter="blinds(horizontal)">
                                      <p:cBhvr>
                                        <p:cTn id="374" dur="4000"/>
                                        <p:tgtEl>
                                          <p:spTgt spid="61"/>
                                        </p:tgtEl>
                                      </p:cBhvr>
                                    </p:animEffect>
                                  </p:childTnLst>
                                </p:cTn>
                              </p:par>
                              <p:par>
                                <p:cTn id="375" presetID="2" presetClass="exit" presetSubtype="8" fill="hold" grpId="2" nodeType="withEffect">
                                  <p:stCondLst>
                                    <p:cond delay="0"/>
                                  </p:stCondLst>
                                  <p:childTnLst>
                                    <p:anim calcmode="lin" valueType="num">
                                      <p:cBhvr additive="base">
                                        <p:cTn id="376" dur="3000"/>
                                        <p:tgtEl>
                                          <p:spTgt spid="61"/>
                                        </p:tgtEl>
                                        <p:attrNameLst>
                                          <p:attrName>ppt_x</p:attrName>
                                        </p:attrNameLst>
                                      </p:cBhvr>
                                      <p:tavLst>
                                        <p:tav tm="0">
                                          <p:val>
                                            <p:strVal val="ppt_x"/>
                                          </p:val>
                                        </p:tav>
                                        <p:tav tm="100000">
                                          <p:val>
                                            <p:strVal val="0-ppt_w/2"/>
                                          </p:val>
                                        </p:tav>
                                      </p:tavLst>
                                    </p:anim>
                                    <p:anim calcmode="lin" valueType="num">
                                      <p:cBhvr additive="base">
                                        <p:cTn id="377" dur="3000"/>
                                        <p:tgtEl>
                                          <p:spTgt spid="61"/>
                                        </p:tgtEl>
                                        <p:attrNameLst>
                                          <p:attrName>ppt_y</p:attrName>
                                        </p:attrNameLst>
                                      </p:cBhvr>
                                      <p:tavLst>
                                        <p:tav tm="0">
                                          <p:val>
                                            <p:strVal val="ppt_y"/>
                                          </p:val>
                                        </p:tav>
                                        <p:tav tm="100000">
                                          <p:val>
                                            <p:strVal val="ppt_y"/>
                                          </p:val>
                                        </p:tav>
                                      </p:tavLst>
                                    </p:anim>
                                    <p:set>
                                      <p:cBhvr>
                                        <p:cTn id="378" dur="1" fill="hold">
                                          <p:stCondLst>
                                            <p:cond delay="2999"/>
                                          </p:stCondLst>
                                        </p:cTn>
                                        <p:tgtEl>
                                          <p:spTgt spid="61"/>
                                        </p:tgtEl>
                                        <p:attrNameLst>
                                          <p:attrName>style.visibility</p:attrName>
                                        </p:attrNameLst>
                                      </p:cBhvr>
                                      <p:to>
                                        <p:strVal val="hidden"/>
                                      </p:to>
                                    </p:set>
                                  </p:childTnLst>
                                </p:cTn>
                              </p:par>
                              <p:par>
                                <p:cTn id="379" presetID="8" presetClass="entr" presetSubtype="32" fill="hold" nodeType="withEffect">
                                  <p:stCondLst>
                                    <p:cond delay="250"/>
                                  </p:stCondLst>
                                  <p:childTnLst>
                                    <p:set>
                                      <p:cBhvr>
                                        <p:cTn id="380" dur="1" fill="hold">
                                          <p:stCondLst>
                                            <p:cond delay="0"/>
                                          </p:stCondLst>
                                        </p:cTn>
                                        <p:tgtEl>
                                          <p:spTgt spid="38"/>
                                        </p:tgtEl>
                                        <p:attrNameLst>
                                          <p:attrName>style.visibility</p:attrName>
                                        </p:attrNameLst>
                                      </p:cBhvr>
                                      <p:to>
                                        <p:strVal val="visible"/>
                                      </p:to>
                                    </p:set>
                                    <p:animEffect transition="in" filter="diamond(out)">
                                      <p:cBhvr>
                                        <p:cTn id="381" dur="2750"/>
                                        <p:tgtEl>
                                          <p:spTgt spid="38"/>
                                        </p:tgtEl>
                                      </p:cBhvr>
                                    </p:animEffect>
                                  </p:childTnLst>
                                </p:cTn>
                              </p:par>
                              <p:par>
                                <p:cTn id="382" presetID="17" presetClass="entr" presetSubtype="10" fill="hold" nodeType="withEffect">
                                  <p:stCondLst>
                                    <p:cond delay="250"/>
                                  </p:stCondLst>
                                  <p:childTnLst>
                                    <p:set>
                                      <p:cBhvr>
                                        <p:cTn id="383" dur="1" fill="hold">
                                          <p:stCondLst>
                                            <p:cond delay="0"/>
                                          </p:stCondLst>
                                        </p:cTn>
                                        <p:tgtEl>
                                          <p:spTgt spid="38"/>
                                        </p:tgtEl>
                                        <p:attrNameLst>
                                          <p:attrName>style.visibility</p:attrName>
                                        </p:attrNameLst>
                                      </p:cBhvr>
                                      <p:to>
                                        <p:strVal val="visible"/>
                                      </p:to>
                                    </p:set>
                                    <p:anim calcmode="lin" valueType="num">
                                      <p:cBhvr>
                                        <p:cTn id="384" dur="2750" fill="hold"/>
                                        <p:tgtEl>
                                          <p:spTgt spid="38"/>
                                        </p:tgtEl>
                                        <p:attrNameLst>
                                          <p:attrName>ppt_w</p:attrName>
                                        </p:attrNameLst>
                                      </p:cBhvr>
                                      <p:tavLst>
                                        <p:tav tm="0">
                                          <p:val>
                                            <p:fltVal val="0"/>
                                          </p:val>
                                        </p:tav>
                                        <p:tav tm="100000">
                                          <p:val>
                                            <p:strVal val="#ppt_w"/>
                                          </p:val>
                                        </p:tav>
                                      </p:tavLst>
                                    </p:anim>
                                    <p:anim calcmode="lin" valueType="num">
                                      <p:cBhvr>
                                        <p:cTn id="385" dur="2750" fill="hold"/>
                                        <p:tgtEl>
                                          <p:spTgt spid="38"/>
                                        </p:tgtEl>
                                        <p:attrNameLst>
                                          <p:attrName>ppt_h</p:attrName>
                                        </p:attrNameLst>
                                      </p:cBhvr>
                                      <p:tavLst>
                                        <p:tav tm="0">
                                          <p:val>
                                            <p:strVal val="#ppt_h"/>
                                          </p:val>
                                        </p:tav>
                                        <p:tav tm="100000">
                                          <p:val>
                                            <p:strVal val="#ppt_h"/>
                                          </p:val>
                                        </p:tav>
                                      </p:tavLst>
                                    </p:anim>
                                  </p:childTnLst>
                                </p:cTn>
                              </p:par>
                              <p:par>
                                <p:cTn id="386" presetID="9" presetClass="emph" presetSubtype="0" grpId="0" nodeType="withEffect">
                                  <p:stCondLst>
                                    <p:cond delay="0"/>
                                  </p:stCondLst>
                                  <p:childTnLst>
                                    <p:set>
                                      <p:cBhvr rctx="PPT">
                                        <p:cTn id="387" dur="indefinite"/>
                                        <p:tgtEl>
                                          <p:spTgt spid="44"/>
                                        </p:tgtEl>
                                        <p:attrNameLst>
                                          <p:attrName>style.opacity</p:attrName>
                                        </p:attrNameLst>
                                      </p:cBhvr>
                                      <p:to>
                                        <p:strVal val="0"/>
                                      </p:to>
                                    </p:set>
                                    <p:animEffect filter="image" prLst="opacity: 0">
                                      <p:cBhvr rctx="IE">
                                        <p:cTn id="388" dur="indefinite"/>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4" grpId="0" animBg="1"/>
      <p:bldP spid="4" grpId="1" animBg="1"/>
      <p:bldP spid="4" grpId="2" animBg="1"/>
      <p:bldP spid="6" grpId="0" animBg="1"/>
      <p:bldP spid="6" grpId="1" animBg="1"/>
      <p:bldP spid="6" grpId="2" animBg="1"/>
      <p:bldP spid="8" grpId="0" animBg="1"/>
      <p:bldP spid="8" grpId="1" animBg="1"/>
      <p:bldP spid="8" grpId="2" animBg="1"/>
      <p:bldP spid="10" grpId="0" animBg="1"/>
      <p:bldP spid="10" grpId="1" animBg="1"/>
      <p:bldP spid="10" grpId="2" animBg="1"/>
      <p:bldP spid="12" grpId="0" animBg="1"/>
      <p:bldP spid="12" grpId="1" animBg="1"/>
      <p:bldP spid="12" grpId="2" animBg="1"/>
      <p:bldP spid="14" grpId="0" animBg="1"/>
      <p:bldP spid="14" grpId="1" animBg="1"/>
      <p:bldP spid="14" grpId="2" animBg="1"/>
      <p:bldP spid="16" grpId="0" animBg="1"/>
      <p:bldP spid="16" grpId="1" animBg="1"/>
      <p:bldP spid="16" grpId="2" animBg="1"/>
      <p:bldP spid="17" grpId="0" animBg="1"/>
      <p:bldP spid="17" grpId="1" animBg="1"/>
      <p:bldP spid="17" grpId="2" animBg="1"/>
      <p:bldP spid="19" grpId="0" animBg="1"/>
      <p:bldP spid="19" grpId="1" animBg="1"/>
      <p:bldP spid="19" grpId="2" animBg="1"/>
      <p:bldP spid="21" grpId="0" animBg="1"/>
      <p:bldP spid="21" grpId="1" animBg="1"/>
      <p:bldP spid="21" grpId="2" animBg="1"/>
      <p:bldP spid="23" grpId="0" animBg="1"/>
      <p:bldP spid="23" grpId="1" animBg="1"/>
      <p:bldP spid="23" grpId="2" animBg="1"/>
      <p:bldP spid="25" grpId="0" animBg="1"/>
      <p:bldP spid="25" grpId="1" animBg="1"/>
      <p:bldP spid="25" grpId="2" animBg="1"/>
      <p:bldP spid="27" grpId="0" animBg="1"/>
      <p:bldP spid="27" grpId="1" animBg="1"/>
      <p:bldP spid="27" grpId="2" animBg="1"/>
      <p:bldP spid="29" grpId="0" animBg="1"/>
      <p:bldP spid="29" grpId="1" animBg="1"/>
      <p:bldP spid="29" grpId="2" animBg="1"/>
      <p:bldP spid="31" grpId="0" animBg="1"/>
      <p:bldP spid="31" grpId="1" animBg="1"/>
      <p:bldP spid="31" grpId="2" animBg="1"/>
      <p:bldP spid="32" grpId="0" animBg="1"/>
      <p:bldP spid="32" grpId="1" animBg="1"/>
      <p:bldP spid="3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44"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 name="32 Grupo"/>
          <p:cNvGrpSpPr/>
          <p:nvPr/>
        </p:nvGrpSpPr>
        <p:grpSpPr>
          <a:xfrm>
            <a:off x="-8221" y="0"/>
            <a:ext cx="9144000" cy="5143500"/>
            <a:chOff x="0" y="0"/>
            <a:chExt cx="9144000" cy="5143500"/>
          </a:xfrm>
        </p:grpSpPr>
        <p:sp>
          <p:nvSpPr>
            <p:cNvPr id="34" name="33 Rectángulo"/>
            <p:cNvSpPr/>
            <p:nvPr/>
          </p:nvSpPr>
          <p:spPr>
            <a:xfrm rot="10800000">
              <a:off x="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a:off x="457200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0800000" flipH="1">
              <a:off x="457200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8" name="37 Imagen" descr="Diapositiva5"/>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30726" y="0"/>
            <a:ext cx="9174726" cy="5143500"/>
          </a:xfrm>
          <a:prstGeom prst="rect">
            <a:avLst/>
          </a:prstGeom>
          <a:noFill/>
          <a:ln>
            <a:noFill/>
          </a:ln>
        </p:spPr>
      </p:pic>
      <p:sp>
        <p:nvSpPr>
          <p:cNvPr id="2" name="Forma libre 4"/>
          <p:cNvSpPr/>
          <p:nvPr/>
        </p:nvSpPr>
        <p:spPr>
          <a:xfrm rot="18762372">
            <a:off x="4197124" y="-661974"/>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4"/>
          <p:cNvSpPr/>
          <p:nvPr/>
        </p:nvSpPr>
        <p:spPr>
          <a:xfrm rot="18762372">
            <a:off x="4845622" y="-18233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4"/>
          <p:cNvSpPr/>
          <p:nvPr/>
        </p:nvSpPr>
        <p:spPr>
          <a:xfrm rot="18762372">
            <a:off x="3589156" y="-142366"/>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4"/>
          <p:cNvSpPr/>
          <p:nvPr/>
        </p:nvSpPr>
        <p:spPr>
          <a:xfrm rot="18762372">
            <a:off x="4237655" y="33727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4"/>
          <p:cNvSpPr/>
          <p:nvPr/>
        </p:nvSpPr>
        <p:spPr>
          <a:xfrm rot="18762372">
            <a:off x="2981188" y="37724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4"/>
          <p:cNvSpPr/>
          <p:nvPr/>
        </p:nvSpPr>
        <p:spPr>
          <a:xfrm rot="18762372">
            <a:off x="5453589" y="33727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4"/>
          <p:cNvSpPr/>
          <p:nvPr/>
        </p:nvSpPr>
        <p:spPr>
          <a:xfrm rot="7962372">
            <a:off x="4165644" y="4985754"/>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4"/>
          <p:cNvSpPr/>
          <p:nvPr/>
        </p:nvSpPr>
        <p:spPr>
          <a:xfrm rot="7962372">
            <a:off x="3517146" y="450611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4"/>
          <p:cNvSpPr/>
          <p:nvPr/>
        </p:nvSpPr>
        <p:spPr>
          <a:xfrm rot="7962372">
            <a:off x="4773612" y="446614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4"/>
          <p:cNvSpPr/>
          <p:nvPr/>
        </p:nvSpPr>
        <p:spPr>
          <a:xfrm rot="7962372">
            <a:off x="4125113" y="398651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Forma libre 4"/>
          <p:cNvSpPr/>
          <p:nvPr/>
        </p:nvSpPr>
        <p:spPr>
          <a:xfrm rot="7962372">
            <a:off x="5381580" y="394654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Forma libre 4"/>
          <p:cNvSpPr/>
          <p:nvPr/>
        </p:nvSpPr>
        <p:spPr>
          <a:xfrm rot="7962372">
            <a:off x="2909179" y="398651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4"/>
          <p:cNvSpPr/>
          <p:nvPr/>
        </p:nvSpPr>
        <p:spPr>
          <a:xfrm rot="2562372">
            <a:off x="7051374" y="2203512"/>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4"/>
          <p:cNvSpPr/>
          <p:nvPr/>
        </p:nvSpPr>
        <p:spPr>
          <a:xfrm rot="2562372">
            <a:off x="6571738" y="285201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4"/>
          <p:cNvSpPr/>
          <p:nvPr/>
        </p:nvSpPr>
        <p:spPr>
          <a:xfrm rot="2562372">
            <a:off x="6531768" y="1595543"/>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4"/>
          <p:cNvSpPr/>
          <p:nvPr/>
        </p:nvSpPr>
        <p:spPr>
          <a:xfrm rot="2562372">
            <a:off x="6052131" y="2244042"/>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Forma libre 4"/>
          <p:cNvSpPr/>
          <p:nvPr/>
        </p:nvSpPr>
        <p:spPr>
          <a:xfrm rot="2562372">
            <a:off x="6012160" y="987575"/>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Forma libre 4"/>
          <p:cNvSpPr/>
          <p:nvPr/>
        </p:nvSpPr>
        <p:spPr>
          <a:xfrm rot="2562372">
            <a:off x="6052131" y="345997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Forma libre 4"/>
          <p:cNvSpPr/>
          <p:nvPr/>
        </p:nvSpPr>
        <p:spPr>
          <a:xfrm rot="13362372">
            <a:off x="1331640" y="2172032"/>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Forma libre 4"/>
          <p:cNvSpPr/>
          <p:nvPr/>
        </p:nvSpPr>
        <p:spPr>
          <a:xfrm rot="13362372">
            <a:off x="1811276" y="1523533"/>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Forma libre 4"/>
          <p:cNvSpPr/>
          <p:nvPr/>
        </p:nvSpPr>
        <p:spPr>
          <a:xfrm rot="13362372">
            <a:off x="1851246" y="278000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Forma libre 4"/>
          <p:cNvSpPr/>
          <p:nvPr/>
        </p:nvSpPr>
        <p:spPr>
          <a:xfrm rot="13362372">
            <a:off x="2330883" y="213150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Forma libre 4"/>
          <p:cNvSpPr/>
          <p:nvPr/>
        </p:nvSpPr>
        <p:spPr>
          <a:xfrm rot="13362372">
            <a:off x="2370854" y="3387968"/>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Forma libre 4"/>
          <p:cNvSpPr/>
          <p:nvPr/>
        </p:nvSpPr>
        <p:spPr>
          <a:xfrm rot="13362372">
            <a:off x="2330883" y="91556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25400">
            <a:solidFill>
              <a:srgbClr val="CCFF33"/>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flipH="1">
            <a:off x="-108521" y="-668610"/>
            <a:ext cx="9641827" cy="6408712"/>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55231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3000" fill="hold"/>
                                        <p:tgtEl>
                                          <p:spTgt spid="24"/>
                                        </p:tgtEl>
                                        <p:attrNameLst>
                                          <p:attrName>ppt_x</p:attrName>
                                        </p:attrNameLst>
                                      </p:cBhvr>
                                      <p:tavLst>
                                        <p:tav tm="0">
                                          <p:val>
                                            <p:strVal val="0-#ppt_w/2"/>
                                          </p:val>
                                        </p:tav>
                                        <p:tav tm="100000">
                                          <p:val>
                                            <p:strVal val="#ppt_x"/>
                                          </p:val>
                                        </p:tav>
                                      </p:tavLst>
                                    </p:anim>
                                    <p:anim calcmode="lin" valueType="num">
                                      <p:cBhvr additive="base">
                                        <p:cTn id="8" dur="3000" fill="hold"/>
                                        <p:tgtEl>
                                          <p:spTgt spid="24"/>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24"/>
                                        </p:tgtEl>
                                        <p:attrNameLst>
                                          <p:attrName>style.visibility</p:attrName>
                                        </p:attrNameLst>
                                      </p:cBhvr>
                                      <p:to>
                                        <p:strVal val="visible"/>
                                      </p:to>
                                    </p:set>
                                    <p:anim calcmode="lin" valueType="num">
                                      <p:cBhvr>
                                        <p:cTn id="11" dur="3000" fill="hold"/>
                                        <p:tgtEl>
                                          <p:spTgt spid="24"/>
                                        </p:tgtEl>
                                        <p:attrNameLst>
                                          <p:attrName>ppt_w</p:attrName>
                                        </p:attrNameLst>
                                      </p:cBhvr>
                                      <p:tavLst>
                                        <p:tav tm="0" fmla="#ppt_w*sin(2.5*pi*$)">
                                          <p:val>
                                            <p:fltVal val="0"/>
                                          </p:val>
                                        </p:tav>
                                        <p:tav tm="100000">
                                          <p:val>
                                            <p:fltVal val="1"/>
                                          </p:val>
                                        </p:tav>
                                      </p:tavLst>
                                    </p:anim>
                                    <p:anim calcmode="lin" valueType="num">
                                      <p:cBhvr>
                                        <p:cTn id="12" dur="3000" fill="hold"/>
                                        <p:tgtEl>
                                          <p:spTgt spid="24"/>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3000"/>
                                        <p:tgtEl>
                                          <p:spTgt spid="24"/>
                                        </p:tgtEl>
                                        <p:attrNameLst>
                                          <p:attrName>ppt_x</p:attrName>
                                        </p:attrNameLst>
                                      </p:cBhvr>
                                      <p:tavLst>
                                        <p:tav tm="0">
                                          <p:val>
                                            <p:strVal val="ppt_x"/>
                                          </p:val>
                                        </p:tav>
                                        <p:tav tm="100000">
                                          <p:val>
                                            <p:strVal val="1+ppt_w/2"/>
                                          </p:val>
                                        </p:tav>
                                      </p:tavLst>
                                    </p:anim>
                                    <p:anim calcmode="lin" valueType="num">
                                      <p:cBhvr additive="base">
                                        <p:cTn id="15" dur="3000"/>
                                        <p:tgtEl>
                                          <p:spTgt spid="24"/>
                                        </p:tgtEl>
                                        <p:attrNameLst>
                                          <p:attrName>ppt_y</p:attrName>
                                        </p:attrNameLst>
                                      </p:cBhvr>
                                      <p:tavLst>
                                        <p:tav tm="0">
                                          <p:val>
                                            <p:strVal val="ppt_y"/>
                                          </p:val>
                                        </p:tav>
                                        <p:tav tm="100000">
                                          <p:val>
                                            <p:strVal val="ppt_y"/>
                                          </p:val>
                                        </p:tav>
                                      </p:tavLst>
                                    </p:anim>
                                    <p:set>
                                      <p:cBhvr>
                                        <p:cTn id="16" dur="1" fill="hold">
                                          <p:stCondLst>
                                            <p:cond delay="2999"/>
                                          </p:stCondLst>
                                        </p:cTn>
                                        <p:tgtEl>
                                          <p:spTgt spid="24"/>
                                        </p:tgtEl>
                                        <p:attrNameLst>
                                          <p:attrName>style.visibility</p:attrName>
                                        </p:attrNameLst>
                                      </p:cBhvr>
                                      <p:to>
                                        <p:strVal val="hidden"/>
                                      </p:to>
                                    </p:set>
                                  </p:childTnLst>
                                </p:cTn>
                              </p:par>
                              <p:par>
                                <p:cTn id="17" presetID="2" presetClass="entr" presetSubtype="8" fill="hold" grpId="0" nodeType="withEffect">
                                  <p:stCondLst>
                                    <p:cond delay="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3000" fill="hold"/>
                                        <p:tgtEl>
                                          <p:spTgt spid="25"/>
                                        </p:tgtEl>
                                        <p:attrNameLst>
                                          <p:attrName>ppt_x</p:attrName>
                                        </p:attrNameLst>
                                      </p:cBhvr>
                                      <p:tavLst>
                                        <p:tav tm="0">
                                          <p:val>
                                            <p:strVal val="0-#ppt_w/2"/>
                                          </p:val>
                                        </p:tav>
                                        <p:tav tm="100000">
                                          <p:val>
                                            <p:strVal val="#ppt_x"/>
                                          </p:val>
                                        </p:tav>
                                      </p:tavLst>
                                    </p:anim>
                                    <p:anim calcmode="lin" valueType="num">
                                      <p:cBhvr additive="base">
                                        <p:cTn id="20" dur="3000" fill="hold"/>
                                        <p:tgtEl>
                                          <p:spTgt spid="25"/>
                                        </p:tgtEl>
                                        <p:attrNameLst>
                                          <p:attrName>ppt_y</p:attrName>
                                        </p:attrNameLst>
                                      </p:cBhvr>
                                      <p:tavLst>
                                        <p:tav tm="0">
                                          <p:val>
                                            <p:strVal val="#ppt_y"/>
                                          </p:val>
                                        </p:tav>
                                        <p:tav tm="100000">
                                          <p:val>
                                            <p:strVal val="#ppt_y"/>
                                          </p:val>
                                        </p:tav>
                                      </p:tavLst>
                                    </p:anim>
                                  </p:childTnLst>
                                </p:cTn>
                              </p:par>
                              <p:par>
                                <p:cTn id="21" presetID="19" presetClass="entr" presetSubtype="10" fill="hold" grpId="1" nodeType="with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p:cTn id="23" dur="3000" fill="hold"/>
                                        <p:tgtEl>
                                          <p:spTgt spid="25"/>
                                        </p:tgtEl>
                                        <p:attrNameLst>
                                          <p:attrName>ppt_w</p:attrName>
                                        </p:attrNameLst>
                                      </p:cBhvr>
                                      <p:tavLst>
                                        <p:tav tm="0" fmla="#ppt_w*sin(2.5*pi*$)">
                                          <p:val>
                                            <p:fltVal val="0"/>
                                          </p:val>
                                        </p:tav>
                                        <p:tav tm="100000">
                                          <p:val>
                                            <p:fltVal val="1"/>
                                          </p:val>
                                        </p:tav>
                                      </p:tavLst>
                                    </p:anim>
                                    <p:anim calcmode="lin" valueType="num">
                                      <p:cBhvr>
                                        <p:cTn id="24" dur="3000" fill="hold"/>
                                        <p:tgtEl>
                                          <p:spTgt spid="25"/>
                                        </p:tgtEl>
                                        <p:attrNameLst>
                                          <p:attrName>ppt_h</p:attrName>
                                        </p:attrNameLst>
                                      </p:cBhvr>
                                      <p:tavLst>
                                        <p:tav tm="0">
                                          <p:val>
                                            <p:strVal val="#ppt_h"/>
                                          </p:val>
                                        </p:tav>
                                        <p:tav tm="100000">
                                          <p:val>
                                            <p:strVal val="#ppt_h"/>
                                          </p:val>
                                        </p:tav>
                                      </p:tavLst>
                                    </p:anim>
                                  </p:childTnLst>
                                </p:cTn>
                              </p:par>
                              <p:par>
                                <p:cTn id="25" presetID="2" presetClass="exit" presetSubtype="2" fill="hold" grpId="2" nodeType="withEffect">
                                  <p:stCondLst>
                                    <p:cond delay="0"/>
                                  </p:stCondLst>
                                  <p:childTnLst>
                                    <p:anim calcmode="lin" valueType="num">
                                      <p:cBhvr additive="base">
                                        <p:cTn id="26" dur="3000"/>
                                        <p:tgtEl>
                                          <p:spTgt spid="25"/>
                                        </p:tgtEl>
                                        <p:attrNameLst>
                                          <p:attrName>ppt_x</p:attrName>
                                        </p:attrNameLst>
                                      </p:cBhvr>
                                      <p:tavLst>
                                        <p:tav tm="0">
                                          <p:val>
                                            <p:strVal val="ppt_x"/>
                                          </p:val>
                                        </p:tav>
                                        <p:tav tm="100000">
                                          <p:val>
                                            <p:strVal val="1+ppt_w/2"/>
                                          </p:val>
                                        </p:tav>
                                      </p:tavLst>
                                    </p:anim>
                                    <p:anim calcmode="lin" valueType="num">
                                      <p:cBhvr additive="base">
                                        <p:cTn id="27" dur="3000"/>
                                        <p:tgtEl>
                                          <p:spTgt spid="25"/>
                                        </p:tgtEl>
                                        <p:attrNameLst>
                                          <p:attrName>ppt_y</p:attrName>
                                        </p:attrNameLst>
                                      </p:cBhvr>
                                      <p:tavLst>
                                        <p:tav tm="0">
                                          <p:val>
                                            <p:strVal val="ppt_y"/>
                                          </p:val>
                                        </p:tav>
                                        <p:tav tm="100000">
                                          <p:val>
                                            <p:strVal val="ppt_y"/>
                                          </p:val>
                                        </p:tav>
                                      </p:tavLst>
                                    </p:anim>
                                    <p:set>
                                      <p:cBhvr>
                                        <p:cTn id="28" dur="1" fill="hold">
                                          <p:stCondLst>
                                            <p:cond delay="2999"/>
                                          </p:stCondLst>
                                        </p:cTn>
                                        <p:tgtEl>
                                          <p:spTgt spid="25"/>
                                        </p:tgtEl>
                                        <p:attrNameLst>
                                          <p:attrName>style.visibility</p:attrName>
                                        </p:attrNameLst>
                                      </p:cBhvr>
                                      <p:to>
                                        <p:strVal val="hidden"/>
                                      </p:to>
                                    </p:set>
                                  </p:childTnLst>
                                </p:cTn>
                              </p:par>
                              <p:par>
                                <p:cTn id="29" presetID="2" presetClass="entr" presetSubtype="8"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anim calcmode="lin" valueType="num">
                                      <p:cBhvr additive="base">
                                        <p:cTn id="31" dur="3000" fill="hold"/>
                                        <p:tgtEl>
                                          <p:spTgt spid="29"/>
                                        </p:tgtEl>
                                        <p:attrNameLst>
                                          <p:attrName>ppt_x</p:attrName>
                                        </p:attrNameLst>
                                      </p:cBhvr>
                                      <p:tavLst>
                                        <p:tav tm="0">
                                          <p:val>
                                            <p:strVal val="0-#ppt_w/2"/>
                                          </p:val>
                                        </p:tav>
                                        <p:tav tm="100000">
                                          <p:val>
                                            <p:strVal val="#ppt_x"/>
                                          </p:val>
                                        </p:tav>
                                      </p:tavLst>
                                    </p:anim>
                                    <p:anim calcmode="lin" valueType="num">
                                      <p:cBhvr additive="base">
                                        <p:cTn id="32" dur="3000" fill="hold"/>
                                        <p:tgtEl>
                                          <p:spTgt spid="29"/>
                                        </p:tgtEl>
                                        <p:attrNameLst>
                                          <p:attrName>ppt_y</p:attrName>
                                        </p:attrNameLst>
                                      </p:cBhvr>
                                      <p:tavLst>
                                        <p:tav tm="0">
                                          <p:val>
                                            <p:strVal val="#ppt_y"/>
                                          </p:val>
                                        </p:tav>
                                        <p:tav tm="100000">
                                          <p:val>
                                            <p:strVal val="#ppt_y"/>
                                          </p:val>
                                        </p:tav>
                                      </p:tavLst>
                                    </p:anim>
                                  </p:childTnLst>
                                </p:cTn>
                              </p:par>
                              <p:par>
                                <p:cTn id="33" presetID="19" presetClass="entr" presetSubtype="10" fill="hold" grpId="1" nodeType="withEffect">
                                  <p:stCondLst>
                                    <p:cond delay="0"/>
                                  </p:stCondLst>
                                  <p:childTnLst>
                                    <p:set>
                                      <p:cBhvr>
                                        <p:cTn id="34" dur="1" fill="hold">
                                          <p:stCondLst>
                                            <p:cond delay="0"/>
                                          </p:stCondLst>
                                        </p:cTn>
                                        <p:tgtEl>
                                          <p:spTgt spid="29"/>
                                        </p:tgtEl>
                                        <p:attrNameLst>
                                          <p:attrName>style.visibility</p:attrName>
                                        </p:attrNameLst>
                                      </p:cBhvr>
                                      <p:to>
                                        <p:strVal val="visible"/>
                                      </p:to>
                                    </p:set>
                                    <p:anim calcmode="lin" valueType="num">
                                      <p:cBhvr>
                                        <p:cTn id="35" dur="3000" fill="hold"/>
                                        <p:tgtEl>
                                          <p:spTgt spid="29"/>
                                        </p:tgtEl>
                                        <p:attrNameLst>
                                          <p:attrName>ppt_w</p:attrName>
                                        </p:attrNameLst>
                                      </p:cBhvr>
                                      <p:tavLst>
                                        <p:tav tm="0" fmla="#ppt_w*sin(2.5*pi*$)">
                                          <p:val>
                                            <p:fltVal val="0"/>
                                          </p:val>
                                        </p:tav>
                                        <p:tav tm="100000">
                                          <p:val>
                                            <p:fltVal val="1"/>
                                          </p:val>
                                        </p:tav>
                                      </p:tavLst>
                                    </p:anim>
                                    <p:anim calcmode="lin" valueType="num">
                                      <p:cBhvr>
                                        <p:cTn id="36" dur="3000" fill="hold"/>
                                        <p:tgtEl>
                                          <p:spTgt spid="29"/>
                                        </p:tgtEl>
                                        <p:attrNameLst>
                                          <p:attrName>ppt_h</p:attrName>
                                        </p:attrNameLst>
                                      </p:cBhvr>
                                      <p:tavLst>
                                        <p:tav tm="0">
                                          <p:val>
                                            <p:strVal val="#ppt_h"/>
                                          </p:val>
                                        </p:tav>
                                        <p:tav tm="100000">
                                          <p:val>
                                            <p:strVal val="#ppt_h"/>
                                          </p:val>
                                        </p:tav>
                                      </p:tavLst>
                                    </p:anim>
                                  </p:childTnLst>
                                </p:cTn>
                              </p:par>
                              <p:par>
                                <p:cTn id="37" presetID="2" presetClass="exit" presetSubtype="2" fill="hold" grpId="2" nodeType="withEffect">
                                  <p:stCondLst>
                                    <p:cond delay="0"/>
                                  </p:stCondLst>
                                  <p:childTnLst>
                                    <p:anim calcmode="lin" valueType="num">
                                      <p:cBhvr additive="base">
                                        <p:cTn id="38" dur="3000"/>
                                        <p:tgtEl>
                                          <p:spTgt spid="29"/>
                                        </p:tgtEl>
                                        <p:attrNameLst>
                                          <p:attrName>ppt_x</p:attrName>
                                        </p:attrNameLst>
                                      </p:cBhvr>
                                      <p:tavLst>
                                        <p:tav tm="0">
                                          <p:val>
                                            <p:strVal val="ppt_x"/>
                                          </p:val>
                                        </p:tav>
                                        <p:tav tm="100000">
                                          <p:val>
                                            <p:strVal val="1+ppt_w/2"/>
                                          </p:val>
                                        </p:tav>
                                      </p:tavLst>
                                    </p:anim>
                                    <p:anim calcmode="lin" valueType="num">
                                      <p:cBhvr additive="base">
                                        <p:cTn id="39" dur="3000"/>
                                        <p:tgtEl>
                                          <p:spTgt spid="29"/>
                                        </p:tgtEl>
                                        <p:attrNameLst>
                                          <p:attrName>ppt_y</p:attrName>
                                        </p:attrNameLst>
                                      </p:cBhvr>
                                      <p:tavLst>
                                        <p:tav tm="0">
                                          <p:val>
                                            <p:strVal val="ppt_y"/>
                                          </p:val>
                                        </p:tav>
                                        <p:tav tm="100000">
                                          <p:val>
                                            <p:strVal val="ppt_y"/>
                                          </p:val>
                                        </p:tav>
                                      </p:tavLst>
                                    </p:anim>
                                    <p:set>
                                      <p:cBhvr>
                                        <p:cTn id="40" dur="1" fill="hold">
                                          <p:stCondLst>
                                            <p:cond delay="2999"/>
                                          </p:stCondLst>
                                        </p:cTn>
                                        <p:tgtEl>
                                          <p:spTgt spid="29"/>
                                        </p:tgtEl>
                                        <p:attrNameLst>
                                          <p:attrName>style.visibility</p:attrName>
                                        </p:attrNameLst>
                                      </p:cBhvr>
                                      <p:to>
                                        <p:strVal val="hidden"/>
                                      </p:to>
                                    </p:set>
                                  </p:childTnLst>
                                </p:cTn>
                              </p:par>
                              <p:par>
                                <p:cTn id="41" presetID="2" presetClass="entr" presetSubtype="8" fill="hold" grpId="0" nodeType="withEffect">
                                  <p:stCondLst>
                                    <p:cond delay="0"/>
                                  </p:stCondLst>
                                  <p:childTnLst>
                                    <p:set>
                                      <p:cBhvr>
                                        <p:cTn id="42" dur="1" fill="hold">
                                          <p:stCondLst>
                                            <p:cond delay="0"/>
                                          </p:stCondLst>
                                        </p:cTn>
                                        <p:tgtEl>
                                          <p:spTgt spid="27"/>
                                        </p:tgtEl>
                                        <p:attrNameLst>
                                          <p:attrName>style.visibility</p:attrName>
                                        </p:attrNameLst>
                                      </p:cBhvr>
                                      <p:to>
                                        <p:strVal val="visible"/>
                                      </p:to>
                                    </p:set>
                                    <p:anim calcmode="lin" valueType="num">
                                      <p:cBhvr additive="base">
                                        <p:cTn id="43" dur="3000" fill="hold"/>
                                        <p:tgtEl>
                                          <p:spTgt spid="27"/>
                                        </p:tgtEl>
                                        <p:attrNameLst>
                                          <p:attrName>ppt_x</p:attrName>
                                        </p:attrNameLst>
                                      </p:cBhvr>
                                      <p:tavLst>
                                        <p:tav tm="0">
                                          <p:val>
                                            <p:strVal val="0-#ppt_w/2"/>
                                          </p:val>
                                        </p:tav>
                                        <p:tav tm="100000">
                                          <p:val>
                                            <p:strVal val="#ppt_x"/>
                                          </p:val>
                                        </p:tav>
                                      </p:tavLst>
                                    </p:anim>
                                    <p:anim calcmode="lin" valueType="num">
                                      <p:cBhvr additive="base">
                                        <p:cTn id="44" dur="3000" fill="hold"/>
                                        <p:tgtEl>
                                          <p:spTgt spid="27"/>
                                        </p:tgtEl>
                                        <p:attrNameLst>
                                          <p:attrName>ppt_y</p:attrName>
                                        </p:attrNameLst>
                                      </p:cBhvr>
                                      <p:tavLst>
                                        <p:tav tm="0">
                                          <p:val>
                                            <p:strVal val="#ppt_y"/>
                                          </p:val>
                                        </p:tav>
                                        <p:tav tm="100000">
                                          <p:val>
                                            <p:strVal val="#ppt_y"/>
                                          </p:val>
                                        </p:tav>
                                      </p:tavLst>
                                    </p:anim>
                                  </p:childTnLst>
                                </p:cTn>
                              </p:par>
                              <p:par>
                                <p:cTn id="45" presetID="19" presetClass="entr" presetSubtype="10" fill="hold" grpId="1" nodeType="withEffect">
                                  <p:stCondLst>
                                    <p:cond delay="0"/>
                                  </p:stCondLst>
                                  <p:childTnLst>
                                    <p:set>
                                      <p:cBhvr>
                                        <p:cTn id="46" dur="1" fill="hold">
                                          <p:stCondLst>
                                            <p:cond delay="0"/>
                                          </p:stCondLst>
                                        </p:cTn>
                                        <p:tgtEl>
                                          <p:spTgt spid="27"/>
                                        </p:tgtEl>
                                        <p:attrNameLst>
                                          <p:attrName>style.visibility</p:attrName>
                                        </p:attrNameLst>
                                      </p:cBhvr>
                                      <p:to>
                                        <p:strVal val="visible"/>
                                      </p:to>
                                    </p:set>
                                    <p:anim calcmode="lin" valueType="num">
                                      <p:cBhvr>
                                        <p:cTn id="47" dur="3000" fill="hold"/>
                                        <p:tgtEl>
                                          <p:spTgt spid="27"/>
                                        </p:tgtEl>
                                        <p:attrNameLst>
                                          <p:attrName>ppt_w</p:attrName>
                                        </p:attrNameLst>
                                      </p:cBhvr>
                                      <p:tavLst>
                                        <p:tav tm="0" fmla="#ppt_w*sin(2.5*pi*$)">
                                          <p:val>
                                            <p:fltVal val="0"/>
                                          </p:val>
                                        </p:tav>
                                        <p:tav tm="100000">
                                          <p:val>
                                            <p:fltVal val="1"/>
                                          </p:val>
                                        </p:tav>
                                      </p:tavLst>
                                    </p:anim>
                                    <p:anim calcmode="lin" valueType="num">
                                      <p:cBhvr>
                                        <p:cTn id="48" dur="3000" fill="hold"/>
                                        <p:tgtEl>
                                          <p:spTgt spid="27"/>
                                        </p:tgtEl>
                                        <p:attrNameLst>
                                          <p:attrName>ppt_h</p:attrName>
                                        </p:attrNameLst>
                                      </p:cBhvr>
                                      <p:tavLst>
                                        <p:tav tm="0">
                                          <p:val>
                                            <p:strVal val="#ppt_h"/>
                                          </p:val>
                                        </p:tav>
                                        <p:tav tm="100000">
                                          <p:val>
                                            <p:strVal val="#ppt_h"/>
                                          </p:val>
                                        </p:tav>
                                      </p:tavLst>
                                    </p:anim>
                                  </p:childTnLst>
                                </p:cTn>
                              </p:par>
                              <p:par>
                                <p:cTn id="49" presetID="2" presetClass="exit" presetSubtype="2" fill="hold" grpId="2" nodeType="withEffect">
                                  <p:stCondLst>
                                    <p:cond delay="0"/>
                                  </p:stCondLst>
                                  <p:childTnLst>
                                    <p:anim calcmode="lin" valueType="num">
                                      <p:cBhvr additive="base">
                                        <p:cTn id="50" dur="3000"/>
                                        <p:tgtEl>
                                          <p:spTgt spid="27"/>
                                        </p:tgtEl>
                                        <p:attrNameLst>
                                          <p:attrName>ppt_x</p:attrName>
                                        </p:attrNameLst>
                                      </p:cBhvr>
                                      <p:tavLst>
                                        <p:tav tm="0">
                                          <p:val>
                                            <p:strVal val="ppt_x"/>
                                          </p:val>
                                        </p:tav>
                                        <p:tav tm="100000">
                                          <p:val>
                                            <p:strVal val="1+ppt_w/2"/>
                                          </p:val>
                                        </p:tav>
                                      </p:tavLst>
                                    </p:anim>
                                    <p:anim calcmode="lin" valueType="num">
                                      <p:cBhvr additive="base">
                                        <p:cTn id="51" dur="3000"/>
                                        <p:tgtEl>
                                          <p:spTgt spid="27"/>
                                        </p:tgtEl>
                                        <p:attrNameLst>
                                          <p:attrName>ppt_y</p:attrName>
                                        </p:attrNameLst>
                                      </p:cBhvr>
                                      <p:tavLst>
                                        <p:tav tm="0">
                                          <p:val>
                                            <p:strVal val="ppt_y"/>
                                          </p:val>
                                        </p:tav>
                                        <p:tav tm="100000">
                                          <p:val>
                                            <p:strVal val="ppt_y"/>
                                          </p:val>
                                        </p:tav>
                                      </p:tavLst>
                                    </p:anim>
                                    <p:set>
                                      <p:cBhvr>
                                        <p:cTn id="52" dur="1" fill="hold">
                                          <p:stCondLst>
                                            <p:cond delay="2999"/>
                                          </p:stCondLst>
                                        </p:cTn>
                                        <p:tgtEl>
                                          <p:spTgt spid="27"/>
                                        </p:tgtEl>
                                        <p:attrNameLst>
                                          <p:attrName>style.visibility</p:attrName>
                                        </p:attrNameLst>
                                      </p:cBhvr>
                                      <p:to>
                                        <p:strVal val="hidden"/>
                                      </p:to>
                                    </p:set>
                                  </p:childTnLst>
                                </p:cTn>
                              </p:par>
                              <p:par>
                                <p:cTn id="53" presetID="2" presetClass="entr" presetSubtype="8" fill="hold" grpId="0" nodeType="withEffect">
                                  <p:stCondLst>
                                    <p:cond delay="0"/>
                                  </p:stCondLst>
                                  <p:childTnLst>
                                    <p:set>
                                      <p:cBhvr>
                                        <p:cTn id="54" dur="1" fill="hold">
                                          <p:stCondLst>
                                            <p:cond delay="0"/>
                                          </p:stCondLst>
                                        </p:cTn>
                                        <p:tgtEl>
                                          <p:spTgt spid="26"/>
                                        </p:tgtEl>
                                        <p:attrNameLst>
                                          <p:attrName>style.visibility</p:attrName>
                                        </p:attrNameLst>
                                      </p:cBhvr>
                                      <p:to>
                                        <p:strVal val="visible"/>
                                      </p:to>
                                    </p:set>
                                    <p:anim calcmode="lin" valueType="num">
                                      <p:cBhvr additive="base">
                                        <p:cTn id="55" dur="3000" fill="hold"/>
                                        <p:tgtEl>
                                          <p:spTgt spid="26"/>
                                        </p:tgtEl>
                                        <p:attrNameLst>
                                          <p:attrName>ppt_x</p:attrName>
                                        </p:attrNameLst>
                                      </p:cBhvr>
                                      <p:tavLst>
                                        <p:tav tm="0">
                                          <p:val>
                                            <p:strVal val="0-#ppt_w/2"/>
                                          </p:val>
                                        </p:tav>
                                        <p:tav tm="100000">
                                          <p:val>
                                            <p:strVal val="#ppt_x"/>
                                          </p:val>
                                        </p:tav>
                                      </p:tavLst>
                                    </p:anim>
                                    <p:anim calcmode="lin" valueType="num">
                                      <p:cBhvr additive="base">
                                        <p:cTn id="56" dur="3000" fill="hold"/>
                                        <p:tgtEl>
                                          <p:spTgt spid="26"/>
                                        </p:tgtEl>
                                        <p:attrNameLst>
                                          <p:attrName>ppt_y</p:attrName>
                                        </p:attrNameLst>
                                      </p:cBhvr>
                                      <p:tavLst>
                                        <p:tav tm="0">
                                          <p:val>
                                            <p:strVal val="#ppt_y"/>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26"/>
                                        </p:tgtEl>
                                        <p:attrNameLst>
                                          <p:attrName>style.visibility</p:attrName>
                                        </p:attrNameLst>
                                      </p:cBhvr>
                                      <p:to>
                                        <p:strVal val="visible"/>
                                      </p:to>
                                    </p:set>
                                    <p:anim calcmode="lin" valueType="num">
                                      <p:cBhvr>
                                        <p:cTn id="59" dur="3000" fill="hold"/>
                                        <p:tgtEl>
                                          <p:spTgt spid="26"/>
                                        </p:tgtEl>
                                        <p:attrNameLst>
                                          <p:attrName>ppt_w</p:attrName>
                                        </p:attrNameLst>
                                      </p:cBhvr>
                                      <p:tavLst>
                                        <p:tav tm="0" fmla="#ppt_w*sin(2.5*pi*$)">
                                          <p:val>
                                            <p:fltVal val="0"/>
                                          </p:val>
                                        </p:tav>
                                        <p:tav tm="100000">
                                          <p:val>
                                            <p:fltVal val="1"/>
                                          </p:val>
                                        </p:tav>
                                      </p:tavLst>
                                    </p:anim>
                                    <p:anim calcmode="lin" valueType="num">
                                      <p:cBhvr>
                                        <p:cTn id="60" dur="3000" fill="hold"/>
                                        <p:tgtEl>
                                          <p:spTgt spid="26"/>
                                        </p:tgtEl>
                                        <p:attrNameLst>
                                          <p:attrName>ppt_h</p:attrName>
                                        </p:attrNameLst>
                                      </p:cBhvr>
                                      <p:tavLst>
                                        <p:tav tm="0">
                                          <p:val>
                                            <p:strVal val="#ppt_h"/>
                                          </p:val>
                                        </p:tav>
                                        <p:tav tm="100000">
                                          <p:val>
                                            <p:strVal val="#ppt_h"/>
                                          </p:val>
                                        </p:tav>
                                      </p:tavLst>
                                    </p:anim>
                                  </p:childTnLst>
                                </p:cTn>
                              </p:par>
                              <p:par>
                                <p:cTn id="61" presetID="2" presetClass="exit" presetSubtype="2" fill="hold" grpId="2" nodeType="withEffect">
                                  <p:stCondLst>
                                    <p:cond delay="0"/>
                                  </p:stCondLst>
                                  <p:childTnLst>
                                    <p:anim calcmode="lin" valueType="num">
                                      <p:cBhvr additive="base">
                                        <p:cTn id="62" dur="3000"/>
                                        <p:tgtEl>
                                          <p:spTgt spid="26"/>
                                        </p:tgtEl>
                                        <p:attrNameLst>
                                          <p:attrName>ppt_x</p:attrName>
                                        </p:attrNameLst>
                                      </p:cBhvr>
                                      <p:tavLst>
                                        <p:tav tm="0">
                                          <p:val>
                                            <p:strVal val="ppt_x"/>
                                          </p:val>
                                        </p:tav>
                                        <p:tav tm="100000">
                                          <p:val>
                                            <p:strVal val="1+ppt_w/2"/>
                                          </p:val>
                                        </p:tav>
                                      </p:tavLst>
                                    </p:anim>
                                    <p:anim calcmode="lin" valueType="num">
                                      <p:cBhvr additive="base">
                                        <p:cTn id="63" dur="3000"/>
                                        <p:tgtEl>
                                          <p:spTgt spid="26"/>
                                        </p:tgtEl>
                                        <p:attrNameLst>
                                          <p:attrName>ppt_y</p:attrName>
                                        </p:attrNameLst>
                                      </p:cBhvr>
                                      <p:tavLst>
                                        <p:tav tm="0">
                                          <p:val>
                                            <p:strVal val="ppt_y"/>
                                          </p:val>
                                        </p:tav>
                                        <p:tav tm="100000">
                                          <p:val>
                                            <p:strVal val="ppt_y"/>
                                          </p:val>
                                        </p:tav>
                                      </p:tavLst>
                                    </p:anim>
                                    <p:set>
                                      <p:cBhvr>
                                        <p:cTn id="64" dur="1" fill="hold">
                                          <p:stCondLst>
                                            <p:cond delay="2999"/>
                                          </p:stCondLst>
                                        </p:cTn>
                                        <p:tgtEl>
                                          <p:spTgt spid="26"/>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 calcmode="lin" valueType="num">
                                      <p:cBhvr additive="base">
                                        <p:cTn id="67" dur="3000" fill="hold"/>
                                        <p:tgtEl>
                                          <p:spTgt spid="28"/>
                                        </p:tgtEl>
                                        <p:attrNameLst>
                                          <p:attrName>ppt_x</p:attrName>
                                        </p:attrNameLst>
                                      </p:cBhvr>
                                      <p:tavLst>
                                        <p:tav tm="0">
                                          <p:val>
                                            <p:strVal val="0-#ppt_w/2"/>
                                          </p:val>
                                        </p:tav>
                                        <p:tav tm="100000">
                                          <p:val>
                                            <p:strVal val="#ppt_x"/>
                                          </p:val>
                                        </p:tav>
                                      </p:tavLst>
                                    </p:anim>
                                    <p:anim calcmode="lin" valueType="num">
                                      <p:cBhvr additive="base">
                                        <p:cTn id="68" dur="3000" fill="hold"/>
                                        <p:tgtEl>
                                          <p:spTgt spid="28"/>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cBhvr>
                                        <p:cTn id="71" dur="3000" fill="hold"/>
                                        <p:tgtEl>
                                          <p:spTgt spid="28"/>
                                        </p:tgtEl>
                                        <p:attrNameLst>
                                          <p:attrName>ppt_w</p:attrName>
                                        </p:attrNameLst>
                                      </p:cBhvr>
                                      <p:tavLst>
                                        <p:tav tm="0" fmla="#ppt_w*sin(2.5*pi*$)">
                                          <p:val>
                                            <p:fltVal val="0"/>
                                          </p:val>
                                        </p:tav>
                                        <p:tav tm="100000">
                                          <p:val>
                                            <p:fltVal val="1"/>
                                          </p:val>
                                        </p:tav>
                                      </p:tavLst>
                                    </p:anim>
                                    <p:anim calcmode="lin" valueType="num">
                                      <p:cBhvr>
                                        <p:cTn id="72" dur="3000" fill="hold"/>
                                        <p:tgtEl>
                                          <p:spTgt spid="28"/>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3000"/>
                                        <p:tgtEl>
                                          <p:spTgt spid="28"/>
                                        </p:tgtEl>
                                        <p:attrNameLst>
                                          <p:attrName>ppt_x</p:attrName>
                                        </p:attrNameLst>
                                      </p:cBhvr>
                                      <p:tavLst>
                                        <p:tav tm="0">
                                          <p:val>
                                            <p:strVal val="ppt_x"/>
                                          </p:val>
                                        </p:tav>
                                        <p:tav tm="100000">
                                          <p:val>
                                            <p:strVal val="1+ppt_w/2"/>
                                          </p:val>
                                        </p:tav>
                                      </p:tavLst>
                                    </p:anim>
                                    <p:anim calcmode="lin" valueType="num">
                                      <p:cBhvr additive="base">
                                        <p:cTn id="75" dur="3000"/>
                                        <p:tgtEl>
                                          <p:spTgt spid="28"/>
                                        </p:tgtEl>
                                        <p:attrNameLst>
                                          <p:attrName>ppt_y</p:attrName>
                                        </p:attrNameLst>
                                      </p:cBhvr>
                                      <p:tavLst>
                                        <p:tav tm="0">
                                          <p:val>
                                            <p:strVal val="ppt_y"/>
                                          </p:val>
                                        </p:tav>
                                        <p:tav tm="100000">
                                          <p:val>
                                            <p:strVal val="ppt_y"/>
                                          </p:val>
                                        </p:tav>
                                      </p:tavLst>
                                    </p:anim>
                                    <p:set>
                                      <p:cBhvr>
                                        <p:cTn id="76" dur="1" fill="hold">
                                          <p:stCondLst>
                                            <p:cond delay="2999"/>
                                          </p:stCondLst>
                                        </p:cTn>
                                        <p:tgtEl>
                                          <p:spTgt spid="28"/>
                                        </p:tgtEl>
                                        <p:attrNameLst>
                                          <p:attrName>style.visibility</p:attrName>
                                        </p:attrNameLst>
                                      </p:cBhvr>
                                      <p:to>
                                        <p:strVal val="hidden"/>
                                      </p:to>
                                    </p:set>
                                  </p:childTnLst>
                                </p:cTn>
                              </p:par>
                              <p:par>
                                <p:cTn id="77" presetID="2" presetClass="entr" presetSubtype="1" fill="hold" grpId="0" nodeType="withEffect">
                                  <p:stCondLst>
                                    <p:cond delay="0"/>
                                  </p:stCondLst>
                                  <p:childTnLst>
                                    <p:set>
                                      <p:cBhvr>
                                        <p:cTn id="78" dur="1" fill="hold">
                                          <p:stCondLst>
                                            <p:cond delay="0"/>
                                          </p:stCondLst>
                                        </p:cTn>
                                        <p:tgtEl>
                                          <p:spTgt spid="6"/>
                                        </p:tgtEl>
                                        <p:attrNameLst>
                                          <p:attrName>style.visibility</p:attrName>
                                        </p:attrNameLst>
                                      </p:cBhvr>
                                      <p:to>
                                        <p:strVal val="visible"/>
                                      </p:to>
                                    </p:set>
                                    <p:anim calcmode="lin" valueType="num">
                                      <p:cBhvr additive="base">
                                        <p:cTn id="79" dur="3000" fill="hold"/>
                                        <p:tgtEl>
                                          <p:spTgt spid="6"/>
                                        </p:tgtEl>
                                        <p:attrNameLst>
                                          <p:attrName>ppt_x</p:attrName>
                                        </p:attrNameLst>
                                      </p:cBhvr>
                                      <p:tavLst>
                                        <p:tav tm="0">
                                          <p:val>
                                            <p:strVal val="#ppt_x"/>
                                          </p:val>
                                        </p:tav>
                                        <p:tav tm="100000">
                                          <p:val>
                                            <p:strVal val="#ppt_x"/>
                                          </p:val>
                                        </p:tav>
                                      </p:tavLst>
                                    </p:anim>
                                    <p:anim calcmode="lin" valueType="num">
                                      <p:cBhvr additive="base">
                                        <p:cTn id="80" dur="3000" fill="hold"/>
                                        <p:tgtEl>
                                          <p:spTgt spid="6"/>
                                        </p:tgtEl>
                                        <p:attrNameLst>
                                          <p:attrName>ppt_y</p:attrName>
                                        </p:attrNameLst>
                                      </p:cBhvr>
                                      <p:tavLst>
                                        <p:tav tm="0">
                                          <p:val>
                                            <p:strVal val="0-#ppt_h/2"/>
                                          </p:val>
                                        </p:tav>
                                        <p:tav tm="100000">
                                          <p:val>
                                            <p:strVal val="#ppt_y"/>
                                          </p:val>
                                        </p:tav>
                                      </p:tavLst>
                                    </p:anim>
                                  </p:childTnLst>
                                </p:cTn>
                              </p:par>
                              <p:par>
                                <p:cTn id="81" presetID="19" presetClass="entr" presetSubtype="5" fill="hold" grpId="1" nodeType="withEffect">
                                  <p:stCondLst>
                                    <p:cond delay="0"/>
                                  </p:stCondLst>
                                  <p:childTnLst>
                                    <p:set>
                                      <p:cBhvr>
                                        <p:cTn id="82" dur="1" fill="hold">
                                          <p:stCondLst>
                                            <p:cond delay="0"/>
                                          </p:stCondLst>
                                        </p:cTn>
                                        <p:tgtEl>
                                          <p:spTgt spid="6"/>
                                        </p:tgtEl>
                                        <p:attrNameLst>
                                          <p:attrName>style.visibility</p:attrName>
                                        </p:attrNameLst>
                                      </p:cBhvr>
                                      <p:to>
                                        <p:strVal val="visible"/>
                                      </p:to>
                                    </p:set>
                                    <p:anim calcmode="lin" valueType="num">
                                      <p:cBhvr>
                                        <p:cTn id="83" dur="3000" fill="hold"/>
                                        <p:tgtEl>
                                          <p:spTgt spid="6"/>
                                        </p:tgtEl>
                                        <p:attrNameLst>
                                          <p:attrName>ppt_w</p:attrName>
                                        </p:attrNameLst>
                                      </p:cBhvr>
                                      <p:tavLst>
                                        <p:tav tm="0">
                                          <p:val>
                                            <p:strVal val="#ppt_w"/>
                                          </p:val>
                                        </p:tav>
                                        <p:tav tm="100000">
                                          <p:val>
                                            <p:strVal val="#ppt_w"/>
                                          </p:val>
                                        </p:tav>
                                      </p:tavLst>
                                    </p:anim>
                                    <p:anim calcmode="lin" valueType="num">
                                      <p:cBhvr>
                                        <p:cTn id="84" dur="3000" fill="hold"/>
                                        <p:tgtEl>
                                          <p:spTgt spid="6"/>
                                        </p:tgtEl>
                                        <p:attrNameLst>
                                          <p:attrName>ppt_h</p:attrName>
                                        </p:attrNameLst>
                                      </p:cBhvr>
                                      <p:tavLst>
                                        <p:tav tm="0" fmla="#ppt_h*sin(2.5*pi*$)">
                                          <p:val>
                                            <p:fltVal val="0"/>
                                          </p:val>
                                        </p:tav>
                                        <p:tav tm="100000">
                                          <p:val>
                                            <p:fltVal val="1"/>
                                          </p:val>
                                        </p:tav>
                                      </p:tavLst>
                                    </p:anim>
                                  </p:childTnLst>
                                </p:cTn>
                              </p:par>
                              <p:par>
                                <p:cTn id="85" presetID="2" presetClass="exit" presetSubtype="4" fill="hold" grpId="2" nodeType="withEffect">
                                  <p:stCondLst>
                                    <p:cond delay="0"/>
                                  </p:stCondLst>
                                  <p:childTnLst>
                                    <p:anim calcmode="lin" valueType="num">
                                      <p:cBhvr additive="base">
                                        <p:cTn id="86" dur="3000"/>
                                        <p:tgtEl>
                                          <p:spTgt spid="6"/>
                                        </p:tgtEl>
                                        <p:attrNameLst>
                                          <p:attrName>ppt_x</p:attrName>
                                        </p:attrNameLst>
                                      </p:cBhvr>
                                      <p:tavLst>
                                        <p:tav tm="0">
                                          <p:val>
                                            <p:strVal val="ppt_x"/>
                                          </p:val>
                                        </p:tav>
                                        <p:tav tm="100000">
                                          <p:val>
                                            <p:strVal val="ppt_x"/>
                                          </p:val>
                                        </p:tav>
                                      </p:tavLst>
                                    </p:anim>
                                    <p:anim calcmode="lin" valueType="num">
                                      <p:cBhvr additive="base">
                                        <p:cTn id="87" dur="3000"/>
                                        <p:tgtEl>
                                          <p:spTgt spid="6"/>
                                        </p:tgtEl>
                                        <p:attrNameLst>
                                          <p:attrName>ppt_y</p:attrName>
                                        </p:attrNameLst>
                                      </p:cBhvr>
                                      <p:tavLst>
                                        <p:tav tm="0">
                                          <p:val>
                                            <p:strVal val="ppt_y"/>
                                          </p:val>
                                        </p:tav>
                                        <p:tav tm="100000">
                                          <p:val>
                                            <p:strVal val="1+ppt_h/2"/>
                                          </p:val>
                                        </p:tav>
                                      </p:tavLst>
                                    </p:anim>
                                    <p:set>
                                      <p:cBhvr>
                                        <p:cTn id="88" dur="1" fill="hold">
                                          <p:stCondLst>
                                            <p:cond delay="2999"/>
                                          </p:stCondLst>
                                        </p:cTn>
                                        <p:tgtEl>
                                          <p:spTgt spid="6"/>
                                        </p:tgtEl>
                                        <p:attrNameLst>
                                          <p:attrName>style.visibility</p:attrName>
                                        </p:attrNameLst>
                                      </p:cBhvr>
                                      <p:to>
                                        <p:strVal val="hidden"/>
                                      </p:to>
                                    </p:set>
                                  </p:childTnLst>
                                </p:cTn>
                              </p:par>
                              <p:par>
                                <p:cTn id="89" presetID="2" presetClass="entr" presetSubtype="1" fill="hold" grpId="0" nodeType="withEffect">
                                  <p:stCondLst>
                                    <p:cond delay="0"/>
                                  </p:stCondLst>
                                  <p:childTnLst>
                                    <p:set>
                                      <p:cBhvr>
                                        <p:cTn id="90" dur="1" fill="hold">
                                          <p:stCondLst>
                                            <p:cond delay="0"/>
                                          </p:stCondLst>
                                        </p:cTn>
                                        <p:tgtEl>
                                          <p:spTgt spid="5"/>
                                        </p:tgtEl>
                                        <p:attrNameLst>
                                          <p:attrName>style.visibility</p:attrName>
                                        </p:attrNameLst>
                                      </p:cBhvr>
                                      <p:to>
                                        <p:strVal val="visible"/>
                                      </p:to>
                                    </p:set>
                                    <p:anim calcmode="lin" valueType="num">
                                      <p:cBhvr additive="base">
                                        <p:cTn id="91" dur="3000" fill="hold"/>
                                        <p:tgtEl>
                                          <p:spTgt spid="5"/>
                                        </p:tgtEl>
                                        <p:attrNameLst>
                                          <p:attrName>ppt_x</p:attrName>
                                        </p:attrNameLst>
                                      </p:cBhvr>
                                      <p:tavLst>
                                        <p:tav tm="0">
                                          <p:val>
                                            <p:strVal val="#ppt_x"/>
                                          </p:val>
                                        </p:tav>
                                        <p:tav tm="100000">
                                          <p:val>
                                            <p:strVal val="#ppt_x"/>
                                          </p:val>
                                        </p:tav>
                                      </p:tavLst>
                                    </p:anim>
                                    <p:anim calcmode="lin" valueType="num">
                                      <p:cBhvr additive="base">
                                        <p:cTn id="92" dur="3000" fill="hold"/>
                                        <p:tgtEl>
                                          <p:spTgt spid="5"/>
                                        </p:tgtEl>
                                        <p:attrNameLst>
                                          <p:attrName>ppt_y</p:attrName>
                                        </p:attrNameLst>
                                      </p:cBhvr>
                                      <p:tavLst>
                                        <p:tav tm="0">
                                          <p:val>
                                            <p:strVal val="0-#ppt_h/2"/>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5"/>
                                        </p:tgtEl>
                                        <p:attrNameLst>
                                          <p:attrName>style.visibility</p:attrName>
                                        </p:attrNameLst>
                                      </p:cBhvr>
                                      <p:to>
                                        <p:strVal val="visible"/>
                                      </p:to>
                                    </p:set>
                                    <p:anim calcmode="lin" valueType="num">
                                      <p:cBhvr>
                                        <p:cTn id="95" dur="3000" fill="hold"/>
                                        <p:tgtEl>
                                          <p:spTgt spid="5"/>
                                        </p:tgtEl>
                                        <p:attrNameLst>
                                          <p:attrName>ppt_w</p:attrName>
                                        </p:attrNameLst>
                                      </p:cBhvr>
                                      <p:tavLst>
                                        <p:tav tm="0">
                                          <p:val>
                                            <p:strVal val="#ppt_w"/>
                                          </p:val>
                                        </p:tav>
                                        <p:tav tm="100000">
                                          <p:val>
                                            <p:strVal val="#ppt_w"/>
                                          </p:val>
                                        </p:tav>
                                      </p:tavLst>
                                    </p:anim>
                                    <p:anim calcmode="lin" valueType="num">
                                      <p:cBhvr>
                                        <p:cTn id="96" dur="3000" fill="hold"/>
                                        <p:tgtEl>
                                          <p:spTgt spid="5"/>
                                        </p:tgtEl>
                                        <p:attrNameLst>
                                          <p:attrName>ppt_h</p:attrName>
                                        </p:attrNameLst>
                                      </p:cBhvr>
                                      <p:tavLst>
                                        <p:tav tm="0" fmla="#ppt_h*sin(2.5*pi*$)">
                                          <p:val>
                                            <p:fltVal val="0"/>
                                          </p:val>
                                        </p:tav>
                                        <p:tav tm="100000">
                                          <p:val>
                                            <p:fltVal val="1"/>
                                          </p:val>
                                        </p:tav>
                                      </p:tavLst>
                                    </p:anim>
                                  </p:childTnLst>
                                </p:cTn>
                              </p:par>
                              <p:par>
                                <p:cTn id="97" presetID="2" presetClass="exit" presetSubtype="4" fill="hold" grpId="2" nodeType="withEffect">
                                  <p:stCondLst>
                                    <p:cond delay="0"/>
                                  </p:stCondLst>
                                  <p:childTnLst>
                                    <p:anim calcmode="lin" valueType="num">
                                      <p:cBhvr additive="base">
                                        <p:cTn id="98" dur="3000"/>
                                        <p:tgtEl>
                                          <p:spTgt spid="5"/>
                                        </p:tgtEl>
                                        <p:attrNameLst>
                                          <p:attrName>ppt_x</p:attrName>
                                        </p:attrNameLst>
                                      </p:cBhvr>
                                      <p:tavLst>
                                        <p:tav tm="0">
                                          <p:val>
                                            <p:strVal val="ppt_x"/>
                                          </p:val>
                                        </p:tav>
                                        <p:tav tm="100000">
                                          <p:val>
                                            <p:strVal val="ppt_x"/>
                                          </p:val>
                                        </p:tav>
                                      </p:tavLst>
                                    </p:anim>
                                    <p:anim calcmode="lin" valueType="num">
                                      <p:cBhvr additive="base">
                                        <p:cTn id="99" dur="3000"/>
                                        <p:tgtEl>
                                          <p:spTgt spid="5"/>
                                        </p:tgtEl>
                                        <p:attrNameLst>
                                          <p:attrName>ppt_y</p:attrName>
                                        </p:attrNameLst>
                                      </p:cBhvr>
                                      <p:tavLst>
                                        <p:tav tm="0">
                                          <p:val>
                                            <p:strVal val="ppt_y"/>
                                          </p:val>
                                        </p:tav>
                                        <p:tav tm="100000">
                                          <p:val>
                                            <p:strVal val="1+ppt_h/2"/>
                                          </p:val>
                                        </p:tav>
                                      </p:tavLst>
                                    </p:anim>
                                    <p:set>
                                      <p:cBhvr>
                                        <p:cTn id="100" dur="1" fill="hold">
                                          <p:stCondLst>
                                            <p:cond delay="2999"/>
                                          </p:stCondLst>
                                        </p:cTn>
                                        <p:tgtEl>
                                          <p:spTgt spid="5"/>
                                        </p:tgtEl>
                                        <p:attrNameLst>
                                          <p:attrName>style.visibility</p:attrName>
                                        </p:attrNameLst>
                                      </p:cBhvr>
                                      <p:to>
                                        <p:strVal val="hidden"/>
                                      </p:to>
                                    </p:set>
                                  </p:childTnLst>
                                </p:cTn>
                              </p:par>
                              <p:par>
                                <p:cTn id="101" presetID="2" presetClass="entr" presetSubtype="1" fill="hold" grpId="0" nodeType="withEffect">
                                  <p:stCondLst>
                                    <p:cond delay="0"/>
                                  </p:stCondLst>
                                  <p:childTnLst>
                                    <p:set>
                                      <p:cBhvr>
                                        <p:cTn id="102" dur="1" fill="hold">
                                          <p:stCondLst>
                                            <p:cond delay="0"/>
                                          </p:stCondLst>
                                        </p:cTn>
                                        <p:tgtEl>
                                          <p:spTgt spid="7"/>
                                        </p:tgtEl>
                                        <p:attrNameLst>
                                          <p:attrName>style.visibility</p:attrName>
                                        </p:attrNameLst>
                                      </p:cBhvr>
                                      <p:to>
                                        <p:strVal val="visible"/>
                                      </p:to>
                                    </p:set>
                                    <p:anim calcmode="lin" valueType="num">
                                      <p:cBhvr additive="base">
                                        <p:cTn id="103" dur="3000" fill="hold"/>
                                        <p:tgtEl>
                                          <p:spTgt spid="7"/>
                                        </p:tgtEl>
                                        <p:attrNameLst>
                                          <p:attrName>ppt_x</p:attrName>
                                        </p:attrNameLst>
                                      </p:cBhvr>
                                      <p:tavLst>
                                        <p:tav tm="0">
                                          <p:val>
                                            <p:strVal val="#ppt_x"/>
                                          </p:val>
                                        </p:tav>
                                        <p:tav tm="100000">
                                          <p:val>
                                            <p:strVal val="#ppt_x"/>
                                          </p:val>
                                        </p:tav>
                                      </p:tavLst>
                                    </p:anim>
                                    <p:anim calcmode="lin" valueType="num">
                                      <p:cBhvr additive="base">
                                        <p:cTn id="104" dur="3000" fill="hold"/>
                                        <p:tgtEl>
                                          <p:spTgt spid="7"/>
                                        </p:tgtEl>
                                        <p:attrNameLst>
                                          <p:attrName>ppt_y</p:attrName>
                                        </p:attrNameLst>
                                      </p:cBhvr>
                                      <p:tavLst>
                                        <p:tav tm="0">
                                          <p:val>
                                            <p:strVal val="0-#ppt_h/2"/>
                                          </p:val>
                                        </p:tav>
                                        <p:tav tm="100000">
                                          <p:val>
                                            <p:strVal val="#ppt_y"/>
                                          </p:val>
                                        </p:tav>
                                      </p:tavLst>
                                    </p:anim>
                                  </p:childTnLst>
                                </p:cTn>
                              </p:par>
                              <p:par>
                                <p:cTn id="105" presetID="19" presetClass="entr" presetSubtype="5" fill="hold" grpId="1" nodeType="withEffect">
                                  <p:stCondLst>
                                    <p:cond delay="0"/>
                                  </p:stCondLst>
                                  <p:childTnLst>
                                    <p:set>
                                      <p:cBhvr>
                                        <p:cTn id="106" dur="1" fill="hold">
                                          <p:stCondLst>
                                            <p:cond delay="0"/>
                                          </p:stCondLst>
                                        </p:cTn>
                                        <p:tgtEl>
                                          <p:spTgt spid="7"/>
                                        </p:tgtEl>
                                        <p:attrNameLst>
                                          <p:attrName>style.visibility</p:attrName>
                                        </p:attrNameLst>
                                      </p:cBhvr>
                                      <p:to>
                                        <p:strVal val="visible"/>
                                      </p:to>
                                    </p:set>
                                    <p:anim calcmode="lin" valueType="num">
                                      <p:cBhvr>
                                        <p:cTn id="107" dur="3000" fill="hold"/>
                                        <p:tgtEl>
                                          <p:spTgt spid="7"/>
                                        </p:tgtEl>
                                        <p:attrNameLst>
                                          <p:attrName>ppt_w</p:attrName>
                                        </p:attrNameLst>
                                      </p:cBhvr>
                                      <p:tavLst>
                                        <p:tav tm="0">
                                          <p:val>
                                            <p:strVal val="#ppt_w"/>
                                          </p:val>
                                        </p:tav>
                                        <p:tav tm="100000">
                                          <p:val>
                                            <p:strVal val="#ppt_w"/>
                                          </p:val>
                                        </p:tav>
                                      </p:tavLst>
                                    </p:anim>
                                    <p:anim calcmode="lin" valueType="num">
                                      <p:cBhvr>
                                        <p:cTn id="108" dur="3000" fill="hold"/>
                                        <p:tgtEl>
                                          <p:spTgt spid="7"/>
                                        </p:tgtEl>
                                        <p:attrNameLst>
                                          <p:attrName>ppt_h</p:attrName>
                                        </p:attrNameLst>
                                      </p:cBhvr>
                                      <p:tavLst>
                                        <p:tav tm="0" fmla="#ppt_h*sin(2.5*pi*$)">
                                          <p:val>
                                            <p:fltVal val="0"/>
                                          </p:val>
                                        </p:tav>
                                        <p:tav tm="100000">
                                          <p:val>
                                            <p:fltVal val="1"/>
                                          </p:val>
                                        </p:tav>
                                      </p:tavLst>
                                    </p:anim>
                                  </p:childTnLst>
                                </p:cTn>
                              </p:par>
                              <p:par>
                                <p:cTn id="109" presetID="2" presetClass="exit" presetSubtype="4" fill="hold" grpId="2" nodeType="withEffect">
                                  <p:stCondLst>
                                    <p:cond delay="0"/>
                                  </p:stCondLst>
                                  <p:childTnLst>
                                    <p:anim calcmode="lin" valueType="num">
                                      <p:cBhvr additive="base">
                                        <p:cTn id="110" dur="3000"/>
                                        <p:tgtEl>
                                          <p:spTgt spid="7"/>
                                        </p:tgtEl>
                                        <p:attrNameLst>
                                          <p:attrName>ppt_x</p:attrName>
                                        </p:attrNameLst>
                                      </p:cBhvr>
                                      <p:tavLst>
                                        <p:tav tm="0">
                                          <p:val>
                                            <p:strVal val="ppt_x"/>
                                          </p:val>
                                        </p:tav>
                                        <p:tav tm="100000">
                                          <p:val>
                                            <p:strVal val="ppt_x"/>
                                          </p:val>
                                        </p:tav>
                                      </p:tavLst>
                                    </p:anim>
                                    <p:anim calcmode="lin" valueType="num">
                                      <p:cBhvr additive="base">
                                        <p:cTn id="111" dur="3000"/>
                                        <p:tgtEl>
                                          <p:spTgt spid="7"/>
                                        </p:tgtEl>
                                        <p:attrNameLst>
                                          <p:attrName>ppt_y</p:attrName>
                                        </p:attrNameLst>
                                      </p:cBhvr>
                                      <p:tavLst>
                                        <p:tav tm="0">
                                          <p:val>
                                            <p:strVal val="ppt_y"/>
                                          </p:val>
                                        </p:tav>
                                        <p:tav tm="100000">
                                          <p:val>
                                            <p:strVal val="1+ppt_h/2"/>
                                          </p:val>
                                        </p:tav>
                                      </p:tavLst>
                                    </p:anim>
                                    <p:set>
                                      <p:cBhvr>
                                        <p:cTn id="112" dur="1" fill="hold">
                                          <p:stCondLst>
                                            <p:cond delay="2999"/>
                                          </p:stCondLst>
                                        </p:cTn>
                                        <p:tgtEl>
                                          <p:spTgt spid="7"/>
                                        </p:tgtEl>
                                        <p:attrNameLst>
                                          <p:attrName>style.visibility</p:attrName>
                                        </p:attrNameLst>
                                      </p:cBhvr>
                                      <p:to>
                                        <p:strVal val="hidden"/>
                                      </p:to>
                                    </p:set>
                                  </p:childTnLst>
                                </p:cTn>
                              </p:par>
                              <p:par>
                                <p:cTn id="113" presetID="2" presetClass="entr" presetSubtype="1" fill="hold" grpId="0" nodeType="withEffect">
                                  <p:stCondLst>
                                    <p:cond delay="0"/>
                                  </p:stCondLst>
                                  <p:childTnLst>
                                    <p:set>
                                      <p:cBhvr>
                                        <p:cTn id="114" dur="1" fill="hold">
                                          <p:stCondLst>
                                            <p:cond delay="0"/>
                                          </p:stCondLst>
                                        </p:cTn>
                                        <p:tgtEl>
                                          <p:spTgt spid="4"/>
                                        </p:tgtEl>
                                        <p:attrNameLst>
                                          <p:attrName>style.visibility</p:attrName>
                                        </p:attrNameLst>
                                      </p:cBhvr>
                                      <p:to>
                                        <p:strVal val="visible"/>
                                      </p:to>
                                    </p:set>
                                    <p:anim calcmode="lin" valueType="num">
                                      <p:cBhvr additive="base">
                                        <p:cTn id="115" dur="3000" fill="hold"/>
                                        <p:tgtEl>
                                          <p:spTgt spid="4"/>
                                        </p:tgtEl>
                                        <p:attrNameLst>
                                          <p:attrName>ppt_x</p:attrName>
                                        </p:attrNameLst>
                                      </p:cBhvr>
                                      <p:tavLst>
                                        <p:tav tm="0">
                                          <p:val>
                                            <p:strVal val="#ppt_x"/>
                                          </p:val>
                                        </p:tav>
                                        <p:tav tm="100000">
                                          <p:val>
                                            <p:strVal val="#ppt_x"/>
                                          </p:val>
                                        </p:tav>
                                      </p:tavLst>
                                    </p:anim>
                                    <p:anim calcmode="lin" valueType="num">
                                      <p:cBhvr additive="base">
                                        <p:cTn id="116" dur="3000" fill="hold"/>
                                        <p:tgtEl>
                                          <p:spTgt spid="4"/>
                                        </p:tgtEl>
                                        <p:attrNameLst>
                                          <p:attrName>ppt_y</p:attrName>
                                        </p:attrNameLst>
                                      </p:cBhvr>
                                      <p:tavLst>
                                        <p:tav tm="0">
                                          <p:val>
                                            <p:strVal val="0-#ppt_h/2"/>
                                          </p:val>
                                        </p:tav>
                                        <p:tav tm="100000">
                                          <p:val>
                                            <p:strVal val="#ppt_y"/>
                                          </p:val>
                                        </p:tav>
                                      </p:tavLst>
                                    </p:anim>
                                  </p:childTnLst>
                                </p:cTn>
                              </p:par>
                              <p:par>
                                <p:cTn id="117" presetID="19" presetClass="entr" presetSubtype="5" fill="hold" grpId="1" nodeType="withEffect">
                                  <p:stCondLst>
                                    <p:cond delay="0"/>
                                  </p:stCondLst>
                                  <p:childTnLst>
                                    <p:set>
                                      <p:cBhvr>
                                        <p:cTn id="118" dur="1" fill="hold">
                                          <p:stCondLst>
                                            <p:cond delay="0"/>
                                          </p:stCondLst>
                                        </p:cTn>
                                        <p:tgtEl>
                                          <p:spTgt spid="4"/>
                                        </p:tgtEl>
                                        <p:attrNameLst>
                                          <p:attrName>style.visibility</p:attrName>
                                        </p:attrNameLst>
                                      </p:cBhvr>
                                      <p:to>
                                        <p:strVal val="visible"/>
                                      </p:to>
                                    </p:set>
                                    <p:anim calcmode="lin" valueType="num">
                                      <p:cBhvr>
                                        <p:cTn id="119" dur="3000" fill="hold"/>
                                        <p:tgtEl>
                                          <p:spTgt spid="4"/>
                                        </p:tgtEl>
                                        <p:attrNameLst>
                                          <p:attrName>ppt_w</p:attrName>
                                        </p:attrNameLst>
                                      </p:cBhvr>
                                      <p:tavLst>
                                        <p:tav tm="0">
                                          <p:val>
                                            <p:strVal val="#ppt_w"/>
                                          </p:val>
                                        </p:tav>
                                        <p:tav tm="100000">
                                          <p:val>
                                            <p:strVal val="#ppt_w"/>
                                          </p:val>
                                        </p:tav>
                                      </p:tavLst>
                                    </p:anim>
                                    <p:anim calcmode="lin" valueType="num">
                                      <p:cBhvr>
                                        <p:cTn id="120" dur="3000" fill="hold"/>
                                        <p:tgtEl>
                                          <p:spTgt spid="4"/>
                                        </p:tgtEl>
                                        <p:attrNameLst>
                                          <p:attrName>ppt_h</p:attrName>
                                        </p:attrNameLst>
                                      </p:cBhvr>
                                      <p:tavLst>
                                        <p:tav tm="0" fmla="#ppt_h*sin(2.5*pi*$)">
                                          <p:val>
                                            <p:fltVal val="0"/>
                                          </p:val>
                                        </p:tav>
                                        <p:tav tm="100000">
                                          <p:val>
                                            <p:fltVal val="1"/>
                                          </p:val>
                                        </p:tav>
                                      </p:tavLst>
                                    </p:anim>
                                  </p:childTnLst>
                                </p:cTn>
                              </p:par>
                              <p:par>
                                <p:cTn id="121" presetID="2" presetClass="exit" presetSubtype="4" fill="hold" grpId="2" nodeType="withEffect">
                                  <p:stCondLst>
                                    <p:cond delay="0"/>
                                  </p:stCondLst>
                                  <p:childTnLst>
                                    <p:anim calcmode="lin" valueType="num">
                                      <p:cBhvr additive="base">
                                        <p:cTn id="122" dur="3000"/>
                                        <p:tgtEl>
                                          <p:spTgt spid="4"/>
                                        </p:tgtEl>
                                        <p:attrNameLst>
                                          <p:attrName>ppt_x</p:attrName>
                                        </p:attrNameLst>
                                      </p:cBhvr>
                                      <p:tavLst>
                                        <p:tav tm="0">
                                          <p:val>
                                            <p:strVal val="ppt_x"/>
                                          </p:val>
                                        </p:tav>
                                        <p:tav tm="100000">
                                          <p:val>
                                            <p:strVal val="ppt_x"/>
                                          </p:val>
                                        </p:tav>
                                      </p:tavLst>
                                    </p:anim>
                                    <p:anim calcmode="lin" valueType="num">
                                      <p:cBhvr additive="base">
                                        <p:cTn id="123" dur="3000"/>
                                        <p:tgtEl>
                                          <p:spTgt spid="4"/>
                                        </p:tgtEl>
                                        <p:attrNameLst>
                                          <p:attrName>ppt_y</p:attrName>
                                        </p:attrNameLst>
                                      </p:cBhvr>
                                      <p:tavLst>
                                        <p:tav tm="0">
                                          <p:val>
                                            <p:strVal val="ppt_y"/>
                                          </p:val>
                                        </p:tav>
                                        <p:tav tm="100000">
                                          <p:val>
                                            <p:strVal val="1+ppt_h/2"/>
                                          </p:val>
                                        </p:tav>
                                      </p:tavLst>
                                    </p:anim>
                                    <p:set>
                                      <p:cBhvr>
                                        <p:cTn id="124" dur="1" fill="hold">
                                          <p:stCondLst>
                                            <p:cond delay="2999"/>
                                          </p:stCondLst>
                                        </p:cTn>
                                        <p:tgtEl>
                                          <p:spTgt spid="4"/>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3"/>
                                        </p:tgtEl>
                                        <p:attrNameLst>
                                          <p:attrName>style.visibility</p:attrName>
                                        </p:attrNameLst>
                                      </p:cBhvr>
                                      <p:to>
                                        <p:strVal val="visible"/>
                                      </p:to>
                                    </p:set>
                                    <p:anim calcmode="lin" valueType="num">
                                      <p:cBhvr additive="base">
                                        <p:cTn id="127" dur="3000" fill="hold"/>
                                        <p:tgtEl>
                                          <p:spTgt spid="3"/>
                                        </p:tgtEl>
                                        <p:attrNameLst>
                                          <p:attrName>ppt_x</p:attrName>
                                        </p:attrNameLst>
                                      </p:cBhvr>
                                      <p:tavLst>
                                        <p:tav tm="0">
                                          <p:val>
                                            <p:strVal val="#ppt_x"/>
                                          </p:val>
                                        </p:tav>
                                        <p:tav tm="100000">
                                          <p:val>
                                            <p:strVal val="#ppt_x"/>
                                          </p:val>
                                        </p:tav>
                                      </p:tavLst>
                                    </p:anim>
                                    <p:anim calcmode="lin" valueType="num">
                                      <p:cBhvr additive="base">
                                        <p:cTn id="128" dur="3000" fill="hold"/>
                                        <p:tgtEl>
                                          <p:spTgt spid="3"/>
                                        </p:tgtEl>
                                        <p:attrNameLst>
                                          <p:attrName>ppt_y</p:attrName>
                                        </p:attrNameLst>
                                      </p:cBhvr>
                                      <p:tavLst>
                                        <p:tav tm="0">
                                          <p:val>
                                            <p:strVal val="0-#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3"/>
                                        </p:tgtEl>
                                        <p:attrNameLst>
                                          <p:attrName>style.visibility</p:attrName>
                                        </p:attrNameLst>
                                      </p:cBhvr>
                                      <p:to>
                                        <p:strVal val="visible"/>
                                      </p:to>
                                    </p:set>
                                    <p:anim calcmode="lin" valueType="num">
                                      <p:cBhvr>
                                        <p:cTn id="131" dur="3000" fill="hold"/>
                                        <p:tgtEl>
                                          <p:spTgt spid="3"/>
                                        </p:tgtEl>
                                        <p:attrNameLst>
                                          <p:attrName>ppt_w</p:attrName>
                                        </p:attrNameLst>
                                      </p:cBhvr>
                                      <p:tavLst>
                                        <p:tav tm="0">
                                          <p:val>
                                            <p:strVal val="#ppt_w"/>
                                          </p:val>
                                        </p:tav>
                                        <p:tav tm="100000">
                                          <p:val>
                                            <p:strVal val="#ppt_w"/>
                                          </p:val>
                                        </p:tav>
                                      </p:tavLst>
                                    </p:anim>
                                    <p:anim calcmode="lin" valueType="num">
                                      <p:cBhvr>
                                        <p:cTn id="132" dur="3000" fill="hold"/>
                                        <p:tgtEl>
                                          <p:spTgt spid="3"/>
                                        </p:tgtEl>
                                        <p:attrNameLst>
                                          <p:attrName>ppt_h</p:attrName>
                                        </p:attrNameLst>
                                      </p:cBhvr>
                                      <p:tavLst>
                                        <p:tav tm="0" fmla="#ppt_h*sin(2.5*pi*$)">
                                          <p:val>
                                            <p:fltVal val="0"/>
                                          </p:val>
                                        </p:tav>
                                        <p:tav tm="100000">
                                          <p:val>
                                            <p:fltVal val="1"/>
                                          </p:val>
                                        </p:tav>
                                      </p:tavLst>
                                    </p:anim>
                                  </p:childTnLst>
                                </p:cTn>
                              </p:par>
                              <p:par>
                                <p:cTn id="133" presetID="2" presetClass="exit" presetSubtype="4" fill="hold" grpId="2" nodeType="withEffect">
                                  <p:stCondLst>
                                    <p:cond delay="0"/>
                                  </p:stCondLst>
                                  <p:childTnLst>
                                    <p:anim calcmode="lin" valueType="num">
                                      <p:cBhvr additive="base">
                                        <p:cTn id="134" dur="3000"/>
                                        <p:tgtEl>
                                          <p:spTgt spid="3"/>
                                        </p:tgtEl>
                                        <p:attrNameLst>
                                          <p:attrName>ppt_x</p:attrName>
                                        </p:attrNameLst>
                                      </p:cBhvr>
                                      <p:tavLst>
                                        <p:tav tm="0">
                                          <p:val>
                                            <p:strVal val="ppt_x"/>
                                          </p:val>
                                        </p:tav>
                                        <p:tav tm="100000">
                                          <p:val>
                                            <p:strVal val="ppt_x"/>
                                          </p:val>
                                        </p:tav>
                                      </p:tavLst>
                                    </p:anim>
                                    <p:anim calcmode="lin" valueType="num">
                                      <p:cBhvr additive="base">
                                        <p:cTn id="135" dur="3000"/>
                                        <p:tgtEl>
                                          <p:spTgt spid="3"/>
                                        </p:tgtEl>
                                        <p:attrNameLst>
                                          <p:attrName>ppt_y</p:attrName>
                                        </p:attrNameLst>
                                      </p:cBhvr>
                                      <p:tavLst>
                                        <p:tav tm="0">
                                          <p:val>
                                            <p:strVal val="ppt_y"/>
                                          </p:val>
                                        </p:tav>
                                        <p:tav tm="100000">
                                          <p:val>
                                            <p:strVal val="1+ppt_h/2"/>
                                          </p:val>
                                        </p:tav>
                                      </p:tavLst>
                                    </p:anim>
                                    <p:set>
                                      <p:cBhvr>
                                        <p:cTn id="136" dur="1" fill="hold">
                                          <p:stCondLst>
                                            <p:cond delay="2999"/>
                                          </p:stCondLst>
                                        </p:cTn>
                                        <p:tgtEl>
                                          <p:spTgt spid="3"/>
                                        </p:tgtEl>
                                        <p:attrNameLst>
                                          <p:attrName>style.visibility</p:attrName>
                                        </p:attrNameLst>
                                      </p:cBhvr>
                                      <p:to>
                                        <p:strVal val="hidden"/>
                                      </p:to>
                                    </p:set>
                                  </p:childTnLst>
                                </p:cTn>
                              </p:par>
                              <p:par>
                                <p:cTn id="137" presetID="2" presetClass="entr" presetSubtype="1" fill="hold" grpId="0" nodeType="withEffect">
                                  <p:stCondLst>
                                    <p:cond delay="0"/>
                                  </p:stCondLst>
                                  <p:childTnLst>
                                    <p:set>
                                      <p:cBhvr>
                                        <p:cTn id="138" dur="1" fill="hold">
                                          <p:stCondLst>
                                            <p:cond delay="0"/>
                                          </p:stCondLst>
                                        </p:cTn>
                                        <p:tgtEl>
                                          <p:spTgt spid="2"/>
                                        </p:tgtEl>
                                        <p:attrNameLst>
                                          <p:attrName>style.visibility</p:attrName>
                                        </p:attrNameLst>
                                      </p:cBhvr>
                                      <p:to>
                                        <p:strVal val="visible"/>
                                      </p:to>
                                    </p:set>
                                    <p:anim calcmode="lin" valueType="num">
                                      <p:cBhvr additive="base">
                                        <p:cTn id="139" dur="3000" fill="hold"/>
                                        <p:tgtEl>
                                          <p:spTgt spid="2"/>
                                        </p:tgtEl>
                                        <p:attrNameLst>
                                          <p:attrName>ppt_x</p:attrName>
                                        </p:attrNameLst>
                                      </p:cBhvr>
                                      <p:tavLst>
                                        <p:tav tm="0">
                                          <p:val>
                                            <p:strVal val="#ppt_x"/>
                                          </p:val>
                                        </p:tav>
                                        <p:tav tm="100000">
                                          <p:val>
                                            <p:strVal val="#ppt_x"/>
                                          </p:val>
                                        </p:tav>
                                      </p:tavLst>
                                    </p:anim>
                                    <p:anim calcmode="lin" valueType="num">
                                      <p:cBhvr additive="base">
                                        <p:cTn id="140" dur="3000" fill="hold"/>
                                        <p:tgtEl>
                                          <p:spTgt spid="2"/>
                                        </p:tgtEl>
                                        <p:attrNameLst>
                                          <p:attrName>ppt_y</p:attrName>
                                        </p:attrNameLst>
                                      </p:cBhvr>
                                      <p:tavLst>
                                        <p:tav tm="0">
                                          <p:val>
                                            <p:strVal val="0-#ppt_h/2"/>
                                          </p:val>
                                        </p:tav>
                                        <p:tav tm="100000">
                                          <p:val>
                                            <p:strVal val="#ppt_y"/>
                                          </p:val>
                                        </p:tav>
                                      </p:tavLst>
                                    </p:anim>
                                  </p:childTnLst>
                                </p:cTn>
                              </p:par>
                              <p:par>
                                <p:cTn id="141" presetID="19" presetClass="entr" presetSubtype="5" fill="hold" grpId="1" nodeType="withEffect">
                                  <p:stCondLst>
                                    <p:cond delay="0"/>
                                  </p:stCondLst>
                                  <p:childTnLst>
                                    <p:set>
                                      <p:cBhvr>
                                        <p:cTn id="142" dur="1" fill="hold">
                                          <p:stCondLst>
                                            <p:cond delay="0"/>
                                          </p:stCondLst>
                                        </p:cTn>
                                        <p:tgtEl>
                                          <p:spTgt spid="2"/>
                                        </p:tgtEl>
                                        <p:attrNameLst>
                                          <p:attrName>style.visibility</p:attrName>
                                        </p:attrNameLst>
                                      </p:cBhvr>
                                      <p:to>
                                        <p:strVal val="visible"/>
                                      </p:to>
                                    </p:set>
                                    <p:anim calcmode="lin" valueType="num">
                                      <p:cBhvr>
                                        <p:cTn id="143" dur="3000" fill="hold"/>
                                        <p:tgtEl>
                                          <p:spTgt spid="2"/>
                                        </p:tgtEl>
                                        <p:attrNameLst>
                                          <p:attrName>ppt_w</p:attrName>
                                        </p:attrNameLst>
                                      </p:cBhvr>
                                      <p:tavLst>
                                        <p:tav tm="0">
                                          <p:val>
                                            <p:strVal val="#ppt_w"/>
                                          </p:val>
                                        </p:tav>
                                        <p:tav tm="100000">
                                          <p:val>
                                            <p:strVal val="#ppt_w"/>
                                          </p:val>
                                        </p:tav>
                                      </p:tavLst>
                                    </p:anim>
                                    <p:anim calcmode="lin" valueType="num">
                                      <p:cBhvr>
                                        <p:cTn id="144" dur="3000" fill="hold"/>
                                        <p:tgtEl>
                                          <p:spTgt spid="2"/>
                                        </p:tgtEl>
                                        <p:attrNameLst>
                                          <p:attrName>ppt_h</p:attrName>
                                        </p:attrNameLst>
                                      </p:cBhvr>
                                      <p:tavLst>
                                        <p:tav tm="0" fmla="#ppt_h*sin(2.5*pi*$)">
                                          <p:val>
                                            <p:fltVal val="0"/>
                                          </p:val>
                                        </p:tav>
                                        <p:tav tm="100000">
                                          <p:val>
                                            <p:fltVal val="1"/>
                                          </p:val>
                                        </p:tav>
                                      </p:tavLst>
                                    </p:anim>
                                  </p:childTnLst>
                                </p:cTn>
                              </p:par>
                              <p:par>
                                <p:cTn id="145" presetID="2" presetClass="exit" presetSubtype="4" fill="hold" grpId="2" nodeType="withEffect">
                                  <p:stCondLst>
                                    <p:cond delay="0"/>
                                  </p:stCondLst>
                                  <p:childTnLst>
                                    <p:anim calcmode="lin" valueType="num">
                                      <p:cBhvr additive="base">
                                        <p:cTn id="146" dur="3000"/>
                                        <p:tgtEl>
                                          <p:spTgt spid="2"/>
                                        </p:tgtEl>
                                        <p:attrNameLst>
                                          <p:attrName>ppt_x</p:attrName>
                                        </p:attrNameLst>
                                      </p:cBhvr>
                                      <p:tavLst>
                                        <p:tav tm="0">
                                          <p:val>
                                            <p:strVal val="ppt_x"/>
                                          </p:val>
                                        </p:tav>
                                        <p:tav tm="100000">
                                          <p:val>
                                            <p:strVal val="ppt_x"/>
                                          </p:val>
                                        </p:tav>
                                      </p:tavLst>
                                    </p:anim>
                                    <p:anim calcmode="lin" valueType="num">
                                      <p:cBhvr additive="base">
                                        <p:cTn id="147" dur="3000"/>
                                        <p:tgtEl>
                                          <p:spTgt spid="2"/>
                                        </p:tgtEl>
                                        <p:attrNameLst>
                                          <p:attrName>ppt_y</p:attrName>
                                        </p:attrNameLst>
                                      </p:cBhvr>
                                      <p:tavLst>
                                        <p:tav tm="0">
                                          <p:val>
                                            <p:strVal val="ppt_y"/>
                                          </p:val>
                                        </p:tav>
                                        <p:tav tm="100000">
                                          <p:val>
                                            <p:strVal val="1+ppt_h/2"/>
                                          </p:val>
                                        </p:tav>
                                      </p:tavLst>
                                    </p:anim>
                                    <p:set>
                                      <p:cBhvr>
                                        <p:cTn id="148" dur="1" fill="hold">
                                          <p:stCondLst>
                                            <p:cond delay="2999"/>
                                          </p:stCondLst>
                                        </p:cTn>
                                        <p:tgtEl>
                                          <p:spTgt spid="2"/>
                                        </p:tgtEl>
                                        <p:attrNameLst>
                                          <p:attrName>style.visibility</p:attrName>
                                        </p:attrNameLst>
                                      </p:cBhvr>
                                      <p:to>
                                        <p:strVal val="hidden"/>
                                      </p:to>
                                    </p:set>
                                  </p:childTnLst>
                                </p:cTn>
                              </p:par>
                              <p:par>
                                <p:cTn id="149" presetID="2" presetClass="entr" presetSubtype="2" fill="hold" grpId="0" nodeType="withEffect">
                                  <p:stCondLst>
                                    <p:cond delay="0"/>
                                  </p:stCondLst>
                                  <p:childTnLst>
                                    <p:set>
                                      <p:cBhvr>
                                        <p:cTn id="150" dur="1" fill="hold">
                                          <p:stCondLst>
                                            <p:cond delay="0"/>
                                          </p:stCondLst>
                                        </p:cTn>
                                        <p:tgtEl>
                                          <p:spTgt spid="21"/>
                                        </p:tgtEl>
                                        <p:attrNameLst>
                                          <p:attrName>style.visibility</p:attrName>
                                        </p:attrNameLst>
                                      </p:cBhvr>
                                      <p:to>
                                        <p:strVal val="visible"/>
                                      </p:to>
                                    </p:set>
                                    <p:anim calcmode="lin" valueType="num">
                                      <p:cBhvr additive="base">
                                        <p:cTn id="151" dur="3000" fill="hold"/>
                                        <p:tgtEl>
                                          <p:spTgt spid="21"/>
                                        </p:tgtEl>
                                        <p:attrNameLst>
                                          <p:attrName>ppt_x</p:attrName>
                                        </p:attrNameLst>
                                      </p:cBhvr>
                                      <p:tavLst>
                                        <p:tav tm="0">
                                          <p:val>
                                            <p:strVal val="1+#ppt_w/2"/>
                                          </p:val>
                                        </p:tav>
                                        <p:tav tm="100000">
                                          <p:val>
                                            <p:strVal val="#ppt_x"/>
                                          </p:val>
                                        </p:tav>
                                      </p:tavLst>
                                    </p:anim>
                                    <p:anim calcmode="lin" valueType="num">
                                      <p:cBhvr additive="base">
                                        <p:cTn id="152" dur="3000" fill="hold"/>
                                        <p:tgtEl>
                                          <p:spTgt spid="21"/>
                                        </p:tgtEl>
                                        <p:attrNameLst>
                                          <p:attrName>ppt_y</p:attrName>
                                        </p:attrNameLst>
                                      </p:cBhvr>
                                      <p:tavLst>
                                        <p:tav tm="0">
                                          <p:val>
                                            <p:strVal val="#ppt_y"/>
                                          </p:val>
                                        </p:tav>
                                        <p:tav tm="100000">
                                          <p:val>
                                            <p:strVal val="#ppt_y"/>
                                          </p:val>
                                        </p:tav>
                                      </p:tavLst>
                                    </p:anim>
                                  </p:childTnLst>
                                </p:cTn>
                              </p:par>
                              <p:par>
                                <p:cTn id="153" presetID="19" presetClass="entr" presetSubtype="10" fill="hold" grpId="1" nodeType="withEffect">
                                  <p:stCondLst>
                                    <p:cond delay="0"/>
                                  </p:stCondLst>
                                  <p:childTnLst>
                                    <p:set>
                                      <p:cBhvr>
                                        <p:cTn id="154" dur="1" fill="hold">
                                          <p:stCondLst>
                                            <p:cond delay="0"/>
                                          </p:stCondLst>
                                        </p:cTn>
                                        <p:tgtEl>
                                          <p:spTgt spid="21"/>
                                        </p:tgtEl>
                                        <p:attrNameLst>
                                          <p:attrName>style.visibility</p:attrName>
                                        </p:attrNameLst>
                                      </p:cBhvr>
                                      <p:to>
                                        <p:strVal val="visible"/>
                                      </p:to>
                                    </p:set>
                                    <p:anim calcmode="lin" valueType="num">
                                      <p:cBhvr>
                                        <p:cTn id="155" dur="3000" fill="hold"/>
                                        <p:tgtEl>
                                          <p:spTgt spid="21"/>
                                        </p:tgtEl>
                                        <p:attrNameLst>
                                          <p:attrName>ppt_w</p:attrName>
                                        </p:attrNameLst>
                                      </p:cBhvr>
                                      <p:tavLst>
                                        <p:tav tm="0" fmla="#ppt_w*sin(2.5*pi*$)">
                                          <p:val>
                                            <p:fltVal val="0"/>
                                          </p:val>
                                        </p:tav>
                                        <p:tav tm="100000">
                                          <p:val>
                                            <p:fltVal val="1"/>
                                          </p:val>
                                        </p:tav>
                                      </p:tavLst>
                                    </p:anim>
                                    <p:anim calcmode="lin" valueType="num">
                                      <p:cBhvr>
                                        <p:cTn id="156" dur="3000" fill="hold"/>
                                        <p:tgtEl>
                                          <p:spTgt spid="21"/>
                                        </p:tgtEl>
                                        <p:attrNameLst>
                                          <p:attrName>ppt_h</p:attrName>
                                        </p:attrNameLst>
                                      </p:cBhvr>
                                      <p:tavLst>
                                        <p:tav tm="0">
                                          <p:val>
                                            <p:strVal val="#ppt_h"/>
                                          </p:val>
                                        </p:tav>
                                        <p:tav tm="100000">
                                          <p:val>
                                            <p:strVal val="#ppt_h"/>
                                          </p:val>
                                        </p:tav>
                                      </p:tavLst>
                                    </p:anim>
                                  </p:childTnLst>
                                </p:cTn>
                              </p:par>
                              <p:par>
                                <p:cTn id="157" presetID="2" presetClass="exit" presetSubtype="8" fill="hold" grpId="2" nodeType="withEffect">
                                  <p:stCondLst>
                                    <p:cond delay="0"/>
                                  </p:stCondLst>
                                  <p:childTnLst>
                                    <p:anim calcmode="lin" valueType="num">
                                      <p:cBhvr additive="base">
                                        <p:cTn id="158" dur="3000"/>
                                        <p:tgtEl>
                                          <p:spTgt spid="21"/>
                                        </p:tgtEl>
                                        <p:attrNameLst>
                                          <p:attrName>ppt_x</p:attrName>
                                        </p:attrNameLst>
                                      </p:cBhvr>
                                      <p:tavLst>
                                        <p:tav tm="0">
                                          <p:val>
                                            <p:strVal val="ppt_x"/>
                                          </p:val>
                                        </p:tav>
                                        <p:tav tm="100000">
                                          <p:val>
                                            <p:strVal val="0-ppt_w/2"/>
                                          </p:val>
                                        </p:tav>
                                      </p:tavLst>
                                    </p:anim>
                                    <p:anim calcmode="lin" valueType="num">
                                      <p:cBhvr additive="base">
                                        <p:cTn id="159" dur="3000"/>
                                        <p:tgtEl>
                                          <p:spTgt spid="21"/>
                                        </p:tgtEl>
                                        <p:attrNameLst>
                                          <p:attrName>ppt_y</p:attrName>
                                        </p:attrNameLst>
                                      </p:cBhvr>
                                      <p:tavLst>
                                        <p:tav tm="0">
                                          <p:val>
                                            <p:strVal val="ppt_y"/>
                                          </p:val>
                                        </p:tav>
                                        <p:tav tm="100000">
                                          <p:val>
                                            <p:strVal val="ppt_y"/>
                                          </p:val>
                                        </p:tav>
                                      </p:tavLst>
                                    </p:anim>
                                    <p:set>
                                      <p:cBhvr>
                                        <p:cTn id="160" dur="1" fill="hold">
                                          <p:stCondLst>
                                            <p:cond delay="2999"/>
                                          </p:stCondLst>
                                        </p:cTn>
                                        <p:tgtEl>
                                          <p:spTgt spid="21"/>
                                        </p:tgtEl>
                                        <p:attrNameLst>
                                          <p:attrName>style.visibility</p:attrName>
                                        </p:attrNameLst>
                                      </p:cBhvr>
                                      <p:to>
                                        <p:strVal val="hidden"/>
                                      </p:to>
                                    </p:set>
                                  </p:childTnLst>
                                </p:cTn>
                              </p:par>
                              <p:par>
                                <p:cTn id="161" presetID="2" presetClass="entr" presetSubtype="2" fill="hold" grpId="0" nodeType="withEffect">
                                  <p:stCondLst>
                                    <p:cond delay="0"/>
                                  </p:stCondLst>
                                  <p:childTnLst>
                                    <p:set>
                                      <p:cBhvr>
                                        <p:cTn id="162" dur="1" fill="hold">
                                          <p:stCondLst>
                                            <p:cond delay="0"/>
                                          </p:stCondLst>
                                        </p:cTn>
                                        <p:tgtEl>
                                          <p:spTgt spid="20"/>
                                        </p:tgtEl>
                                        <p:attrNameLst>
                                          <p:attrName>style.visibility</p:attrName>
                                        </p:attrNameLst>
                                      </p:cBhvr>
                                      <p:to>
                                        <p:strVal val="visible"/>
                                      </p:to>
                                    </p:set>
                                    <p:anim calcmode="lin" valueType="num">
                                      <p:cBhvr additive="base">
                                        <p:cTn id="163" dur="3000" fill="hold"/>
                                        <p:tgtEl>
                                          <p:spTgt spid="20"/>
                                        </p:tgtEl>
                                        <p:attrNameLst>
                                          <p:attrName>ppt_x</p:attrName>
                                        </p:attrNameLst>
                                      </p:cBhvr>
                                      <p:tavLst>
                                        <p:tav tm="0">
                                          <p:val>
                                            <p:strVal val="1+#ppt_w/2"/>
                                          </p:val>
                                        </p:tav>
                                        <p:tav tm="100000">
                                          <p:val>
                                            <p:strVal val="#ppt_x"/>
                                          </p:val>
                                        </p:tav>
                                      </p:tavLst>
                                    </p:anim>
                                    <p:anim calcmode="lin" valueType="num">
                                      <p:cBhvr additive="base">
                                        <p:cTn id="164" dur="3000" fill="hold"/>
                                        <p:tgtEl>
                                          <p:spTgt spid="20"/>
                                        </p:tgtEl>
                                        <p:attrNameLst>
                                          <p:attrName>ppt_y</p:attrName>
                                        </p:attrNameLst>
                                      </p:cBhvr>
                                      <p:tavLst>
                                        <p:tav tm="0">
                                          <p:val>
                                            <p:strVal val="#ppt_y"/>
                                          </p:val>
                                        </p:tav>
                                        <p:tav tm="100000">
                                          <p:val>
                                            <p:strVal val="#ppt_y"/>
                                          </p:val>
                                        </p:tav>
                                      </p:tavLst>
                                    </p:anim>
                                  </p:childTnLst>
                                </p:cTn>
                              </p:par>
                              <p:par>
                                <p:cTn id="165" presetID="19" presetClass="entr" presetSubtype="10" fill="hold" grpId="1" nodeType="withEffect">
                                  <p:stCondLst>
                                    <p:cond delay="0"/>
                                  </p:stCondLst>
                                  <p:childTnLst>
                                    <p:set>
                                      <p:cBhvr>
                                        <p:cTn id="166" dur="1" fill="hold">
                                          <p:stCondLst>
                                            <p:cond delay="0"/>
                                          </p:stCondLst>
                                        </p:cTn>
                                        <p:tgtEl>
                                          <p:spTgt spid="20"/>
                                        </p:tgtEl>
                                        <p:attrNameLst>
                                          <p:attrName>style.visibility</p:attrName>
                                        </p:attrNameLst>
                                      </p:cBhvr>
                                      <p:to>
                                        <p:strVal val="visible"/>
                                      </p:to>
                                    </p:set>
                                    <p:anim calcmode="lin" valueType="num">
                                      <p:cBhvr>
                                        <p:cTn id="167" dur="3000" fill="hold"/>
                                        <p:tgtEl>
                                          <p:spTgt spid="20"/>
                                        </p:tgtEl>
                                        <p:attrNameLst>
                                          <p:attrName>ppt_w</p:attrName>
                                        </p:attrNameLst>
                                      </p:cBhvr>
                                      <p:tavLst>
                                        <p:tav tm="0" fmla="#ppt_w*sin(2.5*pi*$)">
                                          <p:val>
                                            <p:fltVal val="0"/>
                                          </p:val>
                                        </p:tav>
                                        <p:tav tm="100000">
                                          <p:val>
                                            <p:fltVal val="1"/>
                                          </p:val>
                                        </p:tav>
                                      </p:tavLst>
                                    </p:anim>
                                    <p:anim calcmode="lin" valueType="num">
                                      <p:cBhvr>
                                        <p:cTn id="168" dur="3000" fill="hold"/>
                                        <p:tgtEl>
                                          <p:spTgt spid="20"/>
                                        </p:tgtEl>
                                        <p:attrNameLst>
                                          <p:attrName>ppt_h</p:attrName>
                                        </p:attrNameLst>
                                      </p:cBhvr>
                                      <p:tavLst>
                                        <p:tav tm="0">
                                          <p:val>
                                            <p:strVal val="#ppt_h"/>
                                          </p:val>
                                        </p:tav>
                                        <p:tav tm="100000">
                                          <p:val>
                                            <p:strVal val="#ppt_h"/>
                                          </p:val>
                                        </p:tav>
                                      </p:tavLst>
                                    </p:anim>
                                  </p:childTnLst>
                                </p:cTn>
                              </p:par>
                              <p:par>
                                <p:cTn id="169" presetID="2" presetClass="exit" presetSubtype="8" fill="hold" grpId="2" nodeType="withEffect">
                                  <p:stCondLst>
                                    <p:cond delay="0"/>
                                  </p:stCondLst>
                                  <p:childTnLst>
                                    <p:anim calcmode="lin" valueType="num">
                                      <p:cBhvr additive="base">
                                        <p:cTn id="170" dur="3000"/>
                                        <p:tgtEl>
                                          <p:spTgt spid="20"/>
                                        </p:tgtEl>
                                        <p:attrNameLst>
                                          <p:attrName>ppt_x</p:attrName>
                                        </p:attrNameLst>
                                      </p:cBhvr>
                                      <p:tavLst>
                                        <p:tav tm="0">
                                          <p:val>
                                            <p:strVal val="ppt_x"/>
                                          </p:val>
                                        </p:tav>
                                        <p:tav tm="100000">
                                          <p:val>
                                            <p:strVal val="0-ppt_w/2"/>
                                          </p:val>
                                        </p:tav>
                                      </p:tavLst>
                                    </p:anim>
                                    <p:anim calcmode="lin" valueType="num">
                                      <p:cBhvr additive="base">
                                        <p:cTn id="171" dur="3000"/>
                                        <p:tgtEl>
                                          <p:spTgt spid="20"/>
                                        </p:tgtEl>
                                        <p:attrNameLst>
                                          <p:attrName>ppt_y</p:attrName>
                                        </p:attrNameLst>
                                      </p:cBhvr>
                                      <p:tavLst>
                                        <p:tav tm="0">
                                          <p:val>
                                            <p:strVal val="ppt_y"/>
                                          </p:val>
                                        </p:tav>
                                        <p:tav tm="100000">
                                          <p:val>
                                            <p:strVal val="ppt_y"/>
                                          </p:val>
                                        </p:tav>
                                      </p:tavLst>
                                    </p:anim>
                                    <p:set>
                                      <p:cBhvr>
                                        <p:cTn id="172" dur="1" fill="hold">
                                          <p:stCondLst>
                                            <p:cond delay="2999"/>
                                          </p:stCondLst>
                                        </p:cTn>
                                        <p:tgtEl>
                                          <p:spTgt spid="20"/>
                                        </p:tgtEl>
                                        <p:attrNameLst>
                                          <p:attrName>style.visibility</p:attrName>
                                        </p:attrNameLst>
                                      </p:cBhvr>
                                      <p:to>
                                        <p:strVal val="hidden"/>
                                      </p:to>
                                    </p:set>
                                  </p:childTnLst>
                                </p:cTn>
                              </p:par>
                              <p:par>
                                <p:cTn id="173" presetID="2" presetClass="entr" presetSubtype="2" fill="hold" grpId="0" nodeType="withEffect">
                                  <p:stCondLst>
                                    <p:cond delay="0"/>
                                  </p:stCondLst>
                                  <p:childTnLst>
                                    <p:set>
                                      <p:cBhvr>
                                        <p:cTn id="174" dur="1" fill="hold">
                                          <p:stCondLst>
                                            <p:cond delay="0"/>
                                          </p:stCondLst>
                                        </p:cTn>
                                        <p:tgtEl>
                                          <p:spTgt spid="22"/>
                                        </p:tgtEl>
                                        <p:attrNameLst>
                                          <p:attrName>style.visibility</p:attrName>
                                        </p:attrNameLst>
                                      </p:cBhvr>
                                      <p:to>
                                        <p:strVal val="visible"/>
                                      </p:to>
                                    </p:set>
                                    <p:anim calcmode="lin" valueType="num">
                                      <p:cBhvr additive="base">
                                        <p:cTn id="175" dur="3000" fill="hold"/>
                                        <p:tgtEl>
                                          <p:spTgt spid="22"/>
                                        </p:tgtEl>
                                        <p:attrNameLst>
                                          <p:attrName>ppt_x</p:attrName>
                                        </p:attrNameLst>
                                      </p:cBhvr>
                                      <p:tavLst>
                                        <p:tav tm="0">
                                          <p:val>
                                            <p:strVal val="1+#ppt_w/2"/>
                                          </p:val>
                                        </p:tav>
                                        <p:tav tm="100000">
                                          <p:val>
                                            <p:strVal val="#ppt_x"/>
                                          </p:val>
                                        </p:tav>
                                      </p:tavLst>
                                    </p:anim>
                                    <p:anim calcmode="lin" valueType="num">
                                      <p:cBhvr additive="base">
                                        <p:cTn id="176" dur="3000" fill="hold"/>
                                        <p:tgtEl>
                                          <p:spTgt spid="22"/>
                                        </p:tgtEl>
                                        <p:attrNameLst>
                                          <p:attrName>ppt_y</p:attrName>
                                        </p:attrNameLst>
                                      </p:cBhvr>
                                      <p:tavLst>
                                        <p:tav tm="0">
                                          <p:val>
                                            <p:strVal val="#ppt_y"/>
                                          </p:val>
                                        </p:tav>
                                        <p:tav tm="100000">
                                          <p:val>
                                            <p:strVal val="#ppt_y"/>
                                          </p:val>
                                        </p:tav>
                                      </p:tavLst>
                                    </p:anim>
                                  </p:childTnLst>
                                </p:cTn>
                              </p:par>
                              <p:par>
                                <p:cTn id="177" presetID="19" presetClass="entr" presetSubtype="10" fill="hold" grpId="1" nodeType="withEffect">
                                  <p:stCondLst>
                                    <p:cond delay="0"/>
                                  </p:stCondLst>
                                  <p:childTnLst>
                                    <p:set>
                                      <p:cBhvr>
                                        <p:cTn id="178" dur="1" fill="hold">
                                          <p:stCondLst>
                                            <p:cond delay="0"/>
                                          </p:stCondLst>
                                        </p:cTn>
                                        <p:tgtEl>
                                          <p:spTgt spid="22"/>
                                        </p:tgtEl>
                                        <p:attrNameLst>
                                          <p:attrName>style.visibility</p:attrName>
                                        </p:attrNameLst>
                                      </p:cBhvr>
                                      <p:to>
                                        <p:strVal val="visible"/>
                                      </p:to>
                                    </p:set>
                                    <p:anim calcmode="lin" valueType="num">
                                      <p:cBhvr>
                                        <p:cTn id="179" dur="3000" fill="hold"/>
                                        <p:tgtEl>
                                          <p:spTgt spid="22"/>
                                        </p:tgtEl>
                                        <p:attrNameLst>
                                          <p:attrName>ppt_w</p:attrName>
                                        </p:attrNameLst>
                                      </p:cBhvr>
                                      <p:tavLst>
                                        <p:tav tm="0" fmla="#ppt_w*sin(2.5*pi*$)">
                                          <p:val>
                                            <p:fltVal val="0"/>
                                          </p:val>
                                        </p:tav>
                                        <p:tav tm="100000">
                                          <p:val>
                                            <p:fltVal val="1"/>
                                          </p:val>
                                        </p:tav>
                                      </p:tavLst>
                                    </p:anim>
                                    <p:anim calcmode="lin" valueType="num">
                                      <p:cBhvr>
                                        <p:cTn id="180" dur="3000" fill="hold"/>
                                        <p:tgtEl>
                                          <p:spTgt spid="22"/>
                                        </p:tgtEl>
                                        <p:attrNameLst>
                                          <p:attrName>ppt_h</p:attrName>
                                        </p:attrNameLst>
                                      </p:cBhvr>
                                      <p:tavLst>
                                        <p:tav tm="0">
                                          <p:val>
                                            <p:strVal val="#ppt_h"/>
                                          </p:val>
                                        </p:tav>
                                        <p:tav tm="100000">
                                          <p:val>
                                            <p:strVal val="#ppt_h"/>
                                          </p:val>
                                        </p:tav>
                                      </p:tavLst>
                                    </p:anim>
                                  </p:childTnLst>
                                </p:cTn>
                              </p:par>
                              <p:par>
                                <p:cTn id="181" presetID="2" presetClass="exit" presetSubtype="8" fill="hold" grpId="2" nodeType="withEffect">
                                  <p:stCondLst>
                                    <p:cond delay="0"/>
                                  </p:stCondLst>
                                  <p:childTnLst>
                                    <p:anim calcmode="lin" valueType="num">
                                      <p:cBhvr additive="base">
                                        <p:cTn id="182" dur="3000"/>
                                        <p:tgtEl>
                                          <p:spTgt spid="22"/>
                                        </p:tgtEl>
                                        <p:attrNameLst>
                                          <p:attrName>ppt_x</p:attrName>
                                        </p:attrNameLst>
                                      </p:cBhvr>
                                      <p:tavLst>
                                        <p:tav tm="0">
                                          <p:val>
                                            <p:strVal val="ppt_x"/>
                                          </p:val>
                                        </p:tav>
                                        <p:tav tm="100000">
                                          <p:val>
                                            <p:strVal val="0-ppt_w/2"/>
                                          </p:val>
                                        </p:tav>
                                      </p:tavLst>
                                    </p:anim>
                                    <p:anim calcmode="lin" valueType="num">
                                      <p:cBhvr additive="base">
                                        <p:cTn id="183" dur="3000"/>
                                        <p:tgtEl>
                                          <p:spTgt spid="22"/>
                                        </p:tgtEl>
                                        <p:attrNameLst>
                                          <p:attrName>ppt_y</p:attrName>
                                        </p:attrNameLst>
                                      </p:cBhvr>
                                      <p:tavLst>
                                        <p:tav tm="0">
                                          <p:val>
                                            <p:strVal val="ppt_y"/>
                                          </p:val>
                                        </p:tav>
                                        <p:tav tm="100000">
                                          <p:val>
                                            <p:strVal val="ppt_y"/>
                                          </p:val>
                                        </p:tav>
                                      </p:tavLst>
                                    </p:anim>
                                    <p:set>
                                      <p:cBhvr>
                                        <p:cTn id="184" dur="1" fill="hold">
                                          <p:stCondLst>
                                            <p:cond delay="2999"/>
                                          </p:stCondLst>
                                        </p:cTn>
                                        <p:tgtEl>
                                          <p:spTgt spid="22"/>
                                        </p:tgtEl>
                                        <p:attrNameLst>
                                          <p:attrName>style.visibility</p:attrName>
                                        </p:attrNameLst>
                                      </p:cBhvr>
                                      <p:to>
                                        <p:strVal val="hidden"/>
                                      </p:to>
                                    </p:set>
                                  </p:childTnLst>
                                </p:cTn>
                              </p:par>
                              <p:par>
                                <p:cTn id="185" presetID="2" presetClass="entr" presetSubtype="2" fill="hold" grpId="0" nodeType="withEffect">
                                  <p:stCondLst>
                                    <p:cond delay="0"/>
                                  </p:stCondLst>
                                  <p:childTnLst>
                                    <p:set>
                                      <p:cBhvr>
                                        <p:cTn id="186" dur="1" fill="hold">
                                          <p:stCondLst>
                                            <p:cond delay="0"/>
                                          </p:stCondLst>
                                        </p:cTn>
                                        <p:tgtEl>
                                          <p:spTgt spid="18"/>
                                        </p:tgtEl>
                                        <p:attrNameLst>
                                          <p:attrName>style.visibility</p:attrName>
                                        </p:attrNameLst>
                                      </p:cBhvr>
                                      <p:to>
                                        <p:strVal val="visible"/>
                                      </p:to>
                                    </p:set>
                                    <p:anim calcmode="lin" valueType="num">
                                      <p:cBhvr additive="base">
                                        <p:cTn id="187" dur="3000" fill="hold"/>
                                        <p:tgtEl>
                                          <p:spTgt spid="18"/>
                                        </p:tgtEl>
                                        <p:attrNameLst>
                                          <p:attrName>ppt_x</p:attrName>
                                        </p:attrNameLst>
                                      </p:cBhvr>
                                      <p:tavLst>
                                        <p:tav tm="0">
                                          <p:val>
                                            <p:strVal val="1+#ppt_w/2"/>
                                          </p:val>
                                        </p:tav>
                                        <p:tav tm="100000">
                                          <p:val>
                                            <p:strVal val="#ppt_x"/>
                                          </p:val>
                                        </p:tav>
                                      </p:tavLst>
                                    </p:anim>
                                    <p:anim calcmode="lin" valueType="num">
                                      <p:cBhvr additive="base">
                                        <p:cTn id="188" dur="3000" fill="hold"/>
                                        <p:tgtEl>
                                          <p:spTgt spid="18"/>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18"/>
                                        </p:tgtEl>
                                        <p:attrNameLst>
                                          <p:attrName>style.visibility</p:attrName>
                                        </p:attrNameLst>
                                      </p:cBhvr>
                                      <p:to>
                                        <p:strVal val="visible"/>
                                      </p:to>
                                    </p:set>
                                    <p:anim calcmode="lin" valueType="num">
                                      <p:cBhvr>
                                        <p:cTn id="191" dur="3000" fill="hold"/>
                                        <p:tgtEl>
                                          <p:spTgt spid="18"/>
                                        </p:tgtEl>
                                        <p:attrNameLst>
                                          <p:attrName>ppt_w</p:attrName>
                                        </p:attrNameLst>
                                      </p:cBhvr>
                                      <p:tavLst>
                                        <p:tav tm="0" fmla="#ppt_w*sin(2.5*pi*$)">
                                          <p:val>
                                            <p:fltVal val="0"/>
                                          </p:val>
                                        </p:tav>
                                        <p:tav tm="100000">
                                          <p:val>
                                            <p:fltVal val="1"/>
                                          </p:val>
                                        </p:tav>
                                      </p:tavLst>
                                    </p:anim>
                                    <p:anim calcmode="lin" valueType="num">
                                      <p:cBhvr>
                                        <p:cTn id="192" dur="3000" fill="hold"/>
                                        <p:tgtEl>
                                          <p:spTgt spid="18"/>
                                        </p:tgtEl>
                                        <p:attrNameLst>
                                          <p:attrName>ppt_h</p:attrName>
                                        </p:attrNameLst>
                                      </p:cBhvr>
                                      <p:tavLst>
                                        <p:tav tm="0">
                                          <p:val>
                                            <p:strVal val="#ppt_h"/>
                                          </p:val>
                                        </p:tav>
                                        <p:tav tm="100000">
                                          <p:val>
                                            <p:strVal val="#ppt_h"/>
                                          </p:val>
                                        </p:tav>
                                      </p:tavLst>
                                    </p:anim>
                                  </p:childTnLst>
                                </p:cTn>
                              </p:par>
                              <p:par>
                                <p:cTn id="193" presetID="2" presetClass="exit" presetSubtype="8" fill="hold" grpId="2" nodeType="withEffect">
                                  <p:stCondLst>
                                    <p:cond delay="0"/>
                                  </p:stCondLst>
                                  <p:childTnLst>
                                    <p:anim calcmode="lin" valueType="num">
                                      <p:cBhvr additive="base">
                                        <p:cTn id="194" dur="3000"/>
                                        <p:tgtEl>
                                          <p:spTgt spid="18"/>
                                        </p:tgtEl>
                                        <p:attrNameLst>
                                          <p:attrName>ppt_x</p:attrName>
                                        </p:attrNameLst>
                                      </p:cBhvr>
                                      <p:tavLst>
                                        <p:tav tm="0">
                                          <p:val>
                                            <p:strVal val="ppt_x"/>
                                          </p:val>
                                        </p:tav>
                                        <p:tav tm="100000">
                                          <p:val>
                                            <p:strVal val="0-ppt_w/2"/>
                                          </p:val>
                                        </p:tav>
                                      </p:tavLst>
                                    </p:anim>
                                    <p:anim calcmode="lin" valueType="num">
                                      <p:cBhvr additive="base">
                                        <p:cTn id="195" dur="3000"/>
                                        <p:tgtEl>
                                          <p:spTgt spid="18"/>
                                        </p:tgtEl>
                                        <p:attrNameLst>
                                          <p:attrName>ppt_y</p:attrName>
                                        </p:attrNameLst>
                                      </p:cBhvr>
                                      <p:tavLst>
                                        <p:tav tm="0">
                                          <p:val>
                                            <p:strVal val="ppt_y"/>
                                          </p:val>
                                        </p:tav>
                                        <p:tav tm="100000">
                                          <p:val>
                                            <p:strVal val="ppt_y"/>
                                          </p:val>
                                        </p:tav>
                                      </p:tavLst>
                                    </p:anim>
                                    <p:set>
                                      <p:cBhvr>
                                        <p:cTn id="196" dur="1" fill="hold">
                                          <p:stCondLst>
                                            <p:cond delay="2999"/>
                                          </p:stCondLst>
                                        </p:cTn>
                                        <p:tgtEl>
                                          <p:spTgt spid="18"/>
                                        </p:tgtEl>
                                        <p:attrNameLst>
                                          <p:attrName>style.visibility</p:attrName>
                                        </p:attrNameLst>
                                      </p:cBhvr>
                                      <p:to>
                                        <p:strVal val="hidden"/>
                                      </p:to>
                                    </p:set>
                                  </p:childTnLst>
                                </p:cTn>
                              </p:par>
                              <p:par>
                                <p:cTn id="197" presetID="2" presetClass="entr" presetSubtype="2" fill="hold" grpId="0" nodeType="withEffect">
                                  <p:stCondLst>
                                    <p:cond delay="0"/>
                                  </p:stCondLst>
                                  <p:childTnLst>
                                    <p:set>
                                      <p:cBhvr>
                                        <p:cTn id="198" dur="1" fill="hold">
                                          <p:stCondLst>
                                            <p:cond delay="0"/>
                                          </p:stCondLst>
                                        </p:cTn>
                                        <p:tgtEl>
                                          <p:spTgt spid="17"/>
                                        </p:tgtEl>
                                        <p:attrNameLst>
                                          <p:attrName>style.visibility</p:attrName>
                                        </p:attrNameLst>
                                      </p:cBhvr>
                                      <p:to>
                                        <p:strVal val="visible"/>
                                      </p:to>
                                    </p:set>
                                    <p:anim calcmode="lin" valueType="num">
                                      <p:cBhvr additive="base">
                                        <p:cTn id="199" dur="3000" fill="hold"/>
                                        <p:tgtEl>
                                          <p:spTgt spid="17"/>
                                        </p:tgtEl>
                                        <p:attrNameLst>
                                          <p:attrName>ppt_x</p:attrName>
                                        </p:attrNameLst>
                                      </p:cBhvr>
                                      <p:tavLst>
                                        <p:tav tm="0">
                                          <p:val>
                                            <p:strVal val="1+#ppt_w/2"/>
                                          </p:val>
                                        </p:tav>
                                        <p:tav tm="100000">
                                          <p:val>
                                            <p:strVal val="#ppt_x"/>
                                          </p:val>
                                        </p:tav>
                                      </p:tavLst>
                                    </p:anim>
                                    <p:anim calcmode="lin" valueType="num">
                                      <p:cBhvr additive="base">
                                        <p:cTn id="200" dur="3000" fill="hold"/>
                                        <p:tgtEl>
                                          <p:spTgt spid="17"/>
                                        </p:tgtEl>
                                        <p:attrNameLst>
                                          <p:attrName>ppt_y</p:attrName>
                                        </p:attrNameLst>
                                      </p:cBhvr>
                                      <p:tavLst>
                                        <p:tav tm="0">
                                          <p:val>
                                            <p:strVal val="#ppt_y"/>
                                          </p:val>
                                        </p:tav>
                                        <p:tav tm="100000">
                                          <p:val>
                                            <p:strVal val="#ppt_y"/>
                                          </p:val>
                                        </p:tav>
                                      </p:tavLst>
                                    </p:anim>
                                  </p:childTnLst>
                                </p:cTn>
                              </p:par>
                              <p:par>
                                <p:cTn id="201" presetID="19" presetClass="entr" presetSubtype="10" fill="hold" grpId="1" nodeType="withEffect">
                                  <p:stCondLst>
                                    <p:cond delay="0"/>
                                  </p:stCondLst>
                                  <p:childTnLst>
                                    <p:set>
                                      <p:cBhvr>
                                        <p:cTn id="202" dur="1" fill="hold">
                                          <p:stCondLst>
                                            <p:cond delay="0"/>
                                          </p:stCondLst>
                                        </p:cTn>
                                        <p:tgtEl>
                                          <p:spTgt spid="17"/>
                                        </p:tgtEl>
                                        <p:attrNameLst>
                                          <p:attrName>style.visibility</p:attrName>
                                        </p:attrNameLst>
                                      </p:cBhvr>
                                      <p:to>
                                        <p:strVal val="visible"/>
                                      </p:to>
                                    </p:set>
                                    <p:anim calcmode="lin" valueType="num">
                                      <p:cBhvr>
                                        <p:cTn id="203" dur="3000" fill="hold"/>
                                        <p:tgtEl>
                                          <p:spTgt spid="17"/>
                                        </p:tgtEl>
                                        <p:attrNameLst>
                                          <p:attrName>ppt_w</p:attrName>
                                        </p:attrNameLst>
                                      </p:cBhvr>
                                      <p:tavLst>
                                        <p:tav tm="0" fmla="#ppt_w*sin(2.5*pi*$)">
                                          <p:val>
                                            <p:fltVal val="0"/>
                                          </p:val>
                                        </p:tav>
                                        <p:tav tm="100000">
                                          <p:val>
                                            <p:fltVal val="1"/>
                                          </p:val>
                                        </p:tav>
                                      </p:tavLst>
                                    </p:anim>
                                    <p:anim calcmode="lin" valueType="num">
                                      <p:cBhvr>
                                        <p:cTn id="204" dur="3000" fill="hold"/>
                                        <p:tgtEl>
                                          <p:spTgt spid="17"/>
                                        </p:tgtEl>
                                        <p:attrNameLst>
                                          <p:attrName>ppt_h</p:attrName>
                                        </p:attrNameLst>
                                      </p:cBhvr>
                                      <p:tavLst>
                                        <p:tav tm="0">
                                          <p:val>
                                            <p:strVal val="#ppt_h"/>
                                          </p:val>
                                        </p:tav>
                                        <p:tav tm="100000">
                                          <p:val>
                                            <p:strVal val="#ppt_h"/>
                                          </p:val>
                                        </p:tav>
                                      </p:tavLst>
                                    </p:anim>
                                  </p:childTnLst>
                                </p:cTn>
                              </p:par>
                              <p:par>
                                <p:cTn id="205" presetID="2" presetClass="exit" presetSubtype="8" fill="hold" grpId="2" nodeType="withEffect">
                                  <p:stCondLst>
                                    <p:cond delay="0"/>
                                  </p:stCondLst>
                                  <p:childTnLst>
                                    <p:anim calcmode="lin" valueType="num">
                                      <p:cBhvr additive="base">
                                        <p:cTn id="206" dur="3000"/>
                                        <p:tgtEl>
                                          <p:spTgt spid="17"/>
                                        </p:tgtEl>
                                        <p:attrNameLst>
                                          <p:attrName>ppt_x</p:attrName>
                                        </p:attrNameLst>
                                      </p:cBhvr>
                                      <p:tavLst>
                                        <p:tav tm="0">
                                          <p:val>
                                            <p:strVal val="ppt_x"/>
                                          </p:val>
                                        </p:tav>
                                        <p:tav tm="100000">
                                          <p:val>
                                            <p:strVal val="0-ppt_w/2"/>
                                          </p:val>
                                        </p:tav>
                                      </p:tavLst>
                                    </p:anim>
                                    <p:anim calcmode="lin" valueType="num">
                                      <p:cBhvr additive="base">
                                        <p:cTn id="207" dur="3000"/>
                                        <p:tgtEl>
                                          <p:spTgt spid="17"/>
                                        </p:tgtEl>
                                        <p:attrNameLst>
                                          <p:attrName>ppt_y</p:attrName>
                                        </p:attrNameLst>
                                      </p:cBhvr>
                                      <p:tavLst>
                                        <p:tav tm="0">
                                          <p:val>
                                            <p:strVal val="ppt_y"/>
                                          </p:val>
                                        </p:tav>
                                        <p:tav tm="100000">
                                          <p:val>
                                            <p:strVal val="ppt_y"/>
                                          </p:val>
                                        </p:tav>
                                      </p:tavLst>
                                    </p:anim>
                                    <p:set>
                                      <p:cBhvr>
                                        <p:cTn id="208" dur="1" fill="hold">
                                          <p:stCondLst>
                                            <p:cond delay="2999"/>
                                          </p:stCondLst>
                                        </p:cTn>
                                        <p:tgtEl>
                                          <p:spTgt spid="17"/>
                                        </p:tgtEl>
                                        <p:attrNameLst>
                                          <p:attrName>style.visibility</p:attrName>
                                        </p:attrNameLst>
                                      </p:cBhvr>
                                      <p:to>
                                        <p:strVal val="hidden"/>
                                      </p:to>
                                    </p:set>
                                  </p:childTnLst>
                                </p:cTn>
                              </p:par>
                              <p:par>
                                <p:cTn id="209" presetID="2" presetClass="entr" presetSubtype="2" fill="hold" grpId="0" nodeType="withEffect">
                                  <p:stCondLst>
                                    <p:cond delay="0"/>
                                  </p:stCondLst>
                                  <p:childTnLst>
                                    <p:set>
                                      <p:cBhvr>
                                        <p:cTn id="210" dur="1" fill="hold">
                                          <p:stCondLst>
                                            <p:cond delay="0"/>
                                          </p:stCondLst>
                                        </p:cTn>
                                        <p:tgtEl>
                                          <p:spTgt spid="19"/>
                                        </p:tgtEl>
                                        <p:attrNameLst>
                                          <p:attrName>style.visibility</p:attrName>
                                        </p:attrNameLst>
                                      </p:cBhvr>
                                      <p:to>
                                        <p:strVal val="visible"/>
                                      </p:to>
                                    </p:set>
                                    <p:anim calcmode="lin" valueType="num">
                                      <p:cBhvr additive="base">
                                        <p:cTn id="211" dur="3000" fill="hold"/>
                                        <p:tgtEl>
                                          <p:spTgt spid="19"/>
                                        </p:tgtEl>
                                        <p:attrNameLst>
                                          <p:attrName>ppt_x</p:attrName>
                                        </p:attrNameLst>
                                      </p:cBhvr>
                                      <p:tavLst>
                                        <p:tav tm="0">
                                          <p:val>
                                            <p:strVal val="1+#ppt_w/2"/>
                                          </p:val>
                                        </p:tav>
                                        <p:tav tm="100000">
                                          <p:val>
                                            <p:strVal val="#ppt_x"/>
                                          </p:val>
                                        </p:tav>
                                      </p:tavLst>
                                    </p:anim>
                                    <p:anim calcmode="lin" valueType="num">
                                      <p:cBhvr additive="base">
                                        <p:cTn id="212" dur="3000" fill="hold"/>
                                        <p:tgtEl>
                                          <p:spTgt spid="19"/>
                                        </p:tgtEl>
                                        <p:attrNameLst>
                                          <p:attrName>ppt_y</p:attrName>
                                        </p:attrNameLst>
                                      </p:cBhvr>
                                      <p:tavLst>
                                        <p:tav tm="0">
                                          <p:val>
                                            <p:strVal val="#ppt_y"/>
                                          </p:val>
                                        </p:tav>
                                        <p:tav tm="100000">
                                          <p:val>
                                            <p:strVal val="#ppt_y"/>
                                          </p:val>
                                        </p:tav>
                                      </p:tavLst>
                                    </p:anim>
                                  </p:childTnLst>
                                </p:cTn>
                              </p:par>
                              <p:par>
                                <p:cTn id="213" presetID="19" presetClass="entr" presetSubtype="10" fill="hold" grpId="1" nodeType="withEffect">
                                  <p:stCondLst>
                                    <p:cond delay="0"/>
                                  </p:stCondLst>
                                  <p:childTnLst>
                                    <p:set>
                                      <p:cBhvr>
                                        <p:cTn id="214" dur="1" fill="hold">
                                          <p:stCondLst>
                                            <p:cond delay="0"/>
                                          </p:stCondLst>
                                        </p:cTn>
                                        <p:tgtEl>
                                          <p:spTgt spid="19"/>
                                        </p:tgtEl>
                                        <p:attrNameLst>
                                          <p:attrName>style.visibility</p:attrName>
                                        </p:attrNameLst>
                                      </p:cBhvr>
                                      <p:to>
                                        <p:strVal val="visible"/>
                                      </p:to>
                                    </p:set>
                                    <p:anim calcmode="lin" valueType="num">
                                      <p:cBhvr>
                                        <p:cTn id="215" dur="3000" fill="hold"/>
                                        <p:tgtEl>
                                          <p:spTgt spid="19"/>
                                        </p:tgtEl>
                                        <p:attrNameLst>
                                          <p:attrName>ppt_w</p:attrName>
                                        </p:attrNameLst>
                                      </p:cBhvr>
                                      <p:tavLst>
                                        <p:tav tm="0" fmla="#ppt_w*sin(2.5*pi*$)">
                                          <p:val>
                                            <p:fltVal val="0"/>
                                          </p:val>
                                        </p:tav>
                                        <p:tav tm="100000">
                                          <p:val>
                                            <p:fltVal val="1"/>
                                          </p:val>
                                        </p:tav>
                                      </p:tavLst>
                                    </p:anim>
                                    <p:anim calcmode="lin" valueType="num">
                                      <p:cBhvr>
                                        <p:cTn id="216" dur="3000" fill="hold"/>
                                        <p:tgtEl>
                                          <p:spTgt spid="19"/>
                                        </p:tgtEl>
                                        <p:attrNameLst>
                                          <p:attrName>ppt_h</p:attrName>
                                        </p:attrNameLst>
                                      </p:cBhvr>
                                      <p:tavLst>
                                        <p:tav tm="0">
                                          <p:val>
                                            <p:strVal val="#ppt_h"/>
                                          </p:val>
                                        </p:tav>
                                        <p:tav tm="100000">
                                          <p:val>
                                            <p:strVal val="#ppt_h"/>
                                          </p:val>
                                        </p:tav>
                                      </p:tavLst>
                                    </p:anim>
                                  </p:childTnLst>
                                </p:cTn>
                              </p:par>
                              <p:par>
                                <p:cTn id="217" presetID="2" presetClass="exit" presetSubtype="8" fill="hold" grpId="2" nodeType="withEffect">
                                  <p:stCondLst>
                                    <p:cond delay="0"/>
                                  </p:stCondLst>
                                  <p:childTnLst>
                                    <p:anim calcmode="lin" valueType="num">
                                      <p:cBhvr additive="base">
                                        <p:cTn id="218" dur="3000"/>
                                        <p:tgtEl>
                                          <p:spTgt spid="19"/>
                                        </p:tgtEl>
                                        <p:attrNameLst>
                                          <p:attrName>ppt_x</p:attrName>
                                        </p:attrNameLst>
                                      </p:cBhvr>
                                      <p:tavLst>
                                        <p:tav tm="0">
                                          <p:val>
                                            <p:strVal val="ppt_x"/>
                                          </p:val>
                                        </p:tav>
                                        <p:tav tm="100000">
                                          <p:val>
                                            <p:strVal val="0-ppt_w/2"/>
                                          </p:val>
                                        </p:tav>
                                      </p:tavLst>
                                    </p:anim>
                                    <p:anim calcmode="lin" valueType="num">
                                      <p:cBhvr additive="base">
                                        <p:cTn id="219" dur="3000"/>
                                        <p:tgtEl>
                                          <p:spTgt spid="19"/>
                                        </p:tgtEl>
                                        <p:attrNameLst>
                                          <p:attrName>ppt_y</p:attrName>
                                        </p:attrNameLst>
                                      </p:cBhvr>
                                      <p:tavLst>
                                        <p:tav tm="0">
                                          <p:val>
                                            <p:strVal val="ppt_y"/>
                                          </p:val>
                                        </p:tav>
                                        <p:tav tm="100000">
                                          <p:val>
                                            <p:strVal val="ppt_y"/>
                                          </p:val>
                                        </p:tav>
                                      </p:tavLst>
                                    </p:anim>
                                    <p:set>
                                      <p:cBhvr>
                                        <p:cTn id="220" dur="1" fill="hold">
                                          <p:stCondLst>
                                            <p:cond delay="2999"/>
                                          </p:stCondLst>
                                        </p:cTn>
                                        <p:tgtEl>
                                          <p:spTgt spid="19"/>
                                        </p:tgtEl>
                                        <p:attrNameLst>
                                          <p:attrName>style.visibility</p:attrName>
                                        </p:attrNameLst>
                                      </p:cBhvr>
                                      <p:to>
                                        <p:strVal val="hidden"/>
                                      </p:to>
                                    </p:set>
                                  </p:childTnLst>
                                </p:cTn>
                              </p:par>
                              <p:par>
                                <p:cTn id="221" presetID="2" presetClass="entr" presetSubtype="4" fill="hold" grpId="0" nodeType="withEffect">
                                  <p:stCondLst>
                                    <p:cond delay="0"/>
                                  </p:stCondLst>
                                  <p:childTnLst>
                                    <p:set>
                                      <p:cBhvr>
                                        <p:cTn id="222" dur="1" fill="hold">
                                          <p:stCondLst>
                                            <p:cond delay="0"/>
                                          </p:stCondLst>
                                        </p:cTn>
                                        <p:tgtEl>
                                          <p:spTgt spid="15"/>
                                        </p:tgtEl>
                                        <p:attrNameLst>
                                          <p:attrName>style.visibility</p:attrName>
                                        </p:attrNameLst>
                                      </p:cBhvr>
                                      <p:to>
                                        <p:strVal val="visible"/>
                                      </p:to>
                                    </p:set>
                                    <p:anim calcmode="lin" valueType="num">
                                      <p:cBhvr additive="base">
                                        <p:cTn id="223" dur="3000" fill="hold"/>
                                        <p:tgtEl>
                                          <p:spTgt spid="15"/>
                                        </p:tgtEl>
                                        <p:attrNameLst>
                                          <p:attrName>ppt_x</p:attrName>
                                        </p:attrNameLst>
                                      </p:cBhvr>
                                      <p:tavLst>
                                        <p:tav tm="0">
                                          <p:val>
                                            <p:strVal val="#ppt_x"/>
                                          </p:val>
                                        </p:tav>
                                        <p:tav tm="100000">
                                          <p:val>
                                            <p:strVal val="#ppt_x"/>
                                          </p:val>
                                        </p:tav>
                                      </p:tavLst>
                                    </p:anim>
                                    <p:anim calcmode="lin" valueType="num">
                                      <p:cBhvr additive="base">
                                        <p:cTn id="224" dur="3000" fill="hold"/>
                                        <p:tgtEl>
                                          <p:spTgt spid="15"/>
                                        </p:tgtEl>
                                        <p:attrNameLst>
                                          <p:attrName>ppt_y</p:attrName>
                                        </p:attrNameLst>
                                      </p:cBhvr>
                                      <p:tavLst>
                                        <p:tav tm="0">
                                          <p:val>
                                            <p:strVal val="1+#ppt_h/2"/>
                                          </p:val>
                                        </p:tav>
                                        <p:tav tm="100000">
                                          <p:val>
                                            <p:strVal val="#ppt_y"/>
                                          </p:val>
                                        </p:tav>
                                      </p:tavLst>
                                    </p:anim>
                                  </p:childTnLst>
                                </p:cTn>
                              </p:par>
                              <p:par>
                                <p:cTn id="225" presetID="19" presetClass="entr" presetSubtype="5" fill="hold" grpId="1" nodeType="withEffect">
                                  <p:stCondLst>
                                    <p:cond delay="0"/>
                                  </p:stCondLst>
                                  <p:childTnLst>
                                    <p:set>
                                      <p:cBhvr>
                                        <p:cTn id="226" dur="1" fill="hold">
                                          <p:stCondLst>
                                            <p:cond delay="0"/>
                                          </p:stCondLst>
                                        </p:cTn>
                                        <p:tgtEl>
                                          <p:spTgt spid="15"/>
                                        </p:tgtEl>
                                        <p:attrNameLst>
                                          <p:attrName>style.visibility</p:attrName>
                                        </p:attrNameLst>
                                      </p:cBhvr>
                                      <p:to>
                                        <p:strVal val="visible"/>
                                      </p:to>
                                    </p:set>
                                    <p:anim calcmode="lin" valueType="num">
                                      <p:cBhvr>
                                        <p:cTn id="227" dur="3000" fill="hold"/>
                                        <p:tgtEl>
                                          <p:spTgt spid="15"/>
                                        </p:tgtEl>
                                        <p:attrNameLst>
                                          <p:attrName>ppt_w</p:attrName>
                                        </p:attrNameLst>
                                      </p:cBhvr>
                                      <p:tavLst>
                                        <p:tav tm="0">
                                          <p:val>
                                            <p:strVal val="#ppt_w"/>
                                          </p:val>
                                        </p:tav>
                                        <p:tav tm="100000">
                                          <p:val>
                                            <p:strVal val="#ppt_w"/>
                                          </p:val>
                                        </p:tav>
                                      </p:tavLst>
                                    </p:anim>
                                    <p:anim calcmode="lin" valueType="num">
                                      <p:cBhvr>
                                        <p:cTn id="228" dur="3000" fill="hold"/>
                                        <p:tgtEl>
                                          <p:spTgt spid="15"/>
                                        </p:tgtEl>
                                        <p:attrNameLst>
                                          <p:attrName>ppt_h</p:attrName>
                                        </p:attrNameLst>
                                      </p:cBhvr>
                                      <p:tavLst>
                                        <p:tav tm="0" fmla="#ppt_h*sin(2.5*pi*$)">
                                          <p:val>
                                            <p:fltVal val="0"/>
                                          </p:val>
                                        </p:tav>
                                        <p:tav tm="100000">
                                          <p:val>
                                            <p:fltVal val="1"/>
                                          </p:val>
                                        </p:tav>
                                      </p:tavLst>
                                    </p:anim>
                                  </p:childTnLst>
                                </p:cTn>
                              </p:par>
                              <p:par>
                                <p:cTn id="229" presetID="2" presetClass="exit" presetSubtype="1" fill="hold" grpId="2" nodeType="withEffect">
                                  <p:stCondLst>
                                    <p:cond delay="0"/>
                                  </p:stCondLst>
                                  <p:childTnLst>
                                    <p:anim calcmode="lin" valueType="num">
                                      <p:cBhvr additive="base">
                                        <p:cTn id="230" dur="3000"/>
                                        <p:tgtEl>
                                          <p:spTgt spid="15"/>
                                        </p:tgtEl>
                                        <p:attrNameLst>
                                          <p:attrName>ppt_x</p:attrName>
                                        </p:attrNameLst>
                                      </p:cBhvr>
                                      <p:tavLst>
                                        <p:tav tm="0">
                                          <p:val>
                                            <p:strVal val="ppt_x"/>
                                          </p:val>
                                        </p:tav>
                                        <p:tav tm="100000">
                                          <p:val>
                                            <p:strVal val="ppt_x"/>
                                          </p:val>
                                        </p:tav>
                                      </p:tavLst>
                                    </p:anim>
                                    <p:anim calcmode="lin" valueType="num">
                                      <p:cBhvr additive="base">
                                        <p:cTn id="231" dur="3000"/>
                                        <p:tgtEl>
                                          <p:spTgt spid="15"/>
                                        </p:tgtEl>
                                        <p:attrNameLst>
                                          <p:attrName>ppt_y</p:attrName>
                                        </p:attrNameLst>
                                      </p:cBhvr>
                                      <p:tavLst>
                                        <p:tav tm="0">
                                          <p:val>
                                            <p:strVal val="ppt_y"/>
                                          </p:val>
                                        </p:tav>
                                        <p:tav tm="100000">
                                          <p:val>
                                            <p:strVal val="0-ppt_h/2"/>
                                          </p:val>
                                        </p:tav>
                                      </p:tavLst>
                                    </p:anim>
                                    <p:set>
                                      <p:cBhvr>
                                        <p:cTn id="232" dur="1" fill="hold">
                                          <p:stCondLst>
                                            <p:cond delay="2999"/>
                                          </p:stCondLst>
                                        </p:cTn>
                                        <p:tgtEl>
                                          <p:spTgt spid="15"/>
                                        </p:tgtEl>
                                        <p:attrNameLst>
                                          <p:attrName>style.visibility</p:attrName>
                                        </p:attrNameLst>
                                      </p:cBhvr>
                                      <p:to>
                                        <p:strVal val="hidden"/>
                                      </p:to>
                                    </p:set>
                                  </p:childTnLst>
                                </p:cTn>
                              </p:par>
                              <p:par>
                                <p:cTn id="233" presetID="2" presetClass="entr" presetSubtype="4" fill="hold" grpId="0" nodeType="withEffect">
                                  <p:stCondLst>
                                    <p:cond delay="0"/>
                                  </p:stCondLst>
                                  <p:childTnLst>
                                    <p:set>
                                      <p:cBhvr>
                                        <p:cTn id="234" dur="1" fill="hold">
                                          <p:stCondLst>
                                            <p:cond delay="0"/>
                                          </p:stCondLst>
                                        </p:cTn>
                                        <p:tgtEl>
                                          <p:spTgt spid="14"/>
                                        </p:tgtEl>
                                        <p:attrNameLst>
                                          <p:attrName>style.visibility</p:attrName>
                                        </p:attrNameLst>
                                      </p:cBhvr>
                                      <p:to>
                                        <p:strVal val="visible"/>
                                      </p:to>
                                    </p:set>
                                    <p:anim calcmode="lin" valueType="num">
                                      <p:cBhvr additive="base">
                                        <p:cTn id="235" dur="3000" fill="hold"/>
                                        <p:tgtEl>
                                          <p:spTgt spid="14"/>
                                        </p:tgtEl>
                                        <p:attrNameLst>
                                          <p:attrName>ppt_x</p:attrName>
                                        </p:attrNameLst>
                                      </p:cBhvr>
                                      <p:tavLst>
                                        <p:tav tm="0">
                                          <p:val>
                                            <p:strVal val="#ppt_x"/>
                                          </p:val>
                                        </p:tav>
                                        <p:tav tm="100000">
                                          <p:val>
                                            <p:strVal val="#ppt_x"/>
                                          </p:val>
                                        </p:tav>
                                      </p:tavLst>
                                    </p:anim>
                                    <p:anim calcmode="lin" valueType="num">
                                      <p:cBhvr additive="base">
                                        <p:cTn id="236" dur="3000" fill="hold"/>
                                        <p:tgtEl>
                                          <p:spTgt spid="14"/>
                                        </p:tgtEl>
                                        <p:attrNameLst>
                                          <p:attrName>ppt_y</p:attrName>
                                        </p:attrNameLst>
                                      </p:cBhvr>
                                      <p:tavLst>
                                        <p:tav tm="0">
                                          <p:val>
                                            <p:strVal val="1+#ppt_h/2"/>
                                          </p:val>
                                        </p:tav>
                                        <p:tav tm="100000">
                                          <p:val>
                                            <p:strVal val="#ppt_y"/>
                                          </p:val>
                                        </p:tav>
                                      </p:tavLst>
                                    </p:anim>
                                  </p:childTnLst>
                                </p:cTn>
                              </p:par>
                              <p:par>
                                <p:cTn id="237" presetID="19" presetClass="entr" presetSubtype="5" fill="hold" grpId="1" nodeType="withEffect">
                                  <p:stCondLst>
                                    <p:cond delay="0"/>
                                  </p:stCondLst>
                                  <p:childTnLst>
                                    <p:set>
                                      <p:cBhvr>
                                        <p:cTn id="238" dur="1" fill="hold">
                                          <p:stCondLst>
                                            <p:cond delay="0"/>
                                          </p:stCondLst>
                                        </p:cTn>
                                        <p:tgtEl>
                                          <p:spTgt spid="14"/>
                                        </p:tgtEl>
                                        <p:attrNameLst>
                                          <p:attrName>style.visibility</p:attrName>
                                        </p:attrNameLst>
                                      </p:cBhvr>
                                      <p:to>
                                        <p:strVal val="visible"/>
                                      </p:to>
                                    </p:set>
                                    <p:anim calcmode="lin" valueType="num">
                                      <p:cBhvr>
                                        <p:cTn id="239" dur="3000" fill="hold"/>
                                        <p:tgtEl>
                                          <p:spTgt spid="14"/>
                                        </p:tgtEl>
                                        <p:attrNameLst>
                                          <p:attrName>ppt_w</p:attrName>
                                        </p:attrNameLst>
                                      </p:cBhvr>
                                      <p:tavLst>
                                        <p:tav tm="0">
                                          <p:val>
                                            <p:strVal val="#ppt_w"/>
                                          </p:val>
                                        </p:tav>
                                        <p:tav tm="100000">
                                          <p:val>
                                            <p:strVal val="#ppt_w"/>
                                          </p:val>
                                        </p:tav>
                                      </p:tavLst>
                                    </p:anim>
                                    <p:anim calcmode="lin" valueType="num">
                                      <p:cBhvr>
                                        <p:cTn id="240" dur="3000" fill="hold"/>
                                        <p:tgtEl>
                                          <p:spTgt spid="14"/>
                                        </p:tgtEl>
                                        <p:attrNameLst>
                                          <p:attrName>ppt_h</p:attrName>
                                        </p:attrNameLst>
                                      </p:cBhvr>
                                      <p:tavLst>
                                        <p:tav tm="0" fmla="#ppt_h*sin(2.5*pi*$)">
                                          <p:val>
                                            <p:fltVal val="0"/>
                                          </p:val>
                                        </p:tav>
                                        <p:tav tm="100000">
                                          <p:val>
                                            <p:fltVal val="1"/>
                                          </p:val>
                                        </p:tav>
                                      </p:tavLst>
                                    </p:anim>
                                  </p:childTnLst>
                                </p:cTn>
                              </p:par>
                              <p:par>
                                <p:cTn id="241" presetID="2" presetClass="exit" presetSubtype="1" fill="hold" grpId="2" nodeType="withEffect">
                                  <p:stCondLst>
                                    <p:cond delay="0"/>
                                  </p:stCondLst>
                                  <p:childTnLst>
                                    <p:anim calcmode="lin" valueType="num">
                                      <p:cBhvr additive="base">
                                        <p:cTn id="242" dur="3000"/>
                                        <p:tgtEl>
                                          <p:spTgt spid="14"/>
                                        </p:tgtEl>
                                        <p:attrNameLst>
                                          <p:attrName>ppt_x</p:attrName>
                                        </p:attrNameLst>
                                      </p:cBhvr>
                                      <p:tavLst>
                                        <p:tav tm="0">
                                          <p:val>
                                            <p:strVal val="ppt_x"/>
                                          </p:val>
                                        </p:tav>
                                        <p:tav tm="100000">
                                          <p:val>
                                            <p:strVal val="ppt_x"/>
                                          </p:val>
                                        </p:tav>
                                      </p:tavLst>
                                    </p:anim>
                                    <p:anim calcmode="lin" valueType="num">
                                      <p:cBhvr additive="base">
                                        <p:cTn id="243" dur="3000"/>
                                        <p:tgtEl>
                                          <p:spTgt spid="14"/>
                                        </p:tgtEl>
                                        <p:attrNameLst>
                                          <p:attrName>ppt_y</p:attrName>
                                        </p:attrNameLst>
                                      </p:cBhvr>
                                      <p:tavLst>
                                        <p:tav tm="0">
                                          <p:val>
                                            <p:strVal val="ppt_y"/>
                                          </p:val>
                                        </p:tav>
                                        <p:tav tm="100000">
                                          <p:val>
                                            <p:strVal val="0-ppt_h/2"/>
                                          </p:val>
                                        </p:tav>
                                      </p:tavLst>
                                    </p:anim>
                                    <p:set>
                                      <p:cBhvr>
                                        <p:cTn id="244" dur="1" fill="hold">
                                          <p:stCondLst>
                                            <p:cond delay="2999"/>
                                          </p:stCondLst>
                                        </p:cTn>
                                        <p:tgtEl>
                                          <p:spTgt spid="14"/>
                                        </p:tgtEl>
                                        <p:attrNameLst>
                                          <p:attrName>style.visibility</p:attrName>
                                        </p:attrNameLst>
                                      </p:cBhvr>
                                      <p:to>
                                        <p:strVal val="hidden"/>
                                      </p:to>
                                    </p:set>
                                  </p:childTnLst>
                                </p:cTn>
                              </p:par>
                              <p:par>
                                <p:cTn id="245" presetID="2" presetClass="entr" presetSubtype="4" fill="hold" grpId="0" nodeType="withEffect">
                                  <p:stCondLst>
                                    <p:cond delay="0"/>
                                  </p:stCondLst>
                                  <p:childTnLst>
                                    <p:set>
                                      <p:cBhvr>
                                        <p:cTn id="246" dur="1" fill="hold">
                                          <p:stCondLst>
                                            <p:cond delay="0"/>
                                          </p:stCondLst>
                                        </p:cTn>
                                        <p:tgtEl>
                                          <p:spTgt spid="13"/>
                                        </p:tgtEl>
                                        <p:attrNameLst>
                                          <p:attrName>style.visibility</p:attrName>
                                        </p:attrNameLst>
                                      </p:cBhvr>
                                      <p:to>
                                        <p:strVal val="visible"/>
                                      </p:to>
                                    </p:set>
                                    <p:anim calcmode="lin" valueType="num">
                                      <p:cBhvr additive="base">
                                        <p:cTn id="247" dur="3000" fill="hold"/>
                                        <p:tgtEl>
                                          <p:spTgt spid="13"/>
                                        </p:tgtEl>
                                        <p:attrNameLst>
                                          <p:attrName>ppt_x</p:attrName>
                                        </p:attrNameLst>
                                      </p:cBhvr>
                                      <p:tavLst>
                                        <p:tav tm="0">
                                          <p:val>
                                            <p:strVal val="#ppt_x"/>
                                          </p:val>
                                        </p:tav>
                                        <p:tav tm="100000">
                                          <p:val>
                                            <p:strVal val="#ppt_x"/>
                                          </p:val>
                                        </p:tav>
                                      </p:tavLst>
                                    </p:anim>
                                    <p:anim calcmode="lin" valueType="num">
                                      <p:cBhvr additive="base">
                                        <p:cTn id="248" dur="3000" fill="hold"/>
                                        <p:tgtEl>
                                          <p:spTgt spid="13"/>
                                        </p:tgtEl>
                                        <p:attrNameLst>
                                          <p:attrName>ppt_y</p:attrName>
                                        </p:attrNameLst>
                                      </p:cBhvr>
                                      <p:tavLst>
                                        <p:tav tm="0">
                                          <p:val>
                                            <p:strVal val="1+#ppt_h/2"/>
                                          </p:val>
                                        </p:tav>
                                        <p:tav tm="100000">
                                          <p:val>
                                            <p:strVal val="#ppt_y"/>
                                          </p:val>
                                        </p:tav>
                                      </p:tavLst>
                                    </p:anim>
                                  </p:childTnLst>
                                </p:cTn>
                              </p:par>
                              <p:par>
                                <p:cTn id="249" presetID="19" presetClass="entr" presetSubtype="5" fill="hold" grpId="1" nodeType="withEffect">
                                  <p:stCondLst>
                                    <p:cond delay="0"/>
                                  </p:stCondLst>
                                  <p:childTnLst>
                                    <p:set>
                                      <p:cBhvr>
                                        <p:cTn id="250" dur="1" fill="hold">
                                          <p:stCondLst>
                                            <p:cond delay="0"/>
                                          </p:stCondLst>
                                        </p:cTn>
                                        <p:tgtEl>
                                          <p:spTgt spid="13"/>
                                        </p:tgtEl>
                                        <p:attrNameLst>
                                          <p:attrName>style.visibility</p:attrName>
                                        </p:attrNameLst>
                                      </p:cBhvr>
                                      <p:to>
                                        <p:strVal val="visible"/>
                                      </p:to>
                                    </p:set>
                                    <p:anim calcmode="lin" valueType="num">
                                      <p:cBhvr>
                                        <p:cTn id="251" dur="3000" fill="hold"/>
                                        <p:tgtEl>
                                          <p:spTgt spid="13"/>
                                        </p:tgtEl>
                                        <p:attrNameLst>
                                          <p:attrName>ppt_w</p:attrName>
                                        </p:attrNameLst>
                                      </p:cBhvr>
                                      <p:tavLst>
                                        <p:tav tm="0">
                                          <p:val>
                                            <p:strVal val="#ppt_w"/>
                                          </p:val>
                                        </p:tav>
                                        <p:tav tm="100000">
                                          <p:val>
                                            <p:strVal val="#ppt_w"/>
                                          </p:val>
                                        </p:tav>
                                      </p:tavLst>
                                    </p:anim>
                                    <p:anim calcmode="lin" valueType="num">
                                      <p:cBhvr>
                                        <p:cTn id="252" dur="3000" fill="hold"/>
                                        <p:tgtEl>
                                          <p:spTgt spid="13"/>
                                        </p:tgtEl>
                                        <p:attrNameLst>
                                          <p:attrName>ppt_h</p:attrName>
                                        </p:attrNameLst>
                                      </p:cBhvr>
                                      <p:tavLst>
                                        <p:tav tm="0" fmla="#ppt_h*sin(2.5*pi*$)">
                                          <p:val>
                                            <p:fltVal val="0"/>
                                          </p:val>
                                        </p:tav>
                                        <p:tav tm="100000">
                                          <p:val>
                                            <p:fltVal val="1"/>
                                          </p:val>
                                        </p:tav>
                                      </p:tavLst>
                                    </p:anim>
                                  </p:childTnLst>
                                </p:cTn>
                              </p:par>
                              <p:par>
                                <p:cTn id="253" presetID="2" presetClass="exit" presetSubtype="1" fill="hold" grpId="2" nodeType="withEffect">
                                  <p:stCondLst>
                                    <p:cond delay="0"/>
                                  </p:stCondLst>
                                  <p:childTnLst>
                                    <p:anim calcmode="lin" valueType="num">
                                      <p:cBhvr additive="base">
                                        <p:cTn id="254" dur="3000"/>
                                        <p:tgtEl>
                                          <p:spTgt spid="13"/>
                                        </p:tgtEl>
                                        <p:attrNameLst>
                                          <p:attrName>ppt_x</p:attrName>
                                        </p:attrNameLst>
                                      </p:cBhvr>
                                      <p:tavLst>
                                        <p:tav tm="0">
                                          <p:val>
                                            <p:strVal val="ppt_x"/>
                                          </p:val>
                                        </p:tav>
                                        <p:tav tm="100000">
                                          <p:val>
                                            <p:strVal val="ppt_x"/>
                                          </p:val>
                                        </p:tav>
                                      </p:tavLst>
                                    </p:anim>
                                    <p:anim calcmode="lin" valueType="num">
                                      <p:cBhvr additive="base">
                                        <p:cTn id="255" dur="3000"/>
                                        <p:tgtEl>
                                          <p:spTgt spid="13"/>
                                        </p:tgtEl>
                                        <p:attrNameLst>
                                          <p:attrName>ppt_y</p:attrName>
                                        </p:attrNameLst>
                                      </p:cBhvr>
                                      <p:tavLst>
                                        <p:tav tm="0">
                                          <p:val>
                                            <p:strVal val="ppt_y"/>
                                          </p:val>
                                        </p:tav>
                                        <p:tav tm="100000">
                                          <p:val>
                                            <p:strVal val="0-ppt_h/2"/>
                                          </p:val>
                                        </p:tav>
                                      </p:tavLst>
                                    </p:anim>
                                    <p:set>
                                      <p:cBhvr>
                                        <p:cTn id="256" dur="1" fill="hold">
                                          <p:stCondLst>
                                            <p:cond delay="2999"/>
                                          </p:stCondLst>
                                        </p:cTn>
                                        <p:tgtEl>
                                          <p:spTgt spid="13"/>
                                        </p:tgtEl>
                                        <p:attrNameLst>
                                          <p:attrName>style.visibility</p:attrName>
                                        </p:attrNameLst>
                                      </p:cBhvr>
                                      <p:to>
                                        <p:strVal val="hidden"/>
                                      </p:to>
                                    </p:set>
                                  </p:childTnLst>
                                </p:cTn>
                              </p:par>
                              <p:par>
                                <p:cTn id="257" presetID="2" presetClass="entr" presetSubtype="4" fill="hold" grpId="0" nodeType="withEffect">
                                  <p:stCondLst>
                                    <p:cond delay="0"/>
                                  </p:stCondLst>
                                  <p:childTnLst>
                                    <p:set>
                                      <p:cBhvr>
                                        <p:cTn id="258" dur="1" fill="hold">
                                          <p:stCondLst>
                                            <p:cond delay="0"/>
                                          </p:stCondLst>
                                        </p:cTn>
                                        <p:tgtEl>
                                          <p:spTgt spid="12"/>
                                        </p:tgtEl>
                                        <p:attrNameLst>
                                          <p:attrName>style.visibility</p:attrName>
                                        </p:attrNameLst>
                                      </p:cBhvr>
                                      <p:to>
                                        <p:strVal val="visible"/>
                                      </p:to>
                                    </p:set>
                                    <p:anim calcmode="lin" valueType="num">
                                      <p:cBhvr additive="base">
                                        <p:cTn id="259" dur="3000" fill="hold"/>
                                        <p:tgtEl>
                                          <p:spTgt spid="12"/>
                                        </p:tgtEl>
                                        <p:attrNameLst>
                                          <p:attrName>ppt_x</p:attrName>
                                        </p:attrNameLst>
                                      </p:cBhvr>
                                      <p:tavLst>
                                        <p:tav tm="0">
                                          <p:val>
                                            <p:strVal val="#ppt_x"/>
                                          </p:val>
                                        </p:tav>
                                        <p:tav tm="100000">
                                          <p:val>
                                            <p:strVal val="#ppt_x"/>
                                          </p:val>
                                        </p:tav>
                                      </p:tavLst>
                                    </p:anim>
                                    <p:anim calcmode="lin" valueType="num">
                                      <p:cBhvr additive="base">
                                        <p:cTn id="260" dur="3000" fill="hold"/>
                                        <p:tgtEl>
                                          <p:spTgt spid="12"/>
                                        </p:tgtEl>
                                        <p:attrNameLst>
                                          <p:attrName>ppt_y</p:attrName>
                                        </p:attrNameLst>
                                      </p:cBhvr>
                                      <p:tavLst>
                                        <p:tav tm="0">
                                          <p:val>
                                            <p:strVal val="1+#ppt_h/2"/>
                                          </p:val>
                                        </p:tav>
                                        <p:tav tm="100000">
                                          <p:val>
                                            <p:strVal val="#ppt_y"/>
                                          </p:val>
                                        </p:tav>
                                      </p:tavLst>
                                    </p:anim>
                                  </p:childTnLst>
                                </p:cTn>
                              </p:par>
                              <p:par>
                                <p:cTn id="261" presetID="19" presetClass="entr" presetSubtype="5" fill="hold" grpId="1" nodeType="withEffect">
                                  <p:stCondLst>
                                    <p:cond delay="0"/>
                                  </p:stCondLst>
                                  <p:childTnLst>
                                    <p:set>
                                      <p:cBhvr>
                                        <p:cTn id="262" dur="1" fill="hold">
                                          <p:stCondLst>
                                            <p:cond delay="0"/>
                                          </p:stCondLst>
                                        </p:cTn>
                                        <p:tgtEl>
                                          <p:spTgt spid="12"/>
                                        </p:tgtEl>
                                        <p:attrNameLst>
                                          <p:attrName>style.visibility</p:attrName>
                                        </p:attrNameLst>
                                      </p:cBhvr>
                                      <p:to>
                                        <p:strVal val="visible"/>
                                      </p:to>
                                    </p:set>
                                    <p:anim calcmode="lin" valueType="num">
                                      <p:cBhvr>
                                        <p:cTn id="263" dur="3000" fill="hold"/>
                                        <p:tgtEl>
                                          <p:spTgt spid="12"/>
                                        </p:tgtEl>
                                        <p:attrNameLst>
                                          <p:attrName>ppt_w</p:attrName>
                                        </p:attrNameLst>
                                      </p:cBhvr>
                                      <p:tavLst>
                                        <p:tav tm="0">
                                          <p:val>
                                            <p:strVal val="#ppt_w"/>
                                          </p:val>
                                        </p:tav>
                                        <p:tav tm="100000">
                                          <p:val>
                                            <p:strVal val="#ppt_w"/>
                                          </p:val>
                                        </p:tav>
                                      </p:tavLst>
                                    </p:anim>
                                    <p:anim calcmode="lin" valueType="num">
                                      <p:cBhvr>
                                        <p:cTn id="264" dur="3000" fill="hold"/>
                                        <p:tgtEl>
                                          <p:spTgt spid="12"/>
                                        </p:tgtEl>
                                        <p:attrNameLst>
                                          <p:attrName>ppt_h</p:attrName>
                                        </p:attrNameLst>
                                      </p:cBhvr>
                                      <p:tavLst>
                                        <p:tav tm="0" fmla="#ppt_h*sin(2.5*pi*$)">
                                          <p:val>
                                            <p:fltVal val="0"/>
                                          </p:val>
                                        </p:tav>
                                        <p:tav tm="100000">
                                          <p:val>
                                            <p:fltVal val="1"/>
                                          </p:val>
                                        </p:tav>
                                      </p:tavLst>
                                    </p:anim>
                                  </p:childTnLst>
                                </p:cTn>
                              </p:par>
                              <p:par>
                                <p:cTn id="265" presetID="2" presetClass="exit" presetSubtype="1" fill="hold" grpId="2" nodeType="withEffect">
                                  <p:stCondLst>
                                    <p:cond delay="0"/>
                                  </p:stCondLst>
                                  <p:childTnLst>
                                    <p:anim calcmode="lin" valueType="num">
                                      <p:cBhvr additive="base">
                                        <p:cTn id="266" dur="3000"/>
                                        <p:tgtEl>
                                          <p:spTgt spid="12"/>
                                        </p:tgtEl>
                                        <p:attrNameLst>
                                          <p:attrName>ppt_x</p:attrName>
                                        </p:attrNameLst>
                                      </p:cBhvr>
                                      <p:tavLst>
                                        <p:tav tm="0">
                                          <p:val>
                                            <p:strVal val="ppt_x"/>
                                          </p:val>
                                        </p:tav>
                                        <p:tav tm="100000">
                                          <p:val>
                                            <p:strVal val="ppt_x"/>
                                          </p:val>
                                        </p:tav>
                                      </p:tavLst>
                                    </p:anim>
                                    <p:anim calcmode="lin" valueType="num">
                                      <p:cBhvr additive="base">
                                        <p:cTn id="267" dur="3000"/>
                                        <p:tgtEl>
                                          <p:spTgt spid="12"/>
                                        </p:tgtEl>
                                        <p:attrNameLst>
                                          <p:attrName>ppt_y</p:attrName>
                                        </p:attrNameLst>
                                      </p:cBhvr>
                                      <p:tavLst>
                                        <p:tav tm="0">
                                          <p:val>
                                            <p:strVal val="ppt_y"/>
                                          </p:val>
                                        </p:tav>
                                        <p:tav tm="100000">
                                          <p:val>
                                            <p:strVal val="0-ppt_h/2"/>
                                          </p:val>
                                        </p:tav>
                                      </p:tavLst>
                                    </p:anim>
                                    <p:set>
                                      <p:cBhvr>
                                        <p:cTn id="268" dur="1" fill="hold">
                                          <p:stCondLst>
                                            <p:cond delay="2999"/>
                                          </p:stCondLst>
                                        </p:cTn>
                                        <p:tgtEl>
                                          <p:spTgt spid="12"/>
                                        </p:tgtEl>
                                        <p:attrNameLst>
                                          <p:attrName>style.visibility</p:attrName>
                                        </p:attrNameLst>
                                      </p:cBhvr>
                                      <p:to>
                                        <p:strVal val="hidden"/>
                                      </p:to>
                                    </p:set>
                                  </p:childTnLst>
                                </p:cTn>
                              </p:par>
                              <p:par>
                                <p:cTn id="269" presetID="2" presetClass="entr" presetSubtype="4" fill="hold" grpId="0" nodeType="withEffect">
                                  <p:stCondLst>
                                    <p:cond delay="0"/>
                                  </p:stCondLst>
                                  <p:childTnLst>
                                    <p:set>
                                      <p:cBhvr>
                                        <p:cTn id="270" dur="1" fill="hold">
                                          <p:stCondLst>
                                            <p:cond delay="0"/>
                                          </p:stCondLst>
                                        </p:cTn>
                                        <p:tgtEl>
                                          <p:spTgt spid="10"/>
                                        </p:tgtEl>
                                        <p:attrNameLst>
                                          <p:attrName>style.visibility</p:attrName>
                                        </p:attrNameLst>
                                      </p:cBhvr>
                                      <p:to>
                                        <p:strVal val="visible"/>
                                      </p:to>
                                    </p:set>
                                    <p:anim calcmode="lin" valueType="num">
                                      <p:cBhvr additive="base">
                                        <p:cTn id="271" dur="3000" fill="hold"/>
                                        <p:tgtEl>
                                          <p:spTgt spid="10"/>
                                        </p:tgtEl>
                                        <p:attrNameLst>
                                          <p:attrName>ppt_x</p:attrName>
                                        </p:attrNameLst>
                                      </p:cBhvr>
                                      <p:tavLst>
                                        <p:tav tm="0">
                                          <p:val>
                                            <p:strVal val="#ppt_x"/>
                                          </p:val>
                                        </p:tav>
                                        <p:tav tm="100000">
                                          <p:val>
                                            <p:strVal val="#ppt_x"/>
                                          </p:val>
                                        </p:tav>
                                      </p:tavLst>
                                    </p:anim>
                                    <p:anim calcmode="lin" valueType="num">
                                      <p:cBhvr additive="base">
                                        <p:cTn id="272" dur="3000" fill="hold"/>
                                        <p:tgtEl>
                                          <p:spTgt spid="10"/>
                                        </p:tgtEl>
                                        <p:attrNameLst>
                                          <p:attrName>ppt_y</p:attrName>
                                        </p:attrNameLst>
                                      </p:cBhvr>
                                      <p:tavLst>
                                        <p:tav tm="0">
                                          <p:val>
                                            <p:strVal val="1+#ppt_h/2"/>
                                          </p:val>
                                        </p:tav>
                                        <p:tav tm="100000">
                                          <p:val>
                                            <p:strVal val="#ppt_y"/>
                                          </p:val>
                                        </p:tav>
                                      </p:tavLst>
                                    </p:anim>
                                  </p:childTnLst>
                                </p:cTn>
                              </p:par>
                              <p:par>
                                <p:cTn id="273" presetID="19" presetClass="entr" presetSubtype="5" fill="hold" grpId="1" nodeType="withEffect">
                                  <p:stCondLst>
                                    <p:cond delay="0"/>
                                  </p:stCondLst>
                                  <p:childTnLst>
                                    <p:set>
                                      <p:cBhvr>
                                        <p:cTn id="274" dur="1" fill="hold">
                                          <p:stCondLst>
                                            <p:cond delay="0"/>
                                          </p:stCondLst>
                                        </p:cTn>
                                        <p:tgtEl>
                                          <p:spTgt spid="10"/>
                                        </p:tgtEl>
                                        <p:attrNameLst>
                                          <p:attrName>style.visibility</p:attrName>
                                        </p:attrNameLst>
                                      </p:cBhvr>
                                      <p:to>
                                        <p:strVal val="visible"/>
                                      </p:to>
                                    </p:set>
                                    <p:anim calcmode="lin" valueType="num">
                                      <p:cBhvr>
                                        <p:cTn id="275" dur="3000" fill="hold"/>
                                        <p:tgtEl>
                                          <p:spTgt spid="10"/>
                                        </p:tgtEl>
                                        <p:attrNameLst>
                                          <p:attrName>ppt_w</p:attrName>
                                        </p:attrNameLst>
                                      </p:cBhvr>
                                      <p:tavLst>
                                        <p:tav tm="0">
                                          <p:val>
                                            <p:strVal val="#ppt_w"/>
                                          </p:val>
                                        </p:tav>
                                        <p:tav tm="100000">
                                          <p:val>
                                            <p:strVal val="#ppt_w"/>
                                          </p:val>
                                        </p:tav>
                                      </p:tavLst>
                                    </p:anim>
                                    <p:anim calcmode="lin" valueType="num">
                                      <p:cBhvr>
                                        <p:cTn id="276" dur="3000" fill="hold"/>
                                        <p:tgtEl>
                                          <p:spTgt spid="10"/>
                                        </p:tgtEl>
                                        <p:attrNameLst>
                                          <p:attrName>ppt_h</p:attrName>
                                        </p:attrNameLst>
                                      </p:cBhvr>
                                      <p:tavLst>
                                        <p:tav tm="0" fmla="#ppt_h*sin(2.5*pi*$)">
                                          <p:val>
                                            <p:fltVal val="0"/>
                                          </p:val>
                                        </p:tav>
                                        <p:tav tm="100000">
                                          <p:val>
                                            <p:fltVal val="1"/>
                                          </p:val>
                                        </p:tav>
                                      </p:tavLst>
                                    </p:anim>
                                  </p:childTnLst>
                                </p:cTn>
                              </p:par>
                              <p:par>
                                <p:cTn id="277" presetID="2" presetClass="exit" presetSubtype="1" fill="hold" grpId="2" nodeType="withEffect">
                                  <p:stCondLst>
                                    <p:cond delay="0"/>
                                  </p:stCondLst>
                                  <p:childTnLst>
                                    <p:anim calcmode="lin" valueType="num">
                                      <p:cBhvr additive="base">
                                        <p:cTn id="278" dur="3000"/>
                                        <p:tgtEl>
                                          <p:spTgt spid="10"/>
                                        </p:tgtEl>
                                        <p:attrNameLst>
                                          <p:attrName>ppt_x</p:attrName>
                                        </p:attrNameLst>
                                      </p:cBhvr>
                                      <p:tavLst>
                                        <p:tav tm="0">
                                          <p:val>
                                            <p:strVal val="ppt_x"/>
                                          </p:val>
                                        </p:tav>
                                        <p:tav tm="100000">
                                          <p:val>
                                            <p:strVal val="ppt_x"/>
                                          </p:val>
                                        </p:tav>
                                      </p:tavLst>
                                    </p:anim>
                                    <p:anim calcmode="lin" valueType="num">
                                      <p:cBhvr additive="base">
                                        <p:cTn id="279" dur="3000"/>
                                        <p:tgtEl>
                                          <p:spTgt spid="10"/>
                                        </p:tgtEl>
                                        <p:attrNameLst>
                                          <p:attrName>ppt_y</p:attrName>
                                        </p:attrNameLst>
                                      </p:cBhvr>
                                      <p:tavLst>
                                        <p:tav tm="0">
                                          <p:val>
                                            <p:strVal val="ppt_y"/>
                                          </p:val>
                                        </p:tav>
                                        <p:tav tm="100000">
                                          <p:val>
                                            <p:strVal val="0-ppt_h/2"/>
                                          </p:val>
                                        </p:tav>
                                      </p:tavLst>
                                    </p:anim>
                                    <p:set>
                                      <p:cBhvr>
                                        <p:cTn id="280" dur="1" fill="hold">
                                          <p:stCondLst>
                                            <p:cond delay="2999"/>
                                          </p:stCondLst>
                                        </p:cTn>
                                        <p:tgtEl>
                                          <p:spTgt spid="10"/>
                                        </p:tgtEl>
                                        <p:attrNameLst>
                                          <p:attrName>style.visibility</p:attrName>
                                        </p:attrNameLst>
                                      </p:cBhvr>
                                      <p:to>
                                        <p:strVal val="hidden"/>
                                      </p:to>
                                    </p:set>
                                  </p:childTnLst>
                                </p:cTn>
                              </p:par>
                              <p:par>
                                <p:cTn id="281" presetID="2" presetClass="entr" presetSubtype="4" fill="hold" grpId="0" nodeType="withEffect">
                                  <p:stCondLst>
                                    <p:cond delay="0"/>
                                  </p:stCondLst>
                                  <p:childTnLst>
                                    <p:set>
                                      <p:cBhvr>
                                        <p:cTn id="282" dur="1" fill="hold">
                                          <p:stCondLst>
                                            <p:cond delay="0"/>
                                          </p:stCondLst>
                                        </p:cTn>
                                        <p:tgtEl>
                                          <p:spTgt spid="11"/>
                                        </p:tgtEl>
                                        <p:attrNameLst>
                                          <p:attrName>style.visibility</p:attrName>
                                        </p:attrNameLst>
                                      </p:cBhvr>
                                      <p:to>
                                        <p:strVal val="visible"/>
                                      </p:to>
                                    </p:set>
                                    <p:anim calcmode="lin" valueType="num">
                                      <p:cBhvr additive="base">
                                        <p:cTn id="283" dur="3000" fill="hold"/>
                                        <p:tgtEl>
                                          <p:spTgt spid="11"/>
                                        </p:tgtEl>
                                        <p:attrNameLst>
                                          <p:attrName>ppt_x</p:attrName>
                                        </p:attrNameLst>
                                      </p:cBhvr>
                                      <p:tavLst>
                                        <p:tav tm="0">
                                          <p:val>
                                            <p:strVal val="#ppt_x"/>
                                          </p:val>
                                        </p:tav>
                                        <p:tav tm="100000">
                                          <p:val>
                                            <p:strVal val="#ppt_x"/>
                                          </p:val>
                                        </p:tav>
                                      </p:tavLst>
                                    </p:anim>
                                    <p:anim calcmode="lin" valueType="num">
                                      <p:cBhvr additive="base">
                                        <p:cTn id="284" dur="3000" fill="hold"/>
                                        <p:tgtEl>
                                          <p:spTgt spid="11"/>
                                        </p:tgtEl>
                                        <p:attrNameLst>
                                          <p:attrName>ppt_y</p:attrName>
                                        </p:attrNameLst>
                                      </p:cBhvr>
                                      <p:tavLst>
                                        <p:tav tm="0">
                                          <p:val>
                                            <p:strVal val="1+#ppt_h/2"/>
                                          </p:val>
                                        </p:tav>
                                        <p:tav tm="100000">
                                          <p:val>
                                            <p:strVal val="#ppt_y"/>
                                          </p:val>
                                        </p:tav>
                                      </p:tavLst>
                                    </p:anim>
                                  </p:childTnLst>
                                </p:cTn>
                              </p:par>
                              <p:par>
                                <p:cTn id="285" presetID="19" presetClass="entr" presetSubtype="5" fill="hold" grpId="1" nodeType="withEffect">
                                  <p:stCondLst>
                                    <p:cond delay="0"/>
                                  </p:stCondLst>
                                  <p:childTnLst>
                                    <p:set>
                                      <p:cBhvr>
                                        <p:cTn id="286" dur="1" fill="hold">
                                          <p:stCondLst>
                                            <p:cond delay="0"/>
                                          </p:stCondLst>
                                        </p:cTn>
                                        <p:tgtEl>
                                          <p:spTgt spid="11"/>
                                        </p:tgtEl>
                                        <p:attrNameLst>
                                          <p:attrName>style.visibility</p:attrName>
                                        </p:attrNameLst>
                                      </p:cBhvr>
                                      <p:to>
                                        <p:strVal val="visible"/>
                                      </p:to>
                                    </p:set>
                                    <p:anim calcmode="lin" valueType="num">
                                      <p:cBhvr>
                                        <p:cTn id="287" dur="3000" fill="hold"/>
                                        <p:tgtEl>
                                          <p:spTgt spid="11"/>
                                        </p:tgtEl>
                                        <p:attrNameLst>
                                          <p:attrName>ppt_w</p:attrName>
                                        </p:attrNameLst>
                                      </p:cBhvr>
                                      <p:tavLst>
                                        <p:tav tm="0">
                                          <p:val>
                                            <p:strVal val="#ppt_w"/>
                                          </p:val>
                                        </p:tav>
                                        <p:tav tm="100000">
                                          <p:val>
                                            <p:strVal val="#ppt_w"/>
                                          </p:val>
                                        </p:tav>
                                      </p:tavLst>
                                    </p:anim>
                                    <p:anim calcmode="lin" valueType="num">
                                      <p:cBhvr>
                                        <p:cTn id="288" dur="3000" fill="hold"/>
                                        <p:tgtEl>
                                          <p:spTgt spid="11"/>
                                        </p:tgtEl>
                                        <p:attrNameLst>
                                          <p:attrName>ppt_h</p:attrName>
                                        </p:attrNameLst>
                                      </p:cBhvr>
                                      <p:tavLst>
                                        <p:tav tm="0" fmla="#ppt_h*sin(2.5*pi*$)">
                                          <p:val>
                                            <p:fltVal val="0"/>
                                          </p:val>
                                        </p:tav>
                                        <p:tav tm="100000">
                                          <p:val>
                                            <p:fltVal val="1"/>
                                          </p:val>
                                        </p:tav>
                                      </p:tavLst>
                                    </p:anim>
                                  </p:childTnLst>
                                </p:cTn>
                              </p:par>
                              <p:par>
                                <p:cTn id="289" presetID="2" presetClass="exit" presetSubtype="1" fill="hold" grpId="2" nodeType="withEffect">
                                  <p:stCondLst>
                                    <p:cond delay="0"/>
                                  </p:stCondLst>
                                  <p:childTnLst>
                                    <p:anim calcmode="lin" valueType="num">
                                      <p:cBhvr additive="base">
                                        <p:cTn id="290" dur="3000"/>
                                        <p:tgtEl>
                                          <p:spTgt spid="11"/>
                                        </p:tgtEl>
                                        <p:attrNameLst>
                                          <p:attrName>ppt_x</p:attrName>
                                        </p:attrNameLst>
                                      </p:cBhvr>
                                      <p:tavLst>
                                        <p:tav tm="0">
                                          <p:val>
                                            <p:strVal val="ppt_x"/>
                                          </p:val>
                                        </p:tav>
                                        <p:tav tm="100000">
                                          <p:val>
                                            <p:strVal val="ppt_x"/>
                                          </p:val>
                                        </p:tav>
                                      </p:tavLst>
                                    </p:anim>
                                    <p:anim calcmode="lin" valueType="num">
                                      <p:cBhvr additive="base">
                                        <p:cTn id="291" dur="3000"/>
                                        <p:tgtEl>
                                          <p:spTgt spid="11"/>
                                        </p:tgtEl>
                                        <p:attrNameLst>
                                          <p:attrName>ppt_y</p:attrName>
                                        </p:attrNameLst>
                                      </p:cBhvr>
                                      <p:tavLst>
                                        <p:tav tm="0">
                                          <p:val>
                                            <p:strVal val="ppt_y"/>
                                          </p:val>
                                        </p:tav>
                                        <p:tav tm="100000">
                                          <p:val>
                                            <p:strVal val="0-ppt_h/2"/>
                                          </p:val>
                                        </p:tav>
                                      </p:tavLst>
                                    </p:anim>
                                    <p:set>
                                      <p:cBhvr>
                                        <p:cTn id="292" dur="1" fill="hold">
                                          <p:stCondLst>
                                            <p:cond delay="2999"/>
                                          </p:stCondLst>
                                        </p:cTn>
                                        <p:tgtEl>
                                          <p:spTgt spid="11"/>
                                        </p:tgtEl>
                                        <p:attrNameLst>
                                          <p:attrName>style.visibility</p:attrName>
                                        </p:attrNameLst>
                                      </p:cBhvr>
                                      <p:to>
                                        <p:strVal val="hidden"/>
                                      </p:to>
                                    </p:set>
                                  </p:childTnLst>
                                </p:cTn>
                              </p:par>
                              <p:par>
                                <p:cTn id="293" presetID="23" presetClass="entr" presetSubtype="272" fill="hold" nodeType="withEffect">
                                  <p:stCondLst>
                                    <p:cond delay="0"/>
                                  </p:stCondLst>
                                  <p:childTnLst>
                                    <p:set>
                                      <p:cBhvr>
                                        <p:cTn id="294" dur="1" fill="hold">
                                          <p:stCondLst>
                                            <p:cond delay="0"/>
                                          </p:stCondLst>
                                        </p:cTn>
                                        <p:tgtEl>
                                          <p:spTgt spid="38"/>
                                        </p:tgtEl>
                                        <p:attrNameLst>
                                          <p:attrName>style.visibility</p:attrName>
                                        </p:attrNameLst>
                                      </p:cBhvr>
                                      <p:to>
                                        <p:strVal val="visible"/>
                                      </p:to>
                                    </p:set>
                                    <p:anim calcmode="lin" valueType="num">
                                      <p:cBhvr>
                                        <p:cTn id="295" dur="3000" fill="hold"/>
                                        <p:tgtEl>
                                          <p:spTgt spid="38"/>
                                        </p:tgtEl>
                                        <p:attrNameLst>
                                          <p:attrName>ppt_w</p:attrName>
                                        </p:attrNameLst>
                                      </p:cBhvr>
                                      <p:tavLst>
                                        <p:tav tm="0">
                                          <p:val>
                                            <p:strVal val="2/3*#ppt_w"/>
                                          </p:val>
                                        </p:tav>
                                        <p:tav tm="100000">
                                          <p:val>
                                            <p:strVal val="#ppt_w"/>
                                          </p:val>
                                        </p:tav>
                                      </p:tavLst>
                                    </p:anim>
                                    <p:anim calcmode="lin" valueType="num">
                                      <p:cBhvr>
                                        <p:cTn id="296" dur="3000" fill="hold"/>
                                        <p:tgtEl>
                                          <p:spTgt spid="38"/>
                                        </p:tgtEl>
                                        <p:attrNameLst>
                                          <p:attrName>ppt_h</p:attrName>
                                        </p:attrNameLst>
                                      </p:cBhvr>
                                      <p:tavLst>
                                        <p:tav tm="0">
                                          <p:val>
                                            <p:strVal val="2/3*#ppt_h"/>
                                          </p:val>
                                        </p:tav>
                                        <p:tav tm="100000">
                                          <p:val>
                                            <p:strVal val="#ppt_h"/>
                                          </p:val>
                                        </p:tav>
                                      </p:tavLst>
                                    </p:anim>
                                  </p:childTnLst>
                                </p:cTn>
                              </p:par>
                              <p:par>
                                <p:cTn id="297" presetID="4" presetClass="entr" presetSubtype="32" fill="hold" nodeType="withEffect">
                                  <p:stCondLst>
                                    <p:cond delay="0"/>
                                  </p:stCondLst>
                                  <p:childTnLst>
                                    <p:set>
                                      <p:cBhvr>
                                        <p:cTn id="298" dur="1" fill="hold">
                                          <p:stCondLst>
                                            <p:cond delay="0"/>
                                          </p:stCondLst>
                                        </p:cTn>
                                        <p:tgtEl>
                                          <p:spTgt spid="38"/>
                                        </p:tgtEl>
                                        <p:attrNameLst>
                                          <p:attrName>style.visibility</p:attrName>
                                        </p:attrNameLst>
                                      </p:cBhvr>
                                      <p:to>
                                        <p:strVal val="visible"/>
                                      </p:to>
                                    </p:set>
                                    <p:animEffect transition="in" filter="box(out)">
                                      <p:cBhvr>
                                        <p:cTn id="299" dur="3000"/>
                                        <p:tgtEl>
                                          <p:spTgt spid="38"/>
                                        </p:tgtEl>
                                      </p:cBhvr>
                                    </p:animEffect>
                                  </p:childTnLst>
                                </p:cTn>
                              </p:par>
                              <p:par>
                                <p:cTn id="300" presetID="9" presetClass="emph" presetSubtype="0" grpId="0" nodeType="withEffect">
                                  <p:stCondLst>
                                    <p:cond delay="0"/>
                                  </p:stCondLst>
                                  <p:childTnLst>
                                    <p:set>
                                      <p:cBhvr rctx="PPT">
                                        <p:cTn id="301" dur="indefinite"/>
                                        <p:tgtEl>
                                          <p:spTgt spid="32"/>
                                        </p:tgtEl>
                                        <p:attrNameLst>
                                          <p:attrName>style.opacity</p:attrName>
                                        </p:attrNameLst>
                                      </p:cBhvr>
                                      <p:to>
                                        <p:strVal val="0"/>
                                      </p:to>
                                    </p:set>
                                    <p:animEffect filter="image" prLst="opacity: 0">
                                      <p:cBhvr rctx="IE">
                                        <p:cTn id="302" dur="indefinite"/>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2"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6" name="125 Grupo"/>
          <p:cNvGrpSpPr/>
          <p:nvPr/>
        </p:nvGrpSpPr>
        <p:grpSpPr>
          <a:xfrm>
            <a:off x="15406" y="0"/>
            <a:ext cx="9144000" cy="5143500"/>
            <a:chOff x="0" y="0"/>
            <a:chExt cx="9144000" cy="5143500"/>
          </a:xfrm>
        </p:grpSpPr>
        <p:sp>
          <p:nvSpPr>
            <p:cNvPr id="127" name="126 Rectángulo"/>
            <p:cNvSpPr/>
            <p:nvPr/>
          </p:nvSpPr>
          <p:spPr>
            <a:xfrm>
              <a:off x="457200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rot="10800000" flipH="1">
              <a:off x="457200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ectángulo"/>
            <p:cNvSpPr/>
            <p:nvPr/>
          </p:nvSpPr>
          <p:spPr>
            <a:xfrm flipH="1">
              <a:off x="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10800000">
              <a:off x="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5" name="124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44000" cy="5143500"/>
          </a:xfrm>
          <a:prstGeom prst="rect">
            <a:avLst/>
          </a:prstGeom>
        </p:spPr>
      </p:pic>
      <p:grpSp>
        <p:nvGrpSpPr>
          <p:cNvPr id="27" name="Grupo 33"/>
          <p:cNvGrpSpPr/>
          <p:nvPr/>
        </p:nvGrpSpPr>
        <p:grpSpPr>
          <a:xfrm rot="5400000" flipH="1">
            <a:off x="6749974" y="-262478"/>
            <a:ext cx="969481" cy="3242056"/>
            <a:chOff x="0" y="0"/>
            <a:chExt cx="4599296" cy="6858000"/>
          </a:xfrm>
        </p:grpSpPr>
        <p:sp>
          <p:nvSpPr>
            <p:cNvPr id="2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Grupo 33"/>
          <p:cNvGrpSpPr/>
          <p:nvPr/>
        </p:nvGrpSpPr>
        <p:grpSpPr>
          <a:xfrm rot="5400000" flipH="1">
            <a:off x="5737284" y="451898"/>
            <a:ext cx="969481" cy="3242056"/>
            <a:chOff x="0" y="0"/>
            <a:chExt cx="4599296" cy="6858000"/>
          </a:xfrm>
        </p:grpSpPr>
        <p:sp>
          <p:nvSpPr>
            <p:cNvPr id="5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Grupo 33"/>
          <p:cNvGrpSpPr/>
          <p:nvPr/>
        </p:nvGrpSpPr>
        <p:grpSpPr>
          <a:xfrm rot="5400000" flipH="1">
            <a:off x="7814796" y="-853685"/>
            <a:ext cx="969481" cy="3242056"/>
            <a:chOff x="0" y="0"/>
            <a:chExt cx="4599296" cy="6858000"/>
          </a:xfrm>
        </p:grpSpPr>
        <p:sp>
          <p:nvSpPr>
            <p:cNvPr id="6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 name="Grupo 33"/>
          <p:cNvGrpSpPr/>
          <p:nvPr/>
        </p:nvGrpSpPr>
        <p:grpSpPr>
          <a:xfrm rot="16200000">
            <a:off x="379696" y="-893473"/>
            <a:ext cx="969481" cy="3242056"/>
            <a:chOff x="0" y="0"/>
            <a:chExt cx="4599296" cy="6858000"/>
          </a:xfrm>
        </p:grpSpPr>
        <p:sp>
          <p:nvSpPr>
            <p:cNvPr id="7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5" name="Grupo 33"/>
          <p:cNvGrpSpPr/>
          <p:nvPr/>
        </p:nvGrpSpPr>
        <p:grpSpPr>
          <a:xfrm rot="16200000">
            <a:off x="1489391" y="-224165"/>
            <a:ext cx="969481" cy="3242056"/>
            <a:chOff x="0" y="0"/>
            <a:chExt cx="4599296" cy="6858000"/>
          </a:xfrm>
        </p:grpSpPr>
        <p:sp>
          <p:nvSpPr>
            <p:cNvPr id="7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1" name="Grupo 33"/>
          <p:cNvGrpSpPr/>
          <p:nvPr/>
        </p:nvGrpSpPr>
        <p:grpSpPr>
          <a:xfrm rot="16200000">
            <a:off x="2439960" y="430393"/>
            <a:ext cx="969481" cy="3242056"/>
            <a:chOff x="0" y="0"/>
            <a:chExt cx="4599296" cy="6858000"/>
          </a:xfrm>
        </p:grpSpPr>
        <p:sp>
          <p:nvSpPr>
            <p:cNvPr id="8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Grupo 33"/>
          <p:cNvGrpSpPr/>
          <p:nvPr/>
        </p:nvGrpSpPr>
        <p:grpSpPr>
          <a:xfrm rot="5400000">
            <a:off x="7814796" y="2771739"/>
            <a:ext cx="969481" cy="3242056"/>
            <a:chOff x="0" y="0"/>
            <a:chExt cx="4599296" cy="6858000"/>
          </a:xfrm>
        </p:grpSpPr>
        <p:sp>
          <p:nvSpPr>
            <p:cNvPr id="8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3" name="Grupo 33"/>
          <p:cNvGrpSpPr/>
          <p:nvPr/>
        </p:nvGrpSpPr>
        <p:grpSpPr>
          <a:xfrm rot="5400000">
            <a:off x="6773347" y="2070021"/>
            <a:ext cx="969481" cy="3242056"/>
            <a:chOff x="0" y="0"/>
            <a:chExt cx="4599296" cy="6858000"/>
          </a:xfrm>
        </p:grpSpPr>
        <p:sp>
          <p:nvSpPr>
            <p:cNvPr id="9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9" name="Grupo 33"/>
          <p:cNvGrpSpPr/>
          <p:nvPr/>
        </p:nvGrpSpPr>
        <p:grpSpPr>
          <a:xfrm rot="5400000">
            <a:off x="5737829" y="1440098"/>
            <a:ext cx="969481" cy="3242056"/>
            <a:chOff x="0" y="0"/>
            <a:chExt cx="4599296" cy="6858000"/>
          </a:xfrm>
        </p:grpSpPr>
        <p:sp>
          <p:nvSpPr>
            <p:cNvPr id="10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5" name="Grupo 33"/>
          <p:cNvGrpSpPr/>
          <p:nvPr/>
        </p:nvGrpSpPr>
        <p:grpSpPr>
          <a:xfrm rot="16200000" flipH="1">
            <a:off x="355978" y="2830770"/>
            <a:ext cx="969481" cy="3242056"/>
            <a:chOff x="0" y="0"/>
            <a:chExt cx="4599296" cy="6858000"/>
          </a:xfrm>
        </p:grpSpPr>
        <p:sp>
          <p:nvSpPr>
            <p:cNvPr id="10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1" name="Grupo 33"/>
          <p:cNvGrpSpPr/>
          <p:nvPr/>
        </p:nvGrpSpPr>
        <p:grpSpPr>
          <a:xfrm rot="16200000" flipH="1">
            <a:off x="1444854" y="2176251"/>
            <a:ext cx="969481" cy="3242056"/>
            <a:chOff x="0" y="0"/>
            <a:chExt cx="4599296" cy="6858000"/>
          </a:xfrm>
        </p:grpSpPr>
        <p:sp>
          <p:nvSpPr>
            <p:cNvPr id="11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Grupo 33"/>
          <p:cNvGrpSpPr/>
          <p:nvPr/>
        </p:nvGrpSpPr>
        <p:grpSpPr>
          <a:xfrm rot="16200000" flipH="1">
            <a:off x="2488155" y="1413581"/>
            <a:ext cx="969481" cy="3242056"/>
            <a:chOff x="0" y="0"/>
            <a:chExt cx="4599296" cy="6858000"/>
          </a:xfrm>
        </p:grpSpPr>
        <p:sp>
          <p:nvSpPr>
            <p:cNvPr id="11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23" name="122 Rectángulo"/>
          <p:cNvSpPr/>
          <p:nvPr/>
        </p:nvSpPr>
        <p:spPr>
          <a:xfrm flipH="1">
            <a:off x="-505036" y="-316934"/>
            <a:ext cx="10405627"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01832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2250" fill="hold"/>
                                        <p:tgtEl>
                                          <p:spTgt spid="27"/>
                                        </p:tgtEl>
                                        <p:attrNameLst>
                                          <p:attrName>ppt_x</p:attrName>
                                        </p:attrNameLst>
                                      </p:cBhvr>
                                      <p:tavLst>
                                        <p:tav tm="0">
                                          <p:val>
                                            <p:strVal val="0-#ppt_w/2"/>
                                          </p:val>
                                        </p:tav>
                                        <p:tav tm="100000">
                                          <p:val>
                                            <p:strVal val="#ppt_x"/>
                                          </p:val>
                                        </p:tav>
                                      </p:tavLst>
                                    </p:anim>
                                    <p:anim calcmode="lin" valueType="num">
                                      <p:cBhvr additive="base">
                                        <p:cTn id="8" dur="2250" fill="hold"/>
                                        <p:tgtEl>
                                          <p:spTgt spid="27"/>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p:cTn id="11" dur="2250" fill="hold"/>
                                        <p:tgtEl>
                                          <p:spTgt spid="27"/>
                                        </p:tgtEl>
                                        <p:attrNameLst>
                                          <p:attrName>ppt_w</p:attrName>
                                        </p:attrNameLst>
                                      </p:cBhvr>
                                      <p:tavLst>
                                        <p:tav tm="0">
                                          <p:val>
                                            <p:strVal val="#ppt_w"/>
                                          </p:val>
                                        </p:tav>
                                        <p:tav tm="100000">
                                          <p:val>
                                            <p:strVal val="#ppt_w"/>
                                          </p:val>
                                        </p:tav>
                                      </p:tavLst>
                                    </p:anim>
                                    <p:anim calcmode="lin" valueType="num">
                                      <p:cBhvr>
                                        <p:cTn id="12" dur="2250" fill="hold"/>
                                        <p:tgtEl>
                                          <p:spTgt spid="27"/>
                                        </p:tgtEl>
                                        <p:attrNameLst>
                                          <p:attrName>ppt_h</p:attrName>
                                        </p:attrNameLst>
                                      </p:cBhvr>
                                      <p:tavLst>
                                        <p:tav tm="0" fmla="#ppt_h*sin(2.5*pi*$)">
                                          <p:val>
                                            <p:fltVal val="0"/>
                                          </p:val>
                                        </p:tav>
                                        <p:tav tm="100000">
                                          <p:val>
                                            <p:fltVal val="1"/>
                                          </p:val>
                                        </p:tav>
                                      </p:tavLst>
                                    </p:anim>
                                  </p:childTnLst>
                                </p:cTn>
                              </p:par>
                              <p:par>
                                <p:cTn id="13" presetID="2" presetClass="entr" presetSubtype="12" fill="hold" nodeType="withEffect">
                                  <p:stCondLst>
                                    <p:cond delay="0"/>
                                  </p:stCondLst>
                                  <p:childTnLst>
                                    <p:set>
                                      <p:cBhvr>
                                        <p:cTn id="14" dur="1" fill="hold">
                                          <p:stCondLst>
                                            <p:cond delay="0"/>
                                          </p:stCondLst>
                                        </p:cTn>
                                        <p:tgtEl>
                                          <p:spTgt spid="63"/>
                                        </p:tgtEl>
                                        <p:attrNameLst>
                                          <p:attrName>style.visibility</p:attrName>
                                        </p:attrNameLst>
                                      </p:cBhvr>
                                      <p:to>
                                        <p:strVal val="visible"/>
                                      </p:to>
                                    </p:set>
                                    <p:anim calcmode="lin" valueType="num">
                                      <p:cBhvr additive="base">
                                        <p:cTn id="15" dur="2250" fill="hold"/>
                                        <p:tgtEl>
                                          <p:spTgt spid="63"/>
                                        </p:tgtEl>
                                        <p:attrNameLst>
                                          <p:attrName>ppt_x</p:attrName>
                                        </p:attrNameLst>
                                      </p:cBhvr>
                                      <p:tavLst>
                                        <p:tav tm="0">
                                          <p:val>
                                            <p:strVal val="0-#ppt_w/2"/>
                                          </p:val>
                                        </p:tav>
                                        <p:tav tm="100000">
                                          <p:val>
                                            <p:strVal val="#ppt_x"/>
                                          </p:val>
                                        </p:tav>
                                      </p:tavLst>
                                    </p:anim>
                                    <p:anim calcmode="lin" valueType="num">
                                      <p:cBhvr additive="base">
                                        <p:cTn id="16" dur="2250" fill="hold"/>
                                        <p:tgtEl>
                                          <p:spTgt spid="63"/>
                                        </p:tgtEl>
                                        <p:attrNameLst>
                                          <p:attrName>ppt_y</p:attrName>
                                        </p:attrNameLst>
                                      </p:cBhvr>
                                      <p:tavLst>
                                        <p:tav tm="0">
                                          <p:val>
                                            <p:strVal val="1+#ppt_h/2"/>
                                          </p:val>
                                        </p:tav>
                                        <p:tav tm="100000">
                                          <p:val>
                                            <p:strVal val="#ppt_y"/>
                                          </p:val>
                                        </p:tav>
                                      </p:tavLst>
                                    </p:anim>
                                  </p:childTnLst>
                                </p:cTn>
                              </p:par>
                              <p:par>
                                <p:cTn id="17" presetID="19" presetClass="entr" presetSubtype="5" fill="hold" nodeType="withEffect">
                                  <p:stCondLst>
                                    <p:cond delay="0"/>
                                  </p:stCondLst>
                                  <p:childTnLst>
                                    <p:set>
                                      <p:cBhvr>
                                        <p:cTn id="18" dur="1" fill="hold">
                                          <p:stCondLst>
                                            <p:cond delay="0"/>
                                          </p:stCondLst>
                                        </p:cTn>
                                        <p:tgtEl>
                                          <p:spTgt spid="63"/>
                                        </p:tgtEl>
                                        <p:attrNameLst>
                                          <p:attrName>style.visibility</p:attrName>
                                        </p:attrNameLst>
                                      </p:cBhvr>
                                      <p:to>
                                        <p:strVal val="visible"/>
                                      </p:to>
                                    </p:set>
                                    <p:anim calcmode="lin" valueType="num">
                                      <p:cBhvr>
                                        <p:cTn id="19" dur="2250" fill="hold"/>
                                        <p:tgtEl>
                                          <p:spTgt spid="63"/>
                                        </p:tgtEl>
                                        <p:attrNameLst>
                                          <p:attrName>ppt_w</p:attrName>
                                        </p:attrNameLst>
                                      </p:cBhvr>
                                      <p:tavLst>
                                        <p:tav tm="0">
                                          <p:val>
                                            <p:strVal val="#ppt_w"/>
                                          </p:val>
                                        </p:tav>
                                        <p:tav tm="100000">
                                          <p:val>
                                            <p:strVal val="#ppt_w"/>
                                          </p:val>
                                        </p:tav>
                                      </p:tavLst>
                                    </p:anim>
                                    <p:anim calcmode="lin" valueType="num">
                                      <p:cBhvr>
                                        <p:cTn id="20" dur="2250" fill="hold"/>
                                        <p:tgtEl>
                                          <p:spTgt spid="63"/>
                                        </p:tgtEl>
                                        <p:attrNameLst>
                                          <p:attrName>ppt_h</p:attrName>
                                        </p:attrNameLst>
                                      </p:cBhvr>
                                      <p:tavLst>
                                        <p:tav tm="0" fmla="#ppt_h*sin(2.5*pi*$)">
                                          <p:val>
                                            <p:fltVal val="0"/>
                                          </p:val>
                                        </p:tav>
                                        <p:tav tm="100000">
                                          <p:val>
                                            <p:fltVal val="1"/>
                                          </p:val>
                                        </p:tav>
                                      </p:tavLst>
                                    </p:anim>
                                  </p:childTnLst>
                                </p:cTn>
                              </p:par>
                              <p:par>
                                <p:cTn id="21" presetID="2" presetClass="entr" presetSubtype="12" fill="hold" nodeType="withEffect">
                                  <p:stCondLst>
                                    <p:cond delay="0"/>
                                  </p:stCondLst>
                                  <p:childTnLst>
                                    <p:set>
                                      <p:cBhvr>
                                        <p:cTn id="22" dur="1" fill="hold">
                                          <p:stCondLst>
                                            <p:cond delay="0"/>
                                          </p:stCondLst>
                                        </p:cTn>
                                        <p:tgtEl>
                                          <p:spTgt spid="57"/>
                                        </p:tgtEl>
                                        <p:attrNameLst>
                                          <p:attrName>style.visibility</p:attrName>
                                        </p:attrNameLst>
                                      </p:cBhvr>
                                      <p:to>
                                        <p:strVal val="visible"/>
                                      </p:to>
                                    </p:set>
                                    <p:anim calcmode="lin" valueType="num">
                                      <p:cBhvr additive="base">
                                        <p:cTn id="23" dur="2250" fill="hold"/>
                                        <p:tgtEl>
                                          <p:spTgt spid="57"/>
                                        </p:tgtEl>
                                        <p:attrNameLst>
                                          <p:attrName>ppt_x</p:attrName>
                                        </p:attrNameLst>
                                      </p:cBhvr>
                                      <p:tavLst>
                                        <p:tav tm="0">
                                          <p:val>
                                            <p:strVal val="0-#ppt_w/2"/>
                                          </p:val>
                                        </p:tav>
                                        <p:tav tm="100000">
                                          <p:val>
                                            <p:strVal val="#ppt_x"/>
                                          </p:val>
                                        </p:tav>
                                      </p:tavLst>
                                    </p:anim>
                                    <p:anim calcmode="lin" valueType="num">
                                      <p:cBhvr additive="base">
                                        <p:cTn id="24" dur="2250" fill="hold"/>
                                        <p:tgtEl>
                                          <p:spTgt spid="57"/>
                                        </p:tgtEl>
                                        <p:attrNameLst>
                                          <p:attrName>ppt_y</p:attrName>
                                        </p:attrNameLst>
                                      </p:cBhvr>
                                      <p:tavLst>
                                        <p:tav tm="0">
                                          <p:val>
                                            <p:strVal val="1+#ppt_h/2"/>
                                          </p:val>
                                        </p:tav>
                                        <p:tav tm="100000">
                                          <p:val>
                                            <p:strVal val="#ppt_y"/>
                                          </p:val>
                                        </p:tav>
                                      </p:tavLst>
                                    </p:anim>
                                  </p:childTnLst>
                                </p:cTn>
                              </p:par>
                              <p:par>
                                <p:cTn id="25" presetID="19" presetClass="entr" presetSubtype="5" fill="hold" nodeType="withEffect">
                                  <p:stCondLst>
                                    <p:cond delay="0"/>
                                  </p:stCondLst>
                                  <p:childTnLst>
                                    <p:set>
                                      <p:cBhvr>
                                        <p:cTn id="26" dur="1" fill="hold">
                                          <p:stCondLst>
                                            <p:cond delay="0"/>
                                          </p:stCondLst>
                                        </p:cTn>
                                        <p:tgtEl>
                                          <p:spTgt spid="57"/>
                                        </p:tgtEl>
                                        <p:attrNameLst>
                                          <p:attrName>style.visibility</p:attrName>
                                        </p:attrNameLst>
                                      </p:cBhvr>
                                      <p:to>
                                        <p:strVal val="visible"/>
                                      </p:to>
                                    </p:set>
                                    <p:anim calcmode="lin" valueType="num">
                                      <p:cBhvr>
                                        <p:cTn id="27" dur="2250" fill="hold"/>
                                        <p:tgtEl>
                                          <p:spTgt spid="57"/>
                                        </p:tgtEl>
                                        <p:attrNameLst>
                                          <p:attrName>ppt_w</p:attrName>
                                        </p:attrNameLst>
                                      </p:cBhvr>
                                      <p:tavLst>
                                        <p:tav tm="0">
                                          <p:val>
                                            <p:strVal val="#ppt_w"/>
                                          </p:val>
                                        </p:tav>
                                        <p:tav tm="100000">
                                          <p:val>
                                            <p:strVal val="#ppt_w"/>
                                          </p:val>
                                        </p:tav>
                                      </p:tavLst>
                                    </p:anim>
                                    <p:anim calcmode="lin" valueType="num">
                                      <p:cBhvr>
                                        <p:cTn id="28" dur="2250" fill="hold"/>
                                        <p:tgtEl>
                                          <p:spTgt spid="57"/>
                                        </p:tgtEl>
                                        <p:attrNameLst>
                                          <p:attrName>ppt_h</p:attrName>
                                        </p:attrNameLst>
                                      </p:cBhvr>
                                      <p:tavLst>
                                        <p:tav tm="0" fmla="#ppt_h*sin(2.5*pi*$)">
                                          <p:val>
                                            <p:fltVal val="0"/>
                                          </p:val>
                                        </p:tav>
                                        <p:tav tm="100000">
                                          <p:val>
                                            <p:fltVal val="1"/>
                                          </p:val>
                                        </p:tav>
                                      </p:tavLst>
                                    </p:anim>
                                  </p:childTnLst>
                                </p:cTn>
                              </p:par>
                              <p:par>
                                <p:cTn id="29" presetID="2" presetClass="entr" presetSubtype="6" fill="hold" nodeType="withEffect">
                                  <p:stCondLst>
                                    <p:cond delay="0"/>
                                  </p:stCondLst>
                                  <p:childTnLst>
                                    <p:set>
                                      <p:cBhvr>
                                        <p:cTn id="30" dur="1" fill="hold">
                                          <p:stCondLst>
                                            <p:cond delay="0"/>
                                          </p:stCondLst>
                                        </p:cTn>
                                        <p:tgtEl>
                                          <p:spTgt spid="81"/>
                                        </p:tgtEl>
                                        <p:attrNameLst>
                                          <p:attrName>style.visibility</p:attrName>
                                        </p:attrNameLst>
                                      </p:cBhvr>
                                      <p:to>
                                        <p:strVal val="visible"/>
                                      </p:to>
                                    </p:set>
                                    <p:anim calcmode="lin" valueType="num">
                                      <p:cBhvr additive="base">
                                        <p:cTn id="31" dur="2250" fill="hold"/>
                                        <p:tgtEl>
                                          <p:spTgt spid="81"/>
                                        </p:tgtEl>
                                        <p:attrNameLst>
                                          <p:attrName>ppt_x</p:attrName>
                                        </p:attrNameLst>
                                      </p:cBhvr>
                                      <p:tavLst>
                                        <p:tav tm="0">
                                          <p:val>
                                            <p:strVal val="1+#ppt_w/2"/>
                                          </p:val>
                                        </p:tav>
                                        <p:tav tm="100000">
                                          <p:val>
                                            <p:strVal val="#ppt_x"/>
                                          </p:val>
                                        </p:tav>
                                      </p:tavLst>
                                    </p:anim>
                                    <p:anim calcmode="lin" valueType="num">
                                      <p:cBhvr additive="base">
                                        <p:cTn id="32" dur="2250" fill="hold"/>
                                        <p:tgtEl>
                                          <p:spTgt spid="81"/>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81"/>
                                        </p:tgtEl>
                                        <p:attrNameLst>
                                          <p:attrName>style.visibility</p:attrName>
                                        </p:attrNameLst>
                                      </p:cBhvr>
                                      <p:to>
                                        <p:strVal val="visible"/>
                                      </p:to>
                                    </p:set>
                                    <p:anim calcmode="lin" valueType="num">
                                      <p:cBhvr>
                                        <p:cTn id="35" dur="2250" fill="hold"/>
                                        <p:tgtEl>
                                          <p:spTgt spid="81"/>
                                        </p:tgtEl>
                                        <p:attrNameLst>
                                          <p:attrName>ppt_w</p:attrName>
                                        </p:attrNameLst>
                                      </p:cBhvr>
                                      <p:tavLst>
                                        <p:tav tm="0">
                                          <p:val>
                                            <p:strVal val="#ppt_w"/>
                                          </p:val>
                                        </p:tav>
                                        <p:tav tm="100000">
                                          <p:val>
                                            <p:strVal val="#ppt_w"/>
                                          </p:val>
                                        </p:tav>
                                      </p:tavLst>
                                    </p:anim>
                                    <p:anim calcmode="lin" valueType="num">
                                      <p:cBhvr>
                                        <p:cTn id="36" dur="2250" fill="hold"/>
                                        <p:tgtEl>
                                          <p:spTgt spid="81"/>
                                        </p:tgtEl>
                                        <p:attrNameLst>
                                          <p:attrName>ppt_h</p:attrName>
                                        </p:attrNameLst>
                                      </p:cBhvr>
                                      <p:tavLst>
                                        <p:tav tm="0" fmla="#ppt_h*sin(2.5*pi*$)">
                                          <p:val>
                                            <p:fltVal val="0"/>
                                          </p:val>
                                        </p:tav>
                                        <p:tav tm="100000">
                                          <p:val>
                                            <p:fltVal val="1"/>
                                          </p:val>
                                        </p:tav>
                                      </p:tavLst>
                                    </p:anim>
                                  </p:childTnLst>
                                </p:cTn>
                              </p:par>
                              <p:par>
                                <p:cTn id="37" presetID="2" presetClass="entr" presetSubtype="6" fill="hold" nodeType="withEffect">
                                  <p:stCondLst>
                                    <p:cond delay="0"/>
                                  </p:stCondLst>
                                  <p:childTnLst>
                                    <p:set>
                                      <p:cBhvr>
                                        <p:cTn id="38" dur="1" fill="hold">
                                          <p:stCondLst>
                                            <p:cond delay="0"/>
                                          </p:stCondLst>
                                        </p:cTn>
                                        <p:tgtEl>
                                          <p:spTgt spid="75"/>
                                        </p:tgtEl>
                                        <p:attrNameLst>
                                          <p:attrName>style.visibility</p:attrName>
                                        </p:attrNameLst>
                                      </p:cBhvr>
                                      <p:to>
                                        <p:strVal val="visible"/>
                                      </p:to>
                                    </p:set>
                                    <p:anim calcmode="lin" valueType="num">
                                      <p:cBhvr additive="base">
                                        <p:cTn id="39" dur="2250" fill="hold"/>
                                        <p:tgtEl>
                                          <p:spTgt spid="75"/>
                                        </p:tgtEl>
                                        <p:attrNameLst>
                                          <p:attrName>ppt_x</p:attrName>
                                        </p:attrNameLst>
                                      </p:cBhvr>
                                      <p:tavLst>
                                        <p:tav tm="0">
                                          <p:val>
                                            <p:strVal val="1+#ppt_w/2"/>
                                          </p:val>
                                        </p:tav>
                                        <p:tav tm="100000">
                                          <p:val>
                                            <p:strVal val="#ppt_x"/>
                                          </p:val>
                                        </p:tav>
                                      </p:tavLst>
                                    </p:anim>
                                    <p:anim calcmode="lin" valueType="num">
                                      <p:cBhvr additive="base">
                                        <p:cTn id="40" dur="2250" fill="hold"/>
                                        <p:tgtEl>
                                          <p:spTgt spid="75"/>
                                        </p:tgtEl>
                                        <p:attrNameLst>
                                          <p:attrName>ppt_y</p:attrName>
                                        </p:attrNameLst>
                                      </p:cBhvr>
                                      <p:tavLst>
                                        <p:tav tm="0">
                                          <p:val>
                                            <p:strVal val="1+#ppt_h/2"/>
                                          </p:val>
                                        </p:tav>
                                        <p:tav tm="100000">
                                          <p:val>
                                            <p:strVal val="#ppt_y"/>
                                          </p:val>
                                        </p:tav>
                                      </p:tavLst>
                                    </p:anim>
                                  </p:childTnLst>
                                </p:cTn>
                              </p:par>
                              <p:par>
                                <p:cTn id="41" presetID="19" presetClass="entr" presetSubtype="5" fill="hold" nodeType="withEffect">
                                  <p:stCondLst>
                                    <p:cond delay="0"/>
                                  </p:stCondLst>
                                  <p:childTnLst>
                                    <p:set>
                                      <p:cBhvr>
                                        <p:cTn id="42" dur="1" fill="hold">
                                          <p:stCondLst>
                                            <p:cond delay="0"/>
                                          </p:stCondLst>
                                        </p:cTn>
                                        <p:tgtEl>
                                          <p:spTgt spid="75"/>
                                        </p:tgtEl>
                                        <p:attrNameLst>
                                          <p:attrName>style.visibility</p:attrName>
                                        </p:attrNameLst>
                                      </p:cBhvr>
                                      <p:to>
                                        <p:strVal val="visible"/>
                                      </p:to>
                                    </p:set>
                                    <p:anim calcmode="lin" valueType="num">
                                      <p:cBhvr>
                                        <p:cTn id="43" dur="2250" fill="hold"/>
                                        <p:tgtEl>
                                          <p:spTgt spid="75"/>
                                        </p:tgtEl>
                                        <p:attrNameLst>
                                          <p:attrName>ppt_w</p:attrName>
                                        </p:attrNameLst>
                                      </p:cBhvr>
                                      <p:tavLst>
                                        <p:tav tm="0">
                                          <p:val>
                                            <p:strVal val="#ppt_w"/>
                                          </p:val>
                                        </p:tav>
                                        <p:tav tm="100000">
                                          <p:val>
                                            <p:strVal val="#ppt_w"/>
                                          </p:val>
                                        </p:tav>
                                      </p:tavLst>
                                    </p:anim>
                                    <p:anim calcmode="lin" valueType="num">
                                      <p:cBhvr>
                                        <p:cTn id="44" dur="2250" fill="hold"/>
                                        <p:tgtEl>
                                          <p:spTgt spid="75"/>
                                        </p:tgtEl>
                                        <p:attrNameLst>
                                          <p:attrName>ppt_h</p:attrName>
                                        </p:attrNameLst>
                                      </p:cBhvr>
                                      <p:tavLst>
                                        <p:tav tm="0" fmla="#ppt_h*sin(2.5*pi*$)">
                                          <p:val>
                                            <p:fltVal val="0"/>
                                          </p:val>
                                        </p:tav>
                                        <p:tav tm="100000">
                                          <p:val>
                                            <p:fltVal val="1"/>
                                          </p:val>
                                        </p:tav>
                                      </p:tavLst>
                                    </p:anim>
                                  </p:childTnLst>
                                </p:cTn>
                              </p:par>
                              <p:par>
                                <p:cTn id="45" presetID="2" presetClass="entr" presetSubtype="6" fill="hold" nodeType="withEffect">
                                  <p:stCondLst>
                                    <p:cond delay="0"/>
                                  </p:stCondLst>
                                  <p:childTnLst>
                                    <p:set>
                                      <p:cBhvr>
                                        <p:cTn id="46" dur="1" fill="hold">
                                          <p:stCondLst>
                                            <p:cond delay="0"/>
                                          </p:stCondLst>
                                        </p:cTn>
                                        <p:tgtEl>
                                          <p:spTgt spid="69"/>
                                        </p:tgtEl>
                                        <p:attrNameLst>
                                          <p:attrName>style.visibility</p:attrName>
                                        </p:attrNameLst>
                                      </p:cBhvr>
                                      <p:to>
                                        <p:strVal val="visible"/>
                                      </p:to>
                                    </p:set>
                                    <p:anim calcmode="lin" valueType="num">
                                      <p:cBhvr additive="base">
                                        <p:cTn id="47" dur="2250" fill="hold"/>
                                        <p:tgtEl>
                                          <p:spTgt spid="69"/>
                                        </p:tgtEl>
                                        <p:attrNameLst>
                                          <p:attrName>ppt_x</p:attrName>
                                        </p:attrNameLst>
                                      </p:cBhvr>
                                      <p:tavLst>
                                        <p:tav tm="0">
                                          <p:val>
                                            <p:strVal val="1+#ppt_w/2"/>
                                          </p:val>
                                        </p:tav>
                                        <p:tav tm="100000">
                                          <p:val>
                                            <p:strVal val="#ppt_x"/>
                                          </p:val>
                                        </p:tav>
                                      </p:tavLst>
                                    </p:anim>
                                    <p:anim calcmode="lin" valueType="num">
                                      <p:cBhvr additive="base">
                                        <p:cTn id="48" dur="2250" fill="hold"/>
                                        <p:tgtEl>
                                          <p:spTgt spid="69"/>
                                        </p:tgtEl>
                                        <p:attrNameLst>
                                          <p:attrName>ppt_y</p:attrName>
                                        </p:attrNameLst>
                                      </p:cBhvr>
                                      <p:tavLst>
                                        <p:tav tm="0">
                                          <p:val>
                                            <p:strVal val="1+#ppt_h/2"/>
                                          </p:val>
                                        </p:tav>
                                        <p:tav tm="100000">
                                          <p:val>
                                            <p:strVal val="#ppt_y"/>
                                          </p:val>
                                        </p:tav>
                                      </p:tavLst>
                                    </p:anim>
                                  </p:childTnLst>
                                </p:cTn>
                              </p:par>
                              <p:par>
                                <p:cTn id="49" presetID="19" presetClass="entr" presetSubtype="5" fill="hold" nodeType="withEffect">
                                  <p:stCondLst>
                                    <p:cond delay="0"/>
                                  </p:stCondLst>
                                  <p:childTnLst>
                                    <p:set>
                                      <p:cBhvr>
                                        <p:cTn id="50" dur="1" fill="hold">
                                          <p:stCondLst>
                                            <p:cond delay="0"/>
                                          </p:stCondLst>
                                        </p:cTn>
                                        <p:tgtEl>
                                          <p:spTgt spid="69"/>
                                        </p:tgtEl>
                                        <p:attrNameLst>
                                          <p:attrName>style.visibility</p:attrName>
                                        </p:attrNameLst>
                                      </p:cBhvr>
                                      <p:to>
                                        <p:strVal val="visible"/>
                                      </p:to>
                                    </p:set>
                                    <p:anim calcmode="lin" valueType="num">
                                      <p:cBhvr>
                                        <p:cTn id="51" dur="2250" fill="hold"/>
                                        <p:tgtEl>
                                          <p:spTgt spid="69"/>
                                        </p:tgtEl>
                                        <p:attrNameLst>
                                          <p:attrName>ppt_w</p:attrName>
                                        </p:attrNameLst>
                                      </p:cBhvr>
                                      <p:tavLst>
                                        <p:tav tm="0">
                                          <p:val>
                                            <p:strVal val="#ppt_w"/>
                                          </p:val>
                                        </p:tav>
                                        <p:tav tm="100000">
                                          <p:val>
                                            <p:strVal val="#ppt_w"/>
                                          </p:val>
                                        </p:tav>
                                      </p:tavLst>
                                    </p:anim>
                                    <p:anim calcmode="lin" valueType="num">
                                      <p:cBhvr>
                                        <p:cTn id="52" dur="2250" fill="hold"/>
                                        <p:tgtEl>
                                          <p:spTgt spid="69"/>
                                        </p:tgtEl>
                                        <p:attrNameLst>
                                          <p:attrName>ppt_h</p:attrName>
                                        </p:attrNameLst>
                                      </p:cBhvr>
                                      <p:tavLst>
                                        <p:tav tm="0" fmla="#ppt_h*sin(2.5*pi*$)">
                                          <p:val>
                                            <p:fltVal val="0"/>
                                          </p:val>
                                        </p:tav>
                                        <p:tav tm="100000">
                                          <p:val>
                                            <p:fltVal val="1"/>
                                          </p:val>
                                        </p:tav>
                                      </p:tavLst>
                                    </p:anim>
                                  </p:childTnLst>
                                </p:cTn>
                              </p:par>
                              <p:par>
                                <p:cTn id="53" presetID="2" presetClass="entr" presetSubtype="9" fill="hold" nodeType="withEffect">
                                  <p:stCondLst>
                                    <p:cond delay="0"/>
                                  </p:stCondLst>
                                  <p:childTnLst>
                                    <p:set>
                                      <p:cBhvr>
                                        <p:cTn id="54" dur="1" fill="hold">
                                          <p:stCondLst>
                                            <p:cond delay="0"/>
                                          </p:stCondLst>
                                        </p:cTn>
                                        <p:tgtEl>
                                          <p:spTgt spid="99"/>
                                        </p:tgtEl>
                                        <p:attrNameLst>
                                          <p:attrName>style.visibility</p:attrName>
                                        </p:attrNameLst>
                                      </p:cBhvr>
                                      <p:to>
                                        <p:strVal val="visible"/>
                                      </p:to>
                                    </p:set>
                                    <p:anim calcmode="lin" valueType="num">
                                      <p:cBhvr additive="base">
                                        <p:cTn id="55" dur="2250" fill="hold"/>
                                        <p:tgtEl>
                                          <p:spTgt spid="99"/>
                                        </p:tgtEl>
                                        <p:attrNameLst>
                                          <p:attrName>ppt_x</p:attrName>
                                        </p:attrNameLst>
                                      </p:cBhvr>
                                      <p:tavLst>
                                        <p:tav tm="0">
                                          <p:val>
                                            <p:strVal val="0-#ppt_w/2"/>
                                          </p:val>
                                        </p:tav>
                                        <p:tav tm="100000">
                                          <p:val>
                                            <p:strVal val="#ppt_x"/>
                                          </p:val>
                                        </p:tav>
                                      </p:tavLst>
                                    </p:anim>
                                    <p:anim calcmode="lin" valueType="num">
                                      <p:cBhvr additive="base">
                                        <p:cTn id="56" dur="2250" fill="hold"/>
                                        <p:tgtEl>
                                          <p:spTgt spid="99"/>
                                        </p:tgtEl>
                                        <p:attrNameLst>
                                          <p:attrName>ppt_y</p:attrName>
                                        </p:attrNameLst>
                                      </p:cBhvr>
                                      <p:tavLst>
                                        <p:tav tm="0">
                                          <p:val>
                                            <p:strVal val="0-#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99"/>
                                        </p:tgtEl>
                                        <p:attrNameLst>
                                          <p:attrName>style.visibility</p:attrName>
                                        </p:attrNameLst>
                                      </p:cBhvr>
                                      <p:to>
                                        <p:strVal val="visible"/>
                                      </p:to>
                                    </p:set>
                                    <p:anim calcmode="lin" valueType="num">
                                      <p:cBhvr>
                                        <p:cTn id="59" dur="2250" fill="hold"/>
                                        <p:tgtEl>
                                          <p:spTgt spid="99"/>
                                        </p:tgtEl>
                                        <p:attrNameLst>
                                          <p:attrName>ppt_w</p:attrName>
                                        </p:attrNameLst>
                                      </p:cBhvr>
                                      <p:tavLst>
                                        <p:tav tm="0">
                                          <p:val>
                                            <p:strVal val="#ppt_w"/>
                                          </p:val>
                                        </p:tav>
                                        <p:tav tm="100000">
                                          <p:val>
                                            <p:strVal val="#ppt_w"/>
                                          </p:val>
                                        </p:tav>
                                      </p:tavLst>
                                    </p:anim>
                                    <p:anim calcmode="lin" valueType="num">
                                      <p:cBhvr>
                                        <p:cTn id="60" dur="2250" fill="hold"/>
                                        <p:tgtEl>
                                          <p:spTgt spid="99"/>
                                        </p:tgtEl>
                                        <p:attrNameLst>
                                          <p:attrName>ppt_h</p:attrName>
                                        </p:attrNameLst>
                                      </p:cBhvr>
                                      <p:tavLst>
                                        <p:tav tm="0" fmla="#ppt_h*sin(2.5*pi*$)">
                                          <p:val>
                                            <p:fltVal val="0"/>
                                          </p:val>
                                        </p:tav>
                                        <p:tav tm="100000">
                                          <p:val>
                                            <p:fltVal val="1"/>
                                          </p:val>
                                        </p:tav>
                                      </p:tavLst>
                                    </p:anim>
                                  </p:childTnLst>
                                </p:cTn>
                              </p:par>
                              <p:par>
                                <p:cTn id="61" presetID="2" presetClass="entr" presetSubtype="9" fill="hold" nodeType="withEffect">
                                  <p:stCondLst>
                                    <p:cond delay="0"/>
                                  </p:stCondLst>
                                  <p:childTnLst>
                                    <p:set>
                                      <p:cBhvr>
                                        <p:cTn id="62" dur="1" fill="hold">
                                          <p:stCondLst>
                                            <p:cond delay="0"/>
                                          </p:stCondLst>
                                        </p:cTn>
                                        <p:tgtEl>
                                          <p:spTgt spid="93"/>
                                        </p:tgtEl>
                                        <p:attrNameLst>
                                          <p:attrName>style.visibility</p:attrName>
                                        </p:attrNameLst>
                                      </p:cBhvr>
                                      <p:to>
                                        <p:strVal val="visible"/>
                                      </p:to>
                                    </p:set>
                                    <p:anim calcmode="lin" valueType="num">
                                      <p:cBhvr additive="base">
                                        <p:cTn id="63" dur="2250" fill="hold"/>
                                        <p:tgtEl>
                                          <p:spTgt spid="93"/>
                                        </p:tgtEl>
                                        <p:attrNameLst>
                                          <p:attrName>ppt_x</p:attrName>
                                        </p:attrNameLst>
                                      </p:cBhvr>
                                      <p:tavLst>
                                        <p:tav tm="0">
                                          <p:val>
                                            <p:strVal val="0-#ppt_w/2"/>
                                          </p:val>
                                        </p:tav>
                                        <p:tav tm="100000">
                                          <p:val>
                                            <p:strVal val="#ppt_x"/>
                                          </p:val>
                                        </p:tav>
                                      </p:tavLst>
                                    </p:anim>
                                    <p:anim calcmode="lin" valueType="num">
                                      <p:cBhvr additive="base">
                                        <p:cTn id="64" dur="2250" fill="hold"/>
                                        <p:tgtEl>
                                          <p:spTgt spid="93"/>
                                        </p:tgtEl>
                                        <p:attrNameLst>
                                          <p:attrName>ppt_y</p:attrName>
                                        </p:attrNameLst>
                                      </p:cBhvr>
                                      <p:tavLst>
                                        <p:tav tm="0">
                                          <p:val>
                                            <p:strVal val="0-#ppt_h/2"/>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93"/>
                                        </p:tgtEl>
                                        <p:attrNameLst>
                                          <p:attrName>style.visibility</p:attrName>
                                        </p:attrNameLst>
                                      </p:cBhvr>
                                      <p:to>
                                        <p:strVal val="visible"/>
                                      </p:to>
                                    </p:set>
                                    <p:anim calcmode="lin" valueType="num">
                                      <p:cBhvr>
                                        <p:cTn id="67" dur="2250" fill="hold"/>
                                        <p:tgtEl>
                                          <p:spTgt spid="93"/>
                                        </p:tgtEl>
                                        <p:attrNameLst>
                                          <p:attrName>ppt_w</p:attrName>
                                        </p:attrNameLst>
                                      </p:cBhvr>
                                      <p:tavLst>
                                        <p:tav tm="0">
                                          <p:val>
                                            <p:strVal val="#ppt_w"/>
                                          </p:val>
                                        </p:tav>
                                        <p:tav tm="100000">
                                          <p:val>
                                            <p:strVal val="#ppt_w"/>
                                          </p:val>
                                        </p:tav>
                                      </p:tavLst>
                                    </p:anim>
                                    <p:anim calcmode="lin" valueType="num">
                                      <p:cBhvr>
                                        <p:cTn id="68" dur="2250" fill="hold"/>
                                        <p:tgtEl>
                                          <p:spTgt spid="93"/>
                                        </p:tgtEl>
                                        <p:attrNameLst>
                                          <p:attrName>ppt_h</p:attrName>
                                        </p:attrNameLst>
                                      </p:cBhvr>
                                      <p:tavLst>
                                        <p:tav tm="0" fmla="#ppt_h*sin(2.5*pi*$)">
                                          <p:val>
                                            <p:fltVal val="0"/>
                                          </p:val>
                                        </p:tav>
                                        <p:tav tm="100000">
                                          <p:val>
                                            <p:fltVal val="1"/>
                                          </p:val>
                                        </p:tav>
                                      </p:tavLst>
                                    </p:anim>
                                  </p:childTnLst>
                                </p:cTn>
                              </p:par>
                              <p:par>
                                <p:cTn id="69" presetID="2" presetClass="entr" presetSubtype="9" fill="hold" nodeType="withEffect">
                                  <p:stCondLst>
                                    <p:cond delay="0"/>
                                  </p:stCondLst>
                                  <p:childTnLst>
                                    <p:set>
                                      <p:cBhvr>
                                        <p:cTn id="70" dur="1" fill="hold">
                                          <p:stCondLst>
                                            <p:cond delay="0"/>
                                          </p:stCondLst>
                                        </p:cTn>
                                        <p:tgtEl>
                                          <p:spTgt spid="87"/>
                                        </p:tgtEl>
                                        <p:attrNameLst>
                                          <p:attrName>style.visibility</p:attrName>
                                        </p:attrNameLst>
                                      </p:cBhvr>
                                      <p:to>
                                        <p:strVal val="visible"/>
                                      </p:to>
                                    </p:set>
                                    <p:anim calcmode="lin" valueType="num">
                                      <p:cBhvr additive="base">
                                        <p:cTn id="71" dur="2250" fill="hold"/>
                                        <p:tgtEl>
                                          <p:spTgt spid="87"/>
                                        </p:tgtEl>
                                        <p:attrNameLst>
                                          <p:attrName>ppt_x</p:attrName>
                                        </p:attrNameLst>
                                      </p:cBhvr>
                                      <p:tavLst>
                                        <p:tav tm="0">
                                          <p:val>
                                            <p:strVal val="0-#ppt_w/2"/>
                                          </p:val>
                                        </p:tav>
                                        <p:tav tm="100000">
                                          <p:val>
                                            <p:strVal val="#ppt_x"/>
                                          </p:val>
                                        </p:tav>
                                      </p:tavLst>
                                    </p:anim>
                                    <p:anim calcmode="lin" valueType="num">
                                      <p:cBhvr additive="base">
                                        <p:cTn id="72" dur="2250" fill="hold"/>
                                        <p:tgtEl>
                                          <p:spTgt spid="87"/>
                                        </p:tgtEl>
                                        <p:attrNameLst>
                                          <p:attrName>ppt_y</p:attrName>
                                        </p:attrNameLst>
                                      </p:cBhvr>
                                      <p:tavLst>
                                        <p:tav tm="0">
                                          <p:val>
                                            <p:strVal val="0-#ppt_h/2"/>
                                          </p:val>
                                        </p:tav>
                                        <p:tav tm="100000">
                                          <p:val>
                                            <p:strVal val="#ppt_y"/>
                                          </p:val>
                                        </p:tav>
                                      </p:tavLst>
                                    </p:anim>
                                  </p:childTnLst>
                                </p:cTn>
                              </p:par>
                              <p:par>
                                <p:cTn id="73" presetID="19" presetClass="entr" presetSubtype="5" fill="hold" nodeType="withEffect">
                                  <p:stCondLst>
                                    <p:cond delay="0"/>
                                  </p:stCondLst>
                                  <p:childTnLst>
                                    <p:set>
                                      <p:cBhvr>
                                        <p:cTn id="74" dur="1" fill="hold">
                                          <p:stCondLst>
                                            <p:cond delay="0"/>
                                          </p:stCondLst>
                                        </p:cTn>
                                        <p:tgtEl>
                                          <p:spTgt spid="87"/>
                                        </p:tgtEl>
                                        <p:attrNameLst>
                                          <p:attrName>style.visibility</p:attrName>
                                        </p:attrNameLst>
                                      </p:cBhvr>
                                      <p:to>
                                        <p:strVal val="visible"/>
                                      </p:to>
                                    </p:set>
                                    <p:anim calcmode="lin" valueType="num">
                                      <p:cBhvr>
                                        <p:cTn id="75" dur="2250" fill="hold"/>
                                        <p:tgtEl>
                                          <p:spTgt spid="87"/>
                                        </p:tgtEl>
                                        <p:attrNameLst>
                                          <p:attrName>ppt_w</p:attrName>
                                        </p:attrNameLst>
                                      </p:cBhvr>
                                      <p:tavLst>
                                        <p:tav tm="0">
                                          <p:val>
                                            <p:strVal val="#ppt_w"/>
                                          </p:val>
                                        </p:tav>
                                        <p:tav tm="100000">
                                          <p:val>
                                            <p:strVal val="#ppt_w"/>
                                          </p:val>
                                        </p:tav>
                                      </p:tavLst>
                                    </p:anim>
                                    <p:anim calcmode="lin" valueType="num">
                                      <p:cBhvr>
                                        <p:cTn id="76" dur="2250" fill="hold"/>
                                        <p:tgtEl>
                                          <p:spTgt spid="87"/>
                                        </p:tgtEl>
                                        <p:attrNameLst>
                                          <p:attrName>ppt_h</p:attrName>
                                        </p:attrNameLst>
                                      </p:cBhvr>
                                      <p:tavLst>
                                        <p:tav tm="0" fmla="#ppt_h*sin(2.5*pi*$)">
                                          <p:val>
                                            <p:fltVal val="0"/>
                                          </p:val>
                                        </p:tav>
                                        <p:tav tm="100000">
                                          <p:val>
                                            <p:fltVal val="1"/>
                                          </p:val>
                                        </p:tav>
                                      </p:tavLst>
                                    </p:anim>
                                  </p:childTnLst>
                                </p:cTn>
                              </p:par>
                              <p:par>
                                <p:cTn id="77" presetID="2" presetClass="entr" presetSubtype="3" fill="hold" nodeType="withEffect">
                                  <p:stCondLst>
                                    <p:cond delay="0"/>
                                  </p:stCondLst>
                                  <p:childTnLst>
                                    <p:set>
                                      <p:cBhvr>
                                        <p:cTn id="78" dur="1" fill="hold">
                                          <p:stCondLst>
                                            <p:cond delay="0"/>
                                          </p:stCondLst>
                                        </p:cTn>
                                        <p:tgtEl>
                                          <p:spTgt spid="117"/>
                                        </p:tgtEl>
                                        <p:attrNameLst>
                                          <p:attrName>style.visibility</p:attrName>
                                        </p:attrNameLst>
                                      </p:cBhvr>
                                      <p:to>
                                        <p:strVal val="visible"/>
                                      </p:to>
                                    </p:set>
                                    <p:anim calcmode="lin" valueType="num">
                                      <p:cBhvr additive="base">
                                        <p:cTn id="79" dur="2250" fill="hold"/>
                                        <p:tgtEl>
                                          <p:spTgt spid="117"/>
                                        </p:tgtEl>
                                        <p:attrNameLst>
                                          <p:attrName>ppt_x</p:attrName>
                                        </p:attrNameLst>
                                      </p:cBhvr>
                                      <p:tavLst>
                                        <p:tav tm="0">
                                          <p:val>
                                            <p:strVal val="1+#ppt_w/2"/>
                                          </p:val>
                                        </p:tav>
                                        <p:tav tm="100000">
                                          <p:val>
                                            <p:strVal val="#ppt_x"/>
                                          </p:val>
                                        </p:tav>
                                      </p:tavLst>
                                    </p:anim>
                                    <p:anim calcmode="lin" valueType="num">
                                      <p:cBhvr additive="base">
                                        <p:cTn id="80" dur="2250" fill="hold"/>
                                        <p:tgtEl>
                                          <p:spTgt spid="117"/>
                                        </p:tgtEl>
                                        <p:attrNameLst>
                                          <p:attrName>ppt_y</p:attrName>
                                        </p:attrNameLst>
                                      </p:cBhvr>
                                      <p:tavLst>
                                        <p:tav tm="0">
                                          <p:val>
                                            <p:strVal val="0-#ppt_h/2"/>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117"/>
                                        </p:tgtEl>
                                        <p:attrNameLst>
                                          <p:attrName>style.visibility</p:attrName>
                                        </p:attrNameLst>
                                      </p:cBhvr>
                                      <p:to>
                                        <p:strVal val="visible"/>
                                      </p:to>
                                    </p:set>
                                    <p:anim calcmode="lin" valueType="num">
                                      <p:cBhvr>
                                        <p:cTn id="83" dur="2250" fill="hold"/>
                                        <p:tgtEl>
                                          <p:spTgt spid="117"/>
                                        </p:tgtEl>
                                        <p:attrNameLst>
                                          <p:attrName>ppt_w</p:attrName>
                                        </p:attrNameLst>
                                      </p:cBhvr>
                                      <p:tavLst>
                                        <p:tav tm="0">
                                          <p:val>
                                            <p:strVal val="#ppt_w"/>
                                          </p:val>
                                        </p:tav>
                                        <p:tav tm="100000">
                                          <p:val>
                                            <p:strVal val="#ppt_w"/>
                                          </p:val>
                                        </p:tav>
                                      </p:tavLst>
                                    </p:anim>
                                    <p:anim calcmode="lin" valueType="num">
                                      <p:cBhvr>
                                        <p:cTn id="84" dur="2250" fill="hold"/>
                                        <p:tgtEl>
                                          <p:spTgt spid="117"/>
                                        </p:tgtEl>
                                        <p:attrNameLst>
                                          <p:attrName>ppt_h</p:attrName>
                                        </p:attrNameLst>
                                      </p:cBhvr>
                                      <p:tavLst>
                                        <p:tav tm="0" fmla="#ppt_h*sin(2.5*pi*$)">
                                          <p:val>
                                            <p:fltVal val="0"/>
                                          </p:val>
                                        </p:tav>
                                        <p:tav tm="100000">
                                          <p:val>
                                            <p:fltVal val="1"/>
                                          </p:val>
                                        </p:tav>
                                      </p:tavLst>
                                    </p:anim>
                                  </p:childTnLst>
                                </p:cTn>
                              </p:par>
                              <p:par>
                                <p:cTn id="85" presetID="2" presetClass="entr" presetSubtype="3" fill="hold" nodeType="withEffect">
                                  <p:stCondLst>
                                    <p:cond delay="0"/>
                                  </p:stCondLst>
                                  <p:childTnLst>
                                    <p:set>
                                      <p:cBhvr>
                                        <p:cTn id="86" dur="1" fill="hold">
                                          <p:stCondLst>
                                            <p:cond delay="0"/>
                                          </p:stCondLst>
                                        </p:cTn>
                                        <p:tgtEl>
                                          <p:spTgt spid="111"/>
                                        </p:tgtEl>
                                        <p:attrNameLst>
                                          <p:attrName>style.visibility</p:attrName>
                                        </p:attrNameLst>
                                      </p:cBhvr>
                                      <p:to>
                                        <p:strVal val="visible"/>
                                      </p:to>
                                    </p:set>
                                    <p:anim calcmode="lin" valueType="num">
                                      <p:cBhvr additive="base">
                                        <p:cTn id="87" dur="2250" fill="hold"/>
                                        <p:tgtEl>
                                          <p:spTgt spid="111"/>
                                        </p:tgtEl>
                                        <p:attrNameLst>
                                          <p:attrName>ppt_x</p:attrName>
                                        </p:attrNameLst>
                                      </p:cBhvr>
                                      <p:tavLst>
                                        <p:tav tm="0">
                                          <p:val>
                                            <p:strVal val="1+#ppt_w/2"/>
                                          </p:val>
                                        </p:tav>
                                        <p:tav tm="100000">
                                          <p:val>
                                            <p:strVal val="#ppt_x"/>
                                          </p:val>
                                        </p:tav>
                                      </p:tavLst>
                                    </p:anim>
                                    <p:anim calcmode="lin" valueType="num">
                                      <p:cBhvr additive="base">
                                        <p:cTn id="88" dur="2250" fill="hold"/>
                                        <p:tgtEl>
                                          <p:spTgt spid="111"/>
                                        </p:tgtEl>
                                        <p:attrNameLst>
                                          <p:attrName>ppt_y</p:attrName>
                                        </p:attrNameLst>
                                      </p:cBhvr>
                                      <p:tavLst>
                                        <p:tav tm="0">
                                          <p:val>
                                            <p:strVal val="0-#ppt_h/2"/>
                                          </p:val>
                                        </p:tav>
                                        <p:tav tm="100000">
                                          <p:val>
                                            <p:strVal val="#ppt_y"/>
                                          </p:val>
                                        </p:tav>
                                      </p:tavLst>
                                    </p:anim>
                                  </p:childTnLst>
                                </p:cTn>
                              </p:par>
                              <p:par>
                                <p:cTn id="89" presetID="19" presetClass="entr" presetSubtype="5" fill="hold"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p:cTn id="91" dur="2250" fill="hold"/>
                                        <p:tgtEl>
                                          <p:spTgt spid="111"/>
                                        </p:tgtEl>
                                        <p:attrNameLst>
                                          <p:attrName>ppt_w</p:attrName>
                                        </p:attrNameLst>
                                      </p:cBhvr>
                                      <p:tavLst>
                                        <p:tav tm="0">
                                          <p:val>
                                            <p:strVal val="#ppt_w"/>
                                          </p:val>
                                        </p:tav>
                                        <p:tav tm="100000">
                                          <p:val>
                                            <p:strVal val="#ppt_w"/>
                                          </p:val>
                                        </p:tav>
                                      </p:tavLst>
                                    </p:anim>
                                    <p:anim calcmode="lin" valueType="num">
                                      <p:cBhvr>
                                        <p:cTn id="92" dur="2250" fill="hold"/>
                                        <p:tgtEl>
                                          <p:spTgt spid="111"/>
                                        </p:tgtEl>
                                        <p:attrNameLst>
                                          <p:attrName>ppt_h</p:attrName>
                                        </p:attrNameLst>
                                      </p:cBhvr>
                                      <p:tavLst>
                                        <p:tav tm="0" fmla="#ppt_h*sin(2.5*pi*$)">
                                          <p:val>
                                            <p:fltVal val="0"/>
                                          </p:val>
                                        </p:tav>
                                        <p:tav tm="100000">
                                          <p:val>
                                            <p:fltVal val="1"/>
                                          </p:val>
                                        </p:tav>
                                      </p:tavLst>
                                    </p:anim>
                                  </p:childTnLst>
                                </p:cTn>
                              </p:par>
                              <p:par>
                                <p:cTn id="93" presetID="2" presetClass="entr" presetSubtype="3" fill="hold" nodeType="withEffect">
                                  <p:stCondLst>
                                    <p:cond delay="0"/>
                                  </p:stCondLst>
                                  <p:childTnLst>
                                    <p:set>
                                      <p:cBhvr>
                                        <p:cTn id="94" dur="1" fill="hold">
                                          <p:stCondLst>
                                            <p:cond delay="0"/>
                                          </p:stCondLst>
                                        </p:cTn>
                                        <p:tgtEl>
                                          <p:spTgt spid="105"/>
                                        </p:tgtEl>
                                        <p:attrNameLst>
                                          <p:attrName>style.visibility</p:attrName>
                                        </p:attrNameLst>
                                      </p:cBhvr>
                                      <p:to>
                                        <p:strVal val="visible"/>
                                      </p:to>
                                    </p:set>
                                    <p:anim calcmode="lin" valueType="num">
                                      <p:cBhvr additive="base">
                                        <p:cTn id="95" dur="2250" fill="hold"/>
                                        <p:tgtEl>
                                          <p:spTgt spid="105"/>
                                        </p:tgtEl>
                                        <p:attrNameLst>
                                          <p:attrName>ppt_x</p:attrName>
                                        </p:attrNameLst>
                                      </p:cBhvr>
                                      <p:tavLst>
                                        <p:tav tm="0">
                                          <p:val>
                                            <p:strVal val="1+#ppt_w/2"/>
                                          </p:val>
                                        </p:tav>
                                        <p:tav tm="100000">
                                          <p:val>
                                            <p:strVal val="#ppt_x"/>
                                          </p:val>
                                        </p:tav>
                                      </p:tavLst>
                                    </p:anim>
                                    <p:anim calcmode="lin" valueType="num">
                                      <p:cBhvr additive="base">
                                        <p:cTn id="96" dur="2250" fill="hold"/>
                                        <p:tgtEl>
                                          <p:spTgt spid="105"/>
                                        </p:tgtEl>
                                        <p:attrNameLst>
                                          <p:attrName>ppt_y</p:attrName>
                                        </p:attrNameLst>
                                      </p:cBhvr>
                                      <p:tavLst>
                                        <p:tav tm="0">
                                          <p:val>
                                            <p:strVal val="0-#ppt_h/2"/>
                                          </p:val>
                                        </p:tav>
                                        <p:tav tm="100000">
                                          <p:val>
                                            <p:strVal val="#ppt_y"/>
                                          </p:val>
                                        </p:tav>
                                      </p:tavLst>
                                    </p:anim>
                                  </p:childTnLst>
                                </p:cTn>
                              </p:par>
                              <p:par>
                                <p:cTn id="97" presetID="19" presetClass="entr" presetSubtype="5" fill="hold" nodeType="withEffect">
                                  <p:stCondLst>
                                    <p:cond delay="0"/>
                                  </p:stCondLst>
                                  <p:childTnLst>
                                    <p:set>
                                      <p:cBhvr>
                                        <p:cTn id="98" dur="1" fill="hold">
                                          <p:stCondLst>
                                            <p:cond delay="0"/>
                                          </p:stCondLst>
                                        </p:cTn>
                                        <p:tgtEl>
                                          <p:spTgt spid="105"/>
                                        </p:tgtEl>
                                        <p:attrNameLst>
                                          <p:attrName>style.visibility</p:attrName>
                                        </p:attrNameLst>
                                      </p:cBhvr>
                                      <p:to>
                                        <p:strVal val="visible"/>
                                      </p:to>
                                    </p:set>
                                    <p:anim calcmode="lin" valueType="num">
                                      <p:cBhvr>
                                        <p:cTn id="99" dur="2250" fill="hold"/>
                                        <p:tgtEl>
                                          <p:spTgt spid="105"/>
                                        </p:tgtEl>
                                        <p:attrNameLst>
                                          <p:attrName>ppt_w</p:attrName>
                                        </p:attrNameLst>
                                      </p:cBhvr>
                                      <p:tavLst>
                                        <p:tav tm="0">
                                          <p:val>
                                            <p:strVal val="#ppt_w"/>
                                          </p:val>
                                        </p:tav>
                                        <p:tav tm="100000">
                                          <p:val>
                                            <p:strVal val="#ppt_w"/>
                                          </p:val>
                                        </p:tav>
                                      </p:tavLst>
                                    </p:anim>
                                    <p:anim calcmode="lin" valueType="num">
                                      <p:cBhvr>
                                        <p:cTn id="100" dur="2250" fill="hold"/>
                                        <p:tgtEl>
                                          <p:spTgt spid="105"/>
                                        </p:tgtEl>
                                        <p:attrNameLst>
                                          <p:attrName>ppt_h</p:attrName>
                                        </p:attrNameLst>
                                      </p:cBhvr>
                                      <p:tavLst>
                                        <p:tav tm="0" fmla="#ppt_h*sin(2.5*pi*$)">
                                          <p:val>
                                            <p:fltVal val="0"/>
                                          </p:val>
                                        </p:tav>
                                        <p:tav tm="100000">
                                          <p:val>
                                            <p:fltVal val="1"/>
                                          </p:val>
                                        </p:tav>
                                      </p:tavLst>
                                    </p:anim>
                                  </p:childTnLst>
                                </p:cTn>
                              </p:par>
                              <p:par>
                                <p:cTn id="101" presetID="9" presetClass="emph" presetSubtype="0" grpId="0" nodeType="withEffect">
                                  <p:stCondLst>
                                    <p:cond delay="0"/>
                                  </p:stCondLst>
                                  <p:childTnLst>
                                    <p:set>
                                      <p:cBhvr rctx="PPT">
                                        <p:cTn id="102" dur="indefinite"/>
                                        <p:tgtEl>
                                          <p:spTgt spid="123"/>
                                        </p:tgtEl>
                                        <p:attrNameLst>
                                          <p:attrName>style.opacity</p:attrName>
                                        </p:attrNameLst>
                                      </p:cBhvr>
                                      <p:to>
                                        <p:strVal val="0"/>
                                      </p:to>
                                    </p:set>
                                    <p:animEffect filter="image" prLst="opacity: 0">
                                      <p:cBhvr rctx="IE">
                                        <p:cTn id="103" dur="indefinite"/>
                                        <p:tgtEl>
                                          <p:spTgt spid="123"/>
                                        </p:tgtEl>
                                      </p:cBhvr>
                                    </p:animEffect>
                                  </p:childTnLst>
                                </p:cTn>
                              </p:par>
                              <p:par>
                                <p:cTn id="104" presetID="2" presetClass="exit" presetSubtype="3" fill="hold" nodeType="withEffect">
                                  <p:stCondLst>
                                    <p:cond delay="0"/>
                                  </p:stCondLst>
                                  <p:childTnLst>
                                    <p:anim calcmode="lin" valueType="num">
                                      <p:cBhvr additive="base">
                                        <p:cTn id="105" dur="3500"/>
                                        <p:tgtEl>
                                          <p:spTgt spid="105"/>
                                        </p:tgtEl>
                                        <p:attrNameLst>
                                          <p:attrName>ppt_x</p:attrName>
                                        </p:attrNameLst>
                                      </p:cBhvr>
                                      <p:tavLst>
                                        <p:tav tm="0">
                                          <p:val>
                                            <p:strVal val="ppt_x"/>
                                          </p:val>
                                        </p:tav>
                                        <p:tav tm="100000">
                                          <p:val>
                                            <p:strVal val="1+ppt_w/2"/>
                                          </p:val>
                                        </p:tav>
                                      </p:tavLst>
                                    </p:anim>
                                    <p:anim calcmode="lin" valueType="num">
                                      <p:cBhvr additive="base">
                                        <p:cTn id="106" dur="3500"/>
                                        <p:tgtEl>
                                          <p:spTgt spid="105"/>
                                        </p:tgtEl>
                                        <p:attrNameLst>
                                          <p:attrName>ppt_y</p:attrName>
                                        </p:attrNameLst>
                                      </p:cBhvr>
                                      <p:tavLst>
                                        <p:tav tm="0">
                                          <p:val>
                                            <p:strVal val="ppt_y"/>
                                          </p:val>
                                        </p:tav>
                                        <p:tav tm="100000">
                                          <p:val>
                                            <p:strVal val="0-ppt_h/2"/>
                                          </p:val>
                                        </p:tav>
                                      </p:tavLst>
                                    </p:anim>
                                    <p:set>
                                      <p:cBhvr>
                                        <p:cTn id="107" dur="1" fill="hold">
                                          <p:stCondLst>
                                            <p:cond delay="3499"/>
                                          </p:stCondLst>
                                        </p:cTn>
                                        <p:tgtEl>
                                          <p:spTgt spid="105"/>
                                        </p:tgtEl>
                                        <p:attrNameLst>
                                          <p:attrName>style.visibility</p:attrName>
                                        </p:attrNameLst>
                                      </p:cBhvr>
                                      <p:to>
                                        <p:strVal val="hidden"/>
                                      </p:to>
                                    </p:set>
                                  </p:childTnLst>
                                </p:cTn>
                              </p:par>
                              <p:par>
                                <p:cTn id="108" presetID="19" presetClass="exit" presetSubtype="5" fill="hold" nodeType="withEffect">
                                  <p:stCondLst>
                                    <p:cond delay="0"/>
                                  </p:stCondLst>
                                  <p:childTnLst>
                                    <p:anim calcmode="lin" valueType="num">
                                      <p:cBhvr>
                                        <p:cTn id="109" dur="3500"/>
                                        <p:tgtEl>
                                          <p:spTgt spid="105"/>
                                        </p:tgtEl>
                                        <p:attrNameLst>
                                          <p:attrName>ppt_w</p:attrName>
                                        </p:attrNameLst>
                                      </p:cBhvr>
                                      <p:tavLst>
                                        <p:tav tm="0">
                                          <p:val>
                                            <p:strVal val="ppt_w"/>
                                          </p:val>
                                        </p:tav>
                                        <p:tav tm="100000">
                                          <p:val>
                                            <p:strVal val="ppt_w"/>
                                          </p:val>
                                        </p:tav>
                                      </p:tavLst>
                                    </p:anim>
                                    <p:anim calcmode="lin" valueType="num">
                                      <p:cBhvr>
                                        <p:cTn id="110" dur="3500"/>
                                        <p:tgtEl>
                                          <p:spTgt spid="10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1" dur="1" fill="hold">
                                          <p:stCondLst>
                                            <p:cond delay="3499"/>
                                          </p:stCondLst>
                                        </p:cTn>
                                        <p:tgtEl>
                                          <p:spTgt spid="105"/>
                                        </p:tgtEl>
                                        <p:attrNameLst>
                                          <p:attrName>style.visibility</p:attrName>
                                        </p:attrNameLst>
                                      </p:cBhvr>
                                      <p:to>
                                        <p:strVal val="hidden"/>
                                      </p:to>
                                    </p:set>
                                  </p:childTnLst>
                                </p:cTn>
                              </p:par>
                              <p:par>
                                <p:cTn id="112" presetID="2" presetClass="exit" presetSubtype="3" fill="hold" nodeType="withEffect">
                                  <p:stCondLst>
                                    <p:cond delay="0"/>
                                  </p:stCondLst>
                                  <p:childTnLst>
                                    <p:anim calcmode="lin" valueType="num">
                                      <p:cBhvr additive="base">
                                        <p:cTn id="113" dur="3500"/>
                                        <p:tgtEl>
                                          <p:spTgt spid="111"/>
                                        </p:tgtEl>
                                        <p:attrNameLst>
                                          <p:attrName>ppt_x</p:attrName>
                                        </p:attrNameLst>
                                      </p:cBhvr>
                                      <p:tavLst>
                                        <p:tav tm="0">
                                          <p:val>
                                            <p:strVal val="ppt_x"/>
                                          </p:val>
                                        </p:tav>
                                        <p:tav tm="100000">
                                          <p:val>
                                            <p:strVal val="1+ppt_w/2"/>
                                          </p:val>
                                        </p:tav>
                                      </p:tavLst>
                                    </p:anim>
                                    <p:anim calcmode="lin" valueType="num">
                                      <p:cBhvr additive="base">
                                        <p:cTn id="114" dur="3500"/>
                                        <p:tgtEl>
                                          <p:spTgt spid="111"/>
                                        </p:tgtEl>
                                        <p:attrNameLst>
                                          <p:attrName>ppt_y</p:attrName>
                                        </p:attrNameLst>
                                      </p:cBhvr>
                                      <p:tavLst>
                                        <p:tav tm="0">
                                          <p:val>
                                            <p:strVal val="ppt_y"/>
                                          </p:val>
                                        </p:tav>
                                        <p:tav tm="100000">
                                          <p:val>
                                            <p:strVal val="0-ppt_h/2"/>
                                          </p:val>
                                        </p:tav>
                                      </p:tavLst>
                                    </p:anim>
                                    <p:set>
                                      <p:cBhvr>
                                        <p:cTn id="115" dur="1" fill="hold">
                                          <p:stCondLst>
                                            <p:cond delay="3499"/>
                                          </p:stCondLst>
                                        </p:cTn>
                                        <p:tgtEl>
                                          <p:spTgt spid="111"/>
                                        </p:tgtEl>
                                        <p:attrNameLst>
                                          <p:attrName>style.visibility</p:attrName>
                                        </p:attrNameLst>
                                      </p:cBhvr>
                                      <p:to>
                                        <p:strVal val="hidden"/>
                                      </p:to>
                                    </p:set>
                                  </p:childTnLst>
                                </p:cTn>
                              </p:par>
                              <p:par>
                                <p:cTn id="116" presetID="19" presetClass="exit" presetSubtype="5" fill="hold" nodeType="withEffect">
                                  <p:stCondLst>
                                    <p:cond delay="0"/>
                                  </p:stCondLst>
                                  <p:childTnLst>
                                    <p:anim calcmode="lin" valueType="num">
                                      <p:cBhvr>
                                        <p:cTn id="117" dur="3500"/>
                                        <p:tgtEl>
                                          <p:spTgt spid="111"/>
                                        </p:tgtEl>
                                        <p:attrNameLst>
                                          <p:attrName>ppt_w</p:attrName>
                                        </p:attrNameLst>
                                      </p:cBhvr>
                                      <p:tavLst>
                                        <p:tav tm="0">
                                          <p:val>
                                            <p:strVal val="ppt_w"/>
                                          </p:val>
                                        </p:tav>
                                        <p:tav tm="100000">
                                          <p:val>
                                            <p:strVal val="ppt_w"/>
                                          </p:val>
                                        </p:tav>
                                      </p:tavLst>
                                    </p:anim>
                                    <p:anim calcmode="lin" valueType="num">
                                      <p:cBhvr>
                                        <p:cTn id="118" dur="3500"/>
                                        <p:tgtEl>
                                          <p:spTgt spid="1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9" dur="1" fill="hold">
                                          <p:stCondLst>
                                            <p:cond delay="3499"/>
                                          </p:stCondLst>
                                        </p:cTn>
                                        <p:tgtEl>
                                          <p:spTgt spid="111"/>
                                        </p:tgtEl>
                                        <p:attrNameLst>
                                          <p:attrName>style.visibility</p:attrName>
                                        </p:attrNameLst>
                                      </p:cBhvr>
                                      <p:to>
                                        <p:strVal val="hidden"/>
                                      </p:to>
                                    </p:set>
                                  </p:childTnLst>
                                </p:cTn>
                              </p:par>
                              <p:par>
                                <p:cTn id="120" presetID="2" presetClass="exit" presetSubtype="3" fill="hold" nodeType="withEffect">
                                  <p:stCondLst>
                                    <p:cond delay="0"/>
                                  </p:stCondLst>
                                  <p:childTnLst>
                                    <p:anim calcmode="lin" valueType="num">
                                      <p:cBhvr additive="base">
                                        <p:cTn id="121" dur="3500"/>
                                        <p:tgtEl>
                                          <p:spTgt spid="117"/>
                                        </p:tgtEl>
                                        <p:attrNameLst>
                                          <p:attrName>ppt_x</p:attrName>
                                        </p:attrNameLst>
                                      </p:cBhvr>
                                      <p:tavLst>
                                        <p:tav tm="0">
                                          <p:val>
                                            <p:strVal val="ppt_x"/>
                                          </p:val>
                                        </p:tav>
                                        <p:tav tm="100000">
                                          <p:val>
                                            <p:strVal val="1+ppt_w/2"/>
                                          </p:val>
                                        </p:tav>
                                      </p:tavLst>
                                    </p:anim>
                                    <p:anim calcmode="lin" valueType="num">
                                      <p:cBhvr additive="base">
                                        <p:cTn id="122" dur="3500"/>
                                        <p:tgtEl>
                                          <p:spTgt spid="117"/>
                                        </p:tgtEl>
                                        <p:attrNameLst>
                                          <p:attrName>ppt_y</p:attrName>
                                        </p:attrNameLst>
                                      </p:cBhvr>
                                      <p:tavLst>
                                        <p:tav tm="0">
                                          <p:val>
                                            <p:strVal val="ppt_y"/>
                                          </p:val>
                                        </p:tav>
                                        <p:tav tm="100000">
                                          <p:val>
                                            <p:strVal val="0-ppt_h/2"/>
                                          </p:val>
                                        </p:tav>
                                      </p:tavLst>
                                    </p:anim>
                                    <p:set>
                                      <p:cBhvr>
                                        <p:cTn id="123" dur="1" fill="hold">
                                          <p:stCondLst>
                                            <p:cond delay="3499"/>
                                          </p:stCondLst>
                                        </p:cTn>
                                        <p:tgtEl>
                                          <p:spTgt spid="117"/>
                                        </p:tgtEl>
                                        <p:attrNameLst>
                                          <p:attrName>style.visibility</p:attrName>
                                        </p:attrNameLst>
                                      </p:cBhvr>
                                      <p:to>
                                        <p:strVal val="hidden"/>
                                      </p:to>
                                    </p:set>
                                  </p:childTnLst>
                                </p:cTn>
                              </p:par>
                              <p:par>
                                <p:cTn id="124" presetID="19" presetClass="exit" presetSubtype="5" fill="hold" nodeType="withEffect">
                                  <p:stCondLst>
                                    <p:cond delay="0"/>
                                  </p:stCondLst>
                                  <p:childTnLst>
                                    <p:anim calcmode="lin" valueType="num">
                                      <p:cBhvr>
                                        <p:cTn id="125" dur="3500"/>
                                        <p:tgtEl>
                                          <p:spTgt spid="117"/>
                                        </p:tgtEl>
                                        <p:attrNameLst>
                                          <p:attrName>ppt_w</p:attrName>
                                        </p:attrNameLst>
                                      </p:cBhvr>
                                      <p:tavLst>
                                        <p:tav tm="0">
                                          <p:val>
                                            <p:strVal val="ppt_w"/>
                                          </p:val>
                                        </p:tav>
                                        <p:tav tm="100000">
                                          <p:val>
                                            <p:strVal val="ppt_w"/>
                                          </p:val>
                                        </p:tav>
                                      </p:tavLst>
                                    </p:anim>
                                    <p:anim calcmode="lin" valueType="num">
                                      <p:cBhvr>
                                        <p:cTn id="126" dur="3500"/>
                                        <p:tgtEl>
                                          <p:spTgt spid="1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7" dur="1" fill="hold">
                                          <p:stCondLst>
                                            <p:cond delay="3499"/>
                                          </p:stCondLst>
                                        </p:cTn>
                                        <p:tgtEl>
                                          <p:spTgt spid="117"/>
                                        </p:tgtEl>
                                        <p:attrNameLst>
                                          <p:attrName>style.visibility</p:attrName>
                                        </p:attrNameLst>
                                      </p:cBhvr>
                                      <p:to>
                                        <p:strVal val="hidden"/>
                                      </p:to>
                                    </p:set>
                                  </p:childTnLst>
                                </p:cTn>
                              </p:par>
                              <p:par>
                                <p:cTn id="128" presetID="2" presetClass="exit" presetSubtype="9" fill="hold" nodeType="withEffect">
                                  <p:stCondLst>
                                    <p:cond delay="0"/>
                                  </p:stCondLst>
                                  <p:childTnLst>
                                    <p:anim calcmode="lin" valueType="num">
                                      <p:cBhvr additive="base">
                                        <p:cTn id="129" dur="3500"/>
                                        <p:tgtEl>
                                          <p:spTgt spid="87"/>
                                        </p:tgtEl>
                                        <p:attrNameLst>
                                          <p:attrName>ppt_x</p:attrName>
                                        </p:attrNameLst>
                                      </p:cBhvr>
                                      <p:tavLst>
                                        <p:tav tm="0">
                                          <p:val>
                                            <p:strVal val="ppt_x"/>
                                          </p:val>
                                        </p:tav>
                                        <p:tav tm="100000">
                                          <p:val>
                                            <p:strVal val="0-ppt_w/2"/>
                                          </p:val>
                                        </p:tav>
                                      </p:tavLst>
                                    </p:anim>
                                    <p:anim calcmode="lin" valueType="num">
                                      <p:cBhvr additive="base">
                                        <p:cTn id="130" dur="3500"/>
                                        <p:tgtEl>
                                          <p:spTgt spid="87"/>
                                        </p:tgtEl>
                                        <p:attrNameLst>
                                          <p:attrName>ppt_y</p:attrName>
                                        </p:attrNameLst>
                                      </p:cBhvr>
                                      <p:tavLst>
                                        <p:tav tm="0">
                                          <p:val>
                                            <p:strVal val="ppt_y"/>
                                          </p:val>
                                        </p:tav>
                                        <p:tav tm="100000">
                                          <p:val>
                                            <p:strVal val="0-ppt_h/2"/>
                                          </p:val>
                                        </p:tav>
                                      </p:tavLst>
                                    </p:anim>
                                    <p:set>
                                      <p:cBhvr>
                                        <p:cTn id="131" dur="1" fill="hold">
                                          <p:stCondLst>
                                            <p:cond delay="3499"/>
                                          </p:stCondLst>
                                        </p:cTn>
                                        <p:tgtEl>
                                          <p:spTgt spid="87"/>
                                        </p:tgtEl>
                                        <p:attrNameLst>
                                          <p:attrName>style.visibility</p:attrName>
                                        </p:attrNameLst>
                                      </p:cBhvr>
                                      <p:to>
                                        <p:strVal val="hidden"/>
                                      </p:to>
                                    </p:set>
                                  </p:childTnLst>
                                </p:cTn>
                              </p:par>
                              <p:par>
                                <p:cTn id="132" presetID="19" presetClass="exit" presetSubtype="5" fill="hold" nodeType="withEffect">
                                  <p:stCondLst>
                                    <p:cond delay="0"/>
                                  </p:stCondLst>
                                  <p:childTnLst>
                                    <p:anim calcmode="lin" valueType="num">
                                      <p:cBhvr>
                                        <p:cTn id="133" dur="3500"/>
                                        <p:tgtEl>
                                          <p:spTgt spid="87"/>
                                        </p:tgtEl>
                                        <p:attrNameLst>
                                          <p:attrName>ppt_w</p:attrName>
                                        </p:attrNameLst>
                                      </p:cBhvr>
                                      <p:tavLst>
                                        <p:tav tm="0">
                                          <p:val>
                                            <p:strVal val="ppt_w"/>
                                          </p:val>
                                        </p:tav>
                                        <p:tav tm="100000">
                                          <p:val>
                                            <p:strVal val="ppt_w"/>
                                          </p:val>
                                        </p:tav>
                                      </p:tavLst>
                                    </p:anim>
                                    <p:anim calcmode="lin" valueType="num">
                                      <p:cBhvr>
                                        <p:cTn id="134" dur="3500"/>
                                        <p:tgtEl>
                                          <p:spTgt spid="8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5" dur="1" fill="hold">
                                          <p:stCondLst>
                                            <p:cond delay="3499"/>
                                          </p:stCondLst>
                                        </p:cTn>
                                        <p:tgtEl>
                                          <p:spTgt spid="87"/>
                                        </p:tgtEl>
                                        <p:attrNameLst>
                                          <p:attrName>style.visibility</p:attrName>
                                        </p:attrNameLst>
                                      </p:cBhvr>
                                      <p:to>
                                        <p:strVal val="hidden"/>
                                      </p:to>
                                    </p:set>
                                  </p:childTnLst>
                                </p:cTn>
                              </p:par>
                              <p:par>
                                <p:cTn id="136" presetID="2" presetClass="exit" presetSubtype="9" fill="hold" nodeType="withEffect">
                                  <p:stCondLst>
                                    <p:cond delay="0"/>
                                  </p:stCondLst>
                                  <p:childTnLst>
                                    <p:anim calcmode="lin" valueType="num">
                                      <p:cBhvr additive="base">
                                        <p:cTn id="137" dur="3500"/>
                                        <p:tgtEl>
                                          <p:spTgt spid="93"/>
                                        </p:tgtEl>
                                        <p:attrNameLst>
                                          <p:attrName>ppt_x</p:attrName>
                                        </p:attrNameLst>
                                      </p:cBhvr>
                                      <p:tavLst>
                                        <p:tav tm="0">
                                          <p:val>
                                            <p:strVal val="ppt_x"/>
                                          </p:val>
                                        </p:tav>
                                        <p:tav tm="100000">
                                          <p:val>
                                            <p:strVal val="0-ppt_w/2"/>
                                          </p:val>
                                        </p:tav>
                                      </p:tavLst>
                                    </p:anim>
                                    <p:anim calcmode="lin" valueType="num">
                                      <p:cBhvr additive="base">
                                        <p:cTn id="138" dur="3500"/>
                                        <p:tgtEl>
                                          <p:spTgt spid="93"/>
                                        </p:tgtEl>
                                        <p:attrNameLst>
                                          <p:attrName>ppt_y</p:attrName>
                                        </p:attrNameLst>
                                      </p:cBhvr>
                                      <p:tavLst>
                                        <p:tav tm="0">
                                          <p:val>
                                            <p:strVal val="ppt_y"/>
                                          </p:val>
                                        </p:tav>
                                        <p:tav tm="100000">
                                          <p:val>
                                            <p:strVal val="0-ppt_h/2"/>
                                          </p:val>
                                        </p:tav>
                                      </p:tavLst>
                                    </p:anim>
                                    <p:set>
                                      <p:cBhvr>
                                        <p:cTn id="139" dur="1" fill="hold">
                                          <p:stCondLst>
                                            <p:cond delay="3499"/>
                                          </p:stCondLst>
                                        </p:cTn>
                                        <p:tgtEl>
                                          <p:spTgt spid="93"/>
                                        </p:tgtEl>
                                        <p:attrNameLst>
                                          <p:attrName>style.visibility</p:attrName>
                                        </p:attrNameLst>
                                      </p:cBhvr>
                                      <p:to>
                                        <p:strVal val="hidden"/>
                                      </p:to>
                                    </p:set>
                                  </p:childTnLst>
                                </p:cTn>
                              </p:par>
                              <p:par>
                                <p:cTn id="140" presetID="19" presetClass="exit" presetSubtype="5" fill="hold" nodeType="withEffect">
                                  <p:stCondLst>
                                    <p:cond delay="0"/>
                                  </p:stCondLst>
                                  <p:childTnLst>
                                    <p:anim calcmode="lin" valueType="num">
                                      <p:cBhvr>
                                        <p:cTn id="141" dur="3500"/>
                                        <p:tgtEl>
                                          <p:spTgt spid="93"/>
                                        </p:tgtEl>
                                        <p:attrNameLst>
                                          <p:attrName>ppt_w</p:attrName>
                                        </p:attrNameLst>
                                      </p:cBhvr>
                                      <p:tavLst>
                                        <p:tav tm="0">
                                          <p:val>
                                            <p:strVal val="ppt_w"/>
                                          </p:val>
                                        </p:tav>
                                        <p:tav tm="100000">
                                          <p:val>
                                            <p:strVal val="ppt_w"/>
                                          </p:val>
                                        </p:tav>
                                      </p:tavLst>
                                    </p:anim>
                                    <p:anim calcmode="lin" valueType="num">
                                      <p:cBhvr>
                                        <p:cTn id="142" dur="3500"/>
                                        <p:tgtEl>
                                          <p:spTgt spid="9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3" dur="1" fill="hold">
                                          <p:stCondLst>
                                            <p:cond delay="3499"/>
                                          </p:stCondLst>
                                        </p:cTn>
                                        <p:tgtEl>
                                          <p:spTgt spid="93"/>
                                        </p:tgtEl>
                                        <p:attrNameLst>
                                          <p:attrName>style.visibility</p:attrName>
                                        </p:attrNameLst>
                                      </p:cBhvr>
                                      <p:to>
                                        <p:strVal val="hidden"/>
                                      </p:to>
                                    </p:set>
                                  </p:childTnLst>
                                </p:cTn>
                              </p:par>
                              <p:par>
                                <p:cTn id="144" presetID="2" presetClass="exit" presetSubtype="9" fill="hold" nodeType="withEffect">
                                  <p:stCondLst>
                                    <p:cond delay="0"/>
                                  </p:stCondLst>
                                  <p:childTnLst>
                                    <p:anim calcmode="lin" valueType="num">
                                      <p:cBhvr additive="base">
                                        <p:cTn id="145" dur="3500"/>
                                        <p:tgtEl>
                                          <p:spTgt spid="99"/>
                                        </p:tgtEl>
                                        <p:attrNameLst>
                                          <p:attrName>ppt_x</p:attrName>
                                        </p:attrNameLst>
                                      </p:cBhvr>
                                      <p:tavLst>
                                        <p:tav tm="0">
                                          <p:val>
                                            <p:strVal val="ppt_x"/>
                                          </p:val>
                                        </p:tav>
                                        <p:tav tm="100000">
                                          <p:val>
                                            <p:strVal val="0-ppt_w/2"/>
                                          </p:val>
                                        </p:tav>
                                      </p:tavLst>
                                    </p:anim>
                                    <p:anim calcmode="lin" valueType="num">
                                      <p:cBhvr additive="base">
                                        <p:cTn id="146" dur="3500"/>
                                        <p:tgtEl>
                                          <p:spTgt spid="99"/>
                                        </p:tgtEl>
                                        <p:attrNameLst>
                                          <p:attrName>ppt_y</p:attrName>
                                        </p:attrNameLst>
                                      </p:cBhvr>
                                      <p:tavLst>
                                        <p:tav tm="0">
                                          <p:val>
                                            <p:strVal val="ppt_y"/>
                                          </p:val>
                                        </p:tav>
                                        <p:tav tm="100000">
                                          <p:val>
                                            <p:strVal val="0-ppt_h/2"/>
                                          </p:val>
                                        </p:tav>
                                      </p:tavLst>
                                    </p:anim>
                                    <p:set>
                                      <p:cBhvr>
                                        <p:cTn id="147" dur="1" fill="hold">
                                          <p:stCondLst>
                                            <p:cond delay="3499"/>
                                          </p:stCondLst>
                                        </p:cTn>
                                        <p:tgtEl>
                                          <p:spTgt spid="99"/>
                                        </p:tgtEl>
                                        <p:attrNameLst>
                                          <p:attrName>style.visibility</p:attrName>
                                        </p:attrNameLst>
                                      </p:cBhvr>
                                      <p:to>
                                        <p:strVal val="hidden"/>
                                      </p:to>
                                    </p:set>
                                  </p:childTnLst>
                                </p:cTn>
                              </p:par>
                              <p:par>
                                <p:cTn id="148" presetID="19" presetClass="exit" presetSubtype="5" fill="hold" nodeType="withEffect">
                                  <p:stCondLst>
                                    <p:cond delay="0"/>
                                  </p:stCondLst>
                                  <p:childTnLst>
                                    <p:anim calcmode="lin" valueType="num">
                                      <p:cBhvr>
                                        <p:cTn id="149" dur="3500"/>
                                        <p:tgtEl>
                                          <p:spTgt spid="99"/>
                                        </p:tgtEl>
                                        <p:attrNameLst>
                                          <p:attrName>ppt_w</p:attrName>
                                        </p:attrNameLst>
                                      </p:cBhvr>
                                      <p:tavLst>
                                        <p:tav tm="0">
                                          <p:val>
                                            <p:strVal val="ppt_w"/>
                                          </p:val>
                                        </p:tav>
                                        <p:tav tm="100000">
                                          <p:val>
                                            <p:strVal val="ppt_w"/>
                                          </p:val>
                                        </p:tav>
                                      </p:tavLst>
                                    </p:anim>
                                    <p:anim calcmode="lin" valueType="num">
                                      <p:cBhvr>
                                        <p:cTn id="150" dur="3500"/>
                                        <p:tgtEl>
                                          <p:spTgt spid="9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1" dur="1" fill="hold">
                                          <p:stCondLst>
                                            <p:cond delay="3499"/>
                                          </p:stCondLst>
                                        </p:cTn>
                                        <p:tgtEl>
                                          <p:spTgt spid="99"/>
                                        </p:tgtEl>
                                        <p:attrNameLst>
                                          <p:attrName>style.visibility</p:attrName>
                                        </p:attrNameLst>
                                      </p:cBhvr>
                                      <p:to>
                                        <p:strVal val="hidden"/>
                                      </p:to>
                                    </p:set>
                                  </p:childTnLst>
                                </p:cTn>
                              </p:par>
                              <p:par>
                                <p:cTn id="152" presetID="2" presetClass="exit" presetSubtype="6" fill="hold" nodeType="withEffect">
                                  <p:stCondLst>
                                    <p:cond delay="0"/>
                                  </p:stCondLst>
                                  <p:childTnLst>
                                    <p:anim calcmode="lin" valueType="num">
                                      <p:cBhvr additive="base">
                                        <p:cTn id="153" dur="3500"/>
                                        <p:tgtEl>
                                          <p:spTgt spid="69"/>
                                        </p:tgtEl>
                                        <p:attrNameLst>
                                          <p:attrName>ppt_x</p:attrName>
                                        </p:attrNameLst>
                                      </p:cBhvr>
                                      <p:tavLst>
                                        <p:tav tm="0">
                                          <p:val>
                                            <p:strVal val="ppt_x"/>
                                          </p:val>
                                        </p:tav>
                                        <p:tav tm="100000">
                                          <p:val>
                                            <p:strVal val="1+ppt_w/2"/>
                                          </p:val>
                                        </p:tav>
                                      </p:tavLst>
                                    </p:anim>
                                    <p:anim calcmode="lin" valueType="num">
                                      <p:cBhvr additive="base">
                                        <p:cTn id="154" dur="3500"/>
                                        <p:tgtEl>
                                          <p:spTgt spid="69"/>
                                        </p:tgtEl>
                                        <p:attrNameLst>
                                          <p:attrName>ppt_y</p:attrName>
                                        </p:attrNameLst>
                                      </p:cBhvr>
                                      <p:tavLst>
                                        <p:tav tm="0">
                                          <p:val>
                                            <p:strVal val="ppt_y"/>
                                          </p:val>
                                        </p:tav>
                                        <p:tav tm="100000">
                                          <p:val>
                                            <p:strVal val="1+ppt_h/2"/>
                                          </p:val>
                                        </p:tav>
                                      </p:tavLst>
                                    </p:anim>
                                    <p:set>
                                      <p:cBhvr>
                                        <p:cTn id="155" dur="1" fill="hold">
                                          <p:stCondLst>
                                            <p:cond delay="3499"/>
                                          </p:stCondLst>
                                        </p:cTn>
                                        <p:tgtEl>
                                          <p:spTgt spid="69"/>
                                        </p:tgtEl>
                                        <p:attrNameLst>
                                          <p:attrName>style.visibility</p:attrName>
                                        </p:attrNameLst>
                                      </p:cBhvr>
                                      <p:to>
                                        <p:strVal val="hidden"/>
                                      </p:to>
                                    </p:set>
                                  </p:childTnLst>
                                </p:cTn>
                              </p:par>
                              <p:par>
                                <p:cTn id="156" presetID="19" presetClass="exit" presetSubtype="5" fill="hold" nodeType="withEffect">
                                  <p:stCondLst>
                                    <p:cond delay="0"/>
                                  </p:stCondLst>
                                  <p:childTnLst>
                                    <p:anim calcmode="lin" valueType="num">
                                      <p:cBhvr>
                                        <p:cTn id="157" dur="3500"/>
                                        <p:tgtEl>
                                          <p:spTgt spid="69"/>
                                        </p:tgtEl>
                                        <p:attrNameLst>
                                          <p:attrName>ppt_w</p:attrName>
                                        </p:attrNameLst>
                                      </p:cBhvr>
                                      <p:tavLst>
                                        <p:tav tm="0">
                                          <p:val>
                                            <p:strVal val="ppt_w"/>
                                          </p:val>
                                        </p:tav>
                                        <p:tav tm="100000">
                                          <p:val>
                                            <p:strVal val="ppt_w"/>
                                          </p:val>
                                        </p:tav>
                                      </p:tavLst>
                                    </p:anim>
                                    <p:anim calcmode="lin" valueType="num">
                                      <p:cBhvr>
                                        <p:cTn id="158" dur="3500"/>
                                        <p:tgtEl>
                                          <p:spTgt spid="6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9" dur="1" fill="hold">
                                          <p:stCondLst>
                                            <p:cond delay="3499"/>
                                          </p:stCondLst>
                                        </p:cTn>
                                        <p:tgtEl>
                                          <p:spTgt spid="69"/>
                                        </p:tgtEl>
                                        <p:attrNameLst>
                                          <p:attrName>style.visibility</p:attrName>
                                        </p:attrNameLst>
                                      </p:cBhvr>
                                      <p:to>
                                        <p:strVal val="hidden"/>
                                      </p:to>
                                    </p:set>
                                  </p:childTnLst>
                                </p:cTn>
                              </p:par>
                              <p:par>
                                <p:cTn id="160" presetID="2" presetClass="exit" presetSubtype="6" fill="hold" nodeType="withEffect">
                                  <p:stCondLst>
                                    <p:cond delay="0"/>
                                  </p:stCondLst>
                                  <p:childTnLst>
                                    <p:anim calcmode="lin" valueType="num">
                                      <p:cBhvr additive="base">
                                        <p:cTn id="161" dur="3500"/>
                                        <p:tgtEl>
                                          <p:spTgt spid="75"/>
                                        </p:tgtEl>
                                        <p:attrNameLst>
                                          <p:attrName>ppt_x</p:attrName>
                                        </p:attrNameLst>
                                      </p:cBhvr>
                                      <p:tavLst>
                                        <p:tav tm="0">
                                          <p:val>
                                            <p:strVal val="ppt_x"/>
                                          </p:val>
                                        </p:tav>
                                        <p:tav tm="100000">
                                          <p:val>
                                            <p:strVal val="1+ppt_w/2"/>
                                          </p:val>
                                        </p:tav>
                                      </p:tavLst>
                                    </p:anim>
                                    <p:anim calcmode="lin" valueType="num">
                                      <p:cBhvr additive="base">
                                        <p:cTn id="162" dur="3500"/>
                                        <p:tgtEl>
                                          <p:spTgt spid="75"/>
                                        </p:tgtEl>
                                        <p:attrNameLst>
                                          <p:attrName>ppt_y</p:attrName>
                                        </p:attrNameLst>
                                      </p:cBhvr>
                                      <p:tavLst>
                                        <p:tav tm="0">
                                          <p:val>
                                            <p:strVal val="ppt_y"/>
                                          </p:val>
                                        </p:tav>
                                        <p:tav tm="100000">
                                          <p:val>
                                            <p:strVal val="1+ppt_h/2"/>
                                          </p:val>
                                        </p:tav>
                                      </p:tavLst>
                                    </p:anim>
                                    <p:set>
                                      <p:cBhvr>
                                        <p:cTn id="163" dur="1" fill="hold">
                                          <p:stCondLst>
                                            <p:cond delay="3499"/>
                                          </p:stCondLst>
                                        </p:cTn>
                                        <p:tgtEl>
                                          <p:spTgt spid="75"/>
                                        </p:tgtEl>
                                        <p:attrNameLst>
                                          <p:attrName>style.visibility</p:attrName>
                                        </p:attrNameLst>
                                      </p:cBhvr>
                                      <p:to>
                                        <p:strVal val="hidden"/>
                                      </p:to>
                                    </p:set>
                                  </p:childTnLst>
                                </p:cTn>
                              </p:par>
                              <p:par>
                                <p:cTn id="164" presetID="19" presetClass="exit" presetSubtype="5" fill="hold" nodeType="withEffect">
                                  <p:stCondLst>
                                    <p:cond delay="0"/>
                                  </p:stCondLst>
                                  <p:childTnLst>
                                    <p:anim calcmode="lin" valueType="num">
                                      <p:cBhvr>
                                        <p:cTn id="165" dur="3500"/>
                                        <p:tgtEl>
                                          <p:spTgt spid="75"/>
                                        </p:tgtEl>
                                        <p:attrNameLst>
                                          <p:attrName>ppt_w</p:attrName>
                                        </p:attrNameLst>
                                      </p:cBhvr>
                                      <p:tavLst>
                                        <p:tav tm="0">
                                          <p:val>
                                            <p:strVal val="ppt_w"/>
                                          </p:val>
                                        </p:tav>
                                        <p:tav tm="100000">
                                          <p:val>
                                            <p:strVal val="ppt_w"/>
                                          </p:val>
                                        </p:tav>
                                      </p:tavLst>
                                    </p:anim>
                                    <p:anim calcmode="lin" valueType="num">
                                      <p:cBhvr>
                                        <p:cTn id="166" dur="3500"/>
                                        <p:tgtEl>
                                          <p:spTgt spid="7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7" dur="1" fill="hold">
                                          <p:stCondLst>
                                            <p:cond delay="3499"/>
                                          </p:stCondLst>
                                        </p:cTn>
                                        <p:tgtEl>
                                          <p:spTgt spid="75"/>
                                        </p:tgtEl>
                                        <p:attrNameLst>
                                          <p:attrName>style.visibility</p:attrName>
                                        </p:attrNameLst>
                                      </p:cBhvr>
                                      <p:to>
                                        <p:strVal val="hidden"/>
                                      </p:to>
                                    </p:set>
                                  </p:childTnLst>
                                </p:cTn>
                              </p:par>
                              <p:par>
                                <p:cTn id="168" presetID="2" presetClass="exit" presetSubtype="6" fill="hold" nodeType="withEffect">
                                  <p:stCondLst>
                                    <p:cond delay="0"/>
                                  </p:stCondLst>
                                  <p:childTnLst>
                                    <p:anim calcmode="lin" valueType="num">
                                      <p:cBhvr additive="base">
                                        <p:cTn id="169" dur="3500"/>
                                        <p:tgtEl>
                                          <p:spTgt spid="81"/>
                                        </p:tgtEl>
                                        <p:attrNameLst>
                                          <p:attrName>ppt_x</p:attrName>
                                        </p:attrNameLst>
                                      </p:cBhvr>
                                      <p:tavLst>
                                        <p:tav tm="0">
                                          <p:val>
                                            <p:strVal val="ppt_x"/>
                                          </p:val>
                                        </p:tav>
                                        <p:tav tm="100000">
                                          <p:val>
                                            <p:strVal val="1+ppt_w/2"/>
                                          </p:val>
                                        </p:tav>
                                      </p:tavLst>
                                    </p:anim>
                                    <p:anim calcmode="lin" valueType="num">
                                      <p:cBhvr additive="base">
                                        <p:cTn id="170" dur="3500"/>
                                        <p:tgtEl>
                                          <p:spTgt spid="81"/>
                                        </p:tgtEl>
                                        <p:attrNameLst>
                                          <p:attrName>ppt_y</p:attrName>
                                        </p:attrNameLst>
                                      </p:cBhvr>
                                      <p:tavLst>
                                        <p:tav tm="0">
                                          <p:val>
                                            <p:strVal val="ppt_y"/>
                                          </p:val>
                                        </p:tav>
                                        <p:tav tm="100000">
                                          <p:val>
                                            <p:strVal val="1+ppt_h/2"/>
                                          </p:val>
                                        </p:tav>
                                      </p:tavLst>
                                    </p:anim>
                                    <p:set>
                                      <p:cBhvr>
                                        <p:cTn id="171" dur="1" fill="hold">
                                          <p:stCondLst>
                                            <p:cond delay="3499"/>
                                          </p:stCondLst>
                                        </p:cTn>
                                        <p:tgtEl>
                                          <p:spTgt spid="81"/>
                                        </p:tgtEl>
                                        <p:attrNameLst>
                                          <p:attrName>style.visibility</p:attrName>
                                        </p:attrNameLst>
                                      </p:cBhvr>
                                      <p:to>
                                        <p:strVal val="hidden"/>
                                      </p:to>
                                    </p:set>
                                  </p:childTnLst>
                                </p:cTn>
                              </p:par>
                              <p:par>
                                <p:cTn id="172" presetID="19" presetClass="exit" presetSubtype="5" fill="hold" nodeType="withEffect">
                                  <p:stCondLst>
                                    <p:cond delay="0"/>
                                  </p:stCondLst>
                                  <p:childTnLst>
                                    <p:anim calcmode="lin" valueType="num">
                                      <p:cBhvr>
                                        <p:cTn id="173" dur="3500"/>
                                        <p:tgtEl>
                                          <p:spTgt spid="81"/>
                                        </p:tgtEl>
                                        <p:attrNameLst>
                                          <p:attrName>ppt_w</p:attrName>
                                        </p:attrNameLst>
                                      </p:cBhvr>
                                      <p:tavLst>
                                        <p:tav tm="0">
                                          <p:val>
                                            <p:strVal val="ppt_w"/>
                                          </p:val>
                                        </p:tav>
                                        <p:tav tm="100000">
                                          <p:val>
                                            <p:strVal val="ppt_w"/>
                                          </p:val>
                                        </p:tav>
                                      </p:tavLst>
                                    </p:anim>
                                    <p:anim calcmode="lin" valueType="num">
                                      <p:cBhvr>
                                        <p:cTn id="174" dur="3500"/>
                                        <p:tgtEl>
                                          <p:spTgt spid="8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5" dur="1" fill="hold">
                                          <p:stCondLst>
                                            <p:cond delay="3499"/>
                                          </p:stCondLst>
                                        </p:cTn>
                                        <p:tgtEl>
                                          <p:spTgt spid="81"/>
                                        </p:tgtEl>
                                        <p:attrNameLst>
                                          <p:attrName>style.visibility</p:attrName>
                                        </p:attrNameLst>
                                      </p:cBhvr>
                                      <p:to>
                                        <p:strVal val="hidden"/>
                                      </p:to>
                                    </p:set>
                                  </p:childTnLst>
                                </p:cTn>
                              </p:par>
                              <p:par>
                                <p:cTn id="176" presetID="2" presetClass="exit" presetSubtype="12" fill="hold" nodeType="withEffect">
                                  <p:stCondLst>
                                    <p:cond delay="0"/>
                                  </p:stCondLst>
                                  <p:childTnLst>
                                    <p:anim calcmode="lin" valueType="num">
                                      <p:cBhvr additive="base">
                                        <p:cTn id="177" dur="3500"/>
                                        <p:tgtEl>
                                          <p:spTgt spid="57"/>
                                        </p:tgtEl>
                                        <p:attrNameLst>
                                          <p:attrName>ppt_x</p:attrName>
                                        </p:attrNameLst>
                                      </p:cBhvr>
                                      <p:tavLst>
                                        <p:tav tm="0">
                                          <p:val>
                                            <p:strVal val="ppt_x"/>
                                          </p:val>
                                        </p:tav>
                                        <p:tav tm="100000">
                                          <p:val>
                                            <p:strVal val="0-ppt_w/2"/>
                                          </p:val>
                                        </p:tav>
                                      </p:tavLst>
                                    </p:anim>
                                    <p:anim calcmode="lin" valueType="num">
                                      <p:cBhvr additive="base">
                                        <p:cTn id="178" dur="3500"/>
                                        <p:tgtEl>
                                          <p:spTgt spid="57"/>
                                        </p:tgtEl>
                                        <p:attrNameLst>
                                          <p:attrName>ppt_y</p:attrName>
                                        </p:attrNameLst>
                                      </p:cBhvr>
                                      <p:tavLst>
                                        <p:tav tm="0">
                                          <p:val>
                                            <p:strVal val="ppt_y"/>
                                          </p:val>
                                        </p:tav>
                                        <p:tav tm="100000">
                                          <p:val>
                                            <p:strVal val="1+ppt_h/2"/>
                                          </p:val>
                                        </p:tav>
                                      </p:tavLst>
                                    </p:anim>
                                    <p:set>
                                      <p:cBhvr>
                                        <p:cTn id="179" dur="1" fill="hold">
                                          <p:stCondLst>
                                            <p:cond delay="3499"/>
                                          </p:stCondLst>
                                        </p:cTn>
                                        <p:tgtEl>
                                          <p:spTgt spid="57"/>
                                        </p:tgtEl>
                                        <p:attrNameLst>
                                          <p:attrName>style.visibility</p:attrName>
                                        </p:attrNameLst>
                                      </p:cBhvr>
                                      <p:to>
                                        <p:strVal val="hidden"/>
                                      </p:to>
                                    </p:set>
                                  </p:childTnLst>
                                </p:cTn>
                              </p:par>
                              <p:par>
                                <p:cTn id="180" presetID="19" presetClass="exit" presetSubtype="5" fill="hold" nodeType="withEffect">
                                  <p:stCondLst>
                                    <p:cond delay="0"/>
                                  </p:stCondLst>
                                  <p:childTnLst>
                                    <p:anim calcmode="lin" valueType="num">
                                      <p:cBhvr>
                                        <p:cTn id="181" dur="3500"/>
                                        <p:tgtEl>
                                          <p:spTgt spid="57"/>
                                        </p:tgtEl>
                                        <p:attrNameLst>
                                          <p:attrName>ppt_w</p:attrName>
                                        </p:attrNameLst>
                                      </p:cBhvr>
                                      <p:tavLst>
                                        <p:tav tm="0">
                                          <p:val>
                                            <p:strVal val="ppt_w"/>
                                          </p:val>
                                        </p:tav>
                                        <p:tav tm="100000">
                                          <p:val>
                                            <p:strVal val="ppt_w"/>
                                          </p:val>
                                        </p:tav>
                                      </p:tavLst>
                                    </p:anim>
                                    <p:anim calcmode="lin" valueType="num">
                                      <p:cBhvr>
                                        <p:cTn id="182" dur="35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3" dur="1" fill="hold">
                                          <p:stCondLst>
                                            <p:cond delay="3499"/>
                                          </p:stCondLst>
                                        </p:cTn>
                                        <p:tgtEl>
                                          <p:spTgt spid="57"/>
                                        </p:tgtEl>
                                        <p:attrNameLst>
                                          <p:attrName>style.visibility</p:attrName>
                                        </p:attrNameLst>
                                      </p:cBhvr>
                                      <p:to>
                                        <p:strVal val="hidden"/>
                                      </p:to>
                                    </p:set>
                                  </p:childTnLst>
                                </p:cTn>
                              </p:par>
                              <p:par>
                                <p:cTn id="184" presetID="2" presetClass="exit" presetSubtype="12" fill="hold" nodeType="withEffect">
                                  <p:stCondLst>
                                    <p:cond delay="0"/>
                                  </p:stCondLst>
                                  <p:childTnLst>
                                    <p:anim calcmode="lin" valueType="num">
                                      <p:cBhvr additive="base">
                                        <p:cTn id="185" dur="3500"/>
                                        <p:tgtEl>
                                          <p:spTgt spid="63"/>
                                        </p:tgtEl>
                                        <p:attrNameLst>
                                          <p:attrName>ppt_x</p:attrName>
                                        </p:attrNameLst>
                                      </p:cBhvr>
                                      <p:tavLst>
                                        <p:tav tm="0">
                                          <p:val>
                                            <p:strVal val="ppt_x"/>
                                          </p:val>
                                        </p:tav>
                                        <p:tav tm="100000">
                                          <p:val>
                                            <p:strVal val="0-ppt_w/2"/>
                                          </p:val>
                                        </p:tav>
                                      </p:tavLst>
                                    </p:anim>
                                    <p:anim calcmode="lin" valueType="num">
                                      <p:cBhvr additive="base">
                                        <p:cTn id="186" dur="3500"/>
                                        <p:tgtEl>
                                          <p:spTgt spid="63"/>
                                        </p:tgtEl>
                                        <p:attrNameLst>
                                          <p:attrName>ppt_y</p:attrName>
                                        </p:attrNameLst>
                                      </p:cBhvr>
                                      <p:tavLst>
                                        <p:tav tm="0">
                                          <p:val>
                                            <p:strVal val="ppt_y"/>
                                          </p:val>
                                        </p:tav>
                                        <p:tav tm="100000">
                                          <p:val>
                                            <p:strVal val="1+ppt_h/2"/>
                                          </p:val>
                                        </p:tav>
                                      </p:tavLst>
                                    </p:anim>
                                    <p:set>
                                      <p:cBhvr>
                                        <p:cTn id="187" dur="1" fill="hold">
                                          <p:stCondLst>
                                            <p:cond delay="3499"/>
                                          </p:stCondLst>
                                        </p:cTn>
                                        <p:tgtEl>
                                          <p:spTgt spid="63"/>
                                        </p:tgtEl>
                                        <p:attrNameLst>
                                          <p:attrName>style.visibility</p:attrName>
                                        </p:attrNameLst>
                                      </p:cBhvr>
                                      <p:to>
                                        <p:strVal val="hidden"/>
                                      </p:to>
                                    </p:set>
                                  </p:childTnLst>
                                </p:cTn>
                              </p:par>
                              <p:par>
                                <p:cTn id="188" presetID="19" presetClass="exit" presetSubtype="5" fill="hold" nodeType="withEffect">
                                  <p:stCondLst>
                                    <p:cond delay="0"/>
                                  </p:stCondLst>
                                  <p:childTnLst>
                                    <p:anim calcmode="lin" valueType="num">
                                      <p:cBhvr>
                                        <p:cTn id="189" dur="3500"/>
                                        <p:tgtEl>
                                          <p:spTgt spid="63"/>
                                        </p:tgtEl>
                                        <p:attrNameLst>
                                          <p:attrName>ppt_w</p:attrName>
                                        </p:attrNameLst>
                                      </p:cBhvr>
                                      <p:tavLst>
                                        <p:tav tm="0">
                                          <p:val>
                                            <p:strVal val="ppt_w"/>
                                          </p:val>
                                        </p:tav>
                                        <p:tav tm="100000">
                                          <p:val>
                                            <p:strVal val="ppt_w"/>
                                          </p:val>
                                        </p:tav>
                                      </p:tavLst>
                                    </p:anim>
                                    <p:anim calcmode="lin" valueType="num">
                                      <p:cBhvr>
                                        <p:cTn id="190" dur="3500"/>
                                        <p:tgtEl>
                                          <p:spTgt spid="6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91" dur="1" fill="hold">
                                          <p:stCondLst>
                                            <p:cond delay="3499"/>
                                          </p:stCondLst>
                                        </p:cTn>
                                        <p:tgtEl>
                                          <p:spTgt spid="63"/>
                                        </p:tgtEl>
                                        <p:attrNameLst>
                                          <p:attrName>style.visibility</p:attrName>
                                        </p:attrNameLst>
                                      </p:cBhvr>
                                      <p:to>
                                        <p:strVal val="hidden"/>
                                      </p:to>
                                    </p:set>
                                  </p:childTnLst>
                                </p:cTn>
                              </p:par>
                              <p:par>
                                <p:cTn id="192" presetID="2" presetClass="exit" presetSubtype="12" fill="hold" nodeType="withEffect">
                                  <p:stCondLst>
                                    <p:cond delay="0"/>
                                  </p:stCondLst>
                                  <p:childTnLst>
                                    <p:anim calcmode="lin" valueType="num">
                                      <p:cBhvr additive="base">
                                        <p:cTn id="193" dur="3500"/>
                                        <p:tgtEl>
                                          <p:spTgt spid="27"/>
                                        </p:tgtEl>
                                        <p:attrNameLst>
                                          <p:attrName>ppt_x</p:attrName>
                                        </p:attrNameLst>
                                      </p:cBhvr>
                                      <p:tavLst>
                                        <p:tav tm="0">
                                          <p:val>
                                            <p:strVal val="ppt_x"/>
                                          </p:val>
                                        </p:tav>
                                        <p:tav tm="100000">
                                          <p:val>
                                            <p:strVal val="0-ppt_w/2"/>
                                          </p:val>
                                        </p:tav>
                                      </p:tavLst>
                                    </p:anim>
                                    <p:anim calcmode="lin" valueType="num">
                                      <p:cBhvr additive="base">
                                        <p:cTn id="194" dur="3500"/>
                                        <p:tgtEl>
                                          <p:spTgt spid="27"/>
                                        </p:tgtEl>
                                        <p:attrNameLst>
                                          <p:attrName>ppt_y</p:attrName>
                                        </p:attrNameLst>
                                      </p:cBhvr>
                                      <p:tavLst>
                                        <p:tav tm="0">
                                          <p:val>
                                            <p:strVal val="ppt_y"/>
                                          </p:val>
                                        </p:tav>
                                        <p:tav tm="100000">
                                          <p:val>
                                            <p:strVal val="1+ppt_h/2"/>
                                          </p:val>
                                        </p:tav>
                                      </p:tavLst>
                                    </p:anim>
                                    <p:set>
                                      <p:cBhvr>
                                        <p:cTn id="195" dur="1" fill="hold">
                                          <p:stCondLst>
                                            <p:cond delay="3499"/>
                                          </p:stCondLst>
                                        </p:cTn>
                                        <p:tgtEl>
                                          <p:spTgt spid="27"/>
                                        </p:tgtEl>
                                        <p:attrNameLst>
                                          <p:attrName>style.visibility</p:attrName>
                                        </p:attrNameLst>
                                      </p:cBhvr>
                                      <p:to>
                                        <p:strVal val="hidden"/>
                                      </p:to>
                                    </p:set>
                                  </p:childTnLst>
                                </p:cTn>
                              </p:par>
                              <p:par>
                                <p:cTn id="196" presetID="19" presetClass="exit" presetSubtype="5" fill="hold" nodeType="withEffect">
                                  <p:stCondLst>
                                    <p:cond delay="0"/>
                                  </p:stCondLst>
                                  <p:childTnLst>
                                    <p:anim calcmode="lin" valueType="num">
                                      <p:cBhvr>
                                        <p:cTn id="197" dur="3500"/>
                                        <p:tgtEl>
                                          <p:spTgt spid="27"/>
                                        </p:tgtEl>
                                        <p:attrNameLst>
                                          <p:attrName>ppt_w</p:attrName>
                                        </p:attrNameLst>
                                      </p:cBhvr>
                                      <p:tavLst>
                                        <p:tav tm="0">
                                          <p:val>
                                            <p:strVal val="ppt_w"/>
                                          </p:val>
                                        </p:tav>
                                        <p:tav tm="100000">
                                          <p:val>
                                            <p:strVal val="ppt_w"/>
                                          </p:val>
                                        </p:tav>
                                      </p:tavLst>
                                    </p:anim>
                                    <p:anim calcmode="lin" valueType="num">
                                      <p:cBhvr>
                                        <p:cTn id="198" dur="35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99" dur="1" fill="hold">
                                          <p:stCondLst>
                                            <p:cond delay="3499"/>
                                          </p:stCondLst>
                                        </p:cTn>
                                        <p:tgtEl>
                                          <p:spTgt spid="27"/>
                                        </p:tgtEl>
                                        <p:attrNameLst>
                                          <p:attrName>style.visibility</p:attrName>
                                        </p:attrNameLst>
                                      </p:cBhvr>
                                      <p:to>
                                        <p:strVal val="hidden"/>
                                      </p:to>
                                    </p:set>
                                  </p:childTnLst>
                                </p:cTn>
                              </p:par>
                              <p:par>
                                <p:cTn id="200" presetID="23" presetClass="entr" presetSubtype="272" fill="hold" nodeType="withEffect">
                                  <p:stCondLst>
                                    <p:cond delay="0"/>
                                  </p:stCondLst>
                                  <p:childTnLst>
                                    <p:set>
                                      <p:cBhvr>
                                        <p:cTn id="201" dur="1" fill="hold">
                                          <p:stCondLst>
                                            <p:cond delay="0"/>
                                          </p:stCondLst>
                                        </p:cTn>
                                        <p:tgtEl>
                                          <p:spTgt spid="125"/>
                                        </p:tgtEl>
                                        <p:attrNameLst>
                                          <p:attrName>style.visibility</p:attrName>
                                        </p:attrNameLst>
                                      </p:cBhvr>
                                      <p:to>
                                        <p:strVal val="visible"/>
                                      </p:to>
                                    </p:set>
                                    <p:anim calcmode="lin" valueType="num">
                                      <p:cBhvr>
                                        <p:cTn id="202" dur="3000" fill="hold"/>
                                        <p:tgtEl>
                                          <p:spTgt spid="125"/>
                                        </p:tgtEl>
                                        <p:attrNameLst>
                                          <p:attrName>ppt_w</p:attrName>
                                        </p:attrNameLst>
                                      </p:cBhvr>
                                      <p:tavLst>
                                        <p:tav tm="0">
                                          <p:val>
                                            <p:strVal val="2/3*#ppt_w"/>
                                          </p:val>
                                        </p:tav>
                                        <p:tav tm="100000">
                                          <p:val>
                                            <p:strVal val="#ppt_w"/>
                                          </p:val>
                                        </p:tav>
                                      </p:tavLst>
                                    </p:anim>
                                    <p:anim calcmode="lin" valueType="num">
                                      <p:cBhvr>
                                        <p:cTn id="203" dur="3000" fill="hold"/>
                                        <p:tgtEl>
                                          <p:spTgt spid="125"/>
                                        </p:tgtEl>
                                        <p:attrNameLst>
                                          <p:attrName>ppt_h</p:attrName>
                                        </p:attrNameLst>
                                      </p:cBhvr>
                                      <p:tavLst>
                                        <p:tav tm="0">
                                          <p:val>
                                            <p:strVal val="2/3*#ppt_h"/>
                                          </p:val>
                                        </p:tav>
                                        <p:tav tm="100000">
                                          <p:val>
                                            <p:strVal val="#ppt_h"/>
                                          </p:val>
                                        </p:tav>
                                      </p:tavLst>
                                    </p:anim>
                                  </p:childTnLst>
                                </p:cTn>
                              </p:par>
                              <p:par>
                                <p:cTn id="204" presetID="16" presetClass="entr" presetSubtype="42" fill="hold" nodeType="withEffect">
                                  <p:stCondLst>
                                    <p:cond delay="0"/>
                                  </p:stCondLst>
                                  <p:childTnLst>
                                    <p:set>
                                      <p:cBhvr>
                                        <p:cTn id="205" dur="1" fill="hold">
                                          <p:stCondLst>
                                            <p:cond delay="0"/>
                                          </p:stCondLst>
                                        </p:cTn>
                                        <p:tgtEl>
                                          <p:spTgt spid="125"/>
                                        </p:tgtEl>
                                        <p:attrNameLst>
                                          <p:attrName>style.visibility</p:attrName>
                                        </p:attrNameLst>
                                      </p:cBhvr>
                                      <p:to>
                                        <p:strVal val="visible"/>
                                      </p:to>
                                    </p:set>
                                    <p:animEffect transition="in" filter="barn(outHorizontal)">
                                      <p:cBhvr>
                                        <p:cTn id="206" dur="3000"/>
                                        <p:tgtEl>
                                          <p:spTgt spid="125"/>
                                        </p:tgtEl>
                                      </p:cBhvr>
                                    </p:animEffect>
                                  </p:childTnLst>
                                </p:cTn>
                              </p:par>
                              <p:par>
                                <p:cTn id="207" presetID="23" presetClass="exit" presetSubtype="16" fill="hold" nodeType="withEffect">
                                  <p:stCondLst>
                                    <p:cond delay="0"/>
                                  </p:stCondLst>
                                  <p:childTnLst>
                                    <p:anim calcmode="lin" valueType="num">
                                      <p:cBhvr>
                                        <p:cTn id="208" dur="5750"/>
                                        <p:tgtEl>
                                          <p:spTgt spid="126"/>
                                        </p:tgtEl>
                                        <p:attrNameLst>
                                          <p:attrName>ppt_w</p:attrName>
                                        </p:attrNameLst>
                                      </p:cBhvr>
                                      <p:tavLst>
                                        <p:tav tm="0">
                                          <p:val>
                                            <p:strVal val="ppt_w"/>
                                          </p:val>
                                        </p:tav>
                                        <p:tav tm="100000">
                                          <p:val>
                                            <p:strVal val="4*ppt_w"/>
                                          </p:val>
                                        </p:tav>
                                      </p:tavLst>
                                    </p:anim>
                                    <p:anim calcmode="lin" valueType="num">
                                      <p:cBhvr>
                                        <p:cTn id="209" dur="5750"/>
                                        <p:tgtEl>
                                          <p:spTgt spid="126"/>
                                        </p:tgtEl>
                                        <p:attrNameLst>
                                          <p:attrName>ppt_h</p:attrName>
                                        </p:attrNameLst>
                                      </p:cBhvr>
                                      <p:tavLst>
                                        <p:tav tm="0">
                                          <p:val>
                                            <p:strVal val="ppt_h"/>
                                          </p:val>
                                        </p:tav>
                                        <p:tav tm="100000">
                                          <p:val>
                                            <p:strVal val="4*ppt_h"/>
                                          </p:val>
                                        </p:tav>
                                      </p:tavLst>
                                    </p:anim>
                                    <p:set>
                                      <p:cBhvr>
                                        <p:cTn id="210" dur="1" fill="hold">
                                          <p:stCondLst>
                                            <p:cond delay="5749"/>
                                          </p:stCondLst>
                                        </p:cTn>
                                        <p:tgtEl>
                                          <p:spTgt spid="1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73 Grupo"/>
          <p:cNvGrpSpPr/>
          <p:nvPr/>
        </p:nvGrpSpPr>
        <p:grpSpPr>
          <a:xfrm>
            <a:off x="0" y="0"/>
            <a:ext cx="9144000" cy="5143500"/>
            <a:chOff x="0" y="0"/>
            <a:chExt cx="9144000" cy="5143500"/>
          </a:xfrm>
        </p:grpSpPr>
        <p:sp>
          <p:nvSpPr>
            <p:cNvPr id="75" name="74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8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8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 name="11 Imagen" descr="Diapositiva6"/>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3625" y="0"/>
            <a:ext cx="9144000" cy="5143500"/>
          </a:xfrm>
          <a:prstGeom prst="rect">
            <a:avLst/>
          </a:prstGeom>
          <a:noFill/>
          <a:ln>
            <a:noFill/>
          </a:ln>
        </p:spPr>
      </p:pic>
      <p:pic>
        <p:nvPicPr>
          <p:cNvPr id="205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91680" y="-740618"/>
            <a:ext cx="5743575" cy="221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800000">
            <a:off x="1691680" y="3651870"/>
            <a:ext cx="5743575" cy="221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6200000">
            <a:off x="-1080585" y="1454403"/>
            <a:ext cx="5165218" cy="221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5400000" flipH="1">
            <a:off x="5040094" y="1508476"/>
            <a:ext cx="5165218" cy="221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12 Rectángulo"/>
          <p:cNvSpPr/>
          <p:nvPr/>
        </p:nvSpPr>
        <p:spPr>
          <a:xfrm flipH="1">
            <a:off x="-30089" y="-740618"/>
            <a:ext cx="9641827" cy="6480720"/>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57805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050"/>
                                        </p:tgtEl>
                                        <p:attrNameLst>
                                          <p:attrName>style.visibility</p:attrName>
                                        </p:attrNameLst>
                                      </p:cBhvr>
                                      <p:to>
                                        <p:strVal val="visible"/>
                                      </p:to>
                                    </p:set>
                                    <p:anim calcmode="lin" valueType="num">
                                      <p:cBhvr additive="base">
                                        <p:cTn id="7" dur="3000" fill="hold"/>
                                        <p:tgtEl>
                                          <p:spTgt spid="2050"/>
                                        </p:tgtEl>
                                        <p:attrNameLst>
                                          <p:attrName>ppt_x</p:attrName>
                                        </p:attrNameLst>
                                      </p:cBhvr>
                                      <p:tavLst>
                                        <p:tav tm="0">
                                          <p:val>
                                            <p:strVal val="#ppt_x"/>
                                          </p:val>
                                        </p:tav>
                                        <p:tav tm="100000">
                                          <p:val>
                                            <p:strVal val="#ppt_x"/>
                                          </p:val>
                                        </p:tav>
                                      </p:tavLst>
                                    </p:anim>
                                    <p:anim calcmode="lin" valueType="num">
                                      <p:cBhvr additive="base">
                                        <p:cTn id="8" dur="3000" fill="hold"/>
                                        <p:tgtEl>
                                          <p:spTgt spid="2050"/>
                                        </p:tgtEl>
                                        <p:attrNameLst>
                                          <p:attrName>ppt_y</p:attrName>
                                        </p:attrNameLst>
                                      </p:cBhvr>
                                      <p:tavLst>
                                        <p:tav tm="0">
                                          <p:val>
                                            <p:strVal val="0-#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050"/>
                                        </p:tgtEl>
                                        <p:attrNameLst>
                                          <p:attrName>style.visibility</p:attrName>
                                        </p:attrNameLst>
                                      </p:cBhvr>
                                      <p:to>
                                        <p:strVal val="visible"/>
                                      </p:to>
                                    </p:set>
                                    <p:anim calcmode="lin" valueType="num">
                                      <p:cBhvr>
                                        <p:cTn id="11" dur="3000" fill="hold"/>
                                        <p:tgtEl>
                                          <p:spTgt spid="2050"/>
                                        </p:tgtEl>
                                        <p:attrNameLst>
                                          <p:attrName>ppt_w</p:attrName>
                                        </p:attrNameLst>
                                      </p:cBhvr>
                                      <p:tavLst>
                                        <p:tav tm="0">
                                          <p:val>
                                            <p:strVal val="#ppt_w"/>
                                          </p:val>
                                        </p:tav>
                                        <p:tav tm="100000">
                                          <p:val>
                                            <p:strVal val="#ppt_w"/>
                                          </p:val>
                                        </p:tav>
                                      </p:tavLst>
                                    </p:anim>
                                    <p:anim calcmode="lin" valueType="num">
                                      <p:cBhvr>
                                        <p:cTn id="12" dur="3000" fill="hold"/>
                                        <p:tgtEl>
                                          <p:spTgt spid="2050"/>
                                        </p:tgtEl>
                                        <p:attrNameLst>
                                          <p:attrName>ppt_h</p:attrName>
                                        </p:attrNameLst>
                                      </p:cBhvr>
                                      <p:tavLst>
                                        <p:tav tm="0" fmla="#ppt_h*sin(2.5*pi*$)">
                                          <p:val>
                                            <p:fltVal val="0"/>
                                          </p:val>
                                        </p:tav>
                                        <p:tav tm="100000">
                                          <p:val>
                                            <p:fltVal val="1"/>
                                          </p:val>
                                        </p:tav>
                                      </p:tavLst>
                                    </p:anim>
                                  </p:childTnLst>
                                </p:cTn>
                              </p:par>
                              <p:par>
                                <p:cTn id="13" presetID="2" presetClass="exit" presetSubtype="4" fill="hold" nodeType="withEffect">
                                  <p:stCondLst>
                                    <p:cond delay="0"/>
                                  </p:stCondLst>
                                  <p:childTnLst>
                                    <p:anim calcmode="lin" valueType="num">
                                      <p:cBhvr additive="base">
                                        <p:cTn id="14" dur="3000"/>
                                        <p:tgtEl>
                                          <p:spTgt spid="2050"/>
                                        </p:tgtEl>
                                        <p:attrNameLst>
                                          <p:attrName>ppt_x</p:attrName>
                                        </p:attrNameLst>
                                      </p:cBhvr>
                                      <p:tavLst>
                                        <p:tav tm="0">
                                          <p:val>
                                            <p:strVal val="ppt_x"/>
                                          </p:val>
                                        </p:tav>
                                        <p:tav tm="100000">
                                          <p:val>
                                            <p:strVal val="ppt_x"/>
                                          </p:val>
                                        </p:tav>
                                      </p:tavLst>
                                    </p:anim>
                                    <p:anim calcmode="lin" valueType="num">
                                      <p:cBhvr additive="base">
                                        <p:cTn id="15" dur="3000"/>
                                        <p:tgtEl>
                                          <p:spTgt spid="2050"/>
                                        </p:tgtEl>
                                        <p:attrNameLst>
                                          <p:attrName>ppt_y</p:attrName>
                                        </p:attrNameLst>
                                      </p:cBhvr>
                                      <p:tavLst>
                                        <p:tav tm="0">
                                          <p:val>
                                            <p:strVal val="ppt_y"/>
                                          </p:val>
                                        </p:tav>
                                        <p:tav tm="100000">
                                          <p:val>
                                            <p:strVal val="1+ppt_h/2"/>
                                          </p:val>
                                        </p:tav>
                                      </p:tavLst>
                                    </p:anim>
                                    <p:set>
                                      <p:cBhvr>
                                        <p:cTn id="16" dur="1" fill="hold">
                                          <p:stCondLst>
                                            <p:cond delay="2999"/>
                                          </p:stCondLst>
                                        </p:cTn>
                                        <p:tgtEl>
                                          <p:spTgt spid="2050"/>
                                        </p:tgtEl>
                                        <p:attrNameLst>
                                          <p:attrName>style.visibility</p:attrName>
                                        </p:attrNameLst>
                                      </p:cBhvr>
                                      <p:to>
                                        <p:strVal val="hidden"/>
                                      </p:to>
                                    </p:set>
                                  </p:childTnLst>
                                </p:cTn>
                              </p:par>
                              <p:par>
                                <p:cTn id="17" presetID="2" presetClass="entr" presetSubtype="4" fill="hold" nodeType="withEffect">
                                  <p:stCondLst>
                                    <p:cond delay="0"/>
                                  </p:stCondLst>
                                  <p:childTnLst>
                                    <p:set>
                                      <p:cBhvr>
                                        <p:cTn id="18" dur="1" fill="hold">
                                          <p:stCondLst>
                                            <p:cond delay="0"/>
                                          </p:stCondLst>
                                        </p:cTn>
                                        <p:tgtEl>
                                          <p:spTgt spid="71"/>
                                        </p:tgtEl>
                                        <p:attrNameLst>
                                          <p:attrName>style.visibility</p:attrName>
                                        </p:attrNameLst>
                                      </p:cBhvr>
                                      <p:to>
                                        <p:strVal val="visible"/>
                                      </p:to>
                                    </p:set>
                                    <p:anim calcmode="lin" valueType="num">
                                      <p:cBhvr additive="base">
                                        <p:cTn id="19" dur="3000" fill="hold"/>
                                        <p:tgtEl>
                                          <p:spTgt spid="71"/>
                                        </p:tgtEl>
                                        <p:attrNameLst>
                                          <p:attrName>ppt_x</p:attrName>
                                        </p:attrNameLst>
                                      </p:cBhvr>
                                      <p:tavLst>
                                        <p:tav tm="0">
                                          <p:val>
                                            <p:strVal val="#ppt_x"/>
                                          </p:val>
                                        </p:tav>
                                        <p:tav tm="100000">
                                          <p:val>
                                            <p:strVal val="#ppt_x"/>
                                          </p:val>
                                        </p:tav>
                                      </p:tavLst>
                                    </p:anim>
                                    <p:anim calcmode="lin" valueType="num">
                                      <p:cBhvr additive="base">
                                        <p:cTn id="20" dur="3000" fill="hold"/>
                                        <p:tgtEl>
                                          <p:spTgt spid="71"/>
                                        </p:tgtEl>
                                        <p:attrNameLst>
                                          <p:attrName>ppt_y</p:attrName>
                                        </p:attrNameLst>
                                      </p:cBhvr>
                                      <p:tavLst>
                                        <p:tav tm="0">
                                          <p:val>
                                            <p:strVal val="1+#ppt_h/2"/>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71"/>
                                        </p:tgtEl>
                                        <p:attrNameLst>
                                          <p:attrName>style.visibility</p:attrName>
                                        </p:attrNameLst>
                                      </p:cBhvr>
                                      <p:to>
                                        <p:strVal val="visible"/>
                                      </p:to>
                                    </p:set>
                                    <p:anim calcmode="lin" valueType="num">
                                      <p:cBhvr>
                                        <p:cTn id="23" dur="3000" fill="hold"/>
                                        <p:tgtEl>
                                          <p:spTgt spid="71"/>
                                        </p:tgtEl>
                                        <p:attrNameLst>
                                          <p:attrName>ppt_w</p:attrName>
                                        </p:attrNameLst>
                                      </p:cBhvr>
                                      <p:tavLst>
                                        <p:tav tm="0">
                                          <p:val>
                                            <p:strVal val="#ppt_w"/>
                                          </p:val>
                                        </p:tav>
                                        <p:tav tm="100000">
                                          <p:val>
                                            <p:strVal val="#ppt_w"/>
                                          </p:val>
                                        </p:tav>
                                      </p:tavLst>
                                    </p:anim>
                                    <p:anim calcmode="lin" valueType="num">
                                      <p:cBhvr>
                                        <p:cTn id="24" dur="3000" fill="hold"/>
                                        <p:tgtEl>
                                          <p:spTgt spid="71"/>
                                        </p:tgtEl>
                                        <p:attrNameLst>
                                          <p:attrName>ppt_h</p:attrName>
                                        </p:attrNameLst>
                                      </p:cBhvr>
                                      <p:tavLst>
                                        <p:tav tm="0" fmla="#ppt_h*sin(2.5*pi*$)">
                                          <p:val>
                                            <p:fltVal val="0"/>
                                          </p:val>
                                        </p:tav>
                                        <p:tav tm="100000">
                                          <p:val>
                                            <p:fltVal val="1"/>
                                          </p:val>
                                        </p:tav>
                                      </p:tavLst>
                                    </p:anim>
                                  </p:childTnLst>
                                </p:cTn>
                              </p:par>
                              <p:par>
                                <p:cTn id="25" presetID="2" presetClass="exit" presetSubtype="1" fill="hold" nodeType="withEffect">
                                  <p:stCondLst>
                                    <p:cond delay="0"/>
                                  </p:stCondLst>
                                  <p:childTnLst>
                                    <p:anim calcmode="lin" valueType="num">
                                      <p:cBhvr additive="base">
                                        <p:cTn id="26" dur="3000"/>
                                        <p:tgtEl>
                                          <p:spTgt spid="71"/>
                                        </p:tgtEl>
                                        <p:attrNameLst>
                                          <p:attrName>ppt_x</p:attrName>
                                        </p:attrNameLst>
                                      </p:cBhvr>
                                      <p:tavLst>
                                        <p:tav tm="0">
                                          <p:val>
                                            <p:strVal val="ppt_x"/>
                                          </p:val>
                                        </p:tav>
                                        <p:tav tm="100000">
                                          <p:val>
                                            <p:strVal val="ppt_x"/>
                                          </p:val>
                                        </p:tav>
                                      </p:tavLst>
                                    </p:anim>
                                    <p:anim calcmode="lin" valueType="num">
                                      <p:cBhvr additive="base">
                                        <p:cTn id="27" dur="3000"/>
                                        <p:tgtEl>
                                          <p:spTgt spid="71"/>
                                        </p:tgtEl>
                                        <p:attrNameLst>
                                          <p:attrName>ppt_y</p:attrName>
                                        </p:attrNameLst>
                                      </p:cBhvr>
                                      <p:tavLst>
                                        <p:tav tm="0">
                                          <p:val>
                                            <p:strVal val="ppt_y"/>
                                          </p:val>
                                        </p:tav>
                                        <p:tav tm="100000">
                                          <p:val>
                                            <p:strVal val="0-ppt_h/2"/>
                                          </p:val>
                                        </p:tav>
                                      </p:tavLst>
                                    </p:anim>
                                    <p:set>
                                      <p:cBhvr>
                                        <p:cTn id="28" dur="1" fill="hold">
                                          <p:stCondLst>
                                            <p:cond delay="2999"/>
                                          </p:stCondLst>
                                        </p:cTn>
                                        <p:tgtEl>
                                          <p:spTgt spid="71"/>
                                        </p:tgtEl>
                                        <p:attrNameLst>
                                          <p:attrName>style.visibility</p:attrName>
                                        </p:attrNameLst>
                                      </p:cBhvr>
                                      <p:to>
                                        <p:strVal val="hidden"/>
                                      </p:to>
                                    </p:set>
                                  </p:childTnLst>
                                </p:cTn>
                              </p:par>
                              <p:par>
                                <p:cTn id="29" presetID="2" presetClass="entr" presetSubtype="8" fill="hold" nodeType="withEffect">
                                  <p:stCondLst>
                                    <p:cond delay="0"/>
                                  </p:stCondLst>
                                  <p:childTnLst>
                                    <p:set>
                                      <p:cBhvr>
                                        <p:cTn id="30" dur="1" fill="hold">
                                          <p:stCondLst>
                                            <p:cond delay="0"/>
                                          </p:stCondLst>
                                        </p:cTn>
                                        <p:tgtEl>
                                          <p:spTgt spid="72"/>
                                        </p:tgtEl>
                                        <p:attrNameLst>
                                          <p:attrName>style.visibility</p:attrName>
                                        </p:attrNameLst>
                                      </p:cBhvr>
                                      <p:to>
                                        <p:strVal val="visible"/>
                                      </p:to>
                                    </p:set>
                                    <p:anim calcmode="lin" valueType="num">
                                      <p:cBhvr additive="base">
                                        <p:cTn id="31" dur="3000" fill="hold"/>
                                        <p:tgtEl>
                                          <p:spTgt spid="72"/>
                                        </p:tgtEl>
                                        <p:attrNameLst>
                                          <p:attrName>ppt_x</p:attrName>
                                        </p:attrNameLst>
                                      </p:cBhvr>
                                      <p:tavLst>
                                        <p:tav tm="0">
                                          <p:val>
                                            <p:strVal val="0-#ppt_w/2"/>
                                          </p:val>
                                        </p:tav>
                                        <p:tav tm="100000">
                                          <p:val>
                                            <p:strVal val="#ppt_x"/>
                                          </p:val>
                                        </p:tav>
                                      </p:tavLst>
                                    </p:anim>
                                    <p:anim calcmode="lin" valueType="num">
                                      <p:cBhvr additive="base">
                                        <p:cTn id="32" dur="3000" fill="hold"/>
                                        <p:tgtEl>
                                          <p:spTgt spid="72"/>
                                        </p:tgtEl>
                                        <p:attrNameLst>
                                          <p:attrName>ppt_y</p:attrName>
                                        </p:attrNameLst>
                                      </p:cBhvr>
                                      <p:tavLst>
                                        <p:tav tm="0">
                                          <p:val>
                                            <p:strVal val="#ppt_y"/>
                                          </p:val>
                                        </p:tav>
                                        <p:tav tm="100000">
                                          <p:val>
                                            <p:strVal val="#ppt_y"/>
                                          </p:val>
                                        </p:tav>
                                      </p:tavLst>
                                    </p:anim>
                                  </p:childTnLst>
                                </p:cTn>
                              </p:par>
                              <p:par>
                                <p:cTn id="33" presetID="19" presetClass="entr" presetSubtype="10" fill="hold" nodeType="withEffect">
                                  <p:stCondLst>
                                    <p:cond delay="0"/>
                                  </p:stCondLst>
                                  <p:childTnLst>
                                    <p:set>
                                      <p:cBhvr>
                                        <p:cTn id="34" dur="1" fill="hold">
                                          <p:stCondLst>
                                            <p:cond delay="0"/>
                                          </p:stCondLst>
                                        </p:cTn>
                                        <p:tgtEl>
                                          <p:spTgt spid="72"/>
                                        </p:tgtEl>
                                        <p:attrNameLst>
                                          <p:attrName>style.visibility</p:attrName>
                                        </p:attrNameLst>
                                      </p:cBhvr>
                                      <p:to>
                                        <p:strVal val="visible"/>
                                      </p:to>
                                    </p:set>
                                    <p:anim calcmode="lin" valueType="num">
                                      <p:cBhvr>
                                        <p:cTn id="35" dur="3000" fill="hold"/>
                                        <p:tgtEl>
                                          <p:spTgt spid="72"/>
                                        </p:tgtEl>
                                        <p:attrNameLst>
                                          <p:attrName>ppt_w</p:attrName>
                                        </p:attrNameLst>
                                      </p:cBhvr>
                                      <p:tavLst>
                                        <p:tav tm="0" fmla="#ppt_w*sin(2.5*pi*$)">
                                          <p:val>
                                            <p:fltVal val="0"/>
                                          </p:val>
                                        </p:tav>
                                        <p:tav tm="100000">
                                          <p:val>
                                            <p:fltVal val="1"/>
                                          </p:val>
                                        </p:tav>
                                      </p:tavLst>
                                    </p:anim>
                                    <p:anim calcmode="lin" valueType="num">
                                      <p:cBhvr>
                                        <p:cTn id="36" dur="3000" fill="hold"/>
                                        <p:tgtEl>
                                          <p:spTgt spid="72"/>
                                        </p:tgtEl>
                                        <p:attrNameLst>
                                          <p:attrName>ppt_h</p:attrName>
                                        </p:attrNameLst>
                                      </p:cBhvr>
                                      <p:tavLst>
                                        <p:tav tm="0">
                                          <p:val>
                                            <p:strVal val="#ppt_h"/>
                                          </p:val>
                                        </p:tav>
                                        <p:tav tm="100000">
                                          <p:val>
                                            <p:strVal val="#ppt_h"/>
                                          </p:val>
                                        </p:tav>
                                      </p:tavLst>
                                    </p:anim>
                                  </p:childTnLst>
                                </p:cTn>
                              </p:par>
                              <p:par>
                                <p:cTn id="37" presetID="2" presetClass="exit" presetSubtype="2" fill="hold" nodeType="withEffect">
                                  <p:stCondLst>
                                    <p:cond delay="0"/>
                                  </p:stCondLst>
                                  <p:childTnLst>
                                    <p:anim calcmode="lin" valueType="num">
                                      <p:cBhvr additive="base">
                                        <p:cTn id="38" dur="3000"/>
                                        <p:tgtEl>
                                          <p:spTgt spid="72"/>
                                        </p:tgtEl>
                                        <p:attrNameLst>
                                          <p:attrName>ppt_x</p:attrName>
                                        </p:attrNameLst>
                                      </p:cBhvr>
                                      <p:tavLst>
                                        <p:tav tm="0">
                                          <p:val>
                                            <p:strVal val="ppt_x"/>
                                          </p:val>
                                        </p:tav>
                                        <p:tav tm="100000">
                                          <p:val>
                                            <p:strVal val="1+ppt_w/2"/>
                                          </p:val>
                                        </p:tav>
                                      </p:tavLst>
                                    </p:anim>
                                    <p:anim calcmode="lin" valueType="num">
                                      <p:cBhvr additive="base">
                                        <p:cTn id="39" dur="3000"/>
                                        <p:tgtEl>
                                          <p:spTgt spid="72"/>
                                        </p:tgtEl>
                                        <p:attrNameLst>
                                          <p:attrName>ppt_y</p:attrName>
                                        </p:attrNameLst>
                                      </p:cBhvr>
                                      <p:tavLst>
                                        <p:tav tm="0">
                                          <p:val>
                                            <p:strVal val="ppt_y"/>
                                          </p:val>
                                        </p:tav>
                                        <p:tav tm="100000">
                                          <p:val>
                                            <p:strVal val="ppt_y"/>
                                          </p:val>
                                        </p:tav>
                                      </p:tavLst>
                                    </p:anim>
                                    <p:set>
                                      <p:cBhvr>
                                        <p:cTn id="40" dur="1" fill="hold">
                                          <p:stCondLst>
                                            <p:cond delay="2999"/>
                                          </p:stCondLst>
                                        </p:cTn>
                                        <p:tgtEl>
                                          <p:spTgt spid="72"/>
                                        </p:tgtEl>
                                        <p:attrNameLst>
                                          <p:attrName>style.visibility</p:attrName>
                                        </p:attrNameLst>
                                      </p:cBhvr>
                                      <p:to>
                                        <p:strVal val="hidden"/>
                                      </p:to>
                                    </p:set>
                                  </p:childTnLst>
                                </p:cTn>
                              </p:par>
                              <p:par>
                                <p:cTn id="41" presetID="2" presetClass="entr" presetSubtype="2" fill="hold" nodeType="withEffect">
                                  <p:stCondLst>
                                    <p:cond delay="0"/>
                                  </p:stCondLst>
                                  <p:childTnLst>
                                    <p:set>
                                      <p:cBhvr>
                                        <p:cTn id="42" dur="1" fill="hold">
                                          <p:stCondLst>
                                            <p:cond delay="0"/>
                                          </p:stCondLst>
                                        </p:cTn>
                                        <p:tgtEl>
                                          <p:spTgt spid="73"/>
                                        </p:tgtEl>
                                        <p:attrNameLst>
                                          <p:attrName>style.visibility</p:attrName>
                                        </p:attrNameLst>
                                      </p:cBhvr>
                                      <p:to>
                                        <p:strVal val="visible"/>
                                      </p:to>
                                    </p:set>
                                    <p:anim calcmode="lin" valueType="num">
                                      <p:cBhvr additive="base">
                                        <p:cTn id="43" dur="3000" fill="hold"/>
                                        <p:tgtEl>
                                          <p:spTgt spid="73"/>
                                        </p:tgtEl>
                                        <p:attrNameLst>
                                          <p:attrName>ppt_x</p:attrName>
                                        </p:attrNameLst>
                                      </p:cBhvr>
                                      <p:tavLst>
                                        <p:tav tm="0">
                                          <p:val>
                                            <p:strVal val="1+#ppt_w/2"/>
                                          </p:val>
                                        </p:tav>
                                        <p:tav tm="100000">
                                          <p:val>
                                            <p:strVal val="#ppt_x"/>
                                          </p:val>
                                        </p:tav>
                                      </p:tavLst>
                                    </p:anim>
                                    <p:anim calcmode="lin" valueType="num">
                                      <p:cBhvr additive="base">
                                        <p:cTn id="44" dur="3000" fill="hold"/>
                                        <p:tgtEl>
                                          <p:spTgt spid="73"/>
                                        </p:tgtEl>
                                        <p:attrNameLst>
                                          <p:attrName>ppt_y</p:attrName>
                                        </p:attrNameLst>
                                      </p:cBhvr>
                                      <p:tavLst>
                                        <p:tav tm="0">
                                          <p:val>
                                            <p:strVal val="#ppt_y"/>
                                          </p:val>
                                        </p:tav>
                                        <p:tav tm="100000">
                                          <p:val>
                                            <p:strVal val="#ppt_y"/>
                                          </p:val>
                                        </p:tav>
                                      </p:tavLst>
                                    </p:anim>
                                  </p:childTnLst>
                                </p:cTn>
                              </p:par>
                              <p:par>
                                <p:cTn id="45" presetID="19" presetClass="entr" presetSubtype="10" fill="hold" nodeType="withEffect">
                                  <p:stCondLst>
                                    <p:cond delay="0"/>
                                  </p:stCondLst>
                                  <p:childTnLst>
                                    <p:set>
                                      <p:cBhvr>
                                        <p:cTn id="46" dur="1" fill="hold">
                                          <p:stCondLst>
                                            <p:cond delay="0"/>
                                          </p:stCondLst>
                                        </p:cTn>
                                        <p:tgtEl>
                                          <p:spTgt spid="73"/>
                                        </p:tgtEl>
                                        <p:attrNameLst>
                                          <p:attrName>style.visibility</p:attrName>
                                        </p:attrNameLst>
                                      </p:cBhvr>
                                      <p:to>
                                        <p:strVal val="visible"/>
                                      </p:to>
                                    </p:set>
                                    <p:anim calcmode="lin" valueType="num">
                                      <p:cBhvr>
                                        <p:cTn id="47" dur="3000" fill="hold"/>
                                        <p:tgtEl>
                                          <p:spTgt spid="73"/>
                                        </p:tgtEl>
                                        <p:attrNameLst>
                                          <p:attrName>ppt_w</p:attrName>
                                        </p:attrNameLst>
                                      </p:cBhvr>
                                      <p:tavLst>
                                        <p:tav tm="0" fmla="#ppt_w*sin(2.5*pi*$)">
                                          <p:val>
                                            <p:fltVal val="0"/>
                                          </p:val>
                                        </p:tav>
                                        <p:tav tm="100000">
                                          <p:val>
                                            <p:fltVal val="1"/>
                                          </p:val>
                                        </p:tav>
                                      </p:tavLst>
                                    </p:anim>
                                    <p:anim calcmode="lin" valueType="num">
                                      <p:cBhvr>
                                        <p:cTn id="48" dur="3000" fill="hold"/>
                                        <p:tgtEl>
                                          <p:spTgt spid="73"/>
                                        </p:tgtEl>
                                        <p:attrNameLst>
                                          <p:attrName>ppt_h</p:attrName>
                                        </p:attrNameLst>
                                      </p:cBhvr>
                                      <p:tavLst>
                                        <p:tav tm="0">
                                          <p:val>
                                            <p:strVal val="#ppt_h"/>
                                          </p:val>
                                        </p:tav>
                                        <p:tav tm="100000">
                                          <p:val>
                                            <p:strVal val="#ppt_h"/>
                                          </p:val>
                                        </p:tav>
                                      </p:tavLst>
                                    </p:anim>
                                  </p:childTnLst>
                                </p:cTn>
                              </p:par>
                              <p:par>
                                <p:cTn id="49" presetID="2" presetClass="exit" presetSubtype="8" fill="hold" nodeType="withEffect">
                                  <p:stCondLst>
                                    <p:cond delay="0"/>
                                  </p:stCondLst>
                                  <p:childTnLst>
                                    <p:anim calcmode="lin" valueType="num">
                                      <p:cBhvr additive="base">
                                        <p:cTn id="50" dur="3000"/>
                                        <p:tgtEl>
                                          <p:spTgt spid="73"/>
                                        </p:tgtEl>
                                        <p:attrNameLst>
                                          <p:attrName>ppt_x</p:attrName>
                                        </p:attrNameLst>
                                      </p:cBhvr>
                                      <p:tavLst>
                                        <p:tav tm="0">
                                          <p:val>
                                            <p:strVal val="ppt_x"/>
                                          </p:val>
                                        </p:tav>
                                        <p:tav tm="100000">
                                          <p:val>
                                            <p:strVal val="0-ppt_w/2"/>
                                          </p:val>
                                        </p:tav>
                                      </p:tavLst>
                                    </p:anim>
                                    <p:anim calcmode="lin" valueType="num">
                                      <p:cBhvr additive="base">
                                        <p:cTn id="51" dur="3000"/>
                                        <p:tgtEl>
                                          <p:spTgt spid="73"/>
                                        </p:tgtEl>
                                        <p:attrNameLst>
                                          <p:attrName>ppt_y</p:attrName>
                                        </p:attrNameLst>
                                      </p:cBhvr>
                                      <p:tavLst>
                                        <p:tav tm="0">
                                          <p:val>
                                            <p:strVal val="ppt_y"/>
                                          </p:val>
                                        </p:tav>
                                        <p:tav tm="100000">
                                          <p:val>
                                            <p:strVal val="ppt_y"/>
                                          </p:val>
                                        </p:tav>
                                      </p:tavLst>
                                    </p:anim>
                                    <p:set>
                                      <p:cBhvr>
                                        <p:cTn id="52" dur="1" fill="hold">
                                          <p:stCondLst>
                                            <p:cond delay="2999"/>
                                          </p:stCondLst>
                                        </p:cTn>
                                        <p:tgtEl>
                                          <p:spTgt spid="73"/>
                                        </p:tgtEl>
                                        <p:attrNameLst>
                                          <p:attrName>style.visibility</p:attrName>
                                        </p:attrNameLst>
                                      </p:cBhvr>
                                      <p:to>
                                        <p:strVal val="hidden"/>
                                      </p:to>
                                    </p:set>
                                  </p:childTnLst>
                                </p:cTn>
                              </p:par>
                              <p:par>
                                <p:cTn id="53" presetID="23" presetClass="entr" presetSubtype="288" fill="hold" nodeType="withEffect">
                                  <p:stCondLst>
                                    <p:cond delay="250"/>
                                  </p:stCondLst>
                                  <p:childTnLst>
                                    <p:set>
                                      <p:cBhvr>
                                        <p:cTn id="54" dur="1" fill="hold">
                                          <p:stCondLst>
                                            <p:cond delay="0"/>
                                          </p:stCondLst>
                                        </p:cTn>
                                        <p:tgtEl>
                                          <p:spTgt spid="12"/>
                                        </p:tgtEl>
                                        <p:attrNameLst>
                                          <p:attrName>style.visibility</p:attrName>
                                        </p:attrNameLst>
                                      </p:cBhvr>
                                      <p:to>
                                        <p:strVal val="visible"/>
                                      </p:to>
                                    </p:set>
                                    <p:anim calcmode="lin" valueType="num">
                                      <p:cBhvr>
                                        <p:cTn id="55" dur="2750" fill="hold"/>
                                        <p:tgtEl>
                                          <p:spTgt spid="12"/>
                                        </p:tgtEl>
                                        <p:attrNameLst>
                                          <p:attrName>ppt_w</p:attrName>
                                        </p:attrNameLst>
                                      </p:cBhvr>
                                      <p:tavLst>
                                        <p:tav tm="0">
                                          <p:val>
                                            <p:strVal val="4/3*#ppt_w"/>
                                          </p:val>
                                        </p:tav>
                                        <p:tav tm="100000">
                                          <p:val>
                                            <p:strVal val="#ppt_w"/>
                                          </p:val>
                                        </p:tav>
                                      </p:tavLst>
                                    </p:anim>
                                    <p:anim calcmode="lin" valueType="num">
                                      <p:cBhvr>
                                        <p:cTn id="56" dur="2750" fill="hold"/>
                                        <p:tgtEl>
                                          <p:spTgt spid="12"/>
                                        </p:tgtEl>
                                        <p:attrNameLst>
                                          <p:attrName>ppt_h</p:attrName>
                                        </p:attrNameLst>
                                      </p:cBhvr>
                                      <p:tavLst>
                                        <p:tav tm="0">
                                          <p:val>
                                            <p:strVal val="4/3*#ppt_h"/>
                                          </p:val>
                                        </p:tav>
                                        <p:tav tm="100000">
                                          <p:val>
                                            <p:strVal val="#ppt_h"/>
                                          </p:val>
                                        </p:tav>
                                      </p:tavLst>
                                    </p:anim>
                                  </p:childTnLst>
                                </p:cTn>
                              </p:par>
                              <p:par>
                                <p:cTn id="57" presetID="6" presetClass="entr" presetSubtype="32" fill="hold" nodeType="withEffect">
                                  <p:stCondLst>
                                    <p:cond delay="250"/>
                                  </p:stCondLst>
                                  <p:childTnLst>
                                    <p:set>
                                      <p:cBhvr>
                                        <p:cTn id="58" dur="1" fill="hold">
                                          <p:stCondLst>
                                            <p:cond delay="0"/>
                                          </p:stCondLst>
                                        </p:cTn>
                                        <p:tgtEl>
                                          <p:spTgt spid="12"/>
                                        </p:tgtEl>
                                        <p:attrNameLst>
                                          <p:attrName>style.visibility</p:attrName>
                                        </p:attrNameLst>
                                      </p:cBhvr>
                                      <p:to>
                                        <p:strVal val="visible"/>
                                      </p:to>
                                    </p:set>
                                    <p:animEffect transition="in" filter="circle(out)">
                                      <p:cBhvr>
                                        <p:cTn id="59" dur="2750"/>
                                        <p:tgtEl>
                                          <p:spTgt spid="12"/>
                                        </p:tgtEl>
                                      </p:cBhvr>
                                    </p:animEffect>
                                  </p:childTnLst>
                                </p:cTn>
                              </p:par>
                              <p:par>
                                <p:cTn id="60" presetID="9" presetClass="emph" presetSubtype="0" grpId="0" nodeType="withEffect">
                                  <p:stCondLst>
                                    <p:cond delay="0"/>
                                  </p:stCondLst>
                                  <p:childTnLst>
                                    <p:set>
                                      <p:cBhvr rctx="PPT">
                                        <p:cTn id="61" dur="indefinite"/>
                                        <p:tgtEl>
                                          <p:spTgt spid="13"/>
                                        </p:tgtEl>
                                        <p:attrNameLst>
                                          <p:attrName>style.opacity</p:attrName>
                                        </p:attrNameLst>
                                      </p:cBhvr>
                                      <p:to>
                                        <p:strVal val="0"/>
                                      </p:to>
                                    </p:set>
                                    <p:animEffect filter="image" prLst="opacity: 0">
                                      <p:cBhvr rctx="IE">
                                        <p:cTn id="62" dur="indefinite"/>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35707" y="0"/>
            <a:ext cx="9144000" cy="5143500"/>
          </a:xfrm>
          <a:prstGeom prst="rect">
            <a:avLst/>
          </a:prstGeom>
        </p:spPr>
      </p:pic>
      <p:sp>
        <p:nvSpPr>
          <p:cNvPr id="6" name="5 Rectángulo"/>
          <p:cNvSpPr/>
          <p:nvPr/>
        </p:nvSpPr>
        <p:spPr>
          <a:xfrm>
            <a:off x="2843808" y="699542"/>
            <a:ext cx="5112568" cy="2246769"/>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1400" dirty="0" smtClean="0">
                <a:solidFill>
                  <a:schemeClr val="bg1"/>
                </a:solidFill>
                <a:latin typeface="Hobo Std" pitchFamily="34" charset="0"/>
              </a:rPr>
              <a:t> </a:t>
            </a:r>
            <a:r>
              <a:rPr lang="es-ES" sz="1400" dirty="0">
                <a:solidFill>
                  <a:schemeClr val="bg1"/>
                </a:solidFill>
                <a:latin typeface="Hobo Std" pitchFamily="34" charset="0"/>
              </a:rPr>
              <a:t>Hidrata</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La sandía se asocia al verano y no es de extrañar, puesto que es un alimento con gran contenido en agua, el 92% de su composición, y contiene importantes electrolitos. Puede comerse en cualquier momento y es un “snack” ideal para tomar a cualquier hora. Sí además la dejamos en la nevera, estará no sólo deliciosa, sino que será muy refrescante. Cuando se acerca la época estival la sandía se convierte en un alimento muy apetecible. </a:t>
            </a:r>
            <a:endParaRPr lang="es-ES" dirty="0">
              <a:solidFill>
                <a:schemeClr val="bg1"/>
              </a:solidFill>
              <a:latin typeface="Hobo Std" pitchFamily="34" charset="0"/>
            </a:endParaRPr>
          </a:p>
        </p:txBody>
      </p:sp>
      <p:pic>
        <p:nvPicPr>
          <p:cNvPr id="8" name="Picture 4"/>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3600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98" name="Picture 2"/>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4427984" y="2859782"/>
            <a:ext cx="1981200" cy="2054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698446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500"/>
                                        <p:tgtEl>
                                          <p:spTgt spid="6"/>
                                        </p:tgtEl>
                                      </p:cBhvr>
                                    </p:animEffect>
                                    <p:anim calcmode="lin" valueType="num">
                                      <p:cBhvr>
                                        <p:cTn id="8" dur="1500" fill="hold"/>
                                        <p:tgtEl>
                                          <p:spTgt spid="6"/>
                                        </p:tgtEl>
                                        <p:attrNameLst>
                                          <p:attrName>ppt_x</p:attrName>
                                        </p:attrNameLst>
                                      </p:cBhvr>
                                      <p:tavLst>
                                        <p:tav tm="0">
                                          <p:val>
                                            <p:strVal val="#ppt_x"/>
                                          </p:val>
                                        </p:tav>
                                        <p:tav tm="100000">
                                          <p:val>
                                            <p:strVal val="#ppt_x"/>
                                          </p:val>
                                        </p:tav>
                                      </p:tavLst>
                                    </p:anim>
                                    <p:anim calcmode="lin" valueType="num">
                                      <p:cBhvr>
                                        <p:cTn id="9" dur="15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9" name="138 Grupo"/>
          <p:cNvGrpSpPr/>
          <p:nvPr/>
        </p:nvGrpSpPr>
        <p:grpSpPr>
          <a:xfrm>
            <a:off x="26968" y="0"/>
            <a:ext cx="9144000" cy="5143500"/>
            <a:chOff x="0" y="0"/>
            <a:chExt cx="9144000" cy="5143500"/>
          </a:xfrm>
        </p:grpSpPr>
        <p:sp>
          <p:nvSpPr>
            <p:cNvPr id="140" name="139 Rectángulo"/>
            <p:cNvSpPr/>
            <p:nvPr/>
          </p:nvSpPr>
          <p:spPr>
            <a:xfrm rot="10800000">
              <a:off x="0" y="0"/>
              <a:ext cx="4572000" cy="2571750"/>
            </a:xfrm>
            <a:prstGeom prst="rect">
              <a:avLst/>
            </a:prstGeom>
            <a:gradFill>
              <a:gsLst>
                <a:gs pos="0">
                  <a:srgbClr val="00B0F0"/>
                </a:gs>
                <a:gs pos="24000">
                  <a:srgbClr val="1A1245">
                    <a:lumMod val="24000"/>
                  </a:srgbClr>
                </a:gs>
                <a:gs pos="100000">
                  <a:srgbClr val="C00000">
                    <a:lumMod val="4000"/>
                  </a:srgbClr>
                </a:gs>
                <a:gs pos="60000">
                  <a:srgbClr val="5454D4">
                    <a:alpha val="97000"/>
                    <a:lumMod val="7000"/>
                  </a:srgbClr>
                </a:gs>
                <a:gs pos="79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a:off x="4572000" y="2571750"/>
              <a:ext cx="4572000" cy="2571750"/>
            </a:xfrm>
            <a:prstGeom prst="rect">
              <a:avLst/>
            </a:prstGeom>
            <a:gradFill>
              <a:gsLst>
                <a:gs pos="0">
                  <a:srgbClr val="00B0F0"/>
                </a:gs>
                <a:gs pos="24000">
                  <a:srgbClr val="1A1245">
                    <a:lumMod val="24000"/>
                  </a:srgbClr>
                </a:gs>
                <a:gs pos="100000">
                  <a:srgbClr val="C00000">
                    <a:lumMod val="4000"/>
                  </a:srgbClr>
                </a:gs>
                <a:gs pos="60000">
                  <a:srgbClr val="5454D4">
                    <a:alpha val="97000"/>
                    <a:lumMod val="7000"/>
                  </a:srgbClr>
                </a:gs>
                <a:gs pos="79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10800000" flipH="1">
              <a:off x="4572000" y="0"/>
              <a:ext cx="4572000" cy="2571750"/>
            </a:xfrm>
            <a:prstGeom prst="rect">
              <a:avLst/>
            </a:prstGeom>
            <a:gradFill>
              <a:gsLst>
                <a:gs pos="0">
                  <a:srgbClr val="00B0F0"/>
                </a:gs>
                <a:gs pos="24000">
                  <a:srgbClr val="1A1245">
                    <a:lumMod val="24000"/>
                  </a:srgbClr>
                </a:gs>
                <a:gs pos="100000">
                  <a:srgbClr val="C00000">
                    <a:lumMod val="4000"/>
                  </a:srgbClr>
                </a:gs>
                <a:gs pos="60000">
                  <a:srgbClr val="5454D4">
                    <a:alpha val="97000"/>
                    <a:lumMod val="7000"/>
                  </a:srgbClr>
                </a:gs>
                <a:gs pos="79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flipH="1">
              <a:off x="0" y="2571750"/>
              <a:ext cx="4572000" cy="2571750"/>
            </a:xfrm>
            <a:prstGeom prst="rect">
              <a:avLst/>
            </a:prstGeom>
            <a:gradFill>
              <a:gsLst>
                <a:gs pos="0">
                  <a:srgbClr val="00B0F0"/>
                </a:gs>
                <a:gs pos="24000">
                  <a:srgbClr val="1A1245">
                    <a:lumMod val="24000"/>
                  </a:srgbClr>
                </a:gs>
                <a:gs pos="100000">
                  <a:srgbClr val="C00000">
                    <a:lumMod val="4000"/>
                  </a:srgbClr>
                </a:gs>
                <a:gs pos="60000">
                  <a:srgbClr val="5454D4">
                    <a:alpha val="97000"/>
                    <a:lumMod val="7000"/>
                  </a:srgbClr>
                </a:gs>
                <a:gs pos="79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36" name="135 Imagen" descr="Diapositiva8"/>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grpSp>
        <p:nvGrpSpPr>
          <p:cNvPr id="131" name="130 Grupo"/>
          <p:cNvGrpSpPr/>
          <p:nvPr/>
        </p:nvGrpSpPr>
        <p:grpSpPr>
          <a:xfrm>
            <a:off x="-2484784" y="-1584176"/>
            <a:ext cx="6829400" cy="4011910"/>
            <a:chOff x="179512" y="-812626"/>
            <a:chExt cx="3373016" cy="2592288"/>
          </a:xfrm>
          <a:effectLst/>
          <a:scene3d>
            <a:camera prst="orthographicFront"/>
            <a:lightRig rig="flat" dir="t"/>
          </a:scene3d>
        </p:grpSpPr>
        <p:cxnSp>
          <p:nvCxnSpPr>
            <p:cNvPr id="2" name="1 Conector recto"/>
            <p:cNvCxnSpPr/>
            <p:nvPr/>
          </p:nvCxnSpPr>
          <p:spPr>
            <a:xfrm>
              <a:off x="762290" y="-624549"/>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 name="2 Conector recto"/>
            <p:cNvCxnSpPr/>
            <p:nvPr/>
          </p:nvCxnSpPr>
          <p:spPr>
            <a:xfrm>
              <a:off x="713078" y="-373779"/>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 name="3 Conector recto"/>
            <p:cNvCxnSpPr/>
            <p:nvPr/>
          </p:nvCxnSpPr>
          <p:spPr>
            <a:xfrm>
              <a:off x="1352831" y="-56185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 name="4 Conector recto"/>
            <p:cNvCxnSpPr/>
            <p:nvPr/>
          </p:nvCxnSpPr>
          <p:spPr>
            <a:xfrm>
              <a:off x="1451255" y="-81262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319384" y="-311087"/>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496928" y="6506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1254407" y="159107"/>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041796" y="-27974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140219" y="-655895"/>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1894161" y="33722"/>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1451255" y="-28971"/>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1352831" y="503915"/>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681549" y="-56185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878396" y="-81262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927608" y="-123009"/>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681549" y="-60317"/>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583125" y="253145"/>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762290" y="441223"/>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2337067" y="503915"/>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2927608" y="66064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a:off x="2927608" y="284492"/>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3" name="22 Conector recto"/>
            <p:cNvCxnSpPr/>
            <p:nvPr/>
          </p:nvCxnSpPr>
          <p:spPr>
            <a:xfrm>
              <a:off x="2238643" y="754685"/>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927608" y="1005455"/>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386278" y="110050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319384" y="472569"/>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1648102" y="91141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1205196" y="88007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1057560" y="1100001"/>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179512" y="754685"/>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663866" y="1193532"/>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2041796" y="1381609"/>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2" name="131 Grupo"/>
          <p:cNvGrpSpPr/>
          <p:nvPr/>
        </p:nvGrpSpPr>
        <p:grpSpPr>
          <a:xfrm>
            <a:off x="4644008" y="-1584176"/>
            <a:ext cx="6984776" cy="4011910"/>
            <a:chOff x="5508104" y="-740618"/>
            <a:chExt cx="3373016" cy="2592288"/>
          </a:xfrm>
          <a:effectLst/>
          <a:scene3d>
            <a:camera prst="orthographicFront"/>
            <a:lightRig rig="flat" dir="t"/>
          </a:scene3d>
        </p:grpSpPr>
        <p:cxnSp>
          <p:nvCxnSpPr>
            <p:cNvPr id="35" name="34 Conector recto"/>
            <p:cNvCxnSpPr/>
            <p:nvPr/>
          </p:nvCxnSpPr>
          <p:spPr>
            <a:xfrm flipH="1">
              <a:off x="7673422" y="-552541"/>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flipH="1">
              <a:off x="7722634" y="-301771"/>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flipH="1">
              <a:off x="7082881" y="-48984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flipH="1">
              <a:off x="6984457" y="-74061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flipH="1">
              <a:off x="8116328" y="-239079"/>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flipH="1">
              <a:off x="7938784" y="13707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flipH="1">
              <a:off x="7181304" y="231115"/>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flipH="1">
              <a:off x="6393916" y="-207732"/>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flipH="1">
              <a:off x="6295492" y="-583887"/>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flipH="1">
              <a:off x="6541551" y="10573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flipH="1">
              <a:off x="6984457" y="43037"/>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flipH="1">
              <a:off x="7082881" y="575923"/>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flipH="1">
              <a:off x="5754163" y="-48984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flipH="1">
              <a:off x="5557316" y="-74061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flipH="1">
              <a:off x="5508104" y="-51001"/>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flipH="1">
              <a:off x="5754163" y="11691"/>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flipH="1">
              <a:off x="5852586" y="325153"/>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flipH="1">
              <a:off x="7673422" y="513231"/>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flipH="1">
              <a:off x="6098645" y="575923"/>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flipH="1">
              <a:off x="5508104" y="732654"/>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flipH="1">
              <a:off x="5508104" y="35650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flipH="1">
              <a:off x="6197069" y="826693"/>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flipH="1">
              <a:off x="5508104" y="1077463"/>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flipH="1">
              <a:off x="6049434" y="117251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flipH="1">
              <a:off x="8116328" y="544577"/>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flipH="1">
              <a:off x="6787610" y="983424"/>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flipH="1">
              <a:off x="7230516" y="95207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flipH="1">
              <a:off x="7378152" y="1172009"/>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flipH="1">
              <a:off x="8256200" y="826693"/>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flipH="1">
              <a:off x="7771846" y="126554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flipH="1">
              <a:off x="6393916" y="1453617"/>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3" name="132 Grupo"/>
          <p:cNvGrpSpPr/>
          <p:nvPr/>
        </p:nvGrpSpPr>
        <p:grpSpPr>
          <a:xfrm>
            <a:off x="-2628800" y="2643758"/>
            <a:ext cx="7117432" cy="4320480"/>
            <a:chOff x="179512" y="2551212"/>
            <a:chExt cx="3373016" cy="2592288"/>
          </a:xfrm>
          <a:effectLst/>
          <a:scene3d>
            <a:camera prst="orthographicFront"/>
            <a:lightRig rig="flat" dir="t"/>
          </a:scene3d>
        </p:grpSpPr>
        <p:cxnSp>
          <p:nvCxnSpPr>
            <p:cNvPr id="67" name="66 Conector recto"/>
            <p:cNvCxnSpPr/>
            <p:nvPr/>
          </p:nvCxnSpPr>
          <p:spPr>
            <a:xfrm flipV="1">
              <a:off x="762290" y="455737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flipV="1">
              <a:off x="713078" y="430660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flipV="1">
              <a:off x="1352831" y="449467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flipV="1">
              <a:off x="1451255" y="4745447"/>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flipV="1">
              <a:off x="319384" y="424390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flipV="1">
              <a:off x="496928" y="3867753"/>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flipV="1">
              <a:off x="1254407" y="3773715"/>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flipV="1">
              <a:off x="2041796" y="4212562"/>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flipV="1">
              <a:off x="2140219" y="458871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flipV="1">
              <a:off x="1894161" y="3899099"/>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flipV="1">
              <a:off x="1451255" y="3961792"/>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flipV="1">
              <a:off x="1352831" y="342890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flipV="1">
              <a:off x="2681549" y="449467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flipV="1">
              <a:off x="2878396" y="4745447"/>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flipV="1">
              <a:off x="2927608" y="405583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flipV="1">
              <a:off x="2681549" y="399313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flipV="1">
              <a:off x="2583125" y="367967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flipV="1">
              <a:off x="762290" y="3491599"/>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flipV="1">
              <a:off x="2337067" y="342890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flipV="1">
              <a:off x="2927608" y="3272175"/>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flipV="1">
              <a:off x="2927608" y="364833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flipV="1">
              <a:off x="2238643" y="317813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flipV="1">
              <a:off x="2927608" y="2927367"/>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flipV="1">
              <a:off x="2386278" y="2832313"/>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flipV="1">
              <a:off x="319384" y="3460252"/>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flipV="1">
              <a:off x="1648102" y="3021405"/>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flipV="1">
              <a:off x="1205196" y="3052751"/>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flipV="1">
              <a:off x="1057560" y="283282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flipV="1">
              <a:off x="179512" y="317813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flipV="1">
              <a:off x="663866" y="2739289"/>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flipV="1">
              <a:off x="2041796" y="2551212"/>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4" name="133 Grupo"/>
          <p:cNvGrpSpPr/>
          <p:nvPr/>
        </p:nvGrpSpPr>
        <p:grpSpPr>
          <a:xfrm>
            <a:off x="4716016" y="2643758"/>
            <a:ext cx="6840760" cy="4320480"/>
            <a:chOff x="5580112" y="2551212"/>
            <a:chExt cx="3373016" cy="2592288"/>
          </a:xfrm>
          <a:effectLst/>
          <a:scene3d>
            <a:camera prst="orthographicFront"/>
            <a:lightRig rig="flat" dir="t"/>
          </a:scene3d>
        </p:grpSpPr>
        <p:cxnSp>
          <p:nvCxnSpPr>
            <p:cNvPr id="99" name="98 Conector recto"/>
            <p:cNvCxnSpPr/>
            <p:nvPr/>
          </p:nvCxnSpPr>
          <p:spPr>
            <a:xfrm flipH="1" flipV="1">
              <a:off x="7745430" y="455737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0" name="99 Conector recto"/>
            <p:cNvCxnSpPr/>
            <p:nvPr/>
          </p:nvCxnSpPr>
          <p:spPr>
            <a:xfrm flipH="1" flipV="1">
              <a:off x="7794642" y="430660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flipH="1" flipV="1">
              <a:off x="7154889" y="449467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flipH="1" flipV="1">
              <a:off x="7056465" y="4745447"/>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flipH="1" flipV="1">
              <a:off x="8188336" y="424390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flipH="1" flipV="1">
              <a:off x="8010792" y="3867753"/>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flipH="1" flipV="1">
              <a:off x="7253312" y="3773715"/>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flipH="1" flipV="1">
              <a:off x="6465924" y="4212562"/>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flipH="1" flipV="1">
              <a:off x="6367500" y="458871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flipH="1" flipV="1">
              <a:off x="6613559" y="3899099"/>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flipH="1" flipV="1">
              <a:off x="7056465" y="3961792"/>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flipH="1" flipV="1">
              <a:off x="7154889" y="342890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flipH="1" flipV="1">
              <a:off x="5826171" y="449467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flipH="1" flipV="1">
              <a:off x="5629324" y="4745447"/>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flipH="1" flipV="1">
              <a:off x="5580112" y="405583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flipH="1" flipV="1">
              <a:off x="5826171" y="3993138"/>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flipH="1" flipV="1">
              <a:off x="5924594" y="367967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flipH="1" flipV="1">
              <a:off x="7745430" y="3491599"/>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7" name="116 Conector recto"/>
            <p:cNvCxnSpPr/>
            <p:nvPr/>
          </p:nvCxnSpPr>
          <p:spPr>
            <a:xfrm flipH="1" flipV="1">
              <a:off x="6170653" y="342890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flipH="1" flipV="1">
              <a:off x="5580112" y="3272175"/>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flipH="1" flipV="1">
              <a:off x="5580112" y="364833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flipH="1" flipV="1">
              <a:off x="6269077" y="317813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flipH="1" flipV="1">
              <a:off x="5580112" y="2927367"/>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flipH="1" flipV="1">
              <a:off x="6121442" y="2832313"/>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flipH="1" flipV="1">
              <a:off x="8188336" y="3460252"/>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flipH="1" flipV="1">
              <a:off x="6859618" y="3021405"/>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flipH="1" flipV="1">
              <a:off x="7302524" y="3052751"/>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flipH="1" flipV="1">
              <a:off x="7450160" y="2832820"/>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flipH="1" flipV="1">
              <a:off x="8328208" y="3178136"/>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flipH="1" flipV="1">
              <a:off x="7843854" y="2739289"/>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flipH="1" flipV="1">
              <a:off x="6465924" y="2551212"/>
              <a:ext cx="624920" cy="398053"/>
            </a:xfrm>
            <a:prstGeom prst="line">
              <a:avLst/>
            </a:prstGeom>
            <a:ln w="76200" cap="rnd" cmpd="dbl">
              <a:gradFill flip="none" rotWithShape="1">
                <a:gsLst>
                  <a:gs pos="34000">
                    <a:schemeClr val="tx1"/>
                  </a:gs>
                  <a:gs pos="49138">
                    <a:srgbClr val="00B050"/>
                  </a:gs>
                  <a:gs pos="8000">
                    <a:srgbClr val="00B0F0"/>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sp>
        <p:nvSpPr>
          <p:cNvPr id="137" name="136 Rectángulo"/>
          <p:cNvSpPr/>
          <p:nvPr/>
        </p:nvSpPr>
        <p:spPr>
          <a:xfrm flipH="1">
            <a:off x="-3060848" y="-1892746"/>
            <a:ext cx="14905656" cy="9217024"/>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76038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131"/>
                                        </p:tgtEl>
                                        <p:attrNameLst>
                                          <p:attrName>style.visibility</p:attrName>
                                        </p:attrNameLst>
                                      </p:cBhvr>
                                      <p:to>
                                        <p:strVal val="visible"/>
                                      </p:to>
                                    </p:set>
                                    <p:anim calcmode="lin" valueType="num">
                                      <p:cBhvr additive="base">
                                        <p:cTn id="7" dur="3000" fill="hold"/>
                                        <p:tgtEl>
                                          <p:spTgt spid="131"/>
                                        </p:tgtEl>
                                        <p:attrNameLst>
                                          <p:attrName>ppt_x</p:attrName>
                                        </p:attrNameLst>
                                      </p:cBhvr>
                                      <p:tavLst>
                                        <p:tav tm="0">
                                          <p:val>
                                            <p:strVal val="1+#ppt_w/2"/>
                                          </p:val>
                                        </p:tav>
                                        <p:tav tm="100000">
                                          <p:val>
                                            <p:strVal val="#ppt_x"/>
                                          </p:val>
                                        </p:tav>
                                      </p:tavLst>
                                    </p:anim>
                                    <p:anim calcmode="lin" valueType="num">
                                      <p:cBhvr additive="base">
                                        <p:cTn id="8" dur="3000" fill="hold"/>
                                        <p:tgtEl>
                                          <p:spTgt spid="131"/>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500"/>
                                        <p:tgtEl>
                                          <p:spTgt spid="131"/>
                                        </p:tgtEl>
                                        <p:attrNameLst>
                                          <p:attrName>ppt_x</p:attrName>
                                        </p:attrNameLst>
                                      </p:cBhvr>
                                      <p:tavLst>
                                        <p:tav tm="0">
                                          <p:val>
                                            <p:strVal val="ppt_x"/>
                                          </p:val>
                                        </p:tav>
                                        <p:tav tm="100000">
                                          <p:val>
                                            <p:strVal val="1+ppt_w/2"/>
                                          </p:val>
                                        </p:tav>
                                      </p:tavLst>
                                    </p:anim>
                                    <p:anim calcmode="lin" valueType="num">
                                      <p:cBhvr additive="base">
                                        <p:cTn id="11" dur="3500"/>
                                        <p:tgtEl>
                                          <p:spTgt spid="131"/>
                                        </p:tgtEl>
                                        <p:attrNameLst>
                                          <p:attrName>ppt_y</p:attrName>
                                        </p:attrNameLst>
                                      </p:cBhvr>
                                      <p:tavLst>
                                        <p:tav tm="0">
                                          <p:val>
                                            <p:strVal val="ppt_y"/>
                                          </p:val>
                                        </p:tav>
                                        <p:tav tm="100000">
                                          <p:val>
                                            <p:strVal val="1+ppt_h/2"/>
                                          </p:val>
                                        </p:tav>
                                      </p:tavLst>
                                    </p:anim>
                                    <p:set>
                                      <p:cBhvr>
                                        <p:cTn id="12" dur="1" fill="hold">
                                          <p:stCondLst>
                                            <p:cond delay="3499"/>
                                          </p:stCondLst>
                                        </p:cTn>
                                        <p:tgtEl>
                                          <p:spTgt spid="131"/>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132"/>
                                        </p:tgtEl>
                                        <p:attrNameLst>
                                          <p:attrName>style.visibility</p:attrName>
                                        </p:attrNameLst>
                                      </p:cBhvr>
                                      <p:to>
                                        <p:strVal val="visible"/>
                                      </p:to>
                                    </p:set>
                                    <p:anim calcmode="lin" valueType="num">
                                      <p:cBhvr additive="base">
                                        <p:cTn id="15" dur="3000" fill="hold"/>
                                        <p:tgtEl>
                                          <p:spTgt spid="132"/>
                                        </p:tgtEl>
                                        <p:attrNameLst>
                                          <p:attrName>ppt_x</p:attrName>
                                        </p:attrNameLst>
                                      </p:cBhvr>
                                      <p:tavLst>
                                        <p:tav tm="0">
                                          <p:val>
                                            <p:strVal val="0-#ppt_w/2"/>
                                          </p:val>
                                        </p:tav>
                                        <p:tav tm="100000">
                                          <p:val>
                                            <p:strVal val="#ppt_x"/>
                                          </p:val>
                                        </p:tav>
                                      </p:tavLst>
                                    </p:anim>
                                    <p:anim calcmode="lin" valueType="num">
                                      <p:cBhvr additive="base">
                                        <p:cTn id="16" dur="3000" fill="hold"/>
                                        <p:tgtEl>
                                          <p:spTgt spid="132"/>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3500"/>
                                        <p:tgtEl>
                                          <p:spTgt spid="132"/>
                                        </p:tgtEl>
                                        <p:attrNameLst>
                                          <p:attrName>ppt_x</p:attrName>
                                        </p:attrNameLst>
                                      </p:cBhvr>
                                      <p:tavLst>
                                        <p:tav tm="0">
                                          <p:val>
                                            <p:strVal val="ppt_x"/>
                                          </p:val>
                                        </p:tav>
                                        <p:tav tm="100000">
                                          <p:val>
                                            <p:strVal val="0-ppt_w/2"/>
                                          </p:val>
                                        </p:tav>
                                      </p:tavLst>
                                    </p:anim>
                                    <p:anim calcmode="lin" valueType="num">
                                      <p:cBhvr additive="base">
                                        <p:cTn id="19" dur="3500"/>
                                        <p:tgtEl>
                                          <p:spTgt spid="132"/>
                                        </p:tgtEl>
                                        <p:attrNameLst>
                                          <p:attrName>ppt_y</p:attrName>
                                        </p:attrNameLst>
                                      </p:cBhvr>
                                      <p:tavLst>
                                        <p:tav tm="0">
                                          <p:val>
                                            <p:strVal val="ppt_y"/>
                                          </p:val>
                                        </p:tav>
                                        <p:tav tm="100000">
                                          <p:val>
                                            <p:strVal val="1+ppt_h/2"/>
                                          </p:val>
                                        </p:tav>
                                      </p:tavLst>
                                    </p:anim>
                                    <p:set>
                                      <p:cBhvr>
                                        <p:cTn id="20" dur="1" fill="hold">
                                          <p:stCondLst>
                                            <p:cond delay="3499"/>
                                          </p:stCondLst>
                                        </p:cTn>
                                        <p:tgtEl>
                                          <p:spTgt spid="132"/>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133"/>
                                        </p:tgtEl>
                                        <p:attrNameLst>
                                          <p:attrName>style.visibility</p:attrName>
                                        </p:attrNameLst>
                                      </p:cBhvr>
                                      <p:to>
                                        <p:strVal val="visible"/>
                                      </p:to>
                                    </p:set>
                                    <p:anim calcmode="lin" valueType="num">
                                      <p:cBhvr additive="base">
                                        <p:cTn id="23" dur="3000" fill="hold"/>
                                        <p:tgtEl>
                                          <p:spTgt spid="133"/>
                                        </p:tgtEl>
                                        <p:attrNameLst>
                                          <p:attrName>ppt_x</p:attrName>
                                        </p:attrNameLst>
                                      </p:cBhvr>
                                      <p:tavLst>
                                        <p:tav tm="0">
                                          <p:val>
                                            <p:strVal val="1+#ppt_w/2"/>
                                          </p:val>
                                        </p:tav>
                                        <p:tav tm="100000">
                                          <p:val>
                                            <p:strVal val="#ppt_x"/>
                                          </p:val>
                                        </p:tav>
                                      </p:tavLst>
                                    </p:anim>
                                    <p:anim calcmode="lin" valueType="num">
                                      <p:cBhvr additive="base">
                                        <p:cTn id="24" dur="3000" fill="hold"/>
                                        <p:tgtEl>
                                          <p:spTgt spid="133"/>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3500"/>
                                        <p:tgtEl>
                                          <p:spTgt spid="133"/>
                                        </p:tgtEl>
                                        <p:attrNameLst>
                                          <p:attrName>ppt_x</p:attrName>
                                        </p:attrNameLst>
                                      </p:cBhvr>
                                      <p:tavLst>
                                        <p:tav tm="0">
                                          <p:val>
                                            <p:strVal val="ppt_x"/>
                                          </p:val>
                                        </p:tav>
                                        <p:tav tm="100000">
                                          <p:val>
                                            <p:strVal val="1+ppt_w/2"/>
                                          </p:val>
                                        </p:tav>
                                      </p:tavLst>
                                    </p:anim>
                                    <p:anim calcmode="lin" valueType="num">
                                      <p:cBhvr additive="base">
                                        <p:cTn id="27" dur="3500"/>
                                        <p:tgtEl>
                                          <p:spTgt spid="133"/>
                                        </p:tgtEl>
                                        <p:attrNameLst>
                                          <p:attrName>ppt_y</p:attrName>
                                        </p:attrNameLst>
                                      </p:cBhvr>
                                      <p:tavLst>
                                        <p:tav tm="0">
                                          <p:val>
                                            <p:strVal val="ppt_y"/>
                                          </p:val>
                                        </p:tav>
                                        <p:tav tm="100000">
                                          <p:val>
                                            <p:strVal val="0-ppt_h/2"/>
                                          </p:val>
                                        </p:tav>
                                      </p:tavLst>
                                    </p:anim>
                                    <p:set>
                                      <p:cBhvr>
                                        <p:cTn id="28" dur="1" fill="hold">
                                          <p:stCondLst>
                                            <p:cond delay="3499"/>
                                          </p:stCondLst>
                                        </p:cTn>
                                        <p:tgtEl>
                                          <p:spTgt spid="133"/>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134"/>
                                        </p:tgtEl>
                                        <p:attrNameLst>
                                          <p:attrName>style.visibility</p:attrName>
                                        </p:attrNameLst>
                                      </p:cBhvr>
                                      <p:to>
                                        <p:strVal val="visible"/>
                                      </p:to>
                                    </p:set>
                                    <p:anim calcmode="lin" valueType="num">
                                      <p:cBhvr additive="base">
                                        <p:cTn id="31" dur="3000" fill="hold"/>
                                        <p:tgtEl>
                                          <p:spTgt spid="134"/>
                                        </p:tgtEl>
                                        <p:attrNameLst>
                                          <p:attrName>ppt_x</p:attrName>
                                        </p:attrNameLst>
                                      </p:cBhvr>
                                      <p:tavLst>
                                        <p:tav tm="0">
                                          <p:val>
                                            <p:strVal val="0-#ppt_w/2"/>
                                          </p:val>
                                        </p:tav>
                                        <p:tav tm="100000">
                                          <p:val>
                                            <p:strVal val="#ppt_x"/>
                                          </p:val>
                                        </p:tav>
                                      </p:tavLst>
                                    </p:anim>
                                    <p:anim calcmode="lin" valueType="num">
                                      <p:cBhvr additive="base">
                                        <p:cTn id="32" dur="3000" fill="hold"/>
                                        <p:tgtEl>
                                          <p:spTgt spid="134"/>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3500"/>
                                        <p:tgtEl>
                                          <p:spTgt spid="134"/>
                                        </p:tgtEl>
                                        <p:attrNameLst>
                                          <p:attrName>ppt_x</p:attrName>
                                        </p:attrNameLst>
                                      </p:cBhvr>
                                      <p:tavLst>
                                        <p:tav tm="0">
                                          <p:val>
                                            <p:strVal val="ppt_x"/>
                                          </p:val>
                                        </p:tav>
                                        <p:tav tm="100000">
                                          <p:val>
                                            <p:strVal val="0-ppt_w/2"/>
                                          </p:val>
                                        </p:tav>
                                      </p:tavLst>
                                    </p:anim>
                                    <p:anim calcmode="lin" valueType="num">
                                      <p:cBhvr additive="base">
                                        <p:cTn id="35" dur="3500"/>
                                        <p:tgtEl>
                                          <p:spTgt spid="134"/>
                                        </p:tgtEl>
                                        <p:attrNameLst>
                                          <p:attrName>ppt_y</p:attrName>
                                        </p:attrNameLst>
                                      </p:cBhvr>
                                      <p:tavLst>
                                        <p:tav tm="0">
                                          <p:val>
                                            <p:strVal val="ppt_y"/>
                                          </p:val>
                                        </p:tav>
                                        <p:tav tm="100000">
                                          <p:val>
                                            <p:strVal val="0-ppt_h/2"/>
                                          </p:val>
                                        </p:tav>
                                      </p:tavLst>
                                    </p:anim>
                                    <p:set>
                                      <p:cBhvr>
                                        <p:cTn id="36" dur="1" fill="hold">
                                          <p:stCondLst>
                                            <p:cond delay="3499"/>
                                          </p:stCondLst>
                                        </p:cTn>
                                        <p:tgtEl>
                                          <p:spTgt spid="134"/>
                                        </p:tgtEl>
                                        <p:attrNameLst>
                                          <p:attrName>style.visibility</p:attrName>
                                        </p:attrNameLst>
                                      </p:cBhvr>
                                      <p:to>
                                        <p:strVal val="hidden"/>
                                      </p:to>
                                    </p:set>
                                  </p:childTnLst>
                                </p:cTn>
                              </p:par>
                              <p:par>
                                <p:cTn id="37" presetID="23" presetClass="entr" presetSubtype="528" fill="hold" nodeType="withEffect">
                                  <p:stCondLst>
                                    <p:cond delay="500"/>
                                  </p:stCondLst>
                                  <p:childTnLst>
                                    <p:set>
                                      <p:cBhvr>
                                        <p:cTn id="38" dur="1" fill="hold">
                                          <p:stCondLst>
                                            <p:cond delay="0"/>
                                          </p:stCondLst>
                                        </p:cTn>
                                        <p:tgtEl>
                                          <p:spTgt spid="136"/>
                                        </p:tgtEl>
                                        <p:attrNameLst>
                                          <p:attrName>style.visibility</p:attrName>
                                        </p:attrNameLst>
                                      </p:cBhvr>
                                      <p:to>
                                        <p:strVal val="visible"/>
                                      </p:to>
                                    </p:set>
                                    <p:anim calcmode="lin" valueType="num">
                                      <p:cBhvr>
                                        <p:cTn id="39" dur="2500" fill="hold"/>
                                        <p:tgtEl>
                                          <p:spTgt spid="136"/>
                                        </p:tgtEl>
                                        <p:attrNameLst>
                                          <p:attrName>ppt_w</p:attrName>
                                        </p:attrNameLst>
                                      </p:cBhvr>
                                      <p:tavLst>
                                        <p:tav tm="0">
                                          <p:val>
                                            <p:fltVal val="0"/>
                                          </p:val>
                                        </p:tav>
                                        <p:tav tm="100000">
                                          <p:val>
                                            <p:strVal val="#ppt_w"/>
                                          </p:val>
                                        </p:tav>
                                      </p:tavLst>
                                    </p:anim>
                                    <p:anim calcmode="lin" valueType="num">
                                      <p:cBhvr>
                                        <p:cTn id="40" dur="2500" fill="hold"/>
                                        <p:tgtEl>
                                          <p:spTgt spid="136"/>
                                        </p:tgtEl>
                                        <p:attrNameLst>
                                          <p:attrName>ppt_h</p:attrName>
                                        </p:attrNameLst>
                                      </p:cBhvr>
                                      <p:tavLst>
                                        <p:tav tm="0">
                                          <p:val>
                                            <p:fltVal val="0"/>
                                          </p:val>
                                        </p:tav>
                                        <p:tav tm="100000">
                                          <p:val>
                                            <p:strVal val="#ppt_h"/>
                                          </p:val>
                                        </p:tav>
                                      </p:tavLst>
                                    </p:anim>
                                    <p:anim calcmode="lin" valueType="num">
                                      <p:cBhvr>
                                        <p:cTn id="41" dur="2500" fill="hold"/>
                                        <p:tgtEl>
                                          <p:spTgt spid="136"/>
                                        </p:tgtEl>
                                        <p:attrNameLst>
                                          <p:attrName>ppt_x</p:attrName>
                                        </p:attrNameLst>
                                      </p:cBhvr>
                                      <p:tavLst>
                                        <p:tav tm="0">
                                          <p:val>
                                            <p:fltVal val="0.5"/>
                                          </p:val>
                                        </p:tav>
                                        <p:tav tm="100000">
                                          <p:val>
                                            <p:strVal val="#ppt_x"/>
                                          </p:val>
                                        </p:tav>
                                      </p:tavLst>
                                    </p:anim>
                                    <p:anim calcmode="lin" valueType="num">
                                      <p:cBhvr>
                                        <p:cTn id="42" dur="2500" fill="hold"/>
                                        <p:tgtEl>
                                          <p:spTgt spid="136"/>
                                        </p:tgtEl>
                                        <p:attrNameLst>
                                          <p:attrName>ppt_y</p:attrName>
                                        </p:attrNameLst>
                                      </p:cBhvr>
                                      <p:tavLst>
                                        <p:tav tm="0">
                                          <p:val>
                                            <p:fltVal val="0.5"/>
                                          </p:val>
                                        </p:tav>
                                        <p:tav tm="100000">
                                          <p:val>
                                            <p:strVal val="#ppt_y"/>
                                          </p:val>
                                        </p:tav>
                                      </p:tavLst>
                                    </p:anim>
                                  </p:childTnLst>
                                </p:cTn>
                              </p:par>
                              <p:par>
                                <p:cTn id="43" presetID="8" presetClass="entr" presetSubtype="32" fill="hold" nodeType="withEffect">
                                  <p:stCondLst>
                                    <p:cond delay="500"/>
                                  </p:stCondLst>
                                  <p:childTnLst>
                                    <p:set>
                                      <p:cBhvr>
                                        <p:cTn id="44" dur="1" fill="hold">
                                          <p:stCondLst>
                                            <p:cond delay="0"/>
                                          </p:stCondLst>
                                        </p:cTn>
                                        <p:tgtEl>
                                          <p:spTgt spid="136"/>
                                        </p:tgtEl>
                                        <p:attrNameLst>
                                          <p:attrName>style.visibility</p:attrName>
                                        </p:attrNameLst>
                                      </p:cBhvr>
                                      <p:to>
                                        <p:strVal val="visible"/>
                                      </p:to>
                                    </p:set>
                                    <p:animEffect transition="in" filter="diamond(out)">
                                      <p:cBhvr>
                                        <p:cTn id="45" dur="2500"/>
                                        <p:tgtEl>
                                          <p:spTgt spid="136"/>
                                        </p:tgtEl>
                                      </p:cBhvr>
                                    </p:animEffect>
                                  </p:childTnLst>
                                </p:cTn>
                              </p:par>
                              <p:par>
                                <p:cTn id="46" presetID="9" presetClass="emph" presetSubtype="0" grpId="0" nodeType="withEffect">
                                  <p:stCondLst>
                                    <p:cond delay="0"/>
                                  </p:stCondLst>
                                  <p:childTnLst>
                                    <p:set>
                                      <p:cBhvr rctx="PPT">
                                        <p:cTn id="47" dur="indefinite"/>
                                        <p:tgtEl>
                                          <p:spTgt spid="137"/>
                                        </p:tgtEl>
                                        <p:attrNameLst>
                                          <p:attrName>style.opacity</p:attrName>
                                        </p:attrNameLst>
                                      </p:cBhvr>
                                      <p:to>
                                        <p:strVal val="0"/>
                                      </p:to>
                                    </p:set>
                                    <p:animEffect filter="image" prLst="opacity: 0">
                                      <p:cBhvr rctx="IE">
                                        <p:cTn id="48" dur="indefinite"/>
                                        <p:tgtEl>
                                          <p:spTgt spid="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7"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7 Grupo"/>
          <p:cNvGrpSpPr/>
          <p:nvPr/>
        </p:nvGrpSpPr>
        <p:grpSpPr>
          <a:xfrm>
            <a:off x="0" y="0"/>
            <a:ext cx="9144000" cy="5143500"/>
            <a:chOff x="0" y="0"/>
            <a:chExt cx="9144000" cy="5143500"/>
          </a:xfrm>
        </p:grpSpPr>
        <p:sp>
          <p:nvSpPr>
            <p:cNvPr id="9" name="8 Rectángulo"/>
            <p:cNvSpPr/>
            <p:nvPr/>
          </p:nvSpPr>
          <p:spPr>
            <a:xfrm rot="10800000">
              <a:off x="0" y="0"/>
              <a:ext cx="4572000" cy="2571750"/>
            </a:xfrm>
            <a:prstGeom prst="rect">
              <a:avLst/>
            </a:prstGeom>
            <a:gradFill>
              <a:gsLst>
                <a:gs pos="0">
                  <a:srgbClr val="FF0000">
                    <a:lumMod val="75000"/>
                    <a:lumOff val="25000"/>
                  </a:srgbClr>
                </a:gs>
                <a:gs pos="24000">
                  <a:srgbClr val="1A1245">
                    <a:lumMod val="24000"/>
                  </a:srgbClr>
                </a:gs>
                <a:gs pos="100000">
                  <a:srgbClr val="C00000">
                    <a:lumMod val="4000"/>
                  </a:srgbClr>
                </a:gs>
                <a:gs pos="60000">
                  <a:srgbClr val="5454D4">
                    <a:alpha val="97000"/>
                    <a:lumMod val="7000"/>
                  </a:srgbClr>
                </a:gs>
                <a:gs pos="78000">
                  <a:srgbClr val="FF0000">
                    <a:lumMod val="65000"/>
                    <a:lumOff val="3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a:off x="4572000" y="2571750"/>
              <a:ext cx="4572000" cy="2571750"/>
            </a:xfrm>
            <a:prstGeom prst="rect">
              <a:avLst/>
            </a:prstGeom>
            <a:gradFill>
              <a:gsLst>
                <a:gs pos="0">
                  <a:srgbClr val="FF0000">
                    <a:lumMod val="75000"/>
                    <a:lumOff val="25000"/>
                  </a:srgbClr>
                </a:gs>
                <a:gs pos="24000">
                  <a:srgbClr val="1A1245">
                    <a:lumMod val="24000"/>
                  </a:srgbClr>
                </a:gs>
                <a:gs pos="100000">
                  <a:srgbClr val="C00000">
                    <a:lumMod val="4000"/>
                  </a:srgbClr>
                </a:gs>
                <a:gs pos="60000">
                  <a:srgbClr val="5454D4">
                    <a:alpha val="97000"/>
                    <a:lumMod val="7000"/>
                  </a:srgbClr>
                </a:gs>
                <a:gs pos="78000">
                  <a:srgbClr val="FF0000">
                    <a:lumMod val="65000"/>
                    <a:lumOff val="3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0800000" flipH="1">
              <a:off x="4572000" y="0"/>
              <a:ext cx="4572000" cy="2571750"/>
            </a:xfrm>
            <a:prstGeom prst="rect">
              <a:avLst/>
            </a:prstGeom>
            <a:gradFill>
              <a:gsLst>
                <a:gs pos="0">
                  <a:srgbClr val="FF0000">
                    <a:lumMod val="75000"/>
                    <a:lumOff val="25000"/>
                  </a:srgbClr>
                </a:gs>
                <a:gs pos="24000">
                  <a:srgbClr val="1A1245">
                    <a:lumMod val="24000"/>
                  </a:srgbClr>
                </a:gs>
                <a:gs pos="100000">
                  <a:srgbClr val="C00000">
                    <a:lumMod val="4000"/>
                  </a:srgbClr>
                </a:gs>
                <a:gs pos="60000">
                  <a:srgbClr val="5454D4">
                    <a:alpha val="97000"/>
                    <a:lumMod val="7000"/>
                  </a:srgbClr>
                </a:gs>
                <a:gs pos="78000">
                  <a:srgbClr val="FF0000">
                    <a:lumMod val="65000"/>
                    <a:lumOff val="3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0" y="2571750"/>
              <a:ext cx="4572000" cy="2571750"/>
            </a:xfrm>
            <a:prstGeom prst="rect">
              <a:avLst/>
            </a:prstGeom>
            <a:gradFill>
              <a:gsLst>
                <a:gs pos="0">
                  <a:srgbClr val="FF0000">
                    <a:lumMod val="75000"/>
                    <a:lumOff val="25000"/>
                  </a:srgbClr>
                </a:gs>
                <a:gs pos="24000">
                  <a:srgbClr val="1A1245">
                    <a:lumMod val="24000"/>
                  </a:srgbClr>
                </a:gs>
                <a:gs pos="100000">
                  <a:srgbClr val="C00000">
                    <a:lumMod val="4000"/>
                  </a:srgbClr>
                </a:gs>
                <a:gs pos="60000">
                  <a:srgbClr val="5454D4">
                    <a:alpha val="97000"/>
                    <a:lumMod val="7000"/>
                  </a:srgbClr>
                </a:gs>
                <a:gs pos="78000">
                  <a:srgbClr val="FF0000">
                    <a:lumMod val="65000"/>
                    <a:lumOff val="3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7" name="16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30018"/>
            <a:ext cx="9144000" cy="5173518"/>
          </a:xfrm>
          <a:prstGeom prst="rect">
            <a:avLst/>
          </a:prstGeom>
        </p:spPr>
      </p:pic>
      <p:pic>
        <p:nvPicPr>
          <p:cNvPr id="11" name="10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18272751">
            <a:off x="72000" y="-621378"/>
            <a:ext cx="4583813" cy="2584491"/>
          </a:xfrm>
          <a:prstGeom prst="rect">
            <a:avLst/>
          </a:prstGeom>
        </p:spPr>
      </p:pic>
      <p:pic>
        <p:nvPicPr>
          <p:cNvPr id="13" name="12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3319727" flipH="1">
            <a:off x="4428000" y="-621378"/>
            <a:ext cx="4583813" cy="2584491"/>
          </a:xfrm>
          <a:prstGeom prst="rect">
            <a:avLst/>
          </a:prstGeom>
        </p:spPr>
      </p:pic>
      <p:pic>
        <p:nvPicPr>
          <p:cNvPr id="14" name="13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3374740" flipV="1">
            <a:off x="72000" y="3075806"/>
            <a:ext cx="4583813" cy="2584491"/>
          </a:xfrm>
          <a:prstGeom prst="rect">
            <a:avLst/>
          </a:prstGeom>
        </p:spPr>
      </p:pic>
      <p:pic>
        <p:nvPicPr>
          <p:cNvPr id="15" name="14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18311342" flipH="1" flipV="1">
            <a:off x="4428000" y="3096000"/>
            <a:ext cx="4583813" cy="2584491"/>
          </a:xfrm>
          <a:prstGeom prst="rect">
            <a:avLst/>
          </a:prstGeom>
        </p:spPr>
      </p:pic>
      <p:sp>
        <p:nvSpPr>
          <p:cNvPr id="18" name="17 Rectángulo"/>
          <p:cNvSpPr/>
          <p:nvPr/>
        </p:nvSpPr>
        <p:spPr>
          <a:xfrm flipH="1">
            <a:off x="-900608" y="-1676722"/>
            <a:ext cx="11017224" cy="835292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909090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3000" fill="hold"/>
                                        <p:tgtEl>
                                          <p:spTgt spid="11"/>
                                        </p:tgtEl>
                                        <p:attrNameLst>
                                          <p:attrName>ppt_x</p:attrName>
                                        </p:attrNameLst>
                                      </p:cBhvr>
                                      <p:tavLst>
                                        <p:tav tm="0">
                                          <p:val>
                                            <p:strVal val="#ppt_x"/>
                                          </p:val>
                                        </p:tav>
                                        <p:tav tm="100000">
                                          <p:val>
                                            <p:strVal val="#ppt_x"/>
                                          </p:val>
                                        </p:tav>
                                      </p:tavLst>
                                    </p:anim>
                                    <p:anim calcmode="lin" valueType="num">
                                      <p:cBhvr>
                                        <p:cTn id="8" dur="3000" fill="hold"/>
                                        <p:tgtEl>
                                          <p:spTgt spid="11"/>
                                        </p:tgtEl>
                                        <p:attrNameLst>
                                          <p:attrName>ppt_y</p:attrName>
                                        </p:attrNameLst>
                                      </p:cBhvr>
                                      <p:tavLst>
                                        <p:tav tm="0">
                                          <p:val>
                                            <p:strVal val="#ppt_y+#ppt_h/2"/>
                                          </p:val>
                                        </p:tav>
                                        <p:tav tm="100000">
                                          <p:val>
                                            <p:strVal val="#ppt_y"/>
                                          </p:val>
                                        </p:tav>
                                      </p:tavLst>
                                    </p:anim>
                                    <p:anim calcmode="lin" valueType="num">
                                      <p:cBhvr>
                                        <p:cTn id="9" dur="3000" fill="hold"/>
                                        <p:tgtEl>
                                          <p:spTgt spid="11"/>
                                        </p:tgtEl>
                                        <p:attrNameLst>
                                          <p:attrName>ppt_w</p:attrName>
                                        </p:attrNameLst>
                                      </p:cBhvr>
                                      <p:tavLst>
                                        <p:tav tm="0">
                                          <p:val>
                                            <p:strVal val="#ppt_w"/>
                                          </p:val>
                                        </p:tav>
                                        <p:tav tm="100000">
                                          <p:val>
                                            <p:strVal val="#ppt_w"/>
                                          </p:val>
                                        </p:tav>
                                      </p:tavLst>
                                    </p:anim>
                                    <p:anim calcmode="lin" valueType="num">
                                      <p:cBhvr>
                                        <p:cTn id="10" dur="3000" fill="hold"/>
                                        <p:tgtEl>
                                          <p:spTgt spid="11"/>
                                        </p:tgtEl>
                                        <p:attrNameLst>
                                          <p:attrName>ppt_h</p:attrName>
                                        </p:attrNameLst>
                                      </p:cBhvr>
                                      <p:tavLst>
                                        <p:tav tm="0">
                                          <p:val>
                                            <p:fltVal val="0"/>
                                          </p:val>
                                        </p:tav>
                                        <p:tav tm="100000">
                                          <p:val>
                                            <p:strVal val="#ppt_h"/>
                                          </p:val>
                                        </p:tav>
                                      </p:tavLst>
                                    </p:anim>
                                  </p:childTnLst>
                                </p:cTn>
                              </p:par>
                              <p:par>
                                <p:cTn id="11" presetID="6" presetClass="emph" presetSubtype="0" fill="hold" nodeType="withEffect">
                                  <p:stCondLst>
                                    <p:cond delay="0"/>
                                  </p:stCondLst>
                                  <p:childTnLst>
                                    <p:animScale>
                                      <p:cBhvr>
                                        <p:cTn id="12" dur="3000" fill="hold"/>
                                        <p:tgtEl>
                                          <p:spTgt spid="11"/>
                                        </p:tgtEl>
                                      </p:cBhvr>
                                      <p:by x="100000" y="150000"/>
                                    </p:animScale>
                                  </p:childTnLst>
                                </p:cTn>
                              </p:par>
                              <p:par>
                                <p:cTn id="13" presetID="2" presetClass="exit" presetSubtype="6" fill="hold" nodeType="withEffect">
                                  <p:stCondLst>
                                    <p:cond delay="0"/>
                                  </p:stCondLst>
                                  <p:childTnLst>
                                    <p:anim calcmode="lin" valueType="num">
                                      <p:cBhvr additive="base">
                                        <p:cTn id="14" dur="3800"/>
                                        <p:tgtEl>
                                          <p:spTgt spid="11"/>
                                        </p:tgtEl>
                                        <p:attrNameLst>
                                          <p:attrName>ppt_x</p:attrName>
                                        </p:attrNameLst>
                                      </p:cBhvr>
                                      <p:tavLst>
                                        <p:tav tm="0">
                                          <p:val>
                                            <p:strVal val="ppt_x"/>
                                          </p:val>
                                        </p:tav>
                                        <p:tav tm="100000">
                                          <p:val>
                                            <p:strVal val="1+ppt_w/2"/>
                                          </p:val>
                                        </p:tav>
                                      </p:tavLst>
                                    </p:anim>
                                    <p:anim calcmode="lin" valueType="num">
                                      <p:cBhvr additive="base">
                                        <p:cTn id="15" dur="3800"/>
                                        <p:tgtEl>
                                          <p:spTgt spid="11"/>
                                        </p:tgtEl>
                                        <p:attrNameLst>
                                          <p:attrName>ppt_y</p:attrName>
                                        </p:attrNameLst>
                                      </p:cBhvr>
                                      <p:tavLst>
                                        <p:tav tm="0">
                                          <p:val>
                                            <p:strVal val="ppt_y"/>
                                          </p:val>
                                        </p:tav>
                                        <p:tav tm="100000">
                                          <p:val>
                                            <p:strVal val="1+ppt_h/2"/>
                                          </p:val>
                                        </p:tav>
                                      </p:tavLst>
                                    </p:anim>
                                    <p:set>
                                      <p:cBhvr>
                                        <p:cTn id="16" dur="1" fill="hold">
                                          <p:stCondLst>
                                            <p:cond delay="3799"/>
                                          </p:stCondLst>
                                        </p:cTn>
                                        <p:tgtEl>
                                          <p:spTgt spid="11"/>
                                        </p:tgtEl>
                                        <p:attrNameLst>
                                          <p:attrName>style.visibility</p:attrName>
                                        </p:attrNameLst>
                                      </p:cBhvr>
                                      <p:to>
                                        <p:strVal val="hidden"/>
                                      </p:to>
                                    </p:set>
                                  </p:childTnLst>
                                </p:cTn>
                              </p:par>
                              <p:par>
                                <p:cTn id="17" presetID="17" presetClass="entr" presetSubtype="4"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3000" fill="hold"/>
                                        <p:tgtEl>
                                          <p:spTgt spid="13"/>
                                        </p:tgtEl>
                                        <p:attrNameLst>
                                          <p:attrName>ppt_x</p:attrName>
                                        </p:attrNameLst>
                                      </p:cBhvr>
                                      <p:tavLst>
                                        <p:tav tm="0">
                                          <p:val>
                                            <p:strVal val="#ppt_x"/>
                                          </p:val>
                                        </p:tav>
                                        <p:tav tm="100000">
                                          <p:val>
                                            <p:strVal val="#ppt_x"/>
                                          </p:val>
                                        </p:tav>
                                      </p:tavLst>
                                    </p:anim>
                                    <p:anim calcmode="lin" valueType="num">
                                      <p:cBhvr>
                                        <p:cTn id="20" dur="3000" fill="hold"/>
                                        <p:tgtEl>
                                          <p:spTgt spid="13"/>
                                        </p:tgtEl>
                                        <p:attrNameLst>
                                          <p:attrName>ppt_y</p:attrName>
                                        </p:attrNameLst>
                                      </p:cBhvr>
                                      <p:tavLst>
                                        <p:tav tm="0">
                                          <p:val>
                                            <p:strVal val="#ppt_y+#ppt_h/2"/>
                                          </p:val>
                                        </p:tav>
                                        <p:tav tm="100000">
                                          <p:val>
                                            <p:strVal val="#ppt_y"/>
                                          </p:val>
                                        </p:tav>
                                      </p:tavLst>
                                    </p:anim>
                                    <p:anim calcmode="lin" valueType="num">
                                      <p:cBhvr>
                                        <p:cTn id="21" dur="3000" fill="hold"/>
                                        <p:tgtEl>
                                          <p:spTgt spid="13"/>
                                        </p:tgtEl>
                                        <p:attrNameLst>
                                          <p:attrName>ppt_w</p:attrName>
                                        </p:attrNameLst>
                                      </p:cBhvr>
                                      <p:tavLst>
                                        <p:tav tm="0">
                                          <p:val>
                                            <p:strVal val="#ppt_w"/>
                                          </p:val>
                                        </p:tav>
                                        <p:tav tm="100000">
                                          <p:val>
                                            <p:strVal val="#ppt_w"/>
                                          </p:val>
                                        </p:tav>
                                      </p:tavLst>
                                    </p:anim>
                                    <p:anim calcmode="lin" valueType="num">
                                      <p:cBhvr>
                                        <p:cTn id="22" dur="3000" fill="hold"/>
                                        <p:tgtEl>
                                          <p:spTgt spid="13"/>
                                        </p:tgtEl>
                                        <p:attrNameLst>
                                          <p:attrName>ppt_h</p:attrName>
                                        </p:attrNameLst>
                                      </p:cBhvr>
                                      <p:tavLst>
                                        <p:tav tm="0">
                                          <p:val>
                                            <p:fltVal val="0"/>
                                          </p:val>
                                        </p:tav>
                                        <p:tav tm="100000">
                                          <p:val>
                                            <p:strVal val="#ppt_h"/>
                                          </p:val>
                                        </p:tav>
                                      </p:tavLst>
                                    </p:anim>
                                  </p:childTnLst>
                                </p:cTn>
                              </p:par>
                              <p:par>
                                <p:cTn id="23" presetID="6" presetClass="emph" presetSubtype="0" fill="hold" nodeType="withEffect">
                                  <p:stCondLst>
                                    <p:cond delay="0"/>
                                  </p:stCondLst>
                                  <p:childTnLst>
                                    <p:animScale>
                                      <p:cBhvr>
                                        <p:cTn id="24" dur="3000" fill="hold"/>
                                        <p:tgtEl>
                                          <p:spTgt spid="13"/>
                                        </p:tgtEl>
                                      </p:cBhvr>
                                      <p:by x="100000" y="150000"/>
                                    </p:animScale>
                                  </p:childTnLst>
                                </p:cTn>
                              </p:par>
                              <p:par>
                                <p:cTn id="25" presetID="2" presetClass="exit" presetSubtype="12" fill="hold" nodeType="withEffect">
                                  <p:stCondLst>
                                    <p:cond delay="0"/>
                                  </p:stCondLst>
                                  <p:childTnLst>
                                    <p:anim calcmode="lin" valueType="num">
                                      <p:cBhvr additive="base">
                                        <p:cTn id="26" dur="3800"/>
                                        <p:tgtEl>
                                          <p:spTgt spid="13"/>
                                        </p:tgtEl>
                                        <p:attrNameLst>
                                          <p:attrName>ppt_x</p:attrName>
                                        </p:attrNameLst>
                                      </p:cBhvr>
                                      <p:tavLst>
                                        <p:tav tm="0">
                                          <p:val>
                                            <p:strVal val="ppt_x"/>
                                          </p:val>
                                        </p:tav>
                                        <p:tav tm="100000">
                                          <p:val>
                                            <p:strVal val="0-ppt_w/2"/>
                                          </p:val>
                                        </p:tav>
                                      </p:tavLst>
                                    </p:anim>
                                    <p:anim calcmode="lin" valueType="num">
                                      <p:cBhvr additive="base">
                                        <p:cTn id="27" dur="3800"/>
                                        <p:tgtEl>
                                          <p:spTgt spid="13"/>
                                        </p:tgtEl>
                                        <p:attrNameLst>
                                          <p:attrName>ppt_y</p:attrName>
                                        </p:attrNameLst>
                                      </p:cBhvr>
                                      <p:tavLst>
                                        <p:tav tm="0">
                                          <p:val>
                                            <p:strVal val="ppt_y"/>
                                          </p:val>
                                        </p:tav>
                                        <p:tav tm="100000">
                                          <p:val>
                                            <p:strVal val="1+ppt_h/2"/>
                                          </p:val>
                                        </p:tav>
                                      </p:tavLst>
                                    </p:anim>
                                    <p:set>
                                      <p:cBhvr>
                                        <p:cTn id="28" dur="1" fill="hold">
                                          <p:stCondLst>
                                            <p:cond delay="3799"/>
                                          </p:stCondLst>
                                        </p:cTn>
                                        <p:tgtEl>
                                          <p:spTgt spid="13"/>
                                        </p:tgtEl>
                                        <p:attrNameLst>
                                          <p:attrName>style.visibility</p:attrName>
                                        </p:attrNameLst>
                                      </p:cBhvr>
                                      <p:to>
                                        <p:strVal val="hidden"/>
                                      </p:to>
                                    </p:set>
                                  </p:childTnLst>
                                </p:cTn>
                              </p:par>
                              <p:par>
                                <p:cTn id="29" presetID="17" presetClass="entr" presetSubtype="1"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3000" fill="hold"/>
                                        <p:tgtEl>
                                          <p:spTgt spid="14"/>
                                        </p:tgtEl>
                                        <p:attrNameLst>
                                          <p:attrName>ppt_x</p:attrName>
                                        </p:attrNameLst>
                                      </p:cBhvr>
                                      <p:tavLst>
                                        <p:tav tm="0">
                                          <p:val>
                                            <p:strVal val="#ppt_x"/>
                                          </p:val>
                                        </p:tav>
                                        <p:tav tm="100000">
                                          <p:val>
                                            <p:strVal val="#ppt_x"/>
                                          </p:val>
                                        </p:tav>
                                      </p:tavLst>
                                    </p:anim>
                                    <p:anim calcmode="lin" valueType="num">
                                      <p:cBhvr>
                                        <p:cTn id="32" dur="3000" fill="hold"/>
                                        <p:tgtEl>
                                          <p:spTgt spid="14"/>
                                        </p:tgtEl>
                                        <p:attrNameLst>
                                          <p:attrName>ppt_y</p:attrName>
                                        </p:attrNameLst>
                                      </p:cBhvr>
                                      <p:tavLst>
                                        <p:tav tm="0">
                                          <p:val>
                                            <p:strVal val="#ppt_y-#ppt_h/2"/>
                                          </p:val>
                                        </p:tav>
                                        <p:tav tm="100000">
                                          <p:val>
                                            <p:strVal val="#ppt_y"/>
                                          </p:val>
                                        </p:tav>
                                      </p:tavLst>
                                    </p:anim>
                                    <p:anim calcmode="lin" valueType="num">
                                      <p:cBhvr>
                                        <p:cTn id="33" dur="3000" fill="hold"/>
                                        <p:tgtEl>
                                          <p:spTgt spid="14"/>
                                        </p:tgtEl>
                                        <p:attrNameLst>
                                          <p:attrName>ppt_w</p:attrName>
                                        </p:attrNameLst>
                                      </p:cBhvr>
                                      <p:tavLst>
                                        <p:tav tm="0">
                                          <p:val>
                                            <p:strVal val="#ppt_w"/>
                                          </p:val>
                                        </p:tav>
                                        <p:tav tm="100000">
                                          <p:val>
                                            <p:strVal val="#ppt_w"/>
                                          </p:val>
                                        </p:tav>
                                      </p:tavLst>
                                    </p:anim>
                                    <p:anim calcmode="lin" valueType="num">
                                      <p:cBhvr>
                                        <p:cTn id="34" dur="3000" fill="hold"/>
                                        <p:tgtEl>
                                          <p:spTgt spid="14"/>
                                        </p:tgtEl>
                                        <p:attrNameLst>
                                          <p:attrName>ppt_h</p:attrName>
                                        </p:attrNameLst>
                                      </p:cBhvr>
                                      <p:tavLst>
                                        <p:tav tm="0">
                                          <p:val>
                                            <p:fltVal val="0"/>
                                          </p:val>
                                        </p:tav>
                                        <p:tav tm="100000">
                                          <p:val>
                                            <p:strVal val="#ppt_h"/>
                                          </p:val>
                                        </p:tav>
                                      </p:tavLst>
                                    </p:anim>
                                  </p:childTnLst>
                                </p:cTn>
                              </p:par>
                              <p:par>
                                <p:cTn id="35" presetID="6" presetClass="emph" presetSubtype="0" fill="hold" nodeType="withEffect">
                                  <p:stCondLst>
                                    <p:cond delay="0"/>
                                  </p:stCondLst>
                                  <p:childTnLst>
                                    <p:animScale>
                                      <p:cBhvr>
                                        <p:cTn id="36" dur="3000" fill="hold"/>
                                        <p:tgtEl>
                                          <p:spTgt spid="14"/>
                                        </p:tgtEl>
                                      </p:cBhvr>
                                      <p:by x="100000" y="150000"/>
                                    </p:animScale>
                                  </p:childTnLst>
                                </p:cTn>
                              </p:par>
                              <p:par>
                                <p:cTn id="37" presetID="2" presetClass="exit" presetSubtype="3" fill="hold" nodeType="withEffect">
                                  <p:stCondLst>
                                    <p:cond delay="0"/>
                                  </p:stCondLst>
                                  <p:childTnLst>
                                    <p:anim calcmode="lin" valueType="num">
                                      <p:cBhvr additive="base">
                                        <p:cTn id="38" dur="3800"/>
                                        <p:tgtEl>
                                          <p:spTgt spid="14"/>
                                        </p:tgtEl>
                                        <p:attrNameLst>
                                          <p:attrName>ppt_x</p:attrName>
                                        </p:attrNameLst>
                                      </p:cBhvr>
                                      <p:tavLst>
                                        <p:tav tm="0">
                                          <p:val>
                                            <p:strVal val="ppt_x"/>
                                          </p:val>
                                        </p:tav>
                                        <p:tav tm="100000">
                                          <p:val>
                                            <p:strVal val="1+ppt_w/2"/>
                                          </p:val>
                                        </p:tav>
                                      </p:tavLst>
                                    </p:anim>
                                    <p:anim calcmode="lin" valueType="num">
                                      <p:cBhvr additive="base">
                                        <p:cTn id="39" dur="3800"/>
                                        <p:tgtEl>
                                          <p:spTgt spid="14"/>
                                        </p:tgtEl>
                                        <p:attrNameLst>
                                          <p:attrName>ppt_y</p:attrName>
                                        </p:attrNameLst>
                                      </p:cBhvr>
                                      <p:tavLst>
                                        <p:tav tm="0">
                                          <p:val>
                                            <p:strVal val="ppt_y"/>
                                          </p:val>
                                        </p:tav>
                                        <p:tav tm="100000">
                                          <p:val>
                                            <p:strVal val="0-ppt_h/2"/>
                                          </p:val>
                                        </p:tav>
                                      </p:tavLst>
                                    </p:anim>
                                    <p:set>
                                      <p:cBhvr>
                                        <p:cTn id="40" dur="1" fill="hold">
                                          <p:stCondLst>
                                            <p:cond delay="3799"/>
                                          </p:stCondLst>
                                        </p:cTn>
                                        <p:tgtEl>
                                          <p:spTgt spid="14"/>
                                        </p:tgtEl>
                                        <p:attrNameLst>
                                          <p:attrName>style.visibility</p:attrName>
                                        </p:attrNameLst>
                                      </p:cBhvr>
                                      <p:to>
                                        <p:strVal val="hidden"/>
                                      </p:to>
                                    </p:set>
                                  </p:childTnLst>
                                </p:cTn>
                              </p:par>
                              <p:par>
                                <p:cTn id="41" presetID="17" presetClass="entr" presetSubtype="1" fill="hold" nodeType="with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p:cTn id="43" dur="3000" fill="hold"/>
                                        <p:tgtEl>
                                          <p:spTgt spid="15"/>
                                        </p:tgtEl>
                                        <p:attrNameLst>
                                          <p:attrName>ppt_x</p:attrName>
                                        </p:attrNameLst>
                                      </p:cBhvr>
                                      <p:tavLst>
                                        <p:tav tm="0">
                                          <p:val>
                                            <p:strVal val="#ppt_x"/>
                                          </p:val>
                                        </p:tav>
                                        <p:tav tm="100000">
                                          <p:val>
                                            <p:strVal val="#ppt_x"/>
                                          </p:val>
                                        </p:tav>
                                      </p:tavLst>
                                    </p:anim>
                                    <p:anim calcmode="lin" valueType="num">
                                      <p:cBhvr>
                                        <p:cTn id="44" dur="3000" fill="hold"/>
                                        <p:tgtEl>
                                          <p:spTgt spid="15"/>
                                        </p:tgtEl>
                                        <p:attrNameLst>
                                          <p:attrName>ppt_y</p:attrName>
                                        </p:attrNameLst>
                                      </p:cBhvr>
                                      <p:tavLst>
                                        <p:tav tm="0">
                                          <p:val>
                                            <p:strVal val="#ppt_y-#ppt_h/2"/>
                                          </p:val>
                                        </p:tav>
                                        <p:tav tm="100000">
                                          <p:val>
                                            <p:strVal val="#ppt_y"/>
                                          </p:val>
                                        </p:tav>
                                      </p:tavLst>
                                    </p:anim>
                                    <p:anim calcmode="lin" valueType="num">
                                      <p:cBhvr>
                                        <p:cTn id="45" dur="3000" fill="hold"/>
                                        <p:tgtEl>
                                          <p:spTgt spid="15"/>
                                        </p:tgtEl>
                                        <p:attrNameLst>
                                          <p:attrName>ppt_w</p:attrName>
                                        </p:attrNameLst>
                                      </p:cBhvr>
                                      <p:tavLst>
                                        <p:tav tm="0">
                                          <p:val>
                                            <p:strVal val="#ppt_w"/>
                                          </p:val>
                                        </p:tav>
                                        <p:tav tm="100000">
                                          <p:val>
                                            <p:strVal val="#ppt_w"/>
                                          </p:val>
                                        </p:tav>
                                      </p:tavLst>
                                    </p:anim>
                                    <p:anim calcmode="lin" valueType="num">
                                      <p:cBhvr>
                                        <p:cTn id="46" dur="3000" fill="hold"/>
                                        <p:tgtEl>
                                          <p:spTgt spid="15"/>
                                        </p:tgtEl>
                                        <p:attrNameLst>
                                          <p:attrName>ppt_h</p:attrName>
                                        </p:attrNameLst>
                                      </p:cBhvr>
                                      <p:tavLst>
                                        <p:tav tm="0">
                                          <p:val>
                                            <p:fltVal val="0"/>
                                          </p:val>
                                        </p:tav>
                                        <p:tav tm="100000">
                                          <p:val>
                                            <p:strVal val="#ppt_h"/>
                                          </p:val>
                                        </p:tav>
                                      </p:tavLst>
                                    </p:anim>
                                  </p:childTnLst>
                                </p:cTn>
                              </p:par>
                              <p:par>
                                <p:cTn id="47" presetID="6" presetClass="emph" presetSubtype="0" fill="hold" nodeType="withEffect">
                                  <p:stCondLst>
                                    <p:cond delay="0"/>
                                  </p:stCondLst>
                                  <p:childTnLst>
                                    <p:animScale>
                                      <p:cBhvr>
                                        <p:cTn id="48" dur="3000" fill="hold"/>
                                        <p:tgtEl>
                                          <p:spTgt spid="15"/>
                                        </p:tgtEl>
                                      </p:cBhvr>
                                      <p:by x="100000" y="150000"/>
                                    </p:animScale>
                                  </p:childTnLst>
                                </p:cTn>
                              </p:par>
                              <p:par>
                                <p:cTn id="49" presetID="2" presetClass="exit" presetSubtype="9" fill="hold" nodeType="withEffect">
                                  <p:stCondLst>
                                    <p:cond delay="0"/>
                                  </p:stCondLst>
                                  <p:childTnLst>
                                    <p:anim calcmode="lin" valueType="num">
                                      <p:cBhvr additive="base">
                                        <p:cTn id="50" dur="3800"/>
                                        <p:tgtEl>
                                          <p:spTgt spid="15"/>
                                        </p:tgtEl>
                                        <p:attrNameLst>
                                          <p:attrName>ppt_x</p:attrName>
                                        </p:attrNameLst>
                                      </p:cBhvr>
                                      <p:tavLst>
                                        <p:tav tm="0">
                                          <p:val>
                                            <p:strVal val="ppt_x"/>
                                          </p:val>
                                        </p:tav>
                                        <p:tav tm="100000">
                                          <p:val>
                                            <p:strVal val="0-ppt_w/2"/>
                                          </p:val>
                                        </p:tav>
                                      </p:tavLst>
                                    </p:anim>
                                    <p:anim calcmode="lin" valueType="num">
                                      <p:cBhvr additive="base">
                                        <p:cTn id="51" dur="3800"/>
                                        <p:tgtEl>
                                          <p:spTgt spid="15"/>
                                        </p:tgtEl>
                                        <p:attrNameLst>
                                          <p:attrName>ppt_y</p:attrName>
                                        </p:attrNameLst>
                                      </p:cBhvr>
                                      <p:tavLst>
                                        <p:tav tm="0">
                                          <p:val>
                                            <p:strVal val="ppt_y"/>
                                          </p:val>
                                        </p:tav>
                                        <p:tav tm="100000">
                                          <p:val>
                                            <p:strVal val="0-ppt_h/2"/>
                                          </p:val>
                                        </p:tav>
                                      </p:tavLst>
                                    </p:anim>
                                    <p:set>
                                      <p:cBhvr>
                                        <p:cTn id="52" dur="1" fill="hold">
                                          <p:stCondLst>
                                            <p:cond delay="3799"/>
                                          </p:stCondLst>
                                        </p:cTn>
                                        <p:tgtEl>
                                          <p:spTgt spid="15"/>
                                        </p:tgtEl>
                                        <p:attrNameLst>
                                          <p:attrName>style.visibility</p:attrName>
                                        </p:attrNameLst>
                                      </p:cBhvr>
                                      <p:to>
                                        <p:strVal val="hidden"/>
                                      </p:to>
                                    </p:set>
                                  </p:childTnLst>
                                </p:cTn>
                              </p:par>
                              <p:par>
                                <p:cTn id="53" presetID="23" presetClass="entr" presetSubtype="528" fill="hold" nodeType="with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p:cTn id="55" dur="3250" fill="hold"/>
                                        <p:tgtEl>
                                          <p:spTgt spid="17"/>
                                        </p:tgtEl>
                                        <p:attrNameLst>
                                          <p:attrName>ppt_w</p:attrName>
                                        </p:attrNameLst>
                                      </p:cBhvr>
                                      <p:tavLst>
                                        <p:tav tm="0">
                                          <p:val>
                                            <p:fltVal val="0"/>
                                          </p:val>
                                        </p:tav>
                                        <p:tav tm="100000">
                                          <p:val>
                                            <p:strVal val="#ppt_w"/>
                                          </p:val>
                                        </p:tav>
                                      </p:tavLst>
                                    </p:anim>
                                    <p:anim calcmode="lin" valueType="num">
                                      <p:cBhvr>
                                        <p:cTn id="56" dur="3250" fill="hold"/>
                                        <p:tgtEl>
                                          <p:spTgt spid="17"/>
                                        </p:tgtEl>
                                        <p:attrNameLst>
                                          <p:attrName>ppt_h</p:attrName>
                                        </p:attrNameLst>
                                      </p:cBhvr>
                                      <p:tavLst>
                                        <p:tav tm="0">
                                          <p:val>
                                            <p:fltVal val="0"/>
                                          </p:val>
                                        </p:tav>
                                        <p:tav tm="100000">
                                          <p:val>
                                            <p:strVal val="#ppt_h"/>
                                          </p:val>
                                        </p:tav>
                                      </p:tavLst>
                                    </p:anim>
                                    <p:anim calcmode="lin" valueType="num">
                                      <p:cBhvr>
                                        <p:cTn id="57" dur="3250" fill="hold"/>
                                        <p:tgtEl>
                                          <p:spTgt spid="17"/>
                                        </p:tgtEl>
                                        <p:attrNameLst>
                                          <p:attrName>ppt_x</p:attrName>
                                        </p:attrNameLst>
                                      </p:cBhvr>
                                      <p:tavLst>
                                        <p:tav tm="0">
                                          <p:val>
                                            <p:fltVal val="0.5"/>
                                          </p:val>
                                        </p:tav>
                                        <p:tav tm="100000">
                                          <p:val>
                                            <p:strVal val="#ppt_x"/>
                                          </p:val>
                                        </p:tav>
                                      </p:tavLst>
                                    </p:anim>
                                    <p:anim calcmode="lin" valueType="num">
                                      <p:cBhvr>
                                        <p:cTn id="58" dur="3250" fill="hold"/>
                                        <p:tgtEl>
                                          <p:spTgt spid="17"/>
                                        </p:tgtEl>
                                        <p:attrNameLst>
                                          <p:attrName>ppt_y</p:attrName>
                                        </p:attrNameLst>
                                      </p:cBhvr>
                                      <p:tavLst>
                                        <p:tav tm="0">
                                          <p:val>
                                            <p:fltVal val="0.5"/>
                                          </p:val>
                                        </p:tav>
                                        <p:tav tm="100000">
                                          <p:val>
                                            <p:strVal val="#ppt_y"/>
                                          </p:val>
                                        </p:tav>
                                      </p:tavLst>
                                    </p:anim>
                                  </p:childTnLst>
                                </p:cTn>
                              </p:par>
                              <p:par>
                                <p:cTn id="59" presetID="8" presetClass="entr" presetSubtype="32" fill="hold" nodeType="withEffect">
                                  <p:stCondLst>
                                    <p:cond delay="0"/>
                                  </p:stCondLst>
                                  <p:childTnLst>
                                    <p:set>
                                      <p:cBhvr>
                                        <p:cTn id="60" dur="1" fill="hold">
                                          <p:stCondLst>
                                            <p:cond delay="0"/>
                                          </p:stCondLst>
                                        </p:cTn>
                                        <p:tgtEl>
                                          <p:spTgt spid="17"/>
                                        </p:tgtEl>
                                        <p:attrNameLst>
                                          <p:attrName>style.visibility</p:attrName>
                                        </p:attrNameLst>
                                      </p:cBhvr>
                                      <p:to>
                                        <p:strVal val="visible"/>
                                      </p:to>
                                    </p:set>
                                    <p:animEffect transition="in" filter="diamond(out)">
                                      <p:cBhvr>
                                        <p:cTn id="61" dur="3500"/>
                                        <p:tgtEl>
                                          <p:spTgt spid="17"/>
                                        </p:tgtEl>
                                      </p:cBhvr>
                                    </p:animEffect>
                                  </p:childTnLst>
                                </p:cTn>
                              </p:par>
                              <p:par>
                                <p:cTn id="62" presetID="9" presetClass="emph" presetSubtype="0" grpId="0" nodeType="withEffect">
                                  <p:stCondLst>
                                    <p:cond delay="0"/>
                                  </p:stCondLst>
                                  <p:childTnLst>
                                    <p:set>
                                      <p:cBhvr rctx="PPT">
                                        <p:cTn id="63" dur="indefinite"/>
                                        <p:tgtEl>
                                          <p:spTgt spid="18"/>
                                        </p:tgtEl>
                                        <p:attrNameLst>
                                          <p:attrName>style.opacity</p:attrName>
                                        </p:attrNameLst>
                                      </p:cBhvr>
                                      <p:to>
                                        <p:strVal val="0"/>
                                      </p:to>
                                    </p:set>
                                    <p:animEffect filter="image" prLst="opacity: 0">
                                      <p:cBhvr rctx="IE">
                                        <p:cTn id="64" dur="indefinite"/>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28 Grupo"/>
          <p:cNvGrpSpPr/>
          <p:nvPr/>
        </p:nvGrpSpPr>
        <p:grpSpPr>
          <a:xfrm>
            <a:off x="0" y="0"/>
            <a:ext cx="9144000" cy="5143500"/>
            <a:chOff x="0" y="0"/>
            <a:chExt cx="9144000" cy="5143500"/>
          </a:xfrm>
        </p:grpSpPr>
        <p:sp>
          <p:nvSpPr>
            <p:cNvPr id="38" name="37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2" name="41 Imagen"/>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12254"/>
            <a:ext cx="9144000" cy="5143500"/>
          </a:xfrm>
          <a:prstGeom prst="rect">
            <a:avLst/>
          </a:prstGeom>
        </p:spPr>
      </p:pic>
      <p:sp>
        <p:nvSpPr>
          <p:cNvPr id="7" name="6 Paralelogramo"/>
          <p:cNvSpPr/>
          <p:nvPr/>
        </p:nvSpPr>
        <p:spPr>
          <a:xfrm rot="16200000" flipH="1">
            <a:off x="3347732" y="-880078"/>
            <a:ext cx="3168448" cy="5040560"/>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Paralelogramo"/>
          <p:cNvSpPr/>
          <p:nvPr/>
        </p:nvSpPr>
        <p:spPr>
          <a:xfrm rot="5400000">
            <a:off x="-334938" y="-1048306"/>
            <a:ext cx="3168448" cy="5143500"/>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a:off x="513019" y="-1048306"/>
            <a:ext cx="3168448" cy="5143500"/>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a:off x="1392121" y="-1048258"/>
            <a:ext cx="3168448" cy="5143500"/>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a:off x="2313019" y="-1035740"/>
            <a:ext cx="3168448" cy="5143500"/>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flipH="1">
            <a:off x="4248000" y="-880383"/>
            <a:ext cx="3168448" cy="5040560"/>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flipH="1">
            <a:off x="5245865" y="-962149"/>
            <a:ext cx="3168448" cy="5132894"/>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flipH="1">
            <a:off x="6217973" y="-926145"/>
            <a:ext cx="3168448" cy="5060886"/>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5400000" flipH="1">
            <a:off x="6081854" y="974070"/>
            <a:ext cx="3276344" cy="5040560"/>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5400000" flipH="1">
            <a:off x="5232553" y="979517"/>
            <a:ext cx="3215314" cy="5112652"/>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5400000" flipH="1">
            <a:off x="4319948" y="1028062"/>
            <a:ext cx="3096392" cy="5040560"/>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5400000" flipH="1">
            <a:off x="3426192" y="1123535"/>
            <a:ext cx="2999370" cy="5040560"/>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16200000">
            <a:off x="2361330" y="937862"/>
            <a:ext cx="3102236" cy="5143500"/>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rot="16200000">
            <a:off x="1464128" y="832748"/>
            <a:ext cx="3168448" cy="5143500"/>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rot="16200000">
            <a:off x="600032" y="832748"/>
            <a:ext cx="3168448" cy="5143500"/>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rot="16200000">
            <a:off x="-334938" y="860215"/>
            <a:ext cx="3168448" cy="5143500"/>
          </a:xfrm>
          <a:prstGeom prst="parallelogram">
            <a:avLst>
              <a:gd name="adj" fmla="val 60658"/>
            </a:avLst>
          </a:prstGeom>
          <a:gradFill>
            <a:gsLst>
              <a:gs pos="74000">
                <a:srgbClr val="EED511">
                  <a:alpha val="0"/>
                </a:srgbClr>
              </a:gs>
              <a:gs pos="59000">
                <a:srgbClr val="F2D00D">
                  <a:alpha val="0"/>
                </a:srgbClr>
              </a:gs>
              <a:gs pos="43000">
                <a:srgbClr val="EFD410">
                  <a:alpha val="0"/>
                </a:srgbClr>
              </a:gs>
              <a:gs pos="30000">
                <a:srgbClr val="EADA15">
                  <a:alpha val="0"/>
                </a:srgbClr>
              </a:gs>
              <a:gs pos="90000">
                <a:srgbClr val="1E33FA">
                  <a:alpha val="64706"/>
                  <a:lumMod val="67000"/>
                  <a:lumOff val="33000"/>
                </a:srgbClr>
              </a:gs>
              <a:gs pos="15000">
                <a:srgbClr val="1E33FA">
                  <a:alpha val="64706"/>
                  <a:lumMod val="88000"/>
                  <a:lumOff val="12000"/>
                </a:srgbClr>
              </a:gs>
              <a:gs pos="50000">
                <a:srgbClr val="FF0000">
                  <a:alpha val="80000"/>
                </a:srgbClr>
              </a:gs>
            </a:gsLst>
            <a:path path="shape">
              <a:fillToRect l="50000" t="50000" r="50000" b="50000"/>
            </a:path>
          </a:gradFill>
          <a:ln>
            <a:solidFill>
              <a:schemeClr val="bg2">
                <a:lumMod val="20000"/>
                <a:lumOff val="80000"/>
              </a:schemeClr>
            </a:solid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1404666" y="-316934"/>
            <a:ext cx="1188132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71873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ppt_x"/>
                                          </p:val>
                                        </p:tav>
                                        <p:tav tm="100000">
                                          <p:val>
                                            <p:strVal val="#ppt_x"/>
                                          </p:val>
                                        </p:tav>
                                      </p:tavLst>
                                    </p:anim>
                                    <p:anim calcmode="lin" valueType="num">
                                      <p:cBhvr additive="base">
                                        <p:cTn id="8" dur="175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ppt_x"/>
                                          </p:val>
                                        </p:tav>
                                        <p:tav tm="100000">
                                          <p:val>
                                            <p:strVal val="#ppt_x"/>
                                          </p:val>
                                        </p:tav>
                                      </p:tavLst>
                                    </p:anim>
                                    <p:anim calcmode="lin" valueType="num">
                                      <p:cBhvr additive="base">
                                        <p:cTn id="12" dur="175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1"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ppt_x"/>
                                          </p:val>
                                        </p:tav>
                                        <p:tav tm="100000">
                                          <p:val>
                                            <p:strVal val="#ppt_x"/>
                                          </p:val>
                                        </p:tav>
                                      </p:tavLst>
                                    </p:anim>
                                    <p:anim calcmode="lin" valueType="num">
                                      <p:cBhvr additive="base">
                                        <p:cTn id="16" dur="1750" fill="hold"/>
                                        <p:tgtEl>
                                          <p:spTgt spid="5"/>
                                        </p:tgtEl>
                                        <p:attrNameLst>
                                          <p:attrName>ppt_y</p:attrName>
                                        </p:attrNameLst>
                                      </p:cBhvr>
                                      <p:tavLst>
                                        <p:tav tm="0">
                                          <p:val>
                                            <p:strVal val="0-#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ppt_x"/>
                                          </p:val>
                                        </p:tav>
                                        <p:tav tm="100000">
                                          <p:val>
                                            <p:strVal val="#ppt_x"/>
                                          </p:val>
                                        </p:tav>
                                      </p:tavLst>
                                    </p:anim>
                                    <p:anim calcmode="lin" valueType="num">
                                      <p:cBhvr additive="base">
                                        <p:cTn id="20" dur="175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750" fill="hold"/>
                                        <p:tgtEl>
                                          <p:spTgt spid="7"/>
                                        </p:tgtEl>
                                        <p:attrNameLst>
                                          <p:attrName>ppt_x</p:attrName>
                                        </p:attrNameLst>
                                      </p:cBhvr>
                                      <p:tavLst>
                                        <p:tav tm="0">
                                          <p:val>
                                            <p:strVal val="#ppt_x"/>
                                          </p:val>
                                        </p:tav>
                                        <p:tav tm="100000">
                                          <p:val>
                                            <p:strVal val="#ppt_x"/>
                                          </p:val>
                                        </p:tav>
                                      </p:tavLst>
                                    </p:anim>
                                    <p:anim calcmode="lin" valueType="num">
                                      <p:cBhvr additive="base">
                                        <p:cTn id="24" dur="175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750" fill="hold"/>
                                        <p:tgtEl>
                                          <p:spTgt spid="8"/>
                                        </p:tgtEl>
                                        <p:attrNameLst>
                                          <p:attrName>ppt_x</p:attrName>
                                        </p:attrNameLst>
                                      </p:cBhvr>
                                      <p:tavLst>
                                        <p:tav tm="0">
                                          <p:val>
                                            <p:strVal val="#ppt_x"/>
                                          </p:val>
                                        </p:tav>
                                        <p:tav tm="100000">
                                          <p:val>
                                            <p:strVal val="#ppt_x"/>
                                          </p:val>
                                        </p:tav>
                                      </p:tavLst>
                                    </p:anim>
                                    <p:anim calcmode="lin" valueType="num">
                                      <p:cBhvr additive="base">
                                        <p:cTn id="28" dur="1750" fill="hold"/>
                                        <p:tgtEl>
                                          <p:spTgt spid="8"/>
                                        </p:tgtEl>
                                        <p:attrNameLst>
                                          <p:attrName>ppt_y</p:attrName>
                                        </p:attrNameLst>
                                      </p:cBhvr>
                                      <p:tavLst>
                                        <p:tav tm="0">
                                          <p:val>
                                            <p:strVal val="0-#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750" fill="hold"/>
                                        <p:tgtEl>
                                          <p:spTgt spid="9"/>
                                        </p:tgtEl>
                                        <p:attrNameLst>
                                          <p:attrName>ppt_x</p:attrName>
                                        </p:attrNameLst>
                                      </p:cBhvr>
                                      <p:tavLst>
                                        <p:tav tm="0">
                                          <p:val>
                                            <p:strVal val="#ppt_x"/>
                                          </p:val>
                                        </p:tav>
                                        <p:tav tm="100000">
                                          <p:val>
                                            <p:strVal val="#ppt_x"/>
                                          </p:val>
                                        </p:tav>
                                      </p:tavLst>
                                    </p:anim>
                                    <p:anim calcmode="lin" valueType="num">
                                      <p:cBhvr additive="base">
                                        <p:cTn id="32" dur="1750" fill="hold"/>
                                        <p:tgtEl>
                                          <p:spTgt spid="9"/>
                                        </p:tgtEl>
                                        <p:attrNameLst>
                                          <p:attrName>ppt_y</p:attrName>
                                        </p:attrNameLst>
                                      </p:cBhvr>
                                      <p:tavLst>
                                        <p:tav tm="0">
                                          <p:val>
                                            <p:strVal val="1+#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17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17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1750"/>
                                        <p:tgtEl>
                                          <p:spTgt spid="9"/>
                                        </p:tgtEl>
                                      </p:cBhvr>
                                    </p:animEffect>
                                  </p:childTnLst>
                                </p:cTn>
                              </p:par>
                              <p:par>
                                <p:cTn id="54" presetID="2" presetClass="entr" presetSubtype="1"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1750" fill="hold"/>
                                        <p:tgtEl>
                                          <p:spTgt spid="21"/>
                                        </p:tgtEl>
                                        <p:attrNameLst>
                                          <p:attrName>ppt_x</p:attrName>
                                        </p:attrNameLst>
                                      </p:cBhvr>
                                      <p:tavLst>
                                        <p:tav tm="0">
                                          <p:val>
                                            <p:strVal val="#ppt_x"/>
                                          </p:val>
                                        </p:tav>
                                        <p:tav tm="100000">
                                          <p:val>
                                            <p:strVal val="#ppt_x"/>
                                          </p:val>
                                        </p:tav>
                                      </p:tavLst>
                                    </p:anim>
                                    <p:anim calcmode="lin" valueType="num">
                                      <p:cBhvr additive="base">
                                        <p:cTn id="57" dur="1750" fill="hold"/>
                                        <p:tgtEl>
                                          <p:spTgt spid="21"/>
                                        </p:tgtEl>
                                        <p:attrNameLst>
                                          <p:attrName>ppt_y</p:attrName>
                                        </p:attrNameLst>
                                      </p:cBhvr>
                                      <p:tavLst>
                                        <p:tav tm="0">
                                          <p:val>
                                            <p:strVal val="0-#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1750"/>
                                        <p:tgtEl>
                                          <p:spTgt spid="21"/>
                                        </p:tgtEl>
                                      </p:cBhvr>
                                    </p:animEffect>
                                  </p:childTnLst>
                                </p:cTn>
                              </p:par>
                              <p:par>
                                <p:cTn id="61" presetID="2" presetClass="entr" presetSubtype="4"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additive="base">
                                        <p:cTn id="63" dur="1750" fill="hold"/>
                                        <p:tgtEl>
                                          <p:spTgt spid="37"/>
                                        </p:tgtEl>
                                        <p:attrNameLst>
                                          <p:attrName>ppt_x</p:attrName>
                                        </p:attrNameLst>
                                      </p:cBhvr>
                                      <p:tavLst>
                                        <p:tav tm="0">
                                          <p:val>
                                            <p:strVal val="#ppt_x"/>
                                          </p:val>
                                        </p:tav>
                                        <p:tav tm="100000">
                                          <p:val>
                                            <p:strVal val="#ppt_x"/>
                                          </p:val>
                                        </p:tav>
                                      </p:tavLst>
                                    </p:anim>
                                    <p:anim calcmode="lin" valueType="num">
                                      <p:cBhvr additive="base">
                                        <p:cTn id="64" dur="1750" fill="hold"/>
                                        <p:tgtEl>
                                          <p:spTgt spid="37"/>
                                        </p:tgtEl>
                                        <p:attrNameLst>
                                          <p:attrName>ppt_y</p:attrName>
                                        </p:attrNameLst>
                                      </p:cBhvr>
                                      <p:tavLst>
                                        <p:tav tm="0">
                                          <p:val>
                                            <p:strVal val="1+#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37"/>
                                        </p:tgtEl>
                                        <p:attrNameLst>
                                          <p:attrName>style.visibility</p:attrName>
                                        </p:attrNameLst>
                                      </p:cBhvr>
                                      <p:to>
                                        <p:strVal val="visible"/>
                                      </p:to>
                                    </p:set>
                                    <p:animEffect transition="in" filter="blinds(horizontal)">
                                      <p:cBhvr>
                                        <p:cTn id="67" dur="1750"/>
                                        <p:tgtEl>
                                          <p:spTgt spid="37"/>
                                        </p:tgtEl>
                                      </p:cBhvr>
                                    </p:animEffect>
                                  </p:childTnLst>
                                </p:cTn>
                              </p:par>
                              <p:par>
                                <p:cTn id="68" presetID="2" presetClass="entr" presetSubtype="1" fill="hold" grpId="0" nodeType="withEffect">
                                  <p:stCondLst>
                                    <p:cond delay="0"/>
                                  </p:stCondLst>
                                  <p:childTnLst>
                                    <p:set>
                                      <p:cBhvr>
                                        <p:cTn id="69" dur="1" fill="hold">
                                          <p:stCondLst>
                                            <p:cond delay="0"/>
                                          </p:stCondLst>
                                        </p:cTn>
                                        <p:tgtEl>
                                          <p:spTgt spid="36"/>
                                        </p:tgtEl>
                                        <p:attrNameLst>
                                          <p:attrName>style.visibility</p:attrName>
                                        </p:attrNameLst>
                                      </p:cBhvr>
                                      <p:to>
                                        <p:strVal val="visible"/>
                                      </p:to>
                                    </p:set>
                                    <p:anim calcmode="lin" valueType="num">
                                      <p:cBhvr additive="base">
                                        <p:cTn id="70" dur="1750" fill="hold"/>
                                        <p:tgtEl>
                                          <p:spTgt spid="36"/>
                                        </p:tgtEl>
                                        <p:attrNameLst>
                                          <p:attrName>ppt_x</p:attrName>
                                        </p:attrNameLst>
                                      </p:cBhvr>
                                      <p:tavLst>
                                        <p:tav tm="0">
                                          <p:val>
                                            <p:strVal val="#ppt_x"/>
                                          </p:val>
                                        </p:tav>
                                        <p:tav tm="100000">
                                          <p:val>
                                            <p:strVal val="#ppt_x"/>
                                          </p:val>
                                        </p:tav>
                                      </p:tavLst>
                                    </p:anim>
                                    <p:anim calcmode="lin" valueType="num">
                                      <p:cBhvr additive="base">
                                        <p:cTn id="71" dur="1750" fill="hold"/>
                                        <p:tgtEl>
                                          <p:spTgt spid="36"/>
                                        </p:tgtEl>
                                        <p:attrNameLst>
                                          <p:attrName>ppt_y</p:attrName>
                                        </p:attrNameLst>
                                      </p:cBhvr>
                                      <p:tavLst>
                                        <p:tav tm="0">
                                          <p:val>
                                            <p:strVal val="0-#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36"/>
                                        </p:tgtEl>
                                        <p:attrNameLst>
                                          <p:attrName>style.visibility</p:attrName>
                                        </p:attrNameLst>
                                      </p:cBhvr>
                                      <p:to>
                                        <p:strVal val="visible"/>
                                      </p:to>
                                    </p:set>
                                    <p:animEffect transition="in" filter="blinds(horizontal)">
                                      <p:cBhvr>
                                        <p:cTn id="74" dur="1750"/>
                                        <p:tgtEl>
                                          <p:spTgt spid="36"/>
                                        </p:tgtEl>
                                      </p:cBhvr>
                                    </p:animEffect>
                                  </p:childTnLst>
                                </p:cTn>
                              </p:par>
                              <p:par>
                                <p:cTn id="75" presetID="2" presetClass="entr" presetSubtype="4" fill="hold" grpId="0" nodeType="withEffect">
                                  <p:stCondLst>
                                    <p:cond delay="0"/>
                                  </p:stCondLst>
                                  <p:childTnLst>
                                    <p:set>
                                      <p:cBhvr>
                                        <p:cTn id="76" dur="1" fill="hold">
                                          <p:stCondLst>
                                            <p:cond delay="0"/>
                                          </p:stCondLst>
                                        </p:cTn>
                                        <p:tgtEl>
                                          <p:spTgt spid="35"/>
                                        </p:tgtEl>
                                        <p:attrNameLst>
                                          <p:attrName>style.visibility</p:attrName>
                                        </p:attrNameLst>
                                      </p:cBhvr>
                                      <p:to>
                                        <p:strVal val="visible"/>
                                      </p:to>
                                    </p:set>
                                    <p:anim calcmode="lin" valueType="num">
                                      <p:cBhvr additive="base">
                                        <p:cTn id="77" dur="1750" fill="hold"/>
                                        <p:tgtEl>
                                          <p:spTgt spid="35"/>
                                        </p:tgtEl>
                                        <p:attrNameLst>
                                          <p:attrName>ppt_x</p:attrName>
                                        </p:attrNameLst>
                                      </p:cBhvr>
                                      <p:tavLst>
                                        <p:tav tm="0">
                                          <p:val>
                                            <p:strVal val="#ppt_x"/>
                                          </p:val>
                                        </p:tav>
                                        <p:tav tm="100000">
                                          <p:val>
                                            <p:strVal val="#ppt_x"/>
                                          </p:val>
                                        </p:tav>
                                      </p:tavLst>
                                    </p:anim>
                                    <p:anim calcmode="lin" valueType="num">
                                      <p:cBhvr additive="base">
                                        <p:cTn id="78" dur="1750" fill="hold"/>
                                        <p:tgtEl>
                                          <p:spTgt spid="35"/>
                                        </p:tgtEl>
                                        <p:attrNameLst>
                                          <p:attrName>ppt_y</p:attrName>
                                        </p:attrNameLst>
                                      </p:cBhvr>
                                      <p:tavLst>
                                        <p:tav tm="0">
                                          <p:val>
                                            <p:strVal val="1+#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blinds(horizontal)">
                                      <p:cBhvr>
                                        <p:cTn id="81" dur="1750"/>
                                        <p:tgtEl>
                                          <p:spTgt spid="35"/>
                                        </p:tgtEl>
                                      </p:cBhvr>
                                    </p:animEffect>
                                  </p:childTnLst>
                                </p:cTn>
                              </p:par>
                              <p:par>
                                <p:cTn id="82" presetID="2" presetClass="entr" presetSubtype="1" fill="hold" grpId="0" nodeType="withEffect">
                                  <p:stCondLst>
                                    <p:cond delay="0"/>
                                  </p:stCondLst>
                                  <p:childTnLst>
                                    <p:set>
                                      <p:cBhvr>
                                        <p:cTn id="83" dur="1" fill="hold">
                                          <p:stCondLst>
                                            <p:cond delay="0"/>
                                          </p:stCondLst>
                                        </p:cTn>
                                        <p:tgtEl>
                                          <p:spTgt spid="34"/>
                                        </p:tgtEl>
                                        <p:attrNameLst>
                                          <p:attrName>style.visibility</p:attrName>
                                        </p:attrNameLst>
                                      </p:cBhvr>
                                      <p:to>
                                        <p:strVal val="visible"/>
                                      </p:to>
                                    </p:set>
                                    <p:anim calcmode="lin" valueType="num">
                                      <p:cBhvr additive="base">
                                        <p:cTn id="84" dur="1750" fill="hold"/>
                                        <p:tgtEl>
                                          <p:spTgt spid="34"/>
                                        </p:tgtEl>
                                        <p:attrNameLst>
                                          <p:attrName>ppt_x</p:attrName>
                                        </p:attrNameLst>
                                      </p:cBhvr>
                                      <p:tavLst>
                                        <p:tav tm="0">
                                          <p:val>
                                            <p:strVal val="#ppt_x"/>
                                          </p:val>
                                        </p:tav>
                                        <p:tav tm="100000">
                                          <p:val>
                                            <p:strVal val="#ppt_x"/>
                                          </p:val>
                                        </p:tav>
                                      </p:tavLst>
                                    </p:anim>
                                    <p:anim calcmode="lin" valueType="num">
                                      <p:cBhvr additive="base">
                                        <p:cTn id="85" dur="1750" fill="hold"/>
                                        <p:tgtEl>
                                          <p:spTgt spid="34"/>
                                        </p:tgtEl>
                                        <p:attrNameLst>
                                          <p:attrName>ppt_y</p:attrName>
                                        </p:attrNameLst>
                                      </p:cBhvr>
                                      <p:tavLst>
                                        <p:tav tm="0">
                                          <p:val>
                                            <p:strVal val="0-#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34"/>
                                        </p:tgtEl>
                                        <p:attrNameLst>
                                          <p:attrName>style.visibility</p:attrName>
                                        </p:attrNameLst>
                                      </p:cBhvr>
                                      <p:to>
                                        <p:strVal val="visible"/>
                                      </p:to>
                                    </p:set>
                                    <p:animEffect transition="in" filter="blinds(horizontal)">
                                      <p:cBhvr>
                                        <p:cTn id="88" dur="1750"/>
                                        <p:tgtEl>
                                          <p:spTgt spid="34"/>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cBhvr additive="base">
                                        <p:cTn id="91" dur="1750" fill="hold"/>
                                        <p:tgtEl>
                                          <p:spTgt spid="33"/>
                                        </p:tgtEl>
                                        <p:attrNameLst>
                                          <p:attrName>ppt_x</p:attrName>
                                        </p:attrNameLst>
                                      </p:cBhvr>
                                      <p:tavLst>
                                        <p:tav tm="0">
                                          <p:val>
                                            <p:strVal val="#ppt_x"/>
                                          </p:val>
                                        </p:tav>
                                        <p:tav tm="100000">
                                          <p:val>
                                            <p:strVal val="#ppt_x"/>
                                          </p:val>
                                        </p:tav>
                                      </p:tavLst>
                                    </p:anim>
                                    <p:anim calcmode="lin" valueType="num">
                                      <p:cBhvr additive="base">
                                        <p:cTn id="92" dur="1750" fill="hold"/>
                                        <p:tgtEl>
                                          <p:spTgt spid="33"/>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3"/>
                                        </p:tgtEl>
                                        <p:attrNameLst>
                                          <p:attrName>style.visibility</p:attrName>
                                        </p:attrNameLst>
                                      </p:cBhvr>
                                      <p:to>
                                        <p:strVal val="visible"/>
                                      </p:to>
                                    </p:set>
                                    <p:animEffect transition="in" filter="blinds(horizontal)">
                                      <p:cBhvr>
                                        <p:cTn id="95" dur="1750"/>
                                        <p:tgtEl>
                                          <p:spTgt spid="33"/>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2"/>
                                        </p:tgtEl>
                                        <p:attrNameLst>
                                          <p:attrName>style.visibility</p:attrName>
                                        </p:attrNameLst>
                                      </p:cBhvr>
                                      <p:to>
                                        <p:strVal val="visible"/>
                                      </p:to>
                                    </p:set>
                                    <p:anim calcmode="lin" valueType="num">
                                      <p:cBhvr additive="base">
                                        <p:cTn id="98" dur="1750" fill="hold"/>
                                        <p:tgtEl>
                                          <p:spTgt spid="32"/>
                                        </p:tgtEl>
                                        <p:attrNameLst>
                                          <p:attrName>ppt_x</p:attrName>
                                        </p:attrNameLst>
                                      </p:cBhvr>
                                      <p:tavLst>
                                        <p:tav tm="0">
                                          <p:val>
                                            <p:strVal val="#ppt_x"/>
                                          </p:val>
                                        </p:tav>
                                        <p:tav tm="100000">
                                          <p:val>
                                            <p:strVal val="#ppt_x"/>
                                          </p:val>
                                        </p:tav>
                                      </p:tavLst>
                                    </p:anim>
                                    <p:anim calcmode="lin" valueType="num">
                                      <p:cBhvr additive="base">
                                        <p:cTn id="99" dur="1750" fill="hold"/>
                                        <p:tgtEl>
                                          <p:spTgt spid="32"/>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2"/>
                                        </p:tgtEl>
                                        <p:attrNameLst>
                                          <p:attrName>style.visibility</p:attrName>
                                        </p:attrNameLst>
                                      </p:cBhvr>
                                      <p:to>
                                        <p:strVal val="visible"/>
                                      </p:to>
                                    </p:set>
                                    <p:animEffect transition="in" filter="blinds(horizontal)">
                                      <p:cBhvr>
                                        <p:cTn id="102" dur="1750"/>
                                        <p:tgtEl>
                                          <p:spTgt spid="32"/>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31"/>
                                        </p:tgtEl>
                                        <p:attrNameLst>
                                          <p:attrName>style.visibility</p:attrName>
                                        </p:attrNameLst>
                                      </p:cBhvr>
                                      <p:to>
                                        <p:strVal val="visible"/>
                                      </p:to>
                                    </p:set>
                                    <p:anim calcmode="lin" valueType="num">
                                      <p:cBhvr additive="base">
                                        <p:cTn id="105" dur="1750" fill="hold"/>
                                        <p:tgtEl>
                                          <p:spTgt spid="31"/>
                                        </p:tgtEl>
                                        <p:attrNameLst>
                                          <p:attrName>ppt_x</p:attrName>
                                        </p:attrNameLst>
                                      </p:cBhvr>
                                      <p:tavLst>
                                        <p:tav tm="0">
                                          <p:val>
                                            <p:strVal val="#ppt_x"/>
                                          </p:val>
                                        </p:tav>
                                        <p:tav tm="100000">
                                          <p:val>
                                            <p:strVal val="#ppt_x"/>
                                          </p:val>
                                        </p:tav>
                                      </p:tavLst>
                                    </p:anim>
                                    <p:anim calcmode="lin" valueType="num">
                                      <p:cBhvr additive="base">
                                        <p:cTn id="106" dur="1750" fill="hold"/>
                                        <p:tgtEl>
                                          <p:spTgt spid="31"/>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blinds(horizontal)">
                                      <p:cBhvr>
                                        <p:cTn id="109" dur="1750"/>
                                        <p:tgtEl>
                                          <p:spTgt spid="31"/>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1750" fill="hold"/>
                                        <p:tgtEl>
                                          <p:spTgt spid="30"/>
                                        </p:tgtEl>
                                        <p:attrNameLst>
                                          <p:attrName>ppt_x</p:attrName>
                                        </p:attrNameLst>
                                      </p:cBhvr>
                                      <p:tavLst>
                                        <p:tav tm="0">
                                          <p:val>
                                            <p:strVal val="#ppt_x"/>
                                          </p:val>
                                        </p:tav>
                                        <p:tav tm="100000">
                                          <p:val>
                                            <p:strVal val="#ppt_x"/>
                                          </p:val>
                                        </p:tav>
                                      </p:tavLst>
                                    </p:anim>
                                    <p:anim calcmode="lin" valueType="num">
                                      <p:cBhvr additive="base">
                                        <p:cTn id="113" dur="1750" fill="hold"/>
                                        <p:tgtEl>
                                          <p:spTgt spid="30"/>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Effect transition="in" filter="blinds(horizontal)">
                                      <p:cBhvr>
                                        <p:cTn id="116" dur="1750"/>
                                        <p:tgtEl>
                                          <p:spTgt spid="30"/>
                                        </p:tgtEl>
                                      </p:cBhvr>
                                    </p:animEffect>
                                  </p:childTnLst>
                                </p:cTn>
                              </p:par>
                              <p:par>
                                <p:cTn id="117" presetID="9" presetClass="emph" presetSubtype="0" grpId="0" nodeType="withEffect">
                                  <p:stCondLst>
                                    <p:cond delay="0"/>
                                  </p:stCondLst>
                                  <p:childTnLst>
                                    <p:set>
                                      <p:cBhvr rctx="PPT">
                                        <p:cTn id="118" dur="indefinite"/>
                                        <p:tgtEl>
                                          <p:spTgt spid="24"/>
                                        </p:tgtEl>
                                        <p:attrNameLst>
                                          <p:attrName>style.opacity</p:attrName>
                                        </p:attrNameLst>
                                      </p:cBhvr>
                                      <p:to>
                                        <p:strVal val="0"/>
                                      </p:to>
                                    </p:set>
                                    <p:animEffect filter="image" prLst="opacity: 0">
                                      <p:cBhvr rctx="IE">
                                        <p:cTn id="119" dur="indefinite"/>
                                        <p:tgtEl>
                                          <p:spTgt spid="24"/>
                                        </p:tgtEl>
                                      </p:cBhvr>
                                    </p:animEffect>
                                  </p:childTnLst>
                                </p:cTn>
                              </p:par>
                            </p:childTnLst>
                          </p:cTn>
                        </p:par>
                        <p:par>
                          <p:cTn id="120" fill="hold">
                            <p:stCondLst>
                              <p:cond delay="1750"/>
                            </p:stCondLst>
                            <p:childTnLst>
                              <p:par>
                                <p:cTn id="121" presetID="2" presetClass="exit" presetSubtype="8" fill="hold" grpId="2" nodeType="afterEffect">
                                  <p:stCondLst>
                                    <p:cond delay="0"/>
                                  </p:stCondLst>
                                  <p:childTnLst>
                                    <p:anim calcmode="lin" valueType="num">
                                      <p:cBhvr additive="base">
                                        <p:cTn id="122" dur="2250"/>
                                        <p:tgtEl>
                                          <p:spTgt spid="30"/>
                                        </p:tgtEl>
                                        <p:attrNameLst>
                                          <p:attrName>ppt_x</p:attrName>
                                        </p:attrNameLst>
                                      </p:cBhvr>
                                      <p:tavLst>
                                        <p:tav tm="0">
                                          <p:val>
                                            <p:strVal val="ppt_x"/>
                                          </p:val>
                                        </p:tav>
                                        <p:tav tm="100000">
                                          <p:val>
                                            <p:strVal val="0-ppt_w/2"/>
                                          </p:val>
                                        </p:tav>
                                      </p:tavLst>
                                    </p:anim>
                                    <p:anim calcmode="lin" valueType="num">
                                      <p:cBhvr additive="base">
                                        <p:cTn id="123" dur="2250"/>
                                        <p:tgtEl>
                                          <p:spTgt spid="30"/>
                                        </p:tgtEl>
                                        <p:attrNameLst>
                                          <p:attrName>ppt_y</p:attrName>
                                        </p:attrNameLst>
                                      </p:cBhvr>
                                      <p:tavLst>
                                        <p:tav tm="0">
                                          <p:val>
                                            <p:strVal val="ppt_y"/>
                                          </p:val>
                                        </p:tav>
                                        <p:tav tm="100000">
                                          <p:val>
                                            <p:strVal val="ppt_y"/>
                                          </p:val>
                                        </p:tav>
                                      </p:tavLst>
                                    </p:anim>
                                    <p:set>
                                      <p:cBhvr>
                                        <p:cTn id="124" dur="1" fill="hold">
                                          <p:stCondLst>
                                            <p:cond delay="2249"/>
                                          </p:stCondLst>
                                        </p:cTn>
                                        <p:tgtEl>
                                          <p:spTgt spid="30"/>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250"/>
                                        <p:tgtEl>
                                          <p:spTgt spid="30"/>
                                        </p:tgtEl>
                                      </p:cBhvr>
                                    </p:animEffect>
                                    <p:set>
                                      <p:cBhvr>
                                        <p:cTn id="127" dur="1" fill="hold">
                                          <p:stCondLst>
                                            <p:cond delay="2249"/>
                                          </p:stCondLst>
                                        </p:cTn>
                                        <p:tgtEl>
                                          <p:spTgt spid="30"/>
                                        </p:tgtEl>
                                        <p:attrNameLst>
                                          <p:attrName>style.visibility</p:attrName>
                                        </p:attrNameLst>
                                      </p:cBhvr>
                                      <p:to>
                                        <p:strVal val="hidden"/>
                                      </p:to>
                                    </p:set>
                                  </p:childTnLst>
                                </p:cTn>
                              </p:par>
                              <p:par>
                                <p:cTn id="128" presetID="2" presetClass="exit" presetSubtype="8" fill="hold" grpId="2" nodeType="withEffect">
                                  <p:stCondLst>
                                    <p:cond delay="0"/>
                                  </p:stCondLst>
                                  <p:childTnLst>
                                    <p:anim calcmode="lin" valueType="num">
                                      <p:cBhvr additive="base">
                                        <p:cTn id="129" dur="2250"/>
                                        <p:tgtEl>
                                          <p:spTgt spid="31"/>
                                        </p:tgtEl>
                                        <p:attrNameLst>
                                          <p:attrName>ppt_x</p:attrName>
                                        </p:attrNameLst>
                                      </p:cBhvr>
                                      <p:tavLst>
                                        <p:tav tm="0">
                                          <p:val>
                                            <p:strVal val="ppt_x"/>
                                          </p:val>
                                        </p:tav>
                                        <p:tav tm="100000">
                                          <p:val>
                                            <p:strVal val="0-ppt_w/2"/>
                                          </p:val>
                                        </p:tav>
                                      </p:tavLst>
                                    </p:anim>
                                    <p:anim calcmode="lin" valueType="num">
                                      <p:cBhvr additive="base">
                                        <p:cTn id="130" dur="2250"/>
                                        <p:tgtEl>
                                          <p:spTgt spid="31"/>
                                        </p:tgtEl>
                                        <p:attrNameLst>
                                          <p:attrName>ppt_y</p:attrName>
                                        </p:attrNameLst>
                                      </p:cBhvr>
                                      <p:tavLst>
                                        <p:tav tm="0">
                                          <p:val>
                                            <p:strVal val="ppt_y"/>
                                          </p:val>
                                        </p:tav>
                                        <p:tav tm="100000">
                                          <p:val>
                                            <p:strVal val="ppt_y"/>
                                          </p:val>
                                        </p:tav>
                                      </p:tavLst>
                                    </p:anim>
                                    <p:set>
                                      <p:cBhvr>
                                        <p:cTn id="131" dur="1" fill="hold">
                                          <p:stCondLst>
                                            <p:cond delay="2249"/>
                                          </p:stCondLst>
                                        </p:cTn>
                                        <p:tgtEl>
                                          <p:spTgt spid="31"/>
                                        </p:tgtEl>
                                        <p:attrNameLst>
                                          <p:attrName>style.visibility</p:attrName>
                                        </p:attrNameLst>
                                      </p:cBhvr>
                                      <p:to>
                                        <p:strVal val="hidden"/>
                                      </p:to>
                                    </p:set>
                                  </p:childTnLst>
                                </p:cTn>
                              </p:par>
                              <p:par>
                                <p:cTn id="132" presetID="3" presetClass="exit" presetSubtype="5" fill="hold" grpId="3" nodeType="withEffect">
                                  <p:stCondLst>
                                    <p:cond delay="0"/>
                                  </p:stCondLst>
                                  <p:childTnLst>
                                    <p:animEffect transition="out" filter="blinds(vertical)">
                                      <p:cBhvr>
                                        <p:cTn id="133" dur="2250"/>
                                        <p:tgtEl>
                                          <p:spTgt spid="31"/>
                                        </p:tgtEl>
                                      </p:cBhvr>
                                    </p:animEffect>
                                    <p:set>
                                      <p:cBhvr>
                                        <p:cTn id="134" dur="1" fill="hold">
                                          <p:stCondLst>
                                            <p:cond delay="2249"/>
                                          </p:stCondLst>
                                        </p:cTn>
                                        <p:tgtEl>
                                          <p:spTgt spid="31"/>
                                        </p:tgtEl>
                                        <p:attrNameLst>
                                          <p:attrName>style.visibility</p:attrName>
                                        </p:attrNameLst>
                                      </p:cBhvr>
                                      <p:to>
                                        <p:strVal val="hidden"/>
                                      </p:to>
                                    </p:set>
                                  </p:childTnLst>
                                </p:cTn>
                              </p:par>
                              <p:par>
                                <p:cTn id="135" presetID="2" presetClass="exit" presetSubtype="8" fill="hold" grpId="2" nodeType="withEffect">
                                  <p:stCondLst>
                                    <p:cond delay="0"/>
                                  </p:stCondLst>
                                  <p:childTnLst>
                                    <p:anim calcmode="lin" valueType="num">
                                      <p:cBhvr additive="base">
                                        <p:cTn id="136" dur="2250"/>
                                        <p:tgtEl>
                                          <p:spTgt spid="32"/>
                                        </p:tgtEl>
                                        <p:attrNameLst>
                                          <p:attrName>ppt_x</p:attrName>
                                        </p:attrNameLst>
                                      </p:cBhvr>
                                      <p:tavLst>
                                        <p:tav tm="0">
                                          <p:val>
                                            <p:strVal val="ppt_x"/>
                                          </p:val>
                                        </p:tav>
                                        <p:tav tm="100000">
                                          <p:val>
                                            <p:strVal val="0-ppt_w/2"/>
                                          </p:val>
                                        </p:tav>
                                      </p:tavLst>
                                    </p:anim>
                                    <p:anim calcmode="lin" valueType="num">
                                      <p:cBhvr additive="base">
                                        <p:cTn id="137" dur="2250"/>
                                        <p:tgtEl>
                                          <p:spTgt spid="32"/>
                                        </p:tgtEl>
                                        <p:attrNameLst>
                                          <p:attrName>ppt_y</p:attrName>
                                        </p:attrNameLst>
                                      </p:cBhvr>
                                      <p:tavLst>
                                        <p:tav tm="0">
                                          <p:val>
                                            <p:strVal val="ppt_y"/>
                                          </p:val>
                                        </p:tav>
                                        <p:tav tm="100000">
                                          <p:val>
                                            <p:strVal val="ppt_y"/>
                                          </p:val>
                                        </p:tav>
                                      </p:tavLst>
                                    </p:anim>
                                    <p:set>
                                      <p:cBhvr>
                                        <p:cTn id="138" dur="1" fill="hold">
                                          <p:stCondLst>
                                            <p:cond delay="2249"/>
                                          </p:stCondLst>
                                        </p:cTn>
                                        <p:tgtEl>
                                          <p:spTgt spid="32"/>
                                        </p:tgtEl>
                                        <p:attrNameLst>
                                          <p:attrName>style.visibility</p:attrName>
                                        </p:attrNameLst>
                                      </p:cBhvr>
                                      <p:to>
                                        <p:strVal val="hidden"/>
                                      </p:to>
                                    </p:set>
                                  </p:childTnLst>
                                </p:cTn>
                              </p:par>
                              <p:par>
                                <p:cTn id="139" presetID="3" presetClass="exit" presetSubtype="5" fill="hold" grpId="3" nodeType="withEffect">
                                  <p:stCondLst>
                                    <p:cond delay="0"/>
                                  </p:stCondLst>
                                  <p:childTnLst>
                                    <p:animEffect transition="out" filter="blinds(vertical)">
                                      <p:cBhvr>
                                        <p:cTn id="140" dur="2250"/>
                                        <p:tgtEl>
                                          <p:spTgt spid="32"/>
                                        </p:tgtEl>
                                      </p:cBhvr>
                                    </p:animEffect>
                                    <p:set>
                                      <p:cBhvr>
                                        <p:cTn id="141" dur="1" fill="hold">
                                          <p:stCondLst>
                                            <p:cond delay="2249"/>
                                          </p:stCondLst>
                                        </p:cTn>
                                        <p:tgtEl>
                                          <p:spTgt spid="32"/>
                                        </p:tgtEl>
                                        <p:attrNameLst>
                                          <p:attrName>style.visibility</p:attrName>
                                        </p:attrNameLst>
                                      </p:cBhvr>
                                      <p:to>
                                        <p:strVal val="hidden"/>
                                      </p:to>
                                    </p:set>
                                  </p:childTnLst>
                                </p:cTn>
                              </p:par>
                              <p:par>
                                <p:cTn id="142" presetID="2" presetClass="exit" presetSubtype="8" fill="hold" grpId="2" nodeType="withEffect">
                                  <p:stCondLst>
                                    <p:cond delay="0"/>
                                  </p:stCondLst>
                                  <p:childTnLst>
                                    <p:anim calcmode="lin" valueType="num">
                                      <p:cBhvr additive="base">
                                        <p:cTn id="143" dur="2250"/>
                                        <p:tgtEl>
                                          <p:spTgt spid="33"/>
                                        </p:tgtEl>
                                        <p:attrNameLst>
                                          <p:attrName>ppt_x</p:attrName>
                                        </p:attrNameLst>
                                      </p:cBhvr>
                                      <p:tavLst>
                                        <p:tav tm="0">
                                          <p:val>
                                            <p:strVal val="ppt_x"/>
                                          </p:val>
                                        </p:tav>
                                        <p:tav tm="100000">
                                          <p:val>
                                            <p:strVal val="0-ppt_w/2"/>
                                          </p:val>
                                        </p:tav>
                                      </p:tavLst>
                                    </p:anim>
                                    <p:anim calcmode="lin" valueType="num">
                                      <p:cBhvr additive="base">
                                        <p:cTn id="144" dur="2250"/>
                                        <p:tgtEl>
                                          <p:spTgt spid="33"/>
                                        </p:tgtEl>
                                        <p:attrNameLst>
                                          <p:attrName>ppt_y</p:attrName>
                                        </p:attrNameLst>
                                      </p:cBhvr>
                                      <p:tavLst>
                                        <p:tav tm="0">
                                          <p:val>
                                            <p:strVal val="ppt_y"/>
                                          </p:val>
                                        </p:tav>
                                        <p:tav tm="100000">
                                          <p:val>
                                            <p:strVal val="ppt_y"/>
                                          </p:val>
                                        </p:tav>
                                      </p:tavLst>
                                    </p:anim>
                                    <p:set>
                                      <p:cBhvr>
                                        <p:cTn id="145" dur="1" fill="hold">
                                          <p:stCondLst>
                                            <p:cond delay="2249"/>
                                          </p:stCondLst>
                                        </p:cTn>
                                        <p:tgtEl>
                                          <p:spTgt spid="33"/>
                                        </p:tgtEl>
                                        <p:attrNameLst>
                                          <p:attrName>style.visibility</p:attrName>
                                        </p:attrNameLst>
                                      </p:cBhvr>
                                      <p:to>
                                        <p:strVal val="hidden"/>
                                      </p:to>
                                    </p:set>
                                  </p:childTnLst>
                                </p:cTn>
                              </p:par>
                              <p:par>
                                <p:cTn id="146" presetID="3" presetClass="exit" presetSubtype="5" fill="hold" grpId="3" nodeType="withEffect">
                                  <p:stCondLst>
                                    <p:cond delay="0"/>
                                  </p:stCondLst>
                                  <p:childTnLst>
                                    <p:animEffect transition="out" filter="blinds(vertical)">
                                      <p:cBhvr>
                                        <p:cTn id="147" dur="2250"/>
                                        <p:tgtEl>
                                          <p:spTgt spid="33"/>
                                        </p:tgtEl>
                                      </p:cBhvr>
                                    </p:animEffect>
                                    <p:set>
                                      <p:cBhvr>
                                        <p:cTn id="148" dur="1" fill="hold">
                                          <p:stCondLst>
                                            <p:cond delay="2249"/>
                                          </p:stCondLst>
                                        </p:cTn>
                                        <p:tgtEl>
                                          <p:spTgt spid="33"/>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2250"/>
                                        <p:tgtEl>
                                          <p:spTgt spid="34"/>
                                        </p:tgtEl>
                                        <p:attrNameLst>
                                          <p:attrName>ppt_x</p:attrName>
                                        </p:attrNameLst>
                                      </p:cBhvr>
                                      <p:tavLst>
                                        <p:tav tm="0">
                                          <p:val>
                                            <p:strVal val="ppt_x"/>
                                          </p:val>
                                        </p:tav>
                                        <p:tav tm="100000">
                                          <p:val>
                                            <p:strVal val="1+ppt_w/2"/>
                                          </p:val>
                                        </p:tav>
                                      </p:tavLst>
                                    </p:anim>
                                    <p:anim calcmode="lin" valueType="num">
                                      <p:cBhvr additive="base">
                                        <p:cTn id="151" dur="2250"/>
                                        <p:tgtEl>
                                          <p:spTgt spid="34"/>
                                        </p:tgtEl>
                                        <p:attrNameLst>
                                          <p:attrName>ppt_y</p:attrName>
                                        </p:attrNameLst>
                                      </p:cBhvr>
                                      <p:tavLst>
                                        <p:tav tm="0">
                                          <p:val>
                                            <p:strVal val="ppt_y"/>
                                          </p:val>
                                        </p:tav>
                                        <p:tav tm="100000">
                                          <p:val>
                                            <p:strVal val="ppt_y"/>
                                          </p:val>
                                        </p:tav>
                                      </p:tavLst>
                                    </p:anim>
                                    <p:set>
                                      <p:cBhvr>
                                        <p:cTn id="152" dur="1" fill="hold">
                                          <p:stCondLst>
                                            <p:cond delay="2249"/>
                                          </p:stCondLst>
                                        </p:cTn>
                                        <p:tgtEl>
                                          <p:spTgt spid="34"/>
                                        </p:tgtEl>
                                        <p:attrNameLst>
                                          <p:attrName>style.visibility</p:attrName>
                                        </p:attrNameLst>
                                      </p:cBhvr>
                                      <p:to>
                                        <p:strVal val="hidden"/>
                                      </p:to>
                                    </p:set>
                                  </p:childTnLst>
                                </p:cTn>
                              </p:par>
                              <p:par>
                                <p:cTn id="153" presetID="3" presetClass="exit" presetSubtype="5" fill="hold" grpId="3" nodeType="withEffect">
                                  <p:stCondLst>
                                    <p:cond delay="0"/>
                                  </p:stCondLst>
                                  <p:childTnLst>
                                    <p:animEffect transition="out" filter="blinds(vertical)">
                                      <p:cBhvr>
                                        <p:cTn id="154" dur="2250"/>
                                        <p:tgtEl>
                                          <p:spTgt spid="34"/>
                                        </p:tgtEl>
                                      </p:cBhvr>
                                    </p:animEffect>
                                    <p:set>
                                      <p:cBhvr>
                                        <p:cTn id="155" dur="1" fill="hold">
                                          <p:stCondLst>
                                            <p:cond delay="2249"/>
                                          </p:stCondLst>
                                        </p:cTn>
                                        <p:tgtEl>
                                          <p:spTgt spid="34"/>
                                        </p:tgtEl>
                                        <p:attrNameLst>
                                          <p:attrName>style.visibility</p:attrName>
                                        </p:attrNameLst>
                                      </p:cBhvr>
                                      <p:to>
                                        <p:strVal val="hidden"/>
                                      </p:to>
                                    </p:set>
                                  </p:childTnLst>
                                </p:cTn>
                              </p:par>
                              <p:par>
                                <p:cTn id="156" presetID="2" presetClass="exit" presetSubtype="2" fill="hold" grpId="2" nodeType="withEffect">
                                  <p:stCondLst>
                                    <p:cond delay="0"/>
                                  </p:stCondLst>
                                  <p:childTnLst>
                                    <p:anim calcmode="lin" valueType="num">
                                      <p:cBhvr additive="base">
                                        <p:cTn id="157" dur="2250"/>
                                        <p:tgtEl>
                                          <p:spTgt spid="35"/>
                                        </p:tgtEl>
                                        <p:attrNameLst>
                                          <p:attrName>ppt_x</p:attrName>
                                        </p:attrNameLst>
                                      </p:cBhvr>
                                      <p:tavLst>
                                        <p:tav tm="0">
                                          <p:val>
                                            <p:strVal val="ppt_x"/>
                                          </p:val>
                                        </p:tav>
                                        <p:tav tm="100000">
                                          <p:val>
                                            <p:strVal val="1+ppt_w/2"/>
                                          </p:val>
                                        </p:tav>
                                      </p:tavLst>
                                    </p:anim>
                                    <p:anim calcmode="lin" valueType="num">
                                      <p:cBhvr additive="base">
                                        <p:cTn id="158" dur="2250"/>
                                        <p:tgtEl>
                                          <p:spTgt spid="35"/>
                                        </p:tgtEl>
                                        <p:attrNameLst>
                                          <p:attrName>ppt_y</p:attrName>
                                        </p:attrNameLst>
                                      </p:cBhvr>
                                      <p:tavLst>
                                        <p:tav tm="0">
                                          <p:val>
                                            <p:strVal val="ppt_y"/>
                                          </p:val>
                                        </p:tav>
                                        <p:tav tm="100000">
                                          <p:val>
                                            <p:strVal val="ppt_y"/>
                                          </p:val>
                                        </p:tav>
                                      </p:tavLst>
                                    </p:anim>
                                    <p:set>
                                      <p:cBhvr>
                                        <p:cTn id="159" dur="1" fill="hold">
                                          <p:stCondLst>
                                            <p:cond delay="2249"/>
                                          </p:stCondLst>
                                        </p:cTn>
                                        <p:tgtEl>
                                          <p:spTgt spid="35"/>
                                        </p:tgtEl>
                                        <p:attrNameLst>
                                          <p:attrName>style.visibility</p:attrName>
                                        </p:attrNameLst>
                                      </p:cBhvr>
                                      <p:to>
                                        <p:strVal val="hidden"/>
                                      </p:to>
                                    </p:set>
                                  </p:childTnLst>
                                </p:cTn>
                              </p:par>
                              <p:par>
                                <p:cTn id="160" presetID="3" presetClass="exit" presetSubtype="5" fill="hold" grpId="3" nodeType="withEffect">
                                  <p:stCondLst>
                                    <p:cond delay="0"/>
                                  </p:stCondLst>
                                  <p:childTnLst>
                                    <p:animEffect transition="out" filter="blinds(vertical)">
                                      <p:cBhvr>
                                        <p:cTn id="161" dur="2250"/>
                                        <p:tgtEl>
                                          <p:spTgt spid="35"/>
                                        </p:tgtEl>
                                      </p:cBhvr>
                                    </p:animEffect>
                                    <p:set>
                                      <p:cBhvr>
                                        <p:cTn id="162" dur="1" fill="hold">
                                          <p:stCondLst>
                                            <p:cond delay="2249"/>
                                          </p:stCondLst>
                                        </p:cTn>
                                        <p:tgtEl>
                                          <p:spTgt spid="35"/>
                                        </p:tgtEl>
                                        <p:attrNameLst>
                                          <p:attrName>style.visibility</p:attrName>
                                        </p:attrNameLst>
                                      </p:cBhvr>
                                      <p:to>
                                        <p:strVal val="hidden"/>
                                      </p:to>
                                    </p:set>
                                  </p:childTnLst>
                                </p:cTn>
                              </p:par>
                              <p:par>
                                <p:cTn id="163" presetID="2" presetClass="exit" presetSubtype="2" fill="hold" grpId="2" nodeType="withEffect">
                                  <p:stCondLst>
                                    <p:cond delay="0"/>
                                  </p:stCondLst>
                                  <p:childTnLst>
                                    <p:anim calcmode="lin" valueType="num">
                                      <p:cBhvr additive="base">
                                        <p:cTn id="164" dur="2250"/>
                                        <p:tgtEl>
                                          <p:spTgt spid="36"/>
                                        </p:tgtEl>
                                        <p:attrNameLst>
                                          <p:attrName>ppt_x</p:attrName>
                                        </p:attrNameLst>
                                      </p:cBhvr>
                                      <p:tavLst>
                                        <p:tav tm="0">
                                          <p:val>
                                            <p:strVal val="ppt_x"/>
                                          </p:val>
                                        </p:tav>
                                        <p:tav tm="100000">
                                          <p:val>
                                            <p:strVal val="1+ppt_w/2"/>
                                          </p:val>
                                        </p:tav>
                                      </p:tavLst>
                                    </p:anim>
                                    <p:anim calcmode="lin" valueType="num">
                                      <p:cBhvr additive="base">
                                        <p:cTn id="165" dur="2250"/>
                                        <p:tgtEl>
                                          <p:spTgt spid="36"/>
                                        </p:tgtEl>
                                        <p:attrNameLst>
                                          <p:attrName>ppt_y</p:attrName>
                                        </p:attrNameLst>
                                      </p:cBhvr>
                                      <p:tavLst>
                                        <p:tav tm="0">
                                          <p:val>
                                            <p:strVal val="ppt_y"/>
                                          </p:val>
                                        </p:tav>
                                        <p:tav tm="100000">
                                          <p:val>
                                            <p:strVal val="ppt_y"/>
                                          </p:val>
                                        </p:tav>
                                      </p:tavLst>
                                    </p:anim>
                                    <p:set>
                                      <p:cBhvr>
                                        <p:cTn id="166" dur="1" fill="hold">
                                          <p:stCondLst>
                                            <p:cond delay="224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2250"/>
                                        <p:tgtEl>
                                          <p:spTgt spid="36"/>
                                        </p:tgtEl>
                                      </p:cBhvr>
                                    </p:animEffect>
                                    <p:set>
                                      <p:cBhvr>
                                        <p:cTn id="169" dur="1" fill="hold">
                                          <p:stCondLst>
                                            <p:cond delay="2249"/>
                                          </p:stCondLst>
                                        </p:cTn>
                                        <p:tgtEl>
                                          <p:spTgt spid="36"/>
                                        </p:tgtEl>
                                        <p:attrNameLst>
                                          <p:attrName>style.visibility</p:attrName>
                                        </p:attrNameLst>
                                      </p:cBhvr>
                                      <p:to>
                                        <p:strVal val="hidden"/>
                                      </p:to>
                                    </p:set>
                                  </p:childTnLst>
                                </p:cTn>
                              </p:par>
                              <p:par>
                                <p:cTn id="170" presetID="2" presetClass="exit" presetSubtype="2" fill="hold" grpId="2" nodeType="withEffect">
                                  <p:stCondLst>
                                    <p:cond delay="0"/>
                                  </p:stCondLst>
                                  <p:childTnLst>
                                    <p:anim calcmode="lin" valueType="num">
                                      <p:cBhvr additive="base">
                                        <p:cTn id="171" dur="2250"/>
                                        <p:tgtEl>
                                          <p:spTgt spid="37"/>
                                        </p:tgtEl>
                                        <p:attrNameLst>
                                          <p:attrName>ppt_x</p:attrName>
                                        </p:attrNameLst>
                                      </p:cBhvr>
                                      <p:tavLst>
                                        <p:tav tm="0">
                                          <p:val>
                                            <p:strVal val="ppt_x"/>
                                          </p:val>
                                        </p:tav>
                                        <p:tav tm="100000">
                                          <p:val>
                                            <p:strVal val="1+ppt_w/2"/>
                                          </p:val>
                                        </p:tav>
                                      </p:tavLst>
                                    </p:anim>
                                    <p:anim calcmode="lin" valueType="num">
                                      <p:cBhvr additive="base">
                                        <p:cTn id="172" dur="2250"/>
                                        <p:tgtEl>
                                          <p:spTgt spid="37"/>
                                        </p:tgtEl>
                                        <p:attrNameLst>
                                          <p:attrName>ppt_y</p:attrName>
                                        </p:attrNameLst>
                                      </p:cBhvr>
                                      <p:tavLst>
                                        <p:tav tm="0">
                                          <p:val>
                                            <p:strVal val="ppt_y"/>
                                          </p:val>
                                        </p:tav>
                                        <p:tav tm="100000">
                                          <p:val>
                                            <p:strVal val="ppt_y"/>
                                          </p:val>
                                        </p:tav>
                                      </p:tavLst>
                                    </p:anim>
                                    <p:set>
                                      <p:cBhvr>
                                        <p:cTn id="173" dur="1" fill="hold">
                                          <p:stCondLst>
                                            <p:cond delay="2249"/>
                                          </p:stCondLst>
                                        </p:cTn>
                                        <p:tgtEl>
                                          <p:spTgt spid="37"/>
                                        </p:tgtEl>
                                        <p:attrNameLst>
                                          <p:attrName>style.visibility</p:attrName>
                                        </p:attrNameLst>
                                      </p:cBhvr>
                                      <p:to>
                                        <p:strVal val="hidden"/>
                                      </p:to>
                                    </p:set>
                                  </p:childTnLst>
                                </p:cTn>
                              </p:par>
                              <p:par>
                                <p:cTn id="174" presetID="3" presetClass="exit" presetSubtype="5" fill="hold" grpId="3" nodeType="withEffect">
                                  <p:stCondLst>
                                    <p:cond delay="0"/>
                                  </p:stCondLst>
                                  <p:childTnLst>
                                    <p:animEffect transition="out" filter="blinds(vertical)">
                                      <p:cBhvr>
                                        <p:cTn id="175" dur="2250"/>
                                        <p:tgtEl>
                                          <p:spTgt spid="37"/>
                                        </p:tgtEl>
                                      </p:cBhvr>
                                    </p:animEffect>
                                    <p:set>
                                      <p:cBhvr>
                                        <p:cTn id="176" dur="1" fill="hold">
                                          <p:stCondLst>
                                            <p:cond delay="2249"/>
                                          </p:stCondLst>
                                        </p:cTn>
                                        <p:tgtEl>
                                          <p:spTgt spid="3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2250"/>
                                        <p:tgtEl>
                                          <p:spTgt spid="21"/>
                                        </p:tgtEl>
                                        <p:attrNameLst>
                                          <p:attrName>ppt_x</p:attrName>
                                        </p:attrNameLst>
                                      </p:cBhvr>
                                      <p:tavLst>
                                        <p:tav tm="0">
                                          <p:val>
                                            <p:strVal val="ppt_x"/>
                                          </p:val>
                                        </p:tav>
                                        <p:tav tm="100000">
                                          <p:val>
                                            <p:strVal val="0-ppt_w/2"/>
                                          </p:val>
                                        </p:tav>
                                      </p:tavLst>
                                    </p:anim>
                                    <p:anim calcmode="lin" valueType="num">
                                      <p:cBhvr additive="base">
                                        <p:cTn id="179" dur="2250"/>
                                        <p:tgtEl>
                                          <p:spTgt spid="21"/>
                                        </p:tgtEl>
                                        <p:attrNameLst>
                                          <p:attrName>ppt_y</p:attrName>
                                        </p:attrNameLst>
                                      </p:cBhvr>
                                      <p:tavLst>
                                        <p:tav tm="0">
                                          <p:val>
                                            <p:strVal val="ppt_y"/>
                                          </p:val>
                                        </p:tav>
                                        <p:tav tm="100000">
                                          <p:val>
                                            <p:strVal val="ppt_y"/>
                                          </p:val>
                                        </p:tav>
                                      </p:tavLst>
                                    </p:anim>
                                    <p:set>
                                      <p:cBhvr>
                                        <p:cTn id="180" dur="1" fill="hold">
                                          <p:stCondLst>
                                            <p:cond delay="2249"/>
                                          </p:stCondLst>
                                        </p:cTn>
                                        <p:tgtEl>
                                          <p:spTgt spid="21"/>
                                        </p:tgtEl>
                                        <p:attrNameLst>
                                          <p:attrName>style.visibility</p:attrName>
                                        </p:attrNameLst>
                                      </p:cBhvr>
                                      <p:to>
                                        <p:strVal val="hidden"/>
                                      </p:to>
                                    </p:set>
                                  </p:childTnLst>
                                </p:cTn>
                              </p:par>
                              <p:par>
                                <p:cTn id="181" presetID="3" presetClass="exit" presetSubtype="5" fill="hold" grpId="3" nodeType="withEffect">
                                  <p:stCondLst>
                                    <p:cond delay="0"/>
                                  </p:stCondLst>
                                  <p:childTnLst>
                                    <p:animEffect transition="out" filter="blinds(vertical)">
                                      <p:cBhvr>
                                        <p:cTn id="182" dur="2250"/>
                                        <p:tgtEl>
                                          <p:spTgt spid="21"/>
                                        </p:tgtEl>
                                      </p:cBhvr>
                                    </p:animEffect>
                                    <p:set>
                                      <p:cBhvr>
                                        <p:cTn id="183" dur="1" fill="hold">
                                          <p:stCondLst>
                                            <p:cond delay="2249"/>
                                          </p:stCondLst>
                                        </p:cTn>
                                        <p:tgtEl>
                                          <p:spTgt spid="21"/>
                                        </p:tgtEl>
                                        <p:attrNameLst>
                                          <p:attrName>style.visibility</p:attrName>
                                        </p:attrNameLst>
                                      </p:cBhvr>
                                      <p:to>
                                        <p:strVal val="hidden"/>
                                      </p:to>
                                    </p:set>
                                  </p:childTnLst>
                                </p:cTn>
                              </p:par>
                              <p:par>
                                <p:cTn id="184" presetID="2" presetClass="exit" presetSubtype="2" fill="hold" grpId="1" nodeType="withEffect">
                                  <p:stCondLst>
                                    <p:cond delay="0"/>
                                  </p:stCondLst>
                                  <p:childTnLst>
                                    <p:anim calcmode="lin" valueType="num">
                                      <p:cBhvr additive="base">
                                        <p:cTn id="185" dur="2250"/>
                                        <p:tgtEl>
                                          <p:spTgt spid="3"/>
                                        </p:tgtEl>
                                        <p:attrNameLst>
                                          <p:attrName>ppt_x</p:attrName>
                                        </p:attrNameLst>
                                      </p:cBhvr>
                                      <p:tavLst>
                                        <p:tav tm="0">
                                          <p:val>
                                            <p:strVal val="ppt_x"/>
                                          </p:val>
                                        </p:tav>
                                        <p:tav tm="100000">
                                          <p:val>
                                            <p:strVal val="1+ppt_w/2"/>
                                          </p:val>
                                        </p:tav>
                                      </p:tavLst>
                                    </p:anim>
                                    <p:anim calcmode="lin" valueType="num">
                                      <p:cBhvr additive="base">
                                        <p:cTn id="186" dur="2250"/>
                                        <p:tgtEl>
                                          <p:spTgt spid="3"/>
                                        </p:tgtEl>
                                        <p:attrNameLst>
                                          <p:attrName>ppt_y</p:attrName>
                                        </p:attrNameLst>
                                      </p:cBhvr>
                                      <p:tavLst>
                                        <p:tav tm="0">
                                          <p:val>
                                            <p:strVal val="ppt_y"/>
                                          </p:val>
                                        </p:tav>
                                        <p:tav tm="100000">
                                          <p:val>
                                            <p:strVal val="ppt_y"/>
                                          </p:val>
                                        </p:tav>
                                      </p:tavLst>
                                    </p:anim>
                                    <p:set>
                                      <p:cBhvr>
                                        <p:cTn id="187" dur="1" fill="hold">
                                          <p:stCondLst>
                                            <p:cond delay="2249"/>
                                          </p:stCondLst>
                                        </p:cTn>
                                        <p:tgtEl>
                                          <p:spTgt spid="3"/>
                                        </p:tgtEl>
                                        <p:attrNameLst>
                                          <p:attrName>style.visibility</p:attrName>
                                        </p:attrNameLst>
                                      </p:cBhvr>
                                      <p:to>
                                        <p:strVal val="hidden"/>
                                      </p:to>
                                    </p:set>
                                  </p:childTnLst>
                                </p:cTn>
                              </p:par>
                              <p:par>
                                <p:cTn id="188" presetID="2" presetClass="exit" presetSubtype="2" fill="hold" grpId="1" nodeType="withEffect">
                                  <p:stCondLst>
                                    <p:cond delay="0"/>
                                  </p:stCondLst>
                                  <p:childTnLst>
                                    <p:anim calcmode="lin" valueType="num">
                                      <p:cBhvr additive="base">
                                        <p:cTn id="189" dur="2250"/>
                                        <p:tgtEl>
                                          <p:spTgt spid="4"/>
                                        </p:tgtEl>
                                        <p:attrNameLst>
                                          <p:attrName>ppt_x</p:attrName>
                                        </p:attrNameLst>
                                      </p:cBhvr>
                                      <p:tavLst>
                                        <p:tav tm="0">
                                          <p:val>
                                            <p:strVal val="ppt_x"/>
                                          </p:val>
                                        </p:tav>
                                        <p:tav tm="100000">
                                          <p:val>
                                            <p:strVal val="1+ppt_w/2"/>
                                          </p:val>
                                        </p:tav>
                                      </p:tavLst>
                                    </p:anim>
                                    <p:anim calcmode="lin" valueType="num">
                                      <p:cBhvr additive="base">
                                        <p:cTn id="190" dur="2250"/>
                                        <p:tgtEl>
                                          <p:spTgt spid="4"/>
                                        </p:tgtEl>
                                        <p:attrNameLst>
                                          <p:attrName>ppt_y</p:attrName>
                                        </p:attrNameLst>
                                      </p:cBhvr>
                                      <p:tavLst>
                                        <p:tav tm="0">
                                          <p:val>
                                            <p:strVal val="ppt_y"/>
                                          </p:val>
                                        </p:tav>
                                        <p:tav tm="100000">
                                          <p:val>
                                            <p:strVal val="ppt_y"/>
                                          </p:val>
                                        </p:tav>
                                      </p:tavLst>
                                    </p:anim>
                                    <p:set>
                                      <p:cBhvr>
                                        <p:cTn id="191" dur="1" fill="hold">
                                          <p:stCondLst>
                                            <p:cond delay="2249"/>
                                          </p:stCondLst>
                                        </p:cTn>
                                        <p:tgtEl>
                                          <p:spTgt spid="4"/>
                                        </p:tgtEl>
                                        <p:attrNameLst>
                                          <p:attrName>style.visibility</p:attrName>
                                        </p:attrNameLst>
                                      </p:cBhvr>
                                      <p:to>
                                        <p:strVal val="hidden"/>
                                      </p:to>
                                    </p:set>
                                  </p:childTnLst>
                                </p:cTn>
                              </p:par>
                              <p:par>
                                <p:cTn id="192" presetID="2" presetClass="exit" presetSubtype="2" fill="hold" grpId="1" nodeType="withEffect">
                                  <p:stCondLst>
                                    <p:cond delay="0"/>
                                  </p:stCondLst>
                                  <p:childTnLst>
                                    <p:anim calcmode="lin" valueType="num">
                                      <p:cBhvr additive="base">
                                        <p:cTn id="193" dur="2250"/>
                                        <p:tgtEl>
                                          <p:spTgt spid="5"/>
                                        </p:tgtEl>
                                        <p:attrNameLst>
                                          <p:attrName>ppt_x</p:attrName>
                                        </p:attrNameLst>
                                      </p:cBhvr>
                                      <p:tavLst>
                                        <p:tav tm="0">
                                          <p:val>
                                            <p:strVal val="ppt_x"/>
                                          </p:val>
                                        </p:tav>
                                        <p:tav tm="100000">
                                          <p:val>
                                            <p:strVal val="1+ppt_w/2"/>
                                          </p:val>
                                        </p:tav>
                                      </p:tavLst>
                                    </p:anim>
                                    <p:anim calcmode="lin" valueType="num">
                                      <p:cBhvr additive="base">
                                        <p:cTn id="194" dur="2250"/>
                                        <p:tgtEl>
                                          <p:spTgt spid="5"/>
                                        </p:tgtEl>
                                        <p:attrNameLst>
                                          <p:attrName>ppt_y</p:attrName>
                                        </p:attrNameLst>
                                      </p:cBhvr>
                                      <p:tavLst>
                                        <p:tav tm="0">
                                          <p:val>
                                            <p:strVal val="ppt_y"/>
                                          </p:val>
                                        </p:tav>
                                        <p:tav tm="100000">
                                          <p:val>
                                            <p:strVal val="ppt_y"/>
                                          </p:val>
                                        </p:tav>
                                      </p:tavLst>
                                    </p:anim>
                                    <p:set>
                                      <p:cBhvr>
                                        <p:cTn id="195" dur="1" fill="hold">
                                          <p:stCondLst>
                                            <p:cond delay="2249"/>
                                          </p:stCondLst>
                                        </p:cTn>
                                        <p:tgtEl>
                                          <p:spTgt spid="5"/>
                                        </p:tgtEl>
                                        <p:attrNameLst>
                                          <p:attrName>style.visibility</p:attrName>
                                        </p:attrNameLst>
                                      </p:cBhvr>
                                      <p:to>
                                        <p:strVal val="hidden"/>
                                      </p:to>
                                    </p:set>
                                  </p:childTnLst>
                                </p:cTn>
                              </p:par>
                              <p:par>
                                <p:cTn id="196" presetID="2" presetClass="exit" presetSubtype="2" fill="hold" grpId="1" nodeType="withEffect">
                                  <p:stCondLst>
                                    <p:cond delay="0"/>
                                  </p:stCondLst>
                                  <p:childTnLst>
                                    <p:anim calcmode="lin" valueType="num">
                                      <p:cBhvr additive="base">
                                        <p:cTn id="197" dur="2250"/>
                                        <p:tgtEl>
                                          <p:spTgt spid="6"/>
                                        </p:tgtEl>
                                        <p:attrNameLst>
                                          <p:attrName>ppt_x</p:attrName>
                                        </p:attrNameLst>
                                      </p:cBhvr>
                                      <p:tavLst>
                                        <p:tav tm="0">
                                          <p:val>
                                            <p:strVal val="ppt_x"/>
                                          </p:val>
                                        </p:tav>
                                        <p:tav tm="100000">
                                          <p:val>
                                            <p:strVal val="1+ppt_w/2"/>
                                          </p:val>
                                        </p:tav>
                                      </p:tavLst>
                                    </p:anim>
                                    <p:anim calcmode="lin" valueType="num">
                                      <p:cBhvr additive="base">
                                        <p:cTn id="198" dur="2250"/>
                                        <p:tgtEl>
                                          <p:spTgt spid="6"/>
                                        </p:tgtEl>
                                        <p:attrNameLst>
                                          <p:attrName>ppt_y</p:attrName>
                                        </p:attrNameLst>
                                      </p:cBhvr>
                                      <p:tavLst>
                                        <p:tav tm="0">
                                          <p:val>
                                            <p:strVal val="ppt_y"/>
                                          </p:val>
                                        </p:tav>
                                        <p:tav tm="100000">
                                          <p:val>
                                            <p:strVal val="ppt_y"/>
                                          </p:val>
                                        </p:tav>
                                      </p:tavLst>
                                    </p:anim>
                                    <p:set>
                                      <p:cBhvr>
                                        <p:cTn id="199" dur="1" fill="hold">
                                          <p:stCondLst>
                                            <p:cond delay="2249"/>
                                          </p:stCondLst>
                                        </p:cTn>
                                        <p:tgtEl>
                                          <p:spTgt spid="6"/>
                                        </p:tgtEl>
                                        <p:attrNameLst>
                                          <p:attrName>style.visibility</p:attrName>
                                        </p:attrNameLst>
                                      </p:cBhvr>
                                      <p:to>
                                        <p:strVal val="hidden"/>
                                      </p:to>
                                    </p:set>
                                  </p:childTnLst>
                                </p:cTn>
                              </p:par>
                              <p:par>
                                <p:cTn id="200" presetID="2" presetClass="exit" presetSubtype="8" fill="hold" grpId="1" nodeType="withEffect">
                                  <p:stCondLst>
                                    <p:cond delay="0"/>
                                  </p:stCondLst>
                                  <p:childTnLst>
                                    <p:anim calcmode="lin" valueType="num">
                                      <p:cBhvr additive="base">
                                        <p:cTn id="201" dur="2250"/>
                                        <p:tgtEl>
                                          <p:spTgt spid="7"/>
                                        </p:tgtEl>
                                        <p:attrNameLst>
                                          <p:attrName>ppt_x</p:attrName>
                                        </p:attrNameLst>
                                      </p:cBhvr>
                                      <p:tavLst>
                                        <p:tav tm="0">
                                          <p:val>
                                            <p:strVal val="ppt_x"/>
                                          </p:val>
                                        </p:tav>
                                        <p:tav tm="100000">
                                          <p:val>
                                            <p:strVal val="0-ppt_w/2"/>
                                          </p:val>
                                        </p:tav>
                                      </p:tavLst>
                                    </p:anim>
                                    <p:anim calcmode="lin" valueType="num">
                                      <p:cBhvr additive="base">
                                        <p:cTn id="202" dur="2250"/>
                                        <p:tgtEl>
                                          <p:spTgt spid="7"/>
                                        </p:tgtEl>
                                        <p:attrNameLst>
                                          <p:attrName>ppt_y</p:attrName>
                                        </p:attrNameLst>
                                      </p:cBhvr>
                                      <p:tavLst>
                                        <p:tav tm="0">
                                          <p:val>
                                            <p:strVal val="ppt_y"/>
                                          </p:val>
                                        </p:tav>
                                        <p:tav tm="100000">
                                          <p:val>
                                            <p:strVal val="ppt_y"/>
                                          </p:val>
                                        </p:tav>
                                      </p:tavLst>
                                    </p:anim>
                                    <p:set>
                                      <p:cBhvr>
                                        <p:cTn id="203" dur="1" fill="hold">
                                          <p:stCondLst>
                                            <p:cond delay="2249"/>
                                          </p:stCondLst>
                                        </p:cTn>
                                        <p:tgtEl>
                                          <p:spTgt spid="7"/>
                                        </p:tgtEl>
                                        <p:attrNameLst>
                                          <p:attrName>style.visibility</p:attrName>
                                        </p:attrNameLst>
                                      </p:cBhvr>
                                      <p:to>
                                        <p:strVal val="hidden"/>
                                      </p:to>
                                    </p:set>
                                  </p:childTnLst>
                                </p:cTn>
                              </p:par>
                              <p:par>
                                <p:cTn id="204" presetID="2" presetClass="exit" presetSubtype="8" fill="hold" grpId="1" nodeType="withEffect">
                                  <p:stCondLst>
                                    <p:cond delay="0"/>
                                  </p:stCondLst>
                                  <p:childTnLst>
                                    <p:anim calcmode="lin" valueType="num">
                                      <p:cBhvr additive="base">
                                        <p:cTn id="205" dur="2250"/>
                                        <p:tgtEl>
                                          <p:spTgt spid="8"/>
                                        </p:tgtEl>
                                        <p:attrNameLst>
                                          <p:attrName>ppt_x</p:attrName>
                                        </p:attrNameLst>
                                      </p:cBhvr>
                                      <p:tavLst>
                                        <p:tav tm="0">
                                          <p:val>
                                            <p:strVal val="ppt_x"/>
                                          </p:val>
                                        </p:tav>
                                        <p:tav tm="100000">
                                          <p:val>
                                            <p:strVal val="0-ppt_w/2"/>
                                          </p:val>
                                        </p:tav>
                                      </p:tavLst>
                                    </p:anim>
                                    <p:anim calcmode="lin" valueType="num">
                                      <p:cBhvr additive="base">
                                        <p:cTn id="206" dur="2250"/>
                                        <p:tgtEl>
                                          <p:spTgt spid="8"/>
                                        </p:tgtEl>
                                        <p:attrNameLst>
                                          <p:attrName>ppt_y</p:attrName>
                                        </p:attrNameLst>
                                      </p:cBhvr>
                                      <p:tavLst>
                                        <p:tav tm="0">
                                          <p:val>
                                            <p:strVal val="ppt_y"/>
                                          </p:val>
                                        </p:tav>
                                        <p:tav tm="100000">
                                          <p:val>
                                            <p:strVal val="ppt_y"/>
                                          </p:val>
                                        </p:tav>
                                      </p:tavLst>
                                    </p:anim>
                                    <p:set>
                                      <p:cBhvr>
                                        <p:cTn id="207" dur="1" fill="hold">
                                          <p:stCondLst>
                                            <p:cond delay="2249"/>
                                          </p:stCondLst>
                                        </p:cTn>
                                        <p:tgtEl>
                                          <p:spTgt spid="8"/>
                                        </p:tgtEl>
                                        <p:attrNameLst>
                                          <p:attrName>style.visibility</p:attrName>
                                        </p:attrNameLst>
                                      </p:cBhvr>
                                      <p:to>
                                        <p:strVal val="hidden"/>
                                      </p:to>
                                    </p:set>
                                  </p:childTnLst>
                                </p:cTn>
                              </p:par>
                              <p:par>
                                <p:cTn id="208" presetID="2" presetClass="exit" presetSubtype="8" fill="hold" grpId="1" nodeType="withEffect">
                                  <p:stCondLst>
                                    <p:cond delay="0"/>
                                  </p:stCondLst>
                                  <p:childTnLst>
                                    <p:anim calcmode="lin" valueType="num">
                                      <p:cBhvr additive="base">
                                        <p:cTn id="209" dur="2250"/>
                                        <p:tgtEl>
                                          <p:spTgt spid="9"/>
                                        </p:tgtEl>
                                        <p:attrNameLst>
                                          <p:attrName>ppt_x</p:attrName>
                                        </p:attrNameLst>
                                      </p:cBhvr>
                                      <p:tavLst>
                                        <p:tav tm="0">
                                          <p:val>
                                            <p:strVal val="ppt_x"/>
                                          </p:val>
                                        </p:tav>
                                        <p:tav tm="100000">
                                          <p:val>
                                            <p:strVal val="0-ppt_w/2"/>
                                          </p:val>
                                        </p:tav>
                                      </p:tavLst>
                                    </p:anim>
                                    <p:anim calcmode="lin" valueType="num">
                                      <p:cBhvr additive="base">
                                        <p:cTn id="210" dur="2250"/>
                                        <p:tgtEl>
                                          <p:spTgt spid="9"/>
                                        </p:tgtEl>
                                        <p:attrNameLst>
                                          <p:attrName>ppt_y</p:attrName>
                                        </p:attrNameLst>
                                      </p:cBhvr>
                                      <p:tavLst>
                                        <p:tav tm="0">
                                          <p:val>
                                            <p:strVal val="ppt_y"/>
                                          </p:val>
                                        </p:tav>
                                        <p:tav tm="100000">
                                          <p:val>
                                            <p:strVal val="ppt_y"/>
                                          </p:val>
                                        </p:tav>
                                      </p:tavLst>
                                    </p:anim>
                                    <p:set>
                                      <p:cBhvr>
                                        <p:cTn id="211" dur="1" fill="hold">
                                          <p:stCondLst>
                                            <p:cond delay="2249"/>
                                          </p:stCondLst>
                                        </p:cTn>
                                        <p:tgtEl>
                                          <p:spTgt spid="9"/>
                                        </p:tgtEl>
                                        <p:attrNameLst>
                                          <p:attrName>style.visibility</p:attrName>
                                        </p:attrNameLst>
                                      </p:cBhvr>
                                      <p:to>
                                        <p:strVal val="hidden"/>
                                      </p:to>
                                    </p:set>
                                  </p:childTnLst>
                                </p:cTn>
                              </p:par>
                              <p:par>
                                <p:cTn id="212" presetID="3" presetClass="exit" presetSubtype="5" fill="hold" grpId="2" nodeType="withEffect">
                                  <p:stCondLst>
                                    <p:cond delay="0"/>
                                  </p:stCondLst>
                                  <p:childTnLst>
                                    <p:animEffect transition="out" filter="blinds(vertical)">
                                      <p:cBhvr>
                                        <p:cTn id="213" dur="2250"/>
                                        <p:tgtEl>
                                          <p:spTgt spid="3"/>
                                        </p:tgtEl>
                                      </p:cBhvr>
                                    </p:animEffect>
                                    <p:set>
                                      <p:cBhvr>
                                        <p:cTn id="214" dur="1" fill="hold">
                                          <p:stCondLst>
                                            <p:cond delay="2249"/>
                                          </p:stCondLst>
                                        </p:cTn>
                                        <p:tgtEl>
                                          <p:spTgt spid="3"/>
                                        </p:tgtEl>
                                        <p:attrNameLst>
                                          <p:attrName>style.visibility</p:attrName>
                                        </p:attrNameLst>
                                      </p:cBhvr>
                                      <p:to>
                                        <p:strVal val="hidden"/>
                                      </p:to>
                                    </p:set>
                                  </p:childTnLst>
                                </p:cTn>
                              </p:par>
                              <p:par>
                                <p:cTn id="215" presetID="3" presetClass="exit" presetSubtype="5" fill="hold" grpId="2" nodeType="withEffect">
                                  <p:stCondLst>
                                    <p:cond delay="0"/>
                                  </p:stCondLst>
                                  <p:childTnLst>
                                    <p:animEffect transition="out" filter="blinds(vertical)">
                                      <p:cBhvr>
                                        <p:cTn id="216" dur="2250"/>
                                        <p:tgtEl>
                                          <p:spTgt spid="4"/>
                                        </p:tgtEl>
                                      </p:cBhvr>
                                    </p:animEffect>
                                    <p:set>
                                      <p:cBhvr>
                                        <p:cTn id="217" dur="1" fill="hold">
                                          <p:stCondLst>
                                            <p:cond delay="2249"/>
                                          </p:stCondLst>
                                        </p:cTn>
                                        <p:tgtEl>
                                          <p:spTgt spid="4"/>
                                        </p:tgtEl>
                                        <p:attrNameLst>
                                          <p:attrName>style.visibility</p:attrName>
                                        </p:attrNameLst>
                                      </p:cBhvr>
                                      <p:to>
                                        <p:strVal val="hidden"/>
                                      </p:to>
                                    </p:set>
                                  </p:childTnLst>
                                </p:cTn>
                              </p:par>
                              <p:par>
                                <p:cTn id="218" presetID="3" presetClass="exit" presetSubtype="5" fill="hold" grpId="2" nodeType="withEffect">
                                  <p:stCondLst>
                                    <p:cond delay="0"/>
                                  </p:stCondLst>
                                  <p:childTnLst>
                                    <p:animEffect transition="out" filter="blinds(vertical)">
                                      <p:cBhvr>
                                        <p:cTn id="219" dur="2250"/>
                                        <p:tgtEl>
                                          <p:spTgt spid="5"/>
                                        </p:tgtEl>
                                      </p:cBhvr>
                                    </p:animEffect>
                                    <p:set>
                                      <p:cBhvr>
                                        <p:cTn id="220" dur="1" fill="hold">
                                          <p:stCondLst>
                                            <p:cond delay="2249"/>
                                          </p:stCondLst>
                                        </p:cTn>
                                        <p:tgtEl>
                                          <p:spTgt spid="5"/>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2250"/>
                                        <p:tgtEl>
                                          <p:spTgt spid="6"/>
                                        </p:tgtEl>
                                      </p:cBhvr>
                                    </p:animEffect>
                                    <p:set>
                                      <p:cBhvr>
                                        <p:cTn id="223" dur="1" fill="hold">
                                          <p:stCondLst>
                                            <p:cond delay="2249"/>
                                          </p:stCondLst>
                                        </p:cTn>
                                        <p:tgtEl>
                                          <p:spTgt spid="6"/>
                                        </p:tgtEl>
                                        <p:attrNameLst>
                                          <p:attrName>style.visibility</p:attrName>
                                        </p:attrNameLst>
                                      </p:cBhvr>
                                      <p:to>
                                        <p:strVal val="hidden"/>
                                      </p:to>
                                    </p:set>
                                  </p:childTnLst>
                                </p:cTn>
                              </p:par>
                              <p:par>
                                <p:cTn id="224" presetID="3" presetClass="exit" presetSubtype="5" fill="hold" grpId="2" nodeType="withEffect">
                                  <p:stCondLst>
                                    <p:cond delay="0"/>
                                  </p:stCondLst>
                                  <p:childTnLst>
                                    <p:animEffect transition="out" filter="blinds(vertical)">
                                      <p:cBhvr>
                                        <p:cTn id="225" dur="2250"/>
                                        <p:tgtEl>
                                          <p:spTgt spid="7"/>
                                        </p:tgtEl>
                                      </p:cBhvr>
                                    </p:animEffect>
                                    <p:set>
                                      <p:cBhvr>
                                        <p:cTn id="226" dur="1" fill="hold">
                                          <p:stCondLst>
                                            <p:cond delay="2249"/>
                                          </p:stCondLst>
                                        </p:cTn>
                                        <p:tgtEl>
                                          <p:spTgt spid="7"/>
                                        </p:tgtEl>
                                        <p:attrNameLst>
                                          <p:attrName>style.visibility</p:attrName>
                                        </p:attrNameLst>
                                      </p:cBhvr>
                                      <p:to>
                                        <p:strVal val="hidden"/>
                                      </p:to>
                                    </p:set>
                                  </p:childTnLst>
                                </p:cTn>
                              </p:par>
                              <p:par>
                                <p:cTn id="227" presetID="3" presetClass="exit" presetSubtype="5" fill="hold" grpId="2" nodeType="withEffect">
                                  <p:stCondLst>
                                    <p:cond delay="0"/>
                                  </p:stCondLst>
                                  <p:childTnLst>
                                    <p:animEffect transition="out" filter="blinds(vertical)">
                                      <p:cBhvr>
                                        <p:cTn id="228" dur="2250"/>
                                        <p:tgtEl>
                                          <p:spTgt spid="8"/>
                                        </p:tgtEl>
                                      </p:cBhvr>
                                    </p:animEffect>
                                    <p:set>
                                      <p:cBhvr>
                                        <p:cTn id="229" dur="1" fill="hold">
                                          <p:stCondLst>
                                            <p:cond delay="2249"/>
                                          </p:stCondLst>
                                        </p:cTn>
                                        <p:tgtEl>
                                          <p:spTgt spid="8"/>
                                        </p:tgtEl>
                                        <p:attrNameLst>
                                          <p:attrName>style.visibility</p:attrName>
                                        </p:attrNameLst>
                                      </p:cBhvr>
                                      <p:to>
                                        <p:strVal val="hidden"/>
                                      </p:to>
                                    </p:set>
                                  </p:childTnLst>
                                </p:cTn>
                              </p:par>
                              <p:par>
                                <p:cTn id="230" presetID="3" presetClass="exit" presetSubtype="5" fill="hold" grpId="2" nodeType="withEffect">
                                  <p:stCondLst>
                                    <p:cond delay="0"/>
                                  </p:stCondLst>
                                  <p:childTnLst>
                                    <p:animEffect transition="out" filter="blinds(vertical)">
                                      <p:cBhvr>
                                        <p:cTn id="231" dur="2250"/>
                                        <p:tgtEl>
                                          <p:spTgt spid="9"/>
                                        </p:tgtEl>
                                      </p:cBhvr>
                                    </p:animEffect>
                                    <p:set>
                                      <p:cBhvr>
                                        <p:cTn id="232" dur="1" fill="hold">
                                          <p:stCondLst>
                                            <p:cond delay="2249"/>
                                          </p:stCondLst>
                                        </p:cTn>
                                        <p:tgtEl>
                                          <p:spTgt spid="9"/>
                                        </p:tgtEl>
                                        <p:attrNameLst>
                                          <p:attrName>style.visibility</p:attrName>
                                        </p:attrNameLst>
                                      </p:cBhvr>
                                      <p:to>
                                        <p:strVal val="hidden"/>
                                      </p:to>
                                    </p:set>
                                  </p:childTnLst>
                                </p:cTn>
                              </p:par>
                              <p:par>
                                <p:cTn id="233" presetID="19" presetClass="exit" presetSubtype="10" fill="hold" grpId="4" nodeType="withEffect">
                                  <p:stCondLst>
                                    <p:cond delay="0"/>
                                  </p:stCondLst>
                                  <p:childTnLst>
                                    <p:anim calcmode="lin" valueType="num">
                                      <p:cBhvr>
                                        <p:cTn id="234" dur="4500"/>
                                        <p:tgtEl>
                                          <p:spTgt spid="3"/>
                                        </p:tgtEl>
                                        <p:attrNameLst>
                                          <p:attrName>ppt_h</p:attrName>
                                        </p:attrNameLst>
                                      </p:cBhvr>
                                      <p:tavLst>
                                        <p:tav tm="0">
                                          <p:val>
                                            <p:strVal val="ppt_h"/>
                                          </p:val>
                                        </p:tav>
                                        <p:tav tm="100000">
                                          <p:val>
                                            <p:strVal val="ppt_h"/>
                                          </p:val>
                                        </p:tav>
                                      </p:tavLst>
                                    </p:anim>
                                    <p:anim calcmode="lin" valueType="num">
                                      <p:cBhvr>
                                        <p:cTn id="235" dur="45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6" dur="1" fill="hold">
                                          <p:stCondLst>
                                            <p:cond delay="4499"/>
                                          </p:stCondLst>
                                        </p:cTn>
                                        <p:tgtEl>
                                          <p:spTgt spid="3"/>
                                        </p:tgtEl>
                                        <p:attrNameLst>
                                          <p:attrName>style.visibility</p:attrName>
                                        </p:attrNameLst>
                                      </p:cBhvr>
                                      <p:to>
                                        <p:strVal val="hidden"/>
                                      </p:to>
                                    </p:set>
                                  </p:childTnLst>
                                </p:cTn>
                              </p:par>
                              <p:par>
                                <p:cTn id="237" presetID="19" presetClass="exit" presetSubtype="10" fill="hold" grpId="4" nodeType="withEffect">
                                  <p:stCondLst>
                                    <p:cond delay="0"/>
                                  </p:stCondLst>
                                  <p:childTnLst>
                                    <p:anim calcmode="lin" valueType="num">
                                      <p:cBhvr>
                                        <p:cTn id="238" dur="4500"/>
                                        <p:tgtEl>
                                          <p:spTgt spid="4"/>
                                        </p:tgtEl>
                                        <p:attrNameLst>
                                          <p:attrName>ppt_h</p:attrName>
                                        </p:attrNameLst>
                                      </p:cBhvr>
                                      <p:tavLst>
                                        <p:tav tm="0">
                                          <p:val>
                                            <p:strVal val="ppt_h"/>
                                          </p:val>
                                        </p:tav>
                                        <p:tav tm="100000">
                                          <p:val>
                                            <p:strVal val="ppt_h"/>
                                          </p:val>
                                        </p:tav>
                                      </p:tavLst>
                                    </p:anim>
                                    <p:anim calcmode="lin" valueType="num">
                                      <p:cBhvr>
                                        <p:cTn id="239" dur="45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0" dur="1" fill="hold">
                                          <p:stCondLst>
                                            <p:cond delay="4499"/>
                                          </p:stCondLst>
                                        </p:cTn>
                                        <p:tgtEl>
                                          <p:spTgt spid="4"/>
                                        </p:tgtEl>
                                        <p:attrNameLst>
                                          <p:attrName>style.visibility</p:attrName>
                                        </p:attrNameLst>
                                      </p:cBhvr>
                                      <p:to>
                                        <p:strVal val="hidden"/>
                                      </p:to>
                                    </p:set>
                                  </p:childTnLst>
                                </p:cTn>
                              </p:par>
                              <p:par>
                                <p:cTn id="241" presetID="19" presetClass="exit" presetSubtype="10" fill="hold" grpId="4" nodeType="withEffect">
                                  <p:stCondLst>
                                    <p:cond delay="0"/>
                                  </p:stCondLst>
                                  <p:childTnLst>
                                    <p:anim calcmode="lin" valueType="num">
                                      <p:cBhvr>
                                        <p:cTn id="242" dur="4500"/>
                                        <p:tgtEl>
                                          <p:spTgt spid="5"/>
                                        </p:tgtEl>
                                        <p:attrNameLst>
                                          <p:attrName>ppt_h</p:attrName>
                                        </p:attrNameLst>
                                      </p:cBhvr>
                                      <p:tavLst>
                                        <p:tav tm="0">
                                          <p:val>
                                            <p:strVal val="ppt_h"/>
                                          </p:val>
                                        </p:tav>
                                        <p:tav tm="100000">
                                          <p:val>
                                            <p:strVal val="ppt_h"/>
                                          </p:val>
                                        </p:tav>
                                      </p:tavLst>
                                    </p:anim>
                                    <p:anim calcmode="lin" valueType="num">
                                      <p:cBhvr>
                                        <p:cTn id="243" dur="45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4" dur="1" fill="hold">
                                          <p:stCondLst>
                                            <p:cond delay="4499"/>
                                          </p:stCondLst>
                                        </p:cTn>
                                        <p:tgtEl>
                                          <p:spTgt spid="5"/>
                                        </p:tgtEl>
                                        <p:attrNameLst>
                                          <p:attrName>style.visibility</p:attrName>
                                        </p:attrNameLst>
                                      </p:cBhvr>
                                      <p:to>
                                        <p:strVal val="hidden"/>
                                      </p:to>
                                    </p:set>
                                  </p:childTnLst>
                                </p:cTn>
                              </p:par>
                              <p:par>
                                <p:cTn id="245" presetID="19" presetClass="exit" presetSubtype="10" fill="hold" grpId="4" nodeType="withEffect">
                                  <p:stCondLst>
                                    <p:cond delay="0"/>
                                  </p:stCondLst>
                                  <p:childTnLst>
                                    <p:anim calcmode="lin" valueType="num">
                                      <p:cBhvr>
                                        <p:cTn id="246" dur="4500"/>
                                        <p:tgtEl>
                                          <p:spTgt spid="6"/>
                                        </p:tgtEl>
                                        <p:attrNameLst>
                                          <p:attrName>ppt_h</p:attrName>
                                        </p:attrNameLst>
                                      </p:cBhvr>
                                      <p:tavLst>
                                        <p:tav tm="0">
                                          <p:val>
                                            <p:strVal val="ppt_h"/>
                                          </p:val>
                                        </p:tav>
                                        <p:tav tm="100000">
                                          <p:val>
                                            <p:strVal val="ppt_h"/>
                                          </p:val>
                                        </p:tav>
                                      </p:tavLst>
                                    </p:anim>
                                    <p:anim calcmode="lin" valueType="num">
                                      <p:cBhvr>
                                        <p:cTn id="247" dur="45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8" dur="1" fill="hold">
                                          <p:stCondLst>
                                            <p:cond delay="4499"/>
                                          </p:stCondLst>
                                        </p:cTn>
                                        <p:tgtEl>
                                          <p:spTgt spid="6"/>
                                        </p:tgtEl>
                                        <p:attrNameLst>
                                          <p:attrName>style.visibility</p:attrName>
                                        </p:attrNameLst>
                                      </p:cBhvr>
                                      <p:to>
                                        <p:strVal val="hidden"/>
                                      </p:to>
                                    </p:set>
                                  </p:childTnLst>
                                </p:cTn>
                              </p:par>
                              <p:par>
                                <p:cTn id="249" presetID="19" presetClass="exit" presetSubtype="10" fill="hold" grpId="4" nodeType="withEffect">
                                  <p:stCondLst>
                                    <p:cond delay="0"/>
                                  </p:stCondLst>
                                  <p:childTnLst>
                                    <p:anim calcmode="lin" valueType="num">
                                      <p:cBhvr>
                                        <p:cTn id="250" dur="4500"/>
                                        <p:tgtEl>
                                          <p:spTgt spid="7"/>
                                        </p:tgtEl>
                                        <p:attrNameLst>
                                          <p:attrName>ppt_h</p:attrName>
                                        </p:attrNameLst>
                                      </p:cBhvr>
                                      <p:tavLst>
                                        <p:tav tm="0">
                                          <p:val>
                                            <p:strVal val="ppt_h"/>
                                          </p:val>
                                        </p:tav>
                                        <p:tav tm="100000">
                                          <p:val>
                                            <p:strVal val="ppt_h"/>
                                          </p:val>
                                        </p:tav>
                                      </p:tavLst>
                                    </p:anim>
                                    <p:anim calcmode="lin" valueType="num">
                                      <p:cBhvr>
                                        <p:cTn id="251" dur="45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2" dur="1" fill="hold">
                                          <p:stCondLst>
                                            <p:cond delay="4499"/>
                                          </p:stCondLst>
                                        </p:cTn>
                                        <p:tgtEl>
                                          <p:spTgt spid="7"/>
                                        </p:tgtEl>
                                        <p:attrNameLst>
                                          <p:attrName>style.visibility</p:attrName>
                                        </p:attrNameLst>
                                      </p:cBhvr>
                                      <p:to>
                                        <p:strVal val="hidden"/>
                                      </p:to>
                                    </p:set>
                                  </p:childTnLst>
                                </p:cTn>
                              </p:par>
                              <p:par>
                                <p:cTn id="253" presetID="19" presetClass="exit" presetSubtype="10" fill="hold" grpId="4" nodeType="withEffect">
                                  <p:stCondLst>
                                    <p:cond delay="0"/>
                                  </p:stCondLst>
                                  <p:childTnLst>
                                    <p:anim calcmode="lin" valueType="num">
                                      <p:cBhvr>
                                        <p:cTn id="254" dur="4500"/>
                                        <p:tgtEl>
                                          <p:spTgt spid="8"/>
                                        </p:tgtEl>
                                        <p:attrNameLst>
                                          <p:attrName>ppt_h</p:attrName>
                                        </p:attrNameLst>
                                      </p:cBhvr>
                                      <p:tavLst>
                                        <p:tav tm="0">
                                          <p:val>
                                            <p:strVal val="ppt_h"/>
                                          </p:val>
                                        </p:tav>
                                        <p:tav tm="100000">
                                          <p:val>
                                            <p:strVal val="ppt_h"/>
                                          </p:val>
                                        </p:tav>
                                      </p:tavLst>
                                    </p:anim>
                                    <p:anim calcmode="lin" valueType="num">
                                      <p:cBhvr>
                                        <p:cTn id="255" dur="45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6" dur="1" fill="hold">
                                          <p:stCondLst>
                                            <p:cond delay="4499"/>
                                          </p:stCondLst>
                                        </p:cTn>
                                        <p:tgtEl>
                                          <p:spTgt spid="8"/>
                                        </p:tgtEl>
                                        <p:attrNameLst>
                                          <p:attrName>style.visibility</p:attrName>
                                        </p:attrNameLst>
                                      </p:cBhvr>
                                      <p:to>
                                        <p:strVal val="hidden"/>
                                      </p:to>
                                    </p:set>
                                  </p:childTnLst>
                                </p:cTn>
                              </p:par>
                              <p:par>
                                <p:cTn id="257" presetID="19" presetClass="exit" presetSubtype="10" fill="hold" grpId="4" nodeType="withEffect">
                                  <p:stCondLst>
                                    <p:cond delay="0"/>
                                  </p:stCondLst>
                                  <p:childTnLst>
                                    <p:anim calcmode="lin" valueType="num">
                                      <p:cBhvr>
                                        <p:cTn id="258" dur="4500"/>
                                        <p:tgtEl>
                                          <p:spTgt spid="9"/>
                                        </p:tgtEl>
                                        <p:attrNameLst>
                                          <p:attrName>ppt_h</p:attrName>
                                        </p:attrNameLst>
                                      </p:cBhvr>
                                      <p:tavLst>
                                        <p:tav tm="0">
                                          <p:val>
                                            <p:strVal val="ppt_h"/>
                                          </p:val>
                                        </p:tav>
                                        <p:tav tm="100000">
                                          <p:val>
                                            <p:strVal val="ppt_h"/>
                                          </p:val>
                                        </p:tav>
                                      </p:tavLst>
                                    </p:anim>
                                    <p:anim calcmode="lin" valueType="num">
                                      <p:cBhvr>
                                        <p:cTn id="259" dur="45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0" dur="1" fill="hold">
                                          <p:stCondLst>
                                            <p:cond delay="4499"/>
                                          </p:stCondLst>
                                        </p:cTn>
                                        <p:tgtEl>
                                          <p:spTgt spid="9"/>
                                        </p:tgtEl>
                                        <p:attrNameLst>
                                          <p:attrName>style.visibility</p:attrName>
                                        </p:attrNameLst>
                                      </p:cBhvr>
                                      <p:to>
                                        <p:strVal val="hidden"/>
                                      </p:to>
                                    </p:set>
                                  </p:childTnLst>
                                </p:cTn>
                              </p:par>
                              <p:par>
                                <p:cTn id="261" presetID="19" presetClass="exit" presetSubtype="10" fill="hold" grpId="4" nodeType="withEffect">
                                  <p:stCondLst>
                                    <p:cond delay="0"/>
                                  </p:stCondLst>
                                  <p:childTnLst>
                                    <p:anim calcmode="lin" valueType="num">
                                      <p:cBhvr>
                                        <p:cTn id="262" dur="4500"/>
                                        <p:tgtEl>
                                          <p:spTgt spid="21"/>
                                        </p:tgtEl>
                                        <p:attrNameLst>
                                          <p:attrName>ppt_h</p:attrName>
                                        </p:attrNameLst>
                                      </p:cBhvr>
                                      <p:tavLst>
                                        <p:tav tm="0">
                                          <p:val>
                                            <p:strVal val="ppt_h"/>
                                          </p:val>
                                        </p:tav>
                                        <p:tav tm="100000">
                                          <p:val>
                                            <p:strVal val="ppt_h"/>
                                          </p:val>
                                        </p:tav>
                                      </p:tavLst>
                                    </p:anim>
                                    <p:anim calcmode="lin" valueType="num">
                                      <p:cBhvr>
                                        <p:cTn id="263" dur="45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4" dur="1" fill="hold">
                                          <p:stCondLst>
                                            <p:cond delay="4499"/>
                                          </p:stCondLst>
                                        </p:cTn>
                                        <p:tgtEl>
                                          <p:spTgt spid="21"/>
                                        </p:tgtEl>
                                        <p:attrNameLst>
                                          <p:attrName>style.visibility</p:attrName>
                                        </p:attrNameLst>
                                      </p:cBhvr>
                                      <p:to>
                                        <p:strVal val="hidden"/>
                                      </p:to>
                                    </p:set>
                                  </p:childTnLst>
                                </p:cTn>
                              </p:par>
                              <p:par>
                                <p:cTn id="265" presetID="19" presetClass="exit" presetSubtype="10" fill="hold" grpId="4" nodeType="withEffect">
                                  <p:stCondLst>
                                    <p:cond delay="0"/>
                                  </p:stCondLst>
                                  <p:childTnLst>
                                    <p:anim calcmode="lin" valueType="num">
                                      <p:cBhvr>
                                        <p:cTn id="266" dur="4500"/>
                                        <p:tgtEl>
                                          <p:spTgt spid="37"/>
                                        </p:tgtEl>
                                        <p:attrNameLst>
                                          <p:attrName>ppt_h</p:attrName>
                                        </p:attrNameLst>
                                      </p:cBhvr>
                                      <p:tavLst>
                                        <p:tav tm="0">
                                          <p:val>
                                            <p:strVal val="ppt_h"/>
                                          </p:val>
                                        </p:tav>
                                        <p:tav tm="100000">
                                          <p:val>
                                            <p:strVal val="ppt_h"/>
                                          </p:val>
                                        </p:tav>
                                      </p:tavLst>
                                    </p:anim>
                                    <p:anim calcmode="lin" valueType="num">
                                      <p:cBhvr>
                                        <p:cTn id="267" dur="45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8" dur="1" fill="hold">
                                          <p:stCondLst>
                                            <p:cond delay="4499"/>
                                          </p:stCondLst>
                                        </p:cTn>
                                        <p:tgtEl>
                                          <p:spTgt spid="37"/>
                                        </p:tgtEl>
                                        <p:attrNameLst>
                                          <p:attrName>style.visibility</p:attrName>
                                        </p:attrNameLst>
                                      </p:cBhvr>
                                      <p:to>
                                        <p:strVal val="hidden"/>
                                      </p:to>
                                    </p:set>
                                  </p:childTnLst>
                                </p:cTn>
                              </p:par>
                              <p:par>
                                <p:cTn id="269" presetID="19" presetClass="exit" presetSubtype="10" fill="hold" grpId="4" nodeType="withEffect">
                                  <p:stCondLst>
                                    <p:cond delay="0"/>
                                  </p:stCondLst>
                                  <p:childTnLst>
                                    <p:anim calcmode="lin" valueType="num">
                                      <p:cBhvr>
                                        <p:cTn id="270" dur="4500"/>
                                        <p:tgtEl>
                                          <p:spTgt spid="36"/>
                                        </p:tgtEl>
                                        <p:attrNameLst>
                                          <p:attrName>ppt_h</p:attrName>
                                        </p:attrNameLst>
                                      </p:cBhvr>
                                      <p:tavLst>
                                        <p:tav tm="0">
                                          <p:val>
                                            <p:strVal val="ppt_h"/>
                                          </p:val>
                                        </p:tav>
                                        <p:tav tm="100000">
                                          <p:val>
                                            <p:strVal val="ppt_h"/>
                                          </p:val>
                                        </p:tav>
                                      </p:tavLst>
                                    </p:anim>
                                    <p:anim calcmode="lin" valueType="num">
                                      <p:cBhvr>
                                        <p:cTn id="271" dur="45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2" dur="1" fill="hold">
                                          <p:stCondLst>
                                            <p:cond delay="4499"/>
                                          </p:stCondLst>
                                        </p:cTn>
                                        <p:tgtEl>
                                          <p:spTgt spid="36"/>
                                        </p:tgtEl>
                                        <p:attrNameLst>
                                          <p:attrName>style.visibility</p:attrName>
                                        </p:attrNameLst>
                                      </p:cBhvr>
                                      <p:to>
                                        <p:strVal val="hidden"/>
                                      </p:to>
                                    </p:set>
                                  </p:childTnLst>
                                </p:cTn>
                              </p:par>
                              <p:par>
                                <p:cTn id="273" presetID="19" presetClass="exit" presetSubtype="10" fill="hold" grpId="4" nodeType="withEffect">
                                  <p:stCondLst>
                                    <p:cond delay="0"/>
                                  </p:stCondLst>
                                  <p:childTnLst>
                                    <p:anim calcmode="lin" valueType="num">
                                      <p:cBhvr>
                                        <p:cTn id="274" dur="4500"/>
                                        <p:tgtEl>
                                          <p:spTgt spid="35"/>
                                        </p:tgtEl>
                                        <p:attrNameLst>
                                          <p:attrName>ppt_h</p:attrName>
                                        </p:attrNameLst>
                                      </p:cBhvr>
                                      <p:tavLst>
                                        <p:tav tm="0">
                                          <p:val>
                                            <p:strVal val="ppt_h"/>
                                          </p:val>
                                        </p:tav>
                                        <p:tav tm="100000">
                                          <p:val>
                                            <p:strVal val="ppt_h"/>
                                          </p:val>
                                        </p:tav>
                                      </p:tavLst>
                                    </p:anim>
                                    <p:anim calcmode="lin" valueType="num">
                                      <p:cBhvr>
                                        <p:cTn id="275" dur="45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6" dur="1" fill="hold">
                                          <p:stCondLst>
                                            <p:cond delay="4499"/>
                                          </p:stCondLst>
                                        </p:cTn>
                                        <p:tgtEl>
                                          <p:spTgt spid="35"/>
                                        </p:tgtEl>
                                        <p:attrNameLst>
                                          <p:attrName>style.visibility</p:attrName>
                                        </p:attrNameLst>
                                      </p:cBhvr>
                                      <p:to>
                                        <p:strVal val="hidden"/>
                                      </p:to>
                                    </p:set>
                                  </p:childTnLst>
                                </p:cTn>
                              </p:par>
                              <p:par>
                                <p:cTn id="277" presetID="19" presetClass="exit" presetSubtype="10" fill="hold" grpId="4" nodeType="withEffect">
                                  <p:stCondLst>
                                    <p:cond delay="0"/>
                                  </p:stCondLst>
                                  <p:childTnLst>
                                    <p:anim calcmode="lin" valueType="num">
                                      <p:cBhvr>
                                        <p:cTn id="278" dur="4500"/>
                                        <p:tgtEl>
                                          <p:spTgt spid="34"/>
                                        </p:tgtEl>
                                        <p:attrNameLst>
                                          <p:attrName>ppt_h</p:attrName>
                                        </p:attrNameLst>
                                      </p:cBhvr>
                                      <p:tavLst>
                                        <p:tav tm="0">
                                          <p:val>
                                            <p:strVal val="ppt_h"/>
                                          </p:val>
                                        </p:tav>
                                        <p:tav tm="100000">
                                          <p:val>
                                            <p:strVal val="ppt_h"/>
                                          </p:val>
                                        </p:tav>
                                      </p:tavLst>
                                    </p:anim>
                                    <p:anim calcmode="lin" valueType="num">
                                      <p:cBhvr>
                                        <p:cTn id="279" dur="45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0" dur="1" fill="hold">
                                          <p:stCondLst>
                                            <p:cond delay="4499"/>
                                          </p:stCondLst>
                                        </p:cTn>
                                        <p:tgtEl>
                                          <p:spTgt spid="34"/>
                                        </p:tgtEl>
                                        <p:attrNameLst>
                                          <p:attrName>style.visibility</p:attrName>
                                        </p:attrNameLst>
                                      </p:cBhvr>
                                      <p:to>
                                        <p:strVal val="hidden"/>
                                      </p:to>
                                    </p:set>
                                  </p:childTnLst>
                                </p:cTn>
                              </p:par>
                              <p:par>
                                <p:cTn id="281" presetID="19" presetClass="exit" presetSubtype="10" fill="hold" grpId="4" nodeType="withEffect">
                                  <p:stCondLst>
                                    <p:cond delay="0"/>
                                  </p:stCondLst>
                                  <p:childTnLst>
                                    <p:anim calcmode="lin" valueType="num">
                                      <p:cBhvr>
                                        <p:cTn id="282" dur="4500"/>
                                        <p:tgtEl>
                                          <p:spTgt spid="33"/>
                                        </p:tgtEl>
                                        <p:attrNameLst>
                                          <p:attrName>ppt_h</p:attrName>
                                        </p:attrNameLst>
                                      </p:cBhvr>
                                      <p:tavLst>
                                        <p:tav tm="0">
                                          <p:val>
                                            <p:strVal val="ppt_h"/>
                                          </p:val>
                                        </p:tav>
                                        <p:tav tm="100000">
                                          <p:val>
                                            <p:strVal val="ppt_h"/>
                                          </p:val>
                                        </p:tav>
                                      </p:tavLst>
                                    </p:anim>
                                    <p:anim calcmode="lin" valueType="num">
                                      <p:cBhvr>
                                        <p:cTn id="283" dur="45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4" dur="1" fill="hold">
                                          <p:stCondLst>
                                            <p:cond delay="4499"/>
                                          </p:stCondLst>
                                        </p:cTn>
                                        <p:tgtEl>
                                          <p:spTgt spid="33"/>
                                        </p:tgtEl>
                                        <p:attrNameLst>
                                          <p:attrName>style.visibility</p:attrName>
                                        </p:attrNameLst>
                                      </p:cBhvr>
                                      <p:to>
                                        <p:strVal val="hidden"/>
                                      </p:to>
                                    </p:set>
                                  </p:childTnLst>
                                </p:cTn>
                              </p:par>
                              <p:par>
                                <p:cTn id="285" presetID="19" presetClass="exit" presetSubtype="10" fill="hold" grpId="4" nodeType="withEffect">
                                  <p:stCondLst>
                                    <p:cond delay="0"/>
                                  </p:stCondLst>
                                  <p:childTnLst>
                                    <p:anim calcmode="lin" valueType="num">
                                      <p:cBhvr>
                                        <p:cTn id="286" dur="4500"/>
                                        <p:tgtEl>
                                          <p:spTgt spid="32"/>
                                        </p:tgtEl>
                                        <p:attrNameLst>
                                          <p:attrName>ppt_h</p:attrName>
                                        </p:attrNameLst>
                                      </p:cBhvr>
                                      <p:tavLst>
                                        <p:tav tm="0">
                                          <p:val>
                                            <p:strVal val="ppt_h"/>
                                          </p:val>
                                        </p:tav>
                                        <p:tav tm="100000">
                                          <p:val>
                                            <p:strVal val="ppt_h"/>
                                          </p:val>
                                        </p:tav>
                                      </p:tavLst>
                                    </p:anim>
                                    <p:anim calcmode="lin" valueType="num">
                                      <p:cBhvr>
                                        <p:cTn id="287" dur="45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8" dur="1" fill="hold">
                                          <p:stCondLst>
                                            <p:cond delay="4499"/>
                                          </p:stCondLst>
                                        </p:cTn>
                                        <p:tgtEl>
                                          <p:spTgt spid="32"/>
                                        </p:tgtEl>
                                        <p:attrNameLst>
                                          <p:attrName>style.visibility</p:attrName>
                                        </p:attrNameLst>
                                      </p:cBhvr>
                                      <p:to>
                                        <p:strVal val="hidden"/>
                                      </p:to>
                                    </p:set>
                                  </p:childTnLst>
                                </p:cTn>
                              </p:par>
                              <p:par>
                                <p:cTn id="289" presetID="19" presetClass="exit" presetSubtype="10" fill="hold" grpId="4" nodeType="withEffect">
                                  <p:stCondLst>
                                    <p:cond delay="0"/>
                                  </p:stCondLst>
                                  <p:childTnLst>
                                    <p:anim calcmode="lin" valueType="num">
                                      <p:cBhvr>
                                        <p:cTn id="290" dur="4500"/>
                                        <p:tgtEl>
                                          <p:spTgt spid="31"/>
                                        </p:tgtEl>
                                        <p:attrNameLst>
                                          <p:attrName>ppt_h</p:attrName>
                                        </p:attrNameLst>
                                      </p:cBhvr>
                                      <p:tavLst>
                                        <p:tav tm="0">
                                          <p:val>
                                            <p:strVal val="ppt_h"/>
                                          </p:val>
                                        </p:tav>
                                        <p:tav tm="100000">
                                          <p:val>
                                            <p:strVal val="ppt_h"/>
                                          </p:val>
                                        </p:tav>
                                      </p:tavLst>
                                    </p:anim>
                                    <p:anim calcmode="lin" valueType="num">
                                      <p:cBhvr>
                                        <p:cTn id="291" dur="45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4499"/>
                                          </p:stCondLst>
                                        </p:cTn>
                                        <p:tgtEl>
                                          <p:spTgt spid="31"/>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4500"/>
                                        <p:tgtEl>
                                          <p:spTgt spid="30"/>
                                        </p:tgtEl>
                                        <p:attrNameLst>
                                          <p:attrName>ppt_h</p:attrName>
                                        </p:attrNameLst>
                                      </p:cBhvr>
                                      <p:tavLst>
                                        <p:tav tm="0">
                                          <p:val>
                                            <p:strVal val="ppt_h"/>
                                          </p:val>
                                        </p:tav>
                                        <p:tav tm="100000">
                                          <p:val>
                                            <p:strVal val="ppt_h"/>
                                          </p:val>
                                        </p:tav>
                                      </p:tavLst>
                                    </p:anim>
                                    <p:anim calcmode="lin" valueType="num">
                                      <p:cBhvr>
                                        <p:cTn id="295" dur="45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4499"/>
                                          </p:stCondLst>
                                        </p:cTn>
                                        <p:tgtEl>
                                          <p:spTgt spid="30"/>
                                        </p:tgtEl>
                                        <p:attrNameLst>
                                          <p:attrName>style.visibility</p:attrName>
                                        </p:attrNameLst>
                                      </p:cBhvr>
                                      <p:to>
                                        <p:strVal val="hidden"/>
                                      </p:to>
                                    </p:set>
                                  </p:childTnLst>
                                </p:cTn>
                              </p:par>
                              <p:par>
                                <p:cTn id="297" presetID="23" presetClass="entr" presetSubtype="272" fill="hold" nodeType="withEffect">
                                  <p:stCondLst>
                                    <p:cond delay="0"/>
                                  </p:stCondLst>
                                  <p:childTnLst>
                                    <p:set>
                                      <p:cBhvr>
                                        <p:cTn id="298" dur="1" fill="hold">
                                          <p:stCondLst>
                                            <p:cond delay="0"/>
                                          </p:stCondLst>
                                        </p:cTn>
                                        <p:tgtEl>
                                          <p:spTgt spid="42"/>
                                        </p:tgtEl>
                                        <p:attrNameLst>
                                          <p:attrName>style.visibility</p:attrName>
                                        </p:attrNameLst>
                                      </p:cBhvr>
                                      <p:to>
                                        <p:strVal val="visible"/>
                                      </p:to>
                                    </p:set>
                                    <p:anim calcmode="lin" valueType="num">
                                      <p:cBhvr>
                                        <p:cTn id="299" dur="2250" fill="hold"/>
                                        <p:tgtEl>
                                          <p:spTgt spid="42"/>
                                        </p:tgtEl>
                                        <p:attrNameLst>
                                          <p:attrName>ppt_w</p:attrName>
                                        </p:attrNameLst>
                                      </p:cBhvr>
                                      <p:tavLst>
                                        <p:tav tm="0">
                                          <p:val>
                                            <p:strVal val="2/3*#ppt_w"/>
                                          </p:val>
                                        </p:tav>
                                        <p:tav tm="100000">
                                          <p:val>
                                            <p:strVal val="#ppt_w"/>
                                          </p:val>
                                        </p:tav>
                                      </p:tavLst>
                                    </p:anim>
                                    <p:anim calcmode="lin" valueType="num">
                                      <p:cBhvr>
                                        <p:cTn id="300" dur="2250" fill="hold"/>
                                        <p:tgtEl>
                                          <p:spTgt spid="42"/>
                                        </p:tgtEl>
                                        <p:attrNameLst>
                                          <p:attrName>ppt_h</p:attrName>
                                        </p:attrNameLst>
                                      </p:cBhvr>
                                      <p:tavLst>
                                        <p:tav tm="0">
                                          <p:val>
                                            <p:strVal val="2/3*#ppt_h"/>
                                          </p:val>
                                        </p:tav>
                                        <p:tav tm="100000">
                                          <p:val>
                                            <p:strVal val="#ppt_h"/>
                                          </p:val>
                                        </p:tav>
                                      </p:tavLst>
                                    </p:anim>
                                  </p:childTnLst>
                                </p:cTn>
                              </p:par>
                              <p:par>
                                <p:cTn id="301" presetID="16" presetClass="entr" presetSubtype="37" fill="hold" nodeType="withEffect">
                                  <p:stCondLst>
                                    <p:cond delay="0"/>
                                  </p:stCondLst>
                                  <p:childTnLst>
                                    <p:set>
                                      <p:cBhvr>
                                        <p:cTn id="302" dur="1" fill="hold">
                                          <p:stCondLst>
                                            <p:cond delay="0"/>
                                          </p:stCondLst>
                                        </p:cTn>
                                        <p:tgtEl>
                                          <p:spTgt spid="42"/>
                                        </p:tgtEl>
                                        <p:attrNameLst>
                                          <p:attrName>style.visibility</p:attrName>
                                        </p:attrNameLst>
                                      </p:cBhvr>
                                      <p:to>
                                        <p:strVal val="visible"/>
                                      </p:to>
                                    </p:set>
                                    <p:animEffect transition="in" filter="barn(outVertical)">
                                      <p:cBhvr>
                                        <p:cTn id="303" dur="225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7" grpId="3" animBg="1"/>
      <p:bldP spid="7"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21" grpId="0" animBg="1"/>
      <p:bldP spid="21" grpId="1" animBg="1"/>
      <p:bldP spid="21" grpId="2" animBg="1"/>
      <p:bldP spid="21" grpId="3" animBg="1"/>
      <p:bldP spid="21"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24"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7 Rectángulo"/>
          <p:cNvSpPr/>
          <p:nvPr/>
        </p:nvSpPr>
        <p:spPr>
          <a:xfrm>
            <a:off x="-25172" y="18485"/>
            <a:ext cx="9144000" cy="5143500"/>
          </a:xfrm>
          <a:prstGeom prst="rect">
            <a:avLst/>
          </a:prstGeom>
          <a:gradFill flip="none" rotWithShape="1">
            <a:gsLst>
              <a:gs pos="70849">
                <a:srgbClr val="E83333">
                  <a:alpha val="44000"/>
                </a:srgbClr>
              </a:gs>
              <a:gs pos="14996">
                <a:srgbClr val="F96262"/>
              </a:gs>
              <a:gs pos="32000">
                <a:srgbClr val="EF4848">
                  <a:alpha val="38000"/>
                </a:srgbClr>
              </a:gs>
              <a:gs pos="97000">
                <a:srgbClr val="FF5050">
                  <a:lumMod val="84000"/>
                  <a:lumOff val="16000"/>
                </a:srgbClr>
              </a:gs>
              <a:gs pos="47093">
                <a:srgbClr val="FF0000">
                  <a:lumMod val="83000"/>
                </a:srgbClr>
              </a:gs>
              <a:gs pos="6000">
                <a:srgbClr val="FF0000">
                  <a:lumMod val="56000"/>
                  <a:lumOff val="44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 name="2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29598" y="0"/>
            <a:ext cx="9173598" cy="5143500"/>
          </a:xfrm>
          <a:prstGeom prst="rect">
            <a:avLst/>
          </a:prstGeom>
        </p:spPr>
      </p:pic>
      <p:sp>
        <p:nvSpPr>
          <p:cNvPr id="6" name="Forma libre 19"/>
          <p:cNvSpPr/>
          <p:nvPr/>
        </p:nvSpPr>
        <p:spPr>
          <a:xfrm rot="10800000">
            <a:off x="2915816" y="987574"/>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rgbClr val="99FF33">
                  <a:alpha val="67000"/>
                  <a:lumMod val="0"/>
                  <a:lumOff val="100000"/>
                </a:srgbClr>
              </a:gs>
              <a:gs pos="100000">
                <a:srgbClr val="99FF33">
                  <a:alpha val="66000"/>
                  <a:lumMod val="0"/>
                  <a:lumOff val="100000"/>
                </a:srgbClr>
              </a:gs>
              <a:gs pos="90000">
                <a:srgbClr val="B10000">
                  <a:alpha val="0"/>
                </a:srgbClr>
              </a:gs>
              <a:gs pos="8000">
                <a:srgbClr val="99FF33">
                  <a:alpha val="71000"/>
                  <a:lumMod val="0"/>
                  <a:lumOff val="100000"/>
                </a:srgbClr>
              </a:gs>
              <a:gs pos="28000">
                <a:srgbClr val="E78974">
                  <a:alpha val="0"/>
                </a:srgbClr>
              </a:gs>
              <a:gs pos="61000">
                <a:srgbClr val="C00000">
                  <a:lumMod val="69000"/>
                  <a:alpha val="0"/>
                </a:srgbClr>
              </a:gs>
              <a:gs pos="43000">
                <a:srgbClr val="C00000">
                  <a:alpha val="0"/>
                </a:srgbClr>
              </a:gs>
              <a:gs pos="34000">
                <a:srgbClr val="FFFF00">
                  <a:alpha val="73000"/>
                  <a:lumMod val="0"/>
                  <a:lumOff val="100000"/>
                </a:srgbClr>
              </a:gs>
            </a:gsLst>
            <a:path path="circle">
              <a:fillToRect l="50000" t="50000" r="50000" b="50000"/>
            </a:path>
            <a:tileRect/>
          </a:gradFill>
          <a:ln w="6350">
            <a:solidFill>
              <a:srgbClr val="FF0000"/>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19"/>
          <p:cNvSpPr/>
          <p:nvPr/>
        </p:nvSpPr>
        <p:spPr>
          <a:xfrm rot="10800000">
            <a:off x="2915816" y="987576"/>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rgbClr val="99FF33">
                  <a:alpha val="67000"/>
                  <a:lumMod val="0"/>
                  <a:lumOff val="100000"/>
                </a:srgbClr>
              </a:gs>
              <a:gs pos="100000">
                <a:srgbClr val="99FF33">
                  <a:alpha val="66000"/>
                  <a:lumMod val="0"/>
                  <a:lumOff val="100000"/>
                </a:srgbClr>
              </a:gs>
              <a:gs pos="90000">
                <a:srgbClr val="B10000">
                  <a:alpha val="0"/>
                </a:srgbClr>
              </a:gs>
              <a:gs pos="8000">
                <a:srgbClr val="99FF33">
                  <a:alpha val="71000"/>
                  <a:lumMod val="0"/>
                  <a:lumOff val="100000"/>
                </a:srgbClr>
              </a:gs>
              <a:gs pos="28000">
                <a:srgbClr val="E78974">
                  <a:alpha val="0"/>
                </a:srgbClr>
              </a:gs>
              <a:gs pos="61000">
                <a:srgbClr val="C00000">
                  <a:lumMod val="69000"/>
                  <a:alpha val="0"/>
                </a:srgbClr>
              </a:gs>
              <a:gs pos="43000">
                <a:srgbClr val="C00000">
                  <a:alpha val="0"/>
                </a:srgbClr>
              </a:gs>
              <a:gs pos="34000">
                <a:srgbClr val="FFFF00">
                  <a:alpha val="73000"/>
                  <a:lumMod val="0"/>
                  <a:lumOff val="100000"/>
                </a:srgbClr>
              </a:gs>
            </a:gsLst>
            <a:path path="circle">
              <a:fillToRect l="50000" t="50000" r="50000" b="50000"/>
            </a:path>
            <a:tileRect/>
          </a:gradFill>
          <a:ln w="6350">
            <a:solidFill>
              <a:srgbClr val="FF0000"/>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8 Rectángulo"/>
          <p:cNvSpPr/>
          <p:nvPr/>
        </p:nvSpPr>
        <p:spPr>
          <a:xfrm flipH="1">
            <a:off x="-505036" y="-316934"/>
            <a:ext cx="10405627"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41668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3500" fill="hold"/>
                                        <p:tgtEl>
                                          <p:spTgt spid="7"/>
                                        </p:tgtEl>
                                        <p:attrNameLst>
                                          <p:attrName>ppt_w</p:attrName>
                                        </p:attrNameLst>
                                      </p:cBhvr>
                                      <p:tavLst>
                                        <p:tav tm="0">
                                          <p:val>
                                            <p:fltVal val="0"/>
                                          </p:val>
                                        </p:tav>
                                        <p:tav tm="100000">
                                          <p:val>
                                            <p:strVal val="#ppt_w"/>
                                          </p:val>
                                        </p:tav>
                                      </p:tavLst>
                                    </p:anim>
                                    <p:anim calcmode="lin" valueType="num">
                                      <p:cBhvr>
                                        <p:cTn id="8" dur="3500" fill="hold"/>
                                        <p:tgtEl>
                                          <p:spTgt spid="7"/>
                                        </p:tgtEl>
                                        <p:attrNameLst>
                                          <p:attrName>ppt_h</p:attrName>
                                        </p:attrNameLst>
                                      </p:cBhvr>
                                      <p:tavLst>
                                        <p:tav tm="0">
                                          <p:val>
                                            <p:fltVal val="0"/>
                                          </p:val>
                                        </p:tav>
                                        <p:tav tm="100000">
                                          <p:val>
                                            <p:strVal val="#ppt_h"/>
                                          </p:val>
                                        </p:tav>
                                      </p:tavLst>
                                    </p:anim>
                                    <p:anim calcmode="lin" valueType="num">
                                      <p:cBhvr>
                                        <p:cTn id="9" dur="3500" fill="hold"/>
                                        <p:tgtEl>
                                          <p:spTgt spid="7"/>
                                        </p:tgtEl>
                                        <p:attrNameLst>
                                          <p:attrName>ppt_x</p:attrName>
                                        </p:attrNameLst>
                                      </p:cBhvr>
                                      <p:tavLst>
                                        <p:tav tm="0">
                                          <p:val>
                                            <p:fltVal val="0.5"/>
                                          </p:val>
                                        </p:tav>
                                        <p:tav tm="100000">
                                          <p:val>
                                            <p:strVal val="#ppt_x"/>
                                          </p:val>
                                        </p:tav>
                                      </p:tavLst>
                                    </p:anim>
                                    <p:anim calcmode="lin" valueType="num">
                                      <p:cBhvr>
                                        <p:cTn id="10" dur="3500" fill="hold"/>
                                        <p:tgtEl>
                                          <p:spTgt spid="7"/>
                                        </p:tgtEl>
                                        <p:attrNameLst>
                                          <p:attrName>ppt_y</p:attrName>
                                        </p:attrNameLst>
                                      </p:cBhvr>
                                      <p:tavLst>
                                        <p:tav tm="0">
                                          <p:val>
                                            <p:fltVal val="0.5"/>
                                          </p:val>
                                        </p:tav>
                                        <p:tav tm="100000">
                                          <p:val>
                                            <p:strVal val="#ppt_y"/>
                                          </p:val>
                                        </p:tav>
                                      </p:tavLst>
                                    </p:anim>
                                  </p:childTnLst>
                                </p:cTn>
                              </p:par>
                              <p:par>
                                <p:cTn id="11" presetID="23" presetClass="entr" presetSubtype="288"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p:cTn id="13" dur="3500" fill="hold"/>
                                        <p:tgtEl>
                                          <p:spTgt spid="6"/>
                                        </p:tgtEl>
                                        <p:attrNameLst>
                                          <p:attrName>ppt_w</p:attrName>
                                        </p:attrNameLst>
                                      </p:cBhvr>
                                      <p:tavLst>
                                        <p:tav tm="0">
                                          <p:val>
                                            <p:strVal val="4/3*#ppt_w"/>
                                          </p:val>
                                        </p:tav>
                                        <p:tav tm="100000">
                                          <p:val>
                                            <p:strVal val="#ppt_w"/>
                                          </p:val>
                                        </p:tav>
                                      </p:tavLst>
                                    </p:anim>
                                    <p:anim calcmode="lin" valueType="num">
                                      <p:cBhvr>
                                        <p:cTn id="14" dur="3500" fill="hold"/>
                                        <p:tgtEl>
                                          <p:spTgt spid="6"/>
                                        </p:tgtEl>
                                        <p:attrNameLst>
                                          <p:attrName>ppt_h</p:attrName>
                                        </p:attrNameLst>
                                      </p:cBhvr>
                                      <p:tavLst>
                                        <p:tav tm="0">
                                          <p:val>
                                            <p:strVal val="4/3*#ppt_h"/>
                                          </p:val>
                                        </p:tav>
                                        <p:tav tm="100000">
                                          <p:val>
                                            <p:strVal val="#ppt_h"/>
                                          </p:val>
                                        </p:tav>
                                      </p:tavLst>
                                    </p:anim>
                                  </p:childTnLst>
                                </p:cTn>
                              </p:par>
                              <p:par>
                                <p:cTn id="15" presetID="23" presetClass="exit" presetSubtype="16" fill="hold" grpId="1" nodeType="withEffect">
                                  <p:stCondLst>
                                    <p:cond delay="0"/>
                                  </p:stCondLst>
                                  <p:childTnLst>
                                    <p:anim calcmode="lin" valueType="num">
                                      <p:cBhvr>
                                        <p:cTn id="16" dur="3500"/>
                                        <p:tgtEl>
                                          <p:spTgt spid="7"/>
                                        </p:tgtEl>
                                        <p:attrNameLst>
                                          <p:attrName>ppt_w</p:attrName>
                                        </p:attrNameLst>
                                      </p:cBhvr>
                                      <p:tavLst>
                                        <p:tav tm="0">
                                          <p:val>
                                            <p:strVal val="ppt_w"/>
                                          </p:val>
                                        </p:tav>
                                        <p:tav tm="100000">
                                          <p:val>
                                            <p:strVal val="4*ppt_w"/>
                                          </p:val>
                                        </p:tav>
                                      </p:tavLst>
                                    </p:anim>
                                    <p:anim calcmode="lin" valueType="num">
                                      <p:cBhvr>
                                        <p:cTn id="17" dur="3500"/>
                                        <p:tgtEl>
                                          <p:spTgt spid="7"/>
                                        </p:tgtEl>
                                        <p:attrNameLst>
                                          <p:attrName>ppt_h</p:attrName>
                                        </p:attrNameLst>
                                      </p:cBhvr>
                                      <p:tavLst>
                                        <p:tav tm="0">
                                          <p:val>
                                            <p:strVal val="ppt_h"/>
                                          </p:val>
                                        </p:tav>
                                        <p:tav tm="100000">
                                          <p:val>
                                            <p:strVal val="4*ppt_h"/>
                                          </p:val>
                                        </p:tav>
                                      </p:tavLst>
                                    </p:anim>
                                    <p:set>
                                      <p:cBhvr>
                                        <p:cTn id="18" dur="1" fill="hold">
                                          <p:stCondLst>
                                            <p:cond delay="3499"/>
                                          </p:stCondLst>
                                        </p:cTn>
                                        <p:tgtEl>
                                          <p:spTgt spid="7"/>
                                        </p:tgtEl>
                                        <p:attrNameLst>
                                          <p:attrName>style.visibility</p:attrName>
                                        </p:attrNameLst>
                                      </p:cBhvr>
                                      <p:to>
                                        <p:strVal val="hidden"/>
                                      </p:to>
                                    </p:set>
                                  </p:childTnLst>
                                </p:cTn>
                              </p:par>
                              <p:par>
                                <p:cTn id="19" presetID="8" presetClass="emph" presetSubtype="0" fill="hold" grpId="2" nodeType="withEffect">
                                  <p:stCondLst>
                                    <p:cond delay="0"/>
                                  </p:stCondLst>
                                  <p:childTnLst>
                                    <p:animRot by="21600000">
                                      <p:cBhvr>
                                        <p:cTn id="20" dur="3500" fill="hold"/>
                                        <p:tgtEl>
                                          <p:spTgt spid="7"/>
                                        </p:tgtEl>
                                        <p:attrNameLst>
                                          <p:attrName>r</p:attrName>
                                        </p:attrNameLst>
                                      </p:cBhvr>
                                    </p:animRot>
                                  </p:childTnLst>
                                </p:cTn>
                              </p:par>
                              <p:par>
                                <p:cTn id="21" presetID="23" presetClass="exit" presetSubtype="272" fill="hold" grpId="1" nodeType="withEffect">
                                  <p:stCondLst>
                                    <p:cond delay="0"/>
                                  </p:stCondLst>
                                  <p:childTnLst>
                                    <p:anim calcmode="lin" valueType="num">
                                      <p:cBhvr>
                                        <p:cTn id="22" dur="3500"/>
                                        <p:tgtEl>
                                          <p:spTgt spid="6"/>
                                        </p:tgtEl>
                                        <p:attrNameLst>
                                          <p:attrName>ppt_w</p:attrName>
                                        </p:attrNameLst>
                                      </p:cBhvr>
                                      <p:tavLst>
                                        <p:tav tm="0">
                                          <p:val>
                                            <p:strVal val="ppt_w"/>
                                          </p:val>
                                        </p:tav>
                                        <p:tav tm="100000">
                                          <p:val>
                                            <p:strVal val="4/3*ppt_w"/>
                                          </p:val>
                                        </p:tav>
                                      </p:tavLst>
                                    </p:anim>
                                    <p:anim calcmode="lin" valueType="num">
                                      <p:cBhvr>
                                        <p:cTn id="23" dur="3500"/>
                                        <p:tgtEl>
                                          <p:spTgt spid="6"/>
                                        </p:tgtEl>
                                        <p:attrNameLst>
                                          <p:attrName>ppt_h</p:attrName>
                                        </p:attrNameLst>
                                      </p:cBhvr>
                                      <p:tavLst>
                                        <p:tav tm="0">
                                          <p:val>
                                            <p:strVal val="ppt_h"/>
                                          </p:val>
                                        </p:tav>
                                        <p:tav tm="100000">
                                          <p:val>
                                            <p:strVal val="4/3*ppt_h"/>
                                          </p:val>
                                        </p:tav>
                                      </p:tavLst>
                                    </p:anim>
                                    <p:set>
                                      <p:cBhvr>
                                        <p:cTn id="24" dur="1" fill="hold">
                                          <p:stCondLst>
                                            <p:cond delay="3499"/>
                                          </p:stCondLst>
                                        </p:cTn>
                                        <p:tgtEl>
                                          <p:spTgt spid="6"/>
                                        </p:tgtEl>
                                        <p:attrNameLst>
                                          <p:attrName>style.visibility</p:attrName>
                                        </p:attrNameLst>
                                      </p:cBhvr>
                                      <p:to>
                                        <p:strVal val="hidden"/>
                                      </p:to>
                                    </p:set>
                                  </p:childTnLst>
                                </p:cTn>
                              </p:par>
                              <p:par>
                                <p:cTn id="25" presetID="8" presetClass="emph" presetSubtype="0" fill="hold" grpId="2" nodeType="withEffect">
                                  <p:stCondLst>
                                    <p:cond delay="0"/>
                                  </p:stCondLst>
                                  <p:childTnLst>
                                    <p:animRot by="21600000">
                                      <p:cBhvr>
                                        <p:cTn id="26" dur="3500" fill="hold"/>
                                        <p:tgtEl>
                                          <p:spTgt spid="6"/>
                                        </p:tgtEl>
                                        <p:attrNameLst>
                                          <p:attrName>r</p:attrName>
                                        </p:attrNameLst>
                                      </p:cBhvr>
                                    </p:animRot>
                                  </p:childTnLst>
                                </p:cTn>
                              </p:par>
                              <p:par>
                                <p:cTn id="27" presetID="23" presetClass="entr" presetSubtype="288" fill="hold" nodeType="withEffect">
                                  <p:stCondLst>
                                    <p:cond delay="0"/>
                                  </p:stCondLst>
                                  <p:childTnLst>
                                    <p:set>
                                      <p:cBhvr>
                                        <p:cTn id="28" dur="1" fill="hold">
                                          <p:stCondLst>
                                            <p:cond delay="0"/>
                                          </p:stCondLst>
                                        </p:cTn>
                                        <p:tgtEl>
                                          <p:spTgt spid="3"/>
                                        </p:tgtEl>
                                        <p:attrNameLst>
                                          <p:attrName>style.visibility</p:attrName>
                                        </p:attrNameLst>
                                      </p:cBhvr>
                                      <p:to>
                                        <p:strVal val="visible"/>
                                      </p:to>
                                    </p:set>
                                    <p:anim calcmode="lin" valueType="num">
                                      <p:cBhvr>
                                        <p:cTn id="29" dur="3500" fill="hold"/>
                                        <p:tgtEl>
                                          <p:spTgt spid="3"/>
                                        </p:tgtEl>
                                        <p:attrNameLst>
                                          <p:attrName>ppt_w</p:attrName>
                                        </p:attrNameLst>
                                      </p:cBhvr>
                                      <p:tavLst>
                                        <p:tav tm="0">
                                          <p:val>
                                            <p:strVal val="4/3*#ppt_w"/>
                                          </p:val>
                                        </p:tav>
                                        <p:tav tm="100000">
                                          <p:val>
                                            <p:strVal val="#ppt_w"/>
                                          </p:val>
                                        </p:tav>
                                      </p:tavLst>
                                    </p:anim>
                                    <p:anim calcmode="lin" valueType="num">
                                      <p:cBhvr>
                                        <p:cTn id="30" dur="3500" fill="hold"/>
                                        <p:tgtEl>
                                          <p:spTgt spid="3"/>
                                        </p:tgtEl>
                                        <p:attrNameLst>
                                          <p:attrName>ppt_h</p:attrName>
                                        </p:attrNameLst>
                                      </p:cBhvr>
                                      <p:tavLst>
                                        <p:tav tm="0">
                                          <p:val>
                                            <p:strVal val="4/3*#ppt_h"/>
                                          </p:val>
                                        </p:tav>
                                        <p:tav tm="100000">
                                          <p:val>
                                            <p:strVal val="#ppt_h"/>
                                          </p:val>
                                        </p:tav>
                                      </p:tavLst>
                                    </p:anim>
                                  </p:childTnLst>
                                </p:cTn>
                              </p:par>
                              <p:par>
                                <p:cTn id="31" presetID="21" presetClass="entr" presetSubtype="8" fill="hold" nodeType="with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wheel(8)">
                                      <p:cBhvr>
                                        <p:cTn id="33" dur="3500"/>
                                        <p:tgtEl>
                                          <p:spTgt spid="3"/>
                                        </p:tgtEl>
                                      </p:cBhvr>
                                    </p:animEffect>
                                  </p:childTnLst>
                                </p:cTn>
                              </p:par>
                              <p:par>
                                <p:cTn id="34" presetID="9" presetClass="emph" presetSubtype="0" grpId="0" nodeType="withEffect">
                                  <p:stCondLst>
                                    <p:cond delay="0"/>
                                  </p:stCondLst>
                                  <p:childTnLst>
                                    <p:set>
                                      <p:cBhvr rctx="PPT">
                                        <p:cTn id="35" dur="indefinite"/>
                                        <p:tgtEl>
                                          <p:spTgt spid="9"/>
                                        </p:tgtEl>
                                        <p:attrNameLst>
                                          <p:attrName>style.opacity</p:attrName>
                                        </p:attrNameLst>
                                      </p:cBhvr>
                                      <p:to>
                                        <p:strVal val="0"/>
                                      </p:to>
                                    </p:set>
                                    <p:animEffect filter="image" prLst="opacity: 0">
                                      <p:cBhvr rctx="IE">
                                        <p:cTn id="36" dur="indefinite"/>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7" grpId="0" animBg="1"/>
      <p:bldP spid="7" grpId="1" animBg="1"/>
      <p:bldP spid="7" grpId="2" animBg="1"/>
      <p:bldP spid="9"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7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35707" y="0"/>
            <a:ext cx="9144000" cy="5143500"/>
          </a:xfrm>
          <a:prstGeom prst="rect">
            <a:avLst/>
          </a:prstGeom>
        </p:spPr>
      </p:pic>
      <p:sp>
        <p:nvSpPr>
          <p:cNvPr id="7" name="6 Rectángulo"/>
          <p:cNvSpPr/>
          <p:nvPr/>
        </p:nvSpPr>
        <p:spPr>
          <a:xfrm>
            <a:off x="2771800" y="771550"/>
            <a:ext cx="5256584" cy="1815882"/>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1400" dirty="0" smtClean="0">
                <a:solidFill>
                  <a:schemeClr val="bg1"/>
                </a:solidFill>
                <a:latin typeface="Hobo Std" pitchFamily="34" charset="0"/>
              </a:rPr>
              <a:t> </a:t>
            </a:r>
            <a:r>
              <a:rPr lang="es-ES" sz="1400" dirty="0">
                <a:solidFill>
                  <a:schemeClr val="bg1"/>
                </a:solidFill>
                <a:latin typeface="Hobo Std" pitchFamily="34" charset="0"/>
              </a:rPr>
              <a:t>Mejora el sistema inmunológico y previene de daños celulares</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Esta fruta es rica en vitamina C, que es esencial para nuestro sistema inmunológico y, por tanto, protege nuestro cuerpo y nos ayuda a combatir, por ejemplo, los resfriados. Asimismo, mantiene el equilibrio </a:t>
            </a:r>
            <a:r>
              <a:rPr lang="es-ES" sz="1400" dirty="0" err="1">
                <a:solidFill>
                  <a:schemeClr val="bg1"/>
                </a:solidFill>
                <a:latin typeface="Hobo Std" pitchFamily="34" charset="0"/>
              </a:rPr>
              <a:t>redox</a:t>
            </a:r>
            <a:r>
              <a:rPr lang="es-ES" sz="1400" dirty="0">
                <a:solidFill>
                  <a:schemeClr val="bg1"/>
                </a:solidFill>
                <a:latin typeface="Hobo Std" pitchFamily="34" charset="0"/>
              </a:rPr>
              <a:t> de las células y las protege de especies reactivas al oxígeno, que dañan nuestras células y </a:t>
            </a:r>
            <a:r>
              <a:rPr lang="es-ES" sz="1400" dirty="0" smtClean="0">
                <a:solidFill>
                  <a:schemeClr val="bg1"/>
                </a:solidFill>
                <a:latin typeface="Hobo Std" pitchFamily="34" charset="0"/>
              </a:rPr>
              <a:t> </a:t>
            </a:r>
          </a:p>
          <a:p>
            <a:pPr algn="ctr"/>
            <a:r>
              <a:rPr lang="es-ES" sz="1400" dirty="0" smtClean="0">
                <a:solidFill>
                  <a:schemeClr val="bg1"/>
                </a:solidFill>
                <a:latin typeface="Hobo Std" pitchFamily="34" charset="0"/>
              </a:rPr>
              <a:t>el </a:t>
            </a:r>
            <a:r>
              <a:rPr lang="es-ES" sz="1400" dirty="0">
                <a:solidFill>
                  <a:schemeClr val="bg1"/>
                </a:solidFill>
                <a:latin typeface="Hobo Std" pitchFamily="34" charset="0"/>
              </a:rPr>
              <a:t>ADN. </a:t>
            </a:r>
            <a:endParaRPr lang="es-ES" dirty="0">
              <a:solidFill>
                <a:schemeClr val="bg1"/>
              </a:solidFill>
              <a:latin typeface="Hobo Std" pitchFamily="34" charset="0"/>
            </a:endParaRPr>
          </a:p>
        </p:txBody>
      </p:sp>
      <p:pic>
        <p:nvPicPr>
          <p:cNvPr id="5"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00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4"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499992" y="2715766"/>
            <a:ext cx="2005013" cy="2024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39461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500"/>
                                        <p:tgtEl>
                                          <p:spTgt spid="7"/>
                                        </p:tgtEl>
                                      </p:cBhvr>
                                    </p:animEffect>
                                    <p:anim calcmode="lin" valueType="num">
                                      <p:cBhvr>
                                        <p:cTn id="8" dur="1500" fill="hold"/>
                                        <p:tgtEl>
                                          <p:spTgt spid="7"/>
                                        </p:tgtEl>
                                        <p:attrNameLst>
                                          <p:attrName>ppt_x</p:attrName>
                                        </p:attrNameLst>
                                      </p:cBhvr>
                                      <p:tavLst>
                                        <p:tav tm="0">
                                          <p:val>
                                            <p:strVal val="#ppt_x"/>
                                          </p:val>
                                        </p:tav>
                                        <p:tav tm="100000">
                                          <p:val>
                                            <p:strVal val="#ppt_x"/>
                                          </p:val>
                                        </p:tav>
                                      </p:tavLst>
                                    </p:anim>
                                    <p:anim calcmode="lin" valueType="num">
                                      <p:cBhvr>
                                        <p:cTn id="9" dur="15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36 Grupo"/>
          <p:cNvGrpSpPr/>
          <p:nvPr/>
        </p:nvGrpSpPr>
        <p:grpSpPr>
          <a:xfrm>
            <a:off x="29979" y="16410"/>
            <a:ext cx="9144000" cy="5143500"/>
            <a:chOff x="0" y="0"/>
            <a:chExt cx="9144000" cy="5143500"/>
          </a:xfrm>
        </p:grpSpPr>
        <p:sp>
          <p:nvSpPr>
            <p:cNvPr id="38" name="37 Rectángulo"/>
            <p:cNvSpPr/>
            <p:nvPr/>
          </p:nvSpPr>
          <p:spPr>
            <a:xfrm rot="10800000">
              <a:off x="0" y="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a:off x="4572000" y="257175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0800000" flipH="1">
              <a:off x="4572000" y="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flipH="1">
              <a:off x="0" y="257175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56" name="55 Imagen" descr="Diapositiva12"/>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0557"/>
            <a:ext cx="9144000" cy="5143500"/>
          </a:xfrm>
          <a:prstGeom prst="rect">
            <a:avLst/>
          </a:prstGeom>
          <a:noFill/>
          <a:ln>
            <a:noFill/>
          </a:ln>
        </p:spPr>
      </p:pic>
      <p:grpSp>
        <p:nvGrpSpPr>
          <p:cNvPr id="29" name="28 Grupo"/>
          <p:cNvGrpSpPr/>
          <p:nvPr/>
        </p:nvGrpSpPr>
        <p:grpSpPr>
          <a:xfrm rot="8975283">
            <a:off x="5641979" y="2061025"/>
            <a:ext cx="3505888" cy="1481850"/>
            <a:chOff x="539552" y="339502"/>
            <a:chExt cx="7507116" cy="2109018"/>
          </a:xfrm>
          <a:scene3d>
            <a:camera prst="orthographicFront"/>
            <a:lightRig rig="chilly" dir="t"/>
          </a:scene3d>
        </p:grpSpPr>
        <p:sp>
          <p:nvSpPr>
            <p:cNvPr id="34" name="33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24" name="23 Grupo"/>
          <p:cNvGrpSpPr/>
          <p:nvPr/>
        </p:nvGrpSpPr>
        <p:grpSpPr>
          <a:xfrm rot="1824717" flipH="1">
            <a:off x="3694726" y="339502"/>
            <a:ext cx="3505888" cy="1481850"/>
            <a:chOff x="539552" y="339502"/>
            <a:chExt cx="7507116" cy="2109018"/>
          </a:xfrm>
          <a:scene3d>
            <a:camera prst="orthographicFront"/>
            <a:lightRig rig="chilly" dir="t"/>
          </a:scene3d>
        </p:grpSpPr>
        <p:sp>
          <p:nvSpPr>
            <p:cNvPr id="25" name="24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40" name="39 Grupo"/>
          <p:cNvGrpSpPr/>
          <p:nvPr/>
        </p:nvGrpSpPr>
        <p:grpSpPr>
          <a:xfrm rot="19775283">
            <a:off x="1907386" y="339502"/>
            <a:ext cx="3505888" cy="1481850"/>
            <a:chOff x="539552" y="339502"/>
            <a:chExt cx="7507116" cy="2109018"/>
          </a:xfrm>
          <a:scene3d>
            <a:camera prst="orthographicFront"/>
            <a:lightRig rig="chilly" dir="t"/>
          </a:scene3d>
        </p:grpSpPr>
        <p:sp>
          <p:nvSpPr>
            <p:cNvPr id="50" name="49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30" name="29 Grupo"/>
          <p:cNvGrpSpPr/>
          <p:nvPr/>
        </p:nvGrpSpPr>
        <p:grpSpPr>
          <a:xfrm rot="8975283">
            <a:off x="3698593" y="3285161"/>
            <a:ext cx="3505888" cy="1481850"/>
            <a:chOff x="539552" y="339502"/>
            <a:chExt cx="7507116" cy="2109018"/>
          </a:xfrm>
          <a:scene3d>
            <a:camera prst="orthographicFront"/>
            <a:lightRig rig="chilly" dir="t"/>
          </a:scene3d>
        </p:grpSpPr>
        <p:sp>
          <p:nvSpPr>
            <p:cNvPr id="31" name="30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39" name="38 Grupo"/>
          <p:cNvGrpSpPr/>
          <p:nvPr/>
        </p:nvGrpSpPr>
        <p:grpSpPr>
          <a:xfrm rot="19775283">
            <a:off x="-36000" y="1563638"/>
            <a:ext cx="3505888" cy="1481850"/>
            <a:chOff x="539552" y="339502"/>
            <a:chExt cx="7507116" cy="2109018"/>
          </a:xfrm>
          <a:scene3d>
            <a:camera prst="orthographicFront"/>
            <a:lightRig rig="chilly" dir="t"/>
          </a:scene3d>
        </p:grpSpPr>
        <p:sp>
          <p:nvSpPr>
            <p:cNvPr id="53" name="52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42" name="41 Grupo"/>
          <p:cNvGrpSpPr/>
          <p:nvPr/>
        </p:nvGrpSpPr>
        <p:grpSpPr>
          <a:xfrm rot="12624717" flipH="1">
            <a:off x="-46654" y="2061025"/>
            <a:ext cx="3505888" cy="1481850"/>
            <a:chOff x="539552" y="339502"/>
            <a:chExt cx="7507116" cy="2109018"/>
          </a:xfrm>
          <a:scene3d>
            <a:camera prst="orthographicFront"/>
            <a:lightRig rig="chilly" dir="t"/>
          </a:scene3d>
        </p:grpSpPr>
        <p:sp>
          <p:nvSpPr>
            <p:cNvPr id="47" name="46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43" name="42 Grupo"/>
          <p:cNvGrpSpPr/>
          <p:nvPr/>
        </p:nvGrpSpPr>
        <p:grpSpPr>
          <a:xfrm rot="12624717" flipH="1">
            <a:off x="1896732" y="3285161"/>
            <a:ext cx="3505888" cy="1481850"/>
            <a:chOff x="539552" y="339502"/>
            <a:chExt cx="7507116" cy="2109018"/>
          </a:xfrm>
          <a:scene3d>
            <a:camera prst="orthographicFront"/>
            <a:lightRig rig="chilly" dir="t"/>
          </a:scene3d>
        </p:grpSpPr>
        <p:sp>
          <p:nvSpPr>
            <p:cNvPr id="44" name="43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20" name="19 Grupo"/>
          <p:cNvGrpSpPr/>
          <p:nvPr/>
        </p:nvGrpSpPr>
        <p:grpSpPr>
          <a:xfrm rot="1824717" flipH="1">
            <a:off x="5641980" y="1556968"/>
            <a:ext cx="3505888" cy="1481850"/>
            <a:chOff x="539552" y="339502"/>
            <a:chExt cx="7507116" cy="2109018"/>
          </a:xfrm>
          <a:scene3d>
            <a:camera prst="orthographicFront"/>
            <a:lightRig rig="chilly" dir="t"/>
          </a:scene3d>
        </p:grpSpPr>
        <p:sp>
          <p:nvSpPr>
            <p:cNvPr id="21" name="20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0000">
                      <a:lumMod val="72000"/>
                      <a:lumOff val="28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sp>
        <p:nvSpPr>
          <p:cNvPr id="57" name="56 Rectángulo"/>
          <p:cNvSpPr/>
          <p:nvPr/>
        </p:nvSpPr>
        <p:spPr>
          <a:xfrm flipH="1">
            <a:off x="-324544" y="-308234"/>
            <a:ext cx="990059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73936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3250" fill="hold"/>
                                        <p:tgtEl>
                                          <p:spTgt spid="40"/>
                                        </p:tgtEl>
                                        <p:attrNameLst>
                                          <p:attrName>ppt_x</p:attrName>
                                        </p:attrNameLst>
                                      </p:cBhvr>
                                      <p:tavLst>
                                        <p:tav tm="0">
                                          <p:val>
                                            <p:strVal val="1+#ppt_w/2"/>
                                          </p:val>
                                        </p:tav>
                                        <p:tav tm="100000">
                                          <p:val>
                                            <p:strVal val="#ppt_x"/>
                                          </p:val>
                                        </p:tav>
                                      </p:tavLst>
                                    </p:anim>
                                    <p:anim calcmode="lin" valueType="num">
                                      <p:cBhvr additive="base">
                                        <p:cTn id="8" dur="3250" fill="hold"/>
                                        <p:tgtEl>
                                          <p:spTgt spid="40"/>
                                        </p:tgtEl>
                                        <p:attrNameLst>
                                          <p:attrName>ppt_y</p:attrName>
                                        </p:attrNameLst>
                                      </p:cBhvr>
                                      <p:tavLst>
                                        <p:tav tm="0">
                                          <p:val>
                                            <p:strVal val="1+#ppt_h/2"/>
                                          </p:val>
                                        </p:tav>
                                        <p:tav tm="100000">
                                          <p:val>
                                            <p:strVal val="#ppt_y"/>
                                          </p:val>
                                        </p:tav>
                                      </p:tavLst>
                                    </p:anim>
                                  </p:childTnLst>
                                </p:cTn>
                              </p:par>
                              <p:par>
                                <p:cTn id="9" presetID="8" presetClass="emph" presetSubtype="0" fill="hold" nodeType="withEffect">
                                  <p:stCondLst>
                                    <p:cond delay="0"/>
                                  </p:stCondLst>
                                  <p:childTnLst>
                                    <p:animRot by="10800000">
                                      <p:cBhvr>
                                        <p:cTn id="10" dur="3250" fill="hold"/>
                                        <p:tgtEl>
                                          <p:spTgt spid="40"/>
                                        </p:tgtEl>
                                        <p:attrNameLst>
                                          <p:attrName>r</p:attrName>
                                        </p:attrNameLst>
                                      </p:cBhvr>
                                    </p:animRot>
                                  </p:childTnLst>
                                </p:cTn>
                              </p:par>
                              <p:par>
                                <p:cTn id="11" presetID="2" presetClass="entr" presetSubtype="6" fill="hold" nodeType="withEffect">
                                  <p:stCondLst>
                                    <p:cond delay="0"/>
                                  </p:stCondLst>
                                  <p:childTnLst>
                                    <p:set>
                                      <p:cBhvr>
                                        <p:cTn id="12" dur="1" fill="hold">
                                          <p:stCondLst>
                                            <p:cond delay="0"/>
                                          </p:stCondLst>
                                        </p:cTn>
                                        <p:tgtEl>
                                          <p:spTgt spid="39"/>
                                        </p:tgtEl>
                                        <p:attrNameLst>
                                          <p:attrName>style.visibility</p:attrName>
                                        </p:attrNameLst>
                                      </p:cBhvr>
                                      <p:to>
                                        <p:strVal val="visible"/>
                                      </p:to>
                                    </p:set>
                                    <p:anim calcmode="lin" valueType="num">
                                      <p:cBhvr additive="base">
                                        <p:cTn id="13" dur="3250" fill="hold"/>
                                        <p:tgtEl>
                                          <p:spTgt spid="39"/>
                                        </p:tgtEl>
                                        <p:attrNameLst>
                                          <p:attrName>ppt_x</p:attrName>
                                        </p:attrNameLst>
                                      </p:cBhvr>
                                      <p:tavLst>
                                        <p:tav tm="0">
                                          <p:val>
                                            <p:strVal val="1+#ppt_w/2"/>
                                          </p:val>
                                        </p:tav>
                                        <p:tav tm="100000">
                                          <p:val>
                                            <p:strVal val="#ppt_x"/>
                                          </p:val>
                                        </p:tav>
                                      </p:tavLst>
                                    </p:anim>
                                    <p:anim calcmode="lin" valueType="num">
                                      <p:cBhvr additive="base">
                                        <p:cTn id="14" dur="3250" fill="hold"/>
                                        <p:tgtEl>
                                          <p:spTgt spid="39"/>
                                        </p:tgtEl>
                                        <p:attrNameLst>
                                          <p:attrName>ppt_y</p:attrName>
                                        </p:attrNameLst>
                                      </p:cBhvr>
                                      <p:tavLst>
                                        <p:tav tm="0">
                                          <p:val>
                                            <p:strVal val="1+#ppt_h/2"/>
                                          </p:val>
                                        </p:tav>
                                        <p:tav tm="100000">
                                          <p:val>
                                            <p:strVal val="#ppt_y"/>
                                          </p:val>
                                        </p:tav>
                                      </p:tavLst>
                                    </p:anim>
                                  </p:childTnLst>
                                </p:cTn>
                              </p:par>
                              <p:par>
                                <p:cTn id="15" presetID="8" presetClass="emph" presetSubtype="0" fill="hold" nodeType="withEffect">
                                  <p:stCondLst>
                                    <p:cond delay="0"/>
                                  </p:stCondLst>
                                  <p:childTnLst>
                                    <p:animRot by="10800000">
                                      <p:cBhvr>
                                        <p:cTn id="16" dur="3250" fill="hold"/>
                                        <p:tgtEl>
                                          <p:spTgt spid="39"/>
                                        </p:tgtEl>
                                        <p:attrNameLst>
                                          <p:attrName>r</p:attrName>
                                        </p:attrNameLst>
                                      </p:cBhvr>
                                    </p:animRot>
                                  </p:childTnLst>
                                </p:cTn>
                              </p:par>
                              <p:par>
                                <p:cTn id="17" presetID="2" presetClass="entr" presetSubtype="3" fill="hold" nodeType="withEffect">
                                  <p:stCondLst>
                                    <p:cond delay="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3250" fill="hold"/>
                                        <p:tgtEl>
                                          <p:spTgt spid="43"/>
                                        </p:tgtEl>
                                        <p:attrNameLst>
                                          <p:attrName>ppt_x</p:attrName>
                                        </p:attrNameLst>
                                      </p:cBhvr>
                                      <p:tavLst>
                                        <p:tav tm="0">
                                          <p:val>
                                            <p:strVal val="1+#ppt_w/2"/>
                                          </p:val>
                                        </p:tav>
                                        <p:tav tm="100000">
                                          <p:val>
                                            <p:strVal val="#ppt_x"/>
                                          </p:val>
                                        </p:tav>
                                      </p:tavLst>
                                    </p:anim>
                                    <p:anim calcmode="lin" valueType="num">
                                      <p:cBhvr additive="base">
                                        <p:cTn id="20" dur="3250" fill="hold"/>
                                        <p:tgtEl>
                                          <p:spTgt spid="43"/>
                                        </p:tgtEl>
                                        <p:attrNameLst>
                                          <p:attrName>ppt_y</p:attrName>
                                        </p:attrNameLst>
                                      </p:cBhvr>
                                      <p:tavLst>
                                        <p:tav tm="0">
                                          <p:val>
                                            <p:strVal val="0-#ppt_h/2"/>
                                          </p:val>
                                        </p:tav>
                                        <p:tav tm="100000">
                                          <p:val>
                                            <p:strVal val="#ppt_y"/>
                                          </p:val>
                                        </p:tav>
                                      </p:tavLst>
                                    </p:anim>
                                  </p:childTnLst>
                                </p:cTn>
                              </p:par>
                              <p:par>
                                <p:cTn id="21" presetID="8" presetClass="emph" presetSubtype="0" fill="hold" nodeType="withEffect">
                                  <p:stCondLst>
                                    <p:cond delay="0"/>
                                  </p:stCondLst>
                                  <p:childTnLst>
                                    <p:animRot by="-10800000">
                                      <p:cBhvr>
                                        <p:cTn id="22" dur="3250" fill="hold"/>
                                        <p:tgtEl>
                                          <p:spTgt spid="43"/>
                                        </p:tgtEl>
                                        <p:attrNameLst>
                                          <p:attrName>r</p:attrName>
                                        </p:attrNameLst>
                                      </p:cBhvr>
                                    </p:animRot>
                                  </p:childTnLst>
                                </p:cTn>
                              </p:par>
                              <p:par>
                                <p:cTn id="23" presetID="2" presetClass="entr" presetSubtype="3" fill="hold" nodeType="withEffect">
                                  <p:stCondLst>
                                    <p:cond delay="0"/>
                                  </p:stCondLst>
                                  <p:childTnLst>
                                    <p:set>
                                      <p:cBhvr>
                                        <p:cTn id="24" dur="1" fill="hold">
                                          <p:stCondLst>
                                            <p:cond delay="0"/>
                                          </p:stCondLst>
                                        </p:cTn>
                                        <p:tgtEl>
                                          <p:spTgt spid="42"/>
                                        </p:tgtEl>
                                        <p:attrNameLst>
                                          <p:attrName>style.visibility</p:attrName>
                                        </p:attrNameLst>
                                      </p:cBhvr>
                                      <p:to>
                                        <p:strVal val="visible"/>
                                      </p:to>
                                    </p:set>
                                    <p:anim calcmode="lin" valueType="num">
                                      <p:cBhvr additive="base">
                                        <p:cTn id="25" dur="3250" fill="hold"/>
                                        <p:tgtEl>
                                          <p:spTgt spid="42"/>
                                        </p:tgtEl>
                                        <p:attrNameLst>
                                          <p:attrName>ppt_x</p:attrName>
                                        </p:attrNameLst>
                                      </p:cBhvr>
                                      <p:tavLst>
                                        <p:tav tm="0">
                                          <p:val>
                                            <p:strVal val="1+#ppt_w/2"/>
                                          </p:val>
                                        </p:tav>
                                        <p:tav tm="100000">
                                          <p:val>
                                            <p:strVal val="#ppt_x"/>
                                          </p:val>
                                        </p:tav>
                                      </p:tavLst>
                                    </p:anim>
                                    <p:anim calcmode="lin" valueType="num">
                                      <p:cBhvr additive="base">
                                        <p:cTn id="26" dur="3250" fill="hold"/>
                                        <p:tgtEl>
                                          <p:spTgt spid="42"/>
                                        </p:tgtEl>
                                        <p:attrNameLst>
                                          <p:attrName>ppt_y</p:attrName>
                                        </p:attrNameLst>
                                      </p:cBhvr>
                                      <p:tavLst>
                                        <p:tav tm="0">
                                          <p:val>
                                            <p:strVal val="0-#ppt_h/2"/>
                                          </p:val>
                                        </p:tav>
                                        <p:tav tm="100000">
                                          <p:val>
                                            <p:strVal val="#ppt_y"/>
                                          </p:val>
                                        </p:tav>
                                      </p:tavLst>
                                    </p:anim>
                                  </p:childTnLst>
                                </p:cTn>
                              </p:par>
                              <p:par>
                                <p:cTn id="27" presetID="8" presetClass="emph" presetSubtype="0" fill="hold" nodeType="withEffect">
                                  <p:stCondLst>
                                    <p:cond delay="0"/>
                                  </p:stCondLst>
                                  <p:childTnLst>
                                    <p:animRot by="-10800000">
                                      <p:cBhvr>
                                        <p:cTn id="28" dur="3250" fill="hold"/>
                                        <p:tgtEl>
                                          <p:spTgt spid="42"/>
                                        </p:tgtEl>
                                        <p:attrNameLst>
                                          <p:attrName>r</p:attrName>
                                        </p:attrNameLst>
                                      </p:cBhvr>
                                    </p:animRot>
                                  </p:childTnLst>
                                </p:cTn>
                              </p:par>
                              <p:par>
                                <p:cTn id="29" presetID="2" presetClass="entr" presetSubtype="9" fill="hold" nodeType="withEffect">
                                  <p:stCondLst>
                                    <p:cond delay="0"/>
                                  </p:stCondLst>
                                  <p:childTnLst>
                                    <p:set>
                                      <p:cBhvr>
                                        <p:cTn id="30" dur="1" fill="hold">
                                          <p:stCondLst>
                                            <p:cond delay="0"/>
                                          </p:stCondLst>
                                        </p:cTn>
                                        <p:tgtEl>
                                          <p:spTgt spid="29"/>
                                        </p:tgtEl>
                                        <p:attrNameLst>
                                          <p:attrName>style.visibility</p:attrName>
                                        </p:attrNameLst>
                                      </p:cBhvr>
                                      <p:to>
                                        <p:strVal val="visible"/>
                                      </p:to>
                                    </p:set>
                                    <p:anim calcmode="lin" valueType="num">
                                      <p:cBhvr additive="base">
                                        <p:cTn id="31" dur="3250" fill="hold"/>
                                        <p:tgtEl>
                                          <p:spTgt spid="29"/>
                                        </p:tgtEl>
                                        <p:attrNameLst>
                                          <p:attrName>ppt_x</p:attrName>
                                        </p:attrNameLst>
                                      </p:cBhvr>
                                      <p:tavLst>
                                        <p:tav tm="0">
                                          <p:val>
                                            <p:strVal val="0-#ppt_w/2"/>
                                          </p:val>
                                        </p:tav>
                                        <p:tav tm="100000">
                                          <p:val>
                                            <p:strVal val="#ppt_x"/>
                                          </p:val>
                                        </p:tav>
                                      </p:tavLst>
                                    </p:anim>
                                    <p:anim calcmode="lin" valueType="num">
                                      <p:cBhvr additive="base">
                                        <p:cTn id="32" dur="3250" fill="hold"/>
                                        <p:tgtEl>
                                          <p:spTgt spid="29"/>
                                        </p:tgtEl>
                                        <p:attrNameLst>
                                          <p:attrName>ppt_y</p:attrName>
                                        </p:attrNameLst>
                                      </p:cBhvr>
                                      <p:tavLst>
                                        <p:tav tm="0">
                                          <p:val>
                                            <p:strVal val="0-#ppt_h/2"/>
                                          </p:val>
                                        </p:tav>
                                        <p:tav tm="100000">
                                          <p:val>
                                            <p:strVal val="#ppt_y"/>
                                          </p:val>
                                        </p:tav>
                                      </p:tavLst>
                                    </p:anim>
                                  </p:childTnLst>
                                </p:cTn>
                              </p:par>
                              <p:par>
                                <p:cTn id="33" presetID="8" presetClass="emph" presetSubtype="0" fill="hold" nodeType="withEffect">
                                  <p:stCondLst>
                                    <p:cond delay="0"/>
                                  </p:stCondLst>
                                  <p:childTnLst>
                                    <p:animRot by="10800000">
                                      <p:cBhvr>
                                        <p:cTn id="34" dur="3250" fill="hold"/>
                                        <p:tgtEl>
                                          <p:spTgt spid="29"/>
                                        </p:tgtEl>
                                        <p:attrNameLst>
                                          <p:attrName>r</p:attrName>
                                        </p:attrNameLst>
                                      </p:cBhvr>
                                    </p:animRot>
                                  </p:childTnLst>
                                </p:cTn>
                              </p:par>
                              <p:par>
                                <p:cTn id="35" presetID="2" presetClass="entr" presetSubtype="9" fill="hold" nodeType="with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3250" fill="hold"/>
                                        <p:tgtEl>
                                          <p:spTgt spid="30"/>
                                        </p:tgtEl>
                                        <p:attrNameLst>
                                          <p:attrName>ppt_x</p:attrName>
                                        </p:attrNameLst>
                                      </p:cBhvr>
                                      <p:tavLst>
                                        <p:tav tm="0">
                                          <p:val>
                                            <p:strVal val="0-#ppt_w/2"/>
                                          </p:val>
                                        </p:tav>
                                        <p:tav tm="100000">
                                          <p:val>
                                            <p:strVal val="#ppt_x"/>
                                          </p:val>
                                        </p:tav>
                                      </p:tavLst>
                                    </p:anim>
                                    <p:anim calcmode="lin" valueType="num">
                                      <p:cBhvr additive="base">
                                        <p:cTn id="38" dur="3250" fill="hold"/>
                                        <p:tgtEl>
                                          <p:spTgt spid="30"/>
                                        </p:tgtEl>
                                        <p:attrNameLst>
                                          <p:attrName>ppt_y</p:attrName>
                                        </p:attrNameLst>
                                      </p:cBhvr>
                                      <p:tavLst>
                                        <p:tav tm="0">
                                          <p:val>
                                            <p:strVal val="0-#ppt_h/2"/>
                                          </p:val>
                                        </p:tav>
                                        <p:tav tm="100000">
                                          <p:val>
                                            <p:strVal val="#ppt_y"/>
                                          </p:val>
                                        </p:tav>
                                      </p:tavLst>
                                    </p:anim>
                                  </p:childTnLst>
                                </p:cTn>
                              </p:par>
                              <p:par>
                                <p:cTn id="39" presetID="8" presetClass="emph" presetSubtype="0" fill="hold" nodeType="withEffect">
                                  <p:stCondLst>
                                    <p:cond delay="0"/>
                                  </p:stCondLst>
                                  <p:childTnLst>
                                    <p:animRot by="10800000">
                                      <p:cBhvr>
                                        <p:cTn id="40" dur="3250" fill="hold"/>
                                        <p:tgtEl>
                                          <p:spTgt spid="30"/>
                                        </p:tgtEl>
                                        <p:attrNameLst>
                                          <p:attrName>r</p:attrName>
                                        </p:attrNameLst>
                                      </p:cBhvr>
                                    </p:animRot>
                                  </p:childTnLst>
                                </p:cTn>
                              </p:par>
                              <p:par>
                                <p:cTn id="41" presetID="2" presetClass="entr" presetSubtype="12"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additive="base">
                                        <p:cTn id="43" dur="3250" fill="hold"/>
                                        <p:tgtEl>
                                          <p:spTgt spid="24"/>
                                        </p:tgtEl>
                                        <p:attrNameLst>
                                          <p:attrName>ppt_x</p:attrName>
                                        </p:attrNameLst>
                                      </p:cBhvr>
                                      <p:tavLst>
                                        <p:tav tm="0">
                                          <p:val>
                                            <p:strVal val="0-#ppt_w/2"/>
                                          </p:val>
                                        </p:tav>
                                        <p:tav tm="100000">
                                          <p:val>
                                            <p:strVal val="#ppt_x"/>
                                          </p:val>
                                        </p:tav>
                                      </p:tavLst>
                                    </p:anim>
                                    <p:anim calcmode="lin" valueType="num">
                                      <p:cBhvr additive="base">
                                        <p:cTn id="44" dur="3250" fill="hold"/>
                                        <p:tgtEl>
                                          <p:spTgt spid="24"/>
                                        </p:tgtEl>
                                        <p:attrNameLst>
                                          <p:attrName>ppt_y</p:attrName>
                                        </p:attrNameLst>
                                      </p:cBhvr>
                                      <p:tavLst>
                                        <p:tav tm="0">
                                          <p:val>
                                            <p:strVal val="1+#ppt_h/2"/>
                                          </p:val>
                                        </p:tav>
                                        <p:tav tm="100000">
                                          <p:val>
                                            <p:strVal val="#ppt_y"/>
                                          </p:val>
                                        </p:tav>
                                      </p:tavLst>
                                    </p:anim>
                                  </p:childTnLst>
                                </p:cTn>
                              </p:par>
                              <p:par>
                                <p:cTn id="45" presetID="8" presetClass="emph" presetSubtype="0" fill="hold" nodeType="withEffect">
                                  <p:stCondLst>
                                    <p:cond delay="0"/>
                                  </p:stCondLst>
                                  <p:childTnLst>
                                    <p:animRot by="-10800000">
                                      <p:cBhvr>
                                        <p:cTn id="46" dur="3250" fill="hold"/>
                                        <p:tgtEl>
                                          <p:spTgt spid="24"/>
                                        </p:tgtEl>
                                        <p:attrNameLst>
                                          <p:attrName>r</p:attrName>
                                        </p:attrNameLst>
                                      </p:cBhvr>
                                    </p:animRot>
                                  </p:childTnLst>
                                </p:cTn>
                              </p:par>
                              <p:par>
                                <p:cTn id="47" presetID="2" presetClass="entr" presetSubtype="12" fill="hold" nodeType="withEffect">
                                  <p:stCondLst>
                                    <p:cond delay="0"/>
                                  </p:stCondLst>
                                  <p:childTnLst>
                                    <p:set>
                                      <p:cBhvr>
                                        <p:cTn id="48" dur="1" fill="hold">
                                          <p:stCondLst>
                                            <p:cond delay="0"/>
                                          </p:stCondLst>
                                        </p:cTn>
                                        <p:tgtEl>
                                          <p:spTgt spid="20"/>
                                        </p:tgtEl>
                                        <p:attrNameLst>
                                          <p:attrName>style.visibility</p:attrName>
                                        </p:attrNameLst>
                                      </p:cBhvr>
                                      <p:to>
                                        <p:strVal val="visible"/>
                                      </p:to>
                                    </p:set>
                                    <p:anim calcmode="lin" valueType="num">
                                      <p:cBhvr additive="base">
                                        <p:cTn id="49" dur="3250" fill="hold"/>
                                        <p:tgtEl>
                                          <p:spTgt spid="20"/>
                                        </p:tgtEl>
                                        <p:attrNameLst>
                                          <p:attrName>ppt_x</p:attrName>
                                        </p:attrNameLst>
                                      </p:cBhvr>
                                      <p:tavLst>
                                        <p:tav tm="0">
                                          <p:val>
                                            <p:strVal val="0-#ppt_w/2"/>
                                          </p:val>
                                        </p:tav>
                                        <p:tav tm="100000">
                                          <p:val>
                                            <p:strVal val="#ppt_x"/>
                                          </p:val>
                                        </p:tav>
                                      </p:tavLst>
                                    </p:anim>
                                    <p:anim calcmode="lin" valueType="num">
                                      <p:cBhvr additive="base">
                                        <p:cTn id="50" dur="3250" fill="hold"/>
                                        <p:tgtEl>
                                          <p:spTgt spid="20"/>
                                        </p:tgtEl>
                                        <p:attrNameLst>
                                          <p:attrName>ppt_y</p:attrName>
                                        </p:attrNameLst>
                                      </p:cBhvr>
                                      <p:tavLst>
                                        <p:tav tm="0">
                                          <p:val>
                                            <p:strVal val="1+#ppt_h/2"/>
                                          </p:val>
                                        </p:tav>
                                        <p:tav tm="100000">
                                          <p:val>
                                            <p:strVal val="#ppt_y"/>
                                          </p:val>
                                        </p:tav>
                                      </p:tavLst>
                                    </p:anim>
                                  </p:childTnLst>
                                </p:cTn>
                              </p:par>
                              <p:par>
                                <p:cTn id="51" presetID="8" presetClass="emph" presetSubtype="0" fill="hold" nodeType="withEffect">
                                  <p:stCondLst>
                                    <p:cond delay="0"/>
                                  </p:stCondLst>
                                  <p:childTnLst>
                                    <p:animRot by="-10800000">
                                      <p:cBhvr>
                                        <p:cTn id="52" dur="3250" fill="hold"/>
                                        <p:tgtEl>
                                          <p:spTgt spid="20"/>
                                        </p:tgtEl>
                                        <p:attrNameLst>
                                          <p:attrName>r</p:attrName>
                                        </p:attrNameLst>
                                      </p:cBhvr>
                                    </p:animRot>
                                  </p:childTnLst>
                                </p:cTn>
                              </p:par>
                              <p:par>
                                <p:cTn id="53" presetID="9" presetClass="emph" presetSubtype="0" grpId="0" nodeType="withEffect">
                                  <p:stCondLst>
                                    <p:cond delay="0"/>
                                  </p:stCondLst>
                                  <p:childTnLst>
                                    <p:set>
                                      <p:cBhvr rctx="PPT">
                                        <p:cTn id="54" dur="indefinite"/>
                                        <p:tgtEl>
                                          <p:spTgt spid="57"/>
                                        </p:tgtEl>
                                        <p:attrNameLst>
                                          <p:attrName>style.opacity</p:attrName>
                                        </p:attrNameLst>
                                      </p:cBhvr>
                                      <p:to>
                                        <p:strVal val="0"/>
                                      </p:to>
                                    </p:set>
                                    <p:animEffect filter="image" prLst="opacity: 0">
                                      <p:cBhvr rctx="IE">
                                        <p:cTn id="55" dur="indefinite"/>
                                        <p:tgtEl>
                                          <p:spTgt spid="57"/>
                                        </p:tgtEl>
                                      </p:cBhvr>
                                    </p:animEffect>
                                  </p:childTnLst>
                                </p:cTn>
                              </p:par>
                              <p:par>
                                <p:cTn id="56" presetID="2" presetClass="exit" presetSubtype="6" fill="hold" nodeType="withEffect">
                                  <p:stCondLst>
                                    <p:cond delay="0"/>
                                  </p:stCondLst>
                                  <p:childTnLst>
                                    <p:anim calcmode="lin" valueType="num">
                                      <p:cBhvr additive="base">
                                        <p:cTn id="57" dur="3250"/>
                                        <p:tgtEl>
                                          <p:spTgt spid="39"/>
                                        </p:tgtEl>
                                        <p:attrNameLst>
                                          <p:attrName>ppt_x</p:attrName>
                                        </p:attrNameLst>
                                      </p:cBhvr>
                                      <p:tavLst>
                                        <p:tav tm="0">
                                          <p:val>
                                            <p:strVal val="ppt_x"/>
                                          </p:val>
                                        </p:tav>
                                        <p:tav tm="100000">
                                          <p:val>
                                            <p:strVal val="1+ppt_w/2"/>
                                          </p:val>
                                        </p:tav>
                                      </p:tavLst>
                                    </p:anim>
                                    <p:anim calcmode="lin" valueType="num">
                                      <p:cBhvr additive="base">
                                        <p:cTn id="58" dur="3250"/>
                                        <p:tgtEl>
                                          <p:spTgt spid="39"/>
                                        </p:tgtEl>
                                        <p:attrNameLst>
                                          <p:attrName>ppt_y</p:attrName>
                                        </p:attrNameLst>
                                      </p:cBhvr>
                                      <p:tavLst>
                                        <p:tav tm="0">
                                          <p:val>
                                            <p:strVal val="ppt_y"/>
                                          </p:val>
                                        </p:tav>
                                        <p:tav tm="100000">
                                          <p:val>
                                            <p:strVal val="1+ppt_h/2"/>
                                          </p:val>
                                        </p:tav>
                                      </p:tavLst>
                                    </p:anim>
                                    <p:set>
                                      <p:cBhvr>
                                        <p:cTn id="59" dur="1" fill="hold">
                                          <p:stCondLst>
                                            <p:cond delay="3249"/>
                                          </p:stCondLst>
                                        </p:cTn>
                                        <p:tgtEl>
                                          <p:spTgt spid="39"/>
                                        </p:tgtEl>
                                        <p:attrNameLst>
                                          <p:attrName>style.visibility</p:attrName>
                                        </p:attrNameLst>
                                      </p:cBhvr>
                                      <p:to>
                                        <p:strVal val="hidden"/>
                                      </p:to>
                                    </p:set>
                                  </p:childTnLst>
                                </p:cTn>
                              </p:par>
                              <p:par>
                                <p:cTn id="60" presetID="19" presetClass="exit" presetSubtype="5" fill="hold" nodeType="withEffect">
                                  <p:stCondLst>
                                    <p:cond delay="0"/>
                                  </p:stCondLst>
                                  <p:childTnLst>
                                    <p:anim calcmode="lin" valueType="num">
                                      <p:cBhvr>
                                        <p:cTn id="61" dur="3250"/>
                                        <p:tgtEl>
                                          <p:spTgt spid="39"/>
                                        </p:tgtEl>
                                        <p:attrNameLst>
                                          <p:attrName>ppt_w</p:attrName>
                                        </p:attrNameLst>
                                      </p:cBhvr>
                                      <p:tavLst>
                                        <p:tav tm="0">
                                          <p:val>
                                            <p:strVal val="ppt_w"/>
                                          </p:val>
                                        </p:tav>
                                        <p:tav tm="100000">
                                          <p:val>
                                            <p:strVal val="ppt_w"/>
                                          </p:val>
                                        </p:tav>
                                      </p:tavLst>
                                    </p:anim>
                                    <p:anim calcmode="lin" valueType="num">
                                      <p:cBhvr>
                                        <p:cTn id="62" dur="325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 dur="1" fill="hold">
                                          <p:stCondLst>
                                            <p:cond delay="3249"/>
                                          </p:stCondLst>
                                        </p:cTn>
                                        <p:tgtEl>
                                          <p:spTgt spid="39"/>
                                        </p:tgtEl>
                                        <p:attrNameLst>
                                          <p:attrName>style.visibility</p:attrName>
                                        </p:attrNameLst>
                                      </p:cBhvr>
                                      <p:to>
                                        <p:strVal val="hidden"/>
                                      </p:to>
                                    </p:set>
                                  </p:childTnLst>
                                </p:cTn>
                              </p:par>
                              <p:par>
                                <p:cTn id="64" presetID="2" presetClass="exit" presetSubtype="6" fill="hold" nodeType="withEffect">
                                  <p:stCondLst>
                                    <p:cond delay="0"/>
                                  </p:stCondLst>
                                  <p:childTnLst>
                                    <p:anim calcmode="lin" valueType="num">
                                      <p:cBhvr additive="base">
                                        <p:cTn id="65" dur="3250"/>
                                        <p:tgtEl>
                                          <p:spTgt spid="40"/>
                                        </p:tgtEl>
                                        <p:attrNameLst>
                                          <p:attrName>ppt_x</p:attrName>
                                        </p:attrNameLst>
                                      </p:cBhvr>
                                      <p:tavLst>
                                        <p:tav tm="0">
                                          <p:val>
                                            <p:strVal val="ppt_x"/>
                                          </p:val>
                                        </p:tav>
                                        <p:tav tm="100000">
                                          <p:val>
                                            <p:strVal val="1+ppt_w/2"/>
                                          </p:val>
                                        </p:tav>
                                      </p:tavLst>
                                    </p:anim>
                                    <p:anim calcmode="lin" valueType="num">
                                      <p:cBhvr additive="base">
                                        <p:cTn id="66" dur="3250"/>
                                        <p:tgtEl>
                                          <p:spTgt spid="40"/>
                                        </p:tgtEl>
                                        <p:attrNameLst>
                                          <p:attrName>ppt_y</p:attrName>
                                        </p:attrNameLst>
                                      </p:cBhvr>
                                      <p:tavLst>
                                        <p:tav tm="0">
                                          <p:val>
                                            <p:strVal val="ppt_y"/>
                                          </p:val>
                                        </p:tav>
                                        <p:tav tm="100000">
                                          <p:val>
                                            <p:strVal val="1+ppt_h/2"/>
                                          </p:val>
                                        </p:tav>
                                      </p:tavLst>
                                    </p:anim>
                                    <p:set>
                                      <p:cBhvr>
                                        <p:cTn id="67" dur="1" fill="hold">
                                          <p:stCondLst>
                                            <p:cond delay="3249"/>
                                          </p:stCondLst>
                                        </p:cTn>
                                        <p:tgtEl>
                                          <p:spTgt spid="40"/>
                                        </p:tgtEl>
                                        <p:attrNameLst>
                                          <p:attrName>style.visibility</p:attrName>
                                        </p:attrNameLst>
                                      </p:cBhvr>
                                      <p:to>
                                        <p:strVal val="hidden"/>
                                      </p:to>
                                    </p:set>
                                  </p:childTnLst>
                                </p:cTn>
                              </p:par>
                              <p:par>
                                <p:cTn id="68" presetID="19" presetClass="exit" presetSubtype="5" fill="hold" nodeType="withEffect">
                                  <p:stCondLst>
                                    <p:cond delay="0"/>
                                  </p:stCondLst>
                                  <p:childTnLst>
                                    <p:anim calcmode="lin" valueType="num">
                                      <p:cBhvr>
                                        <p:cTn id="69" dur="3250"/>
                                        <p:tgtEl>
                                          <p:spTgt spid="40"/>
                                        </p:tgtEl>
                                        <p:attrNameLst>
                                          <p:attrName>ppt_w</p:attrName>
                                        </p:attrNameLst>
                                      </p:cBhvr>
                                      <p:tavLst>
                                        <p:tav tm="0">
                                          <p:val>
                                            <p:strVal val="ppt_w"/>
                                          </p:val>
                                        </p:tav>
                                        <p:tav tm="100000">
                                          <p:val>
                                            <p:strVal val="ppt_w"/>
                                          </p:val>
                                        </p:tav>
                                      </p:tavLst>
                                    </p:anim>
                                    <p:anim calcmode="lin" valueType="num">
                                      <p:cBhvr>
                                        <p:cTn id="70" dur="325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 dur="1" fill="hold">
                                          <p:stCondLst>
                                            <p:cond delay="3249"/>
                                          </p:stCondLst>
                                        </p:cTn>
                                        <p:tgtEl>
                                          <p:spTgt spid="40"/>
                                        </p:tgtEl>
                                        <p:attrNameLst>
                                          <p:attrName>style.visibility</p:attrName>
                                        </p:attrNameLst>
                                      </p:cBhvr>
                                      <p:to>
                                        <p:strVal val="hidden"/>
                                      </p:to>
                                    </p:set>
                                  </p:childTnLst>
                                </p:cTn>
                              </p:par>
                              <p:par>
                                <p:cTn id="72" presetID="2" presetClass="exit" presetSubtype="3" fill="hold" nodeType="withEffect">
                                  <p:stCondLst>
                                    <p:cond delay="0"/>
                                  </p:stCondLst>
                                  <p:childTnLst>
                                    <p:anim calcmode="lin" valueType="num">
                                      <p:cBhvr additive="base">
                                        <p:cTn id="73" dur="3250"/>
                                        <p:tgtEl>
                                          <p:spTgt spid="43"/>
                                        </p:tgtEl>
                                        <p:attrNameLst>
                                          <p:attrName>ppt_x</p:attrName>
                                        </p:attrNameLst>
                                      </p:cBhvr>
                                      <p:tavLst>
                                        <p:tav tm="0">
                                          <p:val>
                                            <p:strVal val="ppt_x"/>
                                          </p:val>
                                        </p:tav>
                                        <p:tav tm="100000">
                                          <p:val>
                                            <p:strVal val="1+ppt_w/2"/>
                                          </p:val>
                                        </p:tav>
                                      </p:tavLst>
                                    </p:anim>
                                    <p:anim calcmode="lin" valueType="num">
                                      <p:cBhvr additive="base">
                                        <p:cTn id="74" dur="3250"/>
                                        <p:tgtEl>
                                          <p:spTgt spid="43"/>
                                        </p:tgtEl>
                                        <p:attrNameLst>
                                          <p:attrName>ppt_y</p:attrName>
                                        </p:attrNameLst>
                                      </p:cBhvr>
                                      <p:tavLst>
                                        <p:tav tm="0">
                                          <p:val>
                                            <p:strVal val="ppt_y"/>
                                          </p:val>
                                        </p:tav>
                                        <p:tav tm="100000">
                                          <p:val>
                                            <p:strVal val="0-ppt_h/2"/>
                                          </p:val>
                                        </p:tav>
                                      </p:tavLst>
                                    </p:anim>
                                    <p:set>
                                      <p:cBhvr>
                                        <p:cTn id="75" dur="1" fill="hold">
                                          <p:stCondLst>
                                            <p:cond delay="3249"/>
                                          </p:stCondLst>
                                        </p:cTn>
                                        <p:tgtEl>
                                          <p:spTgt spid="43"/>
                                        </p:tgtEl>
                                        <p:attrNameLst>
                                          <p:attrName>style.visibility</p:attrName>
                                        </p:attrNameLst>
                                      </p:cBhvr>
                                      <p:to>
                                        <p:strVal val="hidden"/>
                                      </p:to>
                                    </p:set>
                                  </p:childTnLst>
                                </p:cTn>
                              </p:par>
                              <p:par>
                                <p:cTn id="76" presetID="19" presetClass="exit" presetSubtype="5" fill="hold" nodeType="withEffect">
                                  <p:stCondLst>
                                    <p:cond delay="0"/>
                                  </p:stCondLst>
                                  <p:childTnLst>
                                    <p:anim calcmode="lin" valueType="num">
                                      <p:cBhvr>
                                        <p:cTn id="77" dur="3250"/>
                                        <p:tgtEl>
                                          <p:spTgt spid="43"/>
                                        </p:tgtEl>
                                        <p:attrNameLst>
                                          <p:attrName>ppt_w</p:attrName>
                                        </p:attrNameLst>
                                      </p:cBhvr>
                                      <p:tavLst>
                                        <p:tav tm="0">
                                          <p:val>
                                            <p:strVal val="ppt_w"/>
                                          </p:val>
                                        </p:tav>
                                        <p:tav tm="100000">
                                          <p:val>
                                            <p:strVal val="ppt_w"/>
                                          </p:val>
                                        </p:tav>
                                      </p:tavLst>
                                    </p:anim>
                                    <p:anim calcmode="lin" valueType="num">
                                      <p:cBhvr>
                                        <p:cTn id="78" dur="325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9" dur="1" fill="hold">
                                          <p:stCondLst>
                                            <p:cond delay="3249"/>
                                          </p:stCondLst>
                                        </p:cTn>
                                        <p:tgtEl>
                                          <p:spTgt spid="43"/>
                                        </p:tgtEl>
                                        <p:attrNameLst>
                                          <p:attrName>style.visibility</p:attrName>
                                        </p:attrNameLst>
                                      </p:cBhvr>
                                      <p:to>
                                        <p:strVal val="hidden"/>
                                      </p:to>
                                    </p:set>
                                  </p:childTnLst>
                                </p:cTn>
                              </p:par>
                              <p:par>
                                <p:cTn id="80" presetID="2" presetClass="exit" presetSubtype="3" fill="hold" nodeType="withEffect">
                                  <p:stCondLst>
                                    <p:cond delay="0"/>
                                  </p:stCondLst>
                                  <p:childTnLst>
                                    <p:anim calcmode="lin" valueType="num">
                                      <p:cBhvr additive="base">
                                        <p:cTn id="81" dur="3250"/>
                                        <p:tgtEl>
                                          <p:spTgt spid="42"/>
                                        </p:tgtEl>
                                        <p:attrNameLst>
                                          <p:attrName>ppt_x</p:attrName>
                                        </p:attrNameLst>
                                      </p:cBhvr>
                                      <p:tavLst>
                                        <p:tav tm="0">
                                          <p:val>
                                            <p:strVal val="ppt_x"/>
                                          </p:val>
                                        </p:tav>
                                        <p:tav tm="100000">
                                          <p:val>
                                            <p:strVal val="1+ppt_w/2"/>
                                          </p:val>
                                        </p:tav>
                                      </p:tavLst>
                                    </p:anim>
                                    <p:anim calcmode="lin" valueType="num">
                                      <p:cBhvr additive="base">
                                        <p:cTn id="82" dur="3250"/>
                                        <p:tgtEl>
                                          <p:spTgt spid="42"/>
                                        </p:tgtEl>
                                        <p:attrNameLst>
                                          <p:attrName>ppt_y</p:attrName>
                                        </p:attrNameLst>
                                      </p:cBhvr>
                                      <p:tavLst>
                                        <p:tav tm="0">
                                          <p:val>
                                            <p:strVal val="ppt_y"/>
                                          </p:val>
                                        </p:tav>
                                        <p:tav tm="100000">
                                          <p:val>
                                            <p:strVal val="0-ppt_h/2"/>
                                          </p:val>
                                        </p:tav>
                                      </p:tavLst>
                                    </p:anim>
                                    <p:set>
                                      <p:cBhvr>
                                        <p:cTn id="83" dur="1" fill="hold">
                                          <p:stCondLst>
                                            <p:cond delay="3249"/>
                                          </p:stCondLst>
                                        </p:cTn>
                                        <p:tgtEl>
                                          <p:spTgt spid="42"/>
                                        </p:tgtEl>
                                        <p:attrNameLst>
                                          <p:attrName>style.visibility</p:attrName>
                                        </p:attrNameLst>
                                      </p:cBhvr>
                                      <p:to>
                                        <p:strVal val="hidden"/>
                                      </p:to>
                                    </p:set>
                                  </p:childTnLst>
                                </p:cTn>
                              </p:par>
                              <p:par>
                                <p:cTn id="84" presetID="19" presetClass="exit" presetSubtype="5" fill="hold" nodeType="withEffect">
                                  <p:stCondLst>
                                    <p:cond delay="0"/>
                                  </p:stCondLst>
                                  <p:childTnLst>
                                    <p:anim calcmode="lin" valueType="num">
                                      <p:cBhvr>
                                        <p:cTn id="85" dur="3250"/>
                                        <p:tgtEl>
                                          <p:spTgt spid="42"/>
                                        </p:tgtEl>
                                        <p:attrNameLst>
                                          <p:attrName>ppt_w</p:attrName>
                                        </p:attrNameLst>
                                      </p:cBhvr>
                                      <p:tavLst>
                                        <p:tav tm="0">
                                          <p:val>
                                            <p:strVal val="ppt_w"/>
                                          </p:val>
                                        </p:tav>
                                        <p:tav tm="100000">
                                          <p:val>
                                            <p:strVal val="ppt_w"/>
                                          </p:val>
                                        </p:tav>
                                      </p:tavLst>
                                    </p:anim>
                                    <p:anim calcmode="lin" valueType="num">
                                      <p:cBhvr>
                                        <p:cTn id="86" dur="325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87" dur="1" fill="hold">
                                          <p:stCondLst>
                                            <p:cond delay="3249"/>
                                          </p:stCondLst>
                                        </p:cTn>
                                        <p:tgtEl>
                                          <p:spTgt spid="42"/>
                                        </p:tgtEl>
                                        <p:attrNameLst>
                                          <p:attrName>style.visibility</p:attrName>
                                        </p:attrNameLst>
                                      </p:cBhvr>
                                      <p:to>
                                        <p:strVal val="hidden"/>
                                      </p:to>
                                    </p:set>
                                  </p:childTnLst>
                                </p:cTn>
                              </p:par>
                              <p:par>
                                <p:cTn id="88" presetID="2" presetClass="exit" presetSubtype="9" fill="hold" nodeType="withEffect">
                                  <p:stCondLst>
                                    <p:cond delay="0"/>
                                  </p:stCondLst>
                                  <p:childTnLst>
                                    <p:anim calcmode="lin" valueType="num">
                                      <p:cBhvr additive="base">
                                        <p:cTn id="89" dur="3250"/>
                                        <p:tgtEl>
                                          <p:spTgt spid="29"/>
                                        </p:tgtEl>
                                        <p:attrNameLst>
                                          <p:attrName>ppt_x</p:attrName>
                                        </p:attrNameLst>
                                      </p:cBhvr>
                                      <p:tavLst>
                                        <p:tav tm="0">
                                          <p:val>
                                            <p:strVal val="ppt_x"/>
                                          </p:val>
                                        </p:tav>
                                        <p:tav tm="100000">
                                          <p:val>
                                            <p:strVal val="0-ppt_w/2"/>
                                          </p:val>
                                        </p:tav>
                                      </p:tavLst>
                                    </p:anim>
                                    <p:anim calcmode="lin" valueType="num">
                                      <p:cBhvr additive="base">
                                        <p:cTn id="90" dur="3250"/>
                                        <p:tgtEl>
                                          <p:spTgt spid="29"/>
                                        </p:tgtEl>
                                        <p:attrNameLst>
                                          <p:attrName>ppt_y</p:attrName>
                                        </p:attrNameLst>
                                      </p:cBhvr>
                                      <p:tavLst>
                                        <p:tav tm="0">
                                          <p:val>
                                            <p:strVal val="ppt_y"/>
                                          </p:val>
                                        </p:tav>
                                        <p:tav tm="100000">
                                          <p:val>
                                            <p:strVal val="0-ppt_h/2"/>
                                          </p:val>
                                        </p:tav>
                                      </p:tavLst>
                                    </p:anim>
                                    <p:set>
                                      <p:cBhvr>
                                        <p:cTn id="91" dur="1" fill="hold">
                                          <p:stCondLst>
                                            <p:cond delay="3249"/>
                                          </p:stCondLst>
                                        </p:cTn>
                                        <p:tgtEl>
                                          <p:spTgt spid="29"/>
                                        </p:tgtEl>
                                        <p:attrNameLst>
                                          <p:attrName>style.visibility</p:attrName>
                                        </p:attrNameLst>
                                      </p:cBhvr>
                                      <p:to>
                                        <p:strVal val="hidden"/>
                                      </p:to>
                                    </p:set>
                                  </p:childTnLst>
                                </p:cTn>
                              </p:par>
                              <p:par>
                                <p:cTn id="92" presetID="19" presetClass="exit" presetSubtype="5" fill="hold" nodeType="withEffect">
                                  <p:stCondLst>
                                    <p:cond delay="0"/>
                                  </p:stCondLst>
                                  <p:childTnLst>
                                    <p:anim calcmode="lin" valueType="num">
                                      <p:cBhvr>
                                        <p:cTn id="93" dur="3250"/>
                                        <p:tgtEl>
                                          <p:spTgt spid="29"/>
                                        </p:tgtEl>
                                        <p:attrNameLst>
                                          <p:attrName>ppt_w</p:attrName>
                                        </p:attrNameLst>
                                      </p:cBhvr>
                                      <p:tavLst>
                                        <p:tav tm="0">
                                          <p:val>
                                            <p:strVal val="ppt_w"/>
                                          </p:val>
                                        </p:tav>
                                        <p:tav tm="100000">
                                          <p:val>
                                            <p:strVal val="ppt_w"/>
                                          </p:val>
                                        </p:tav>
                                      </p:tavLst>
                                    </p:anim>
                                    <p:anim calcmode="lin" valueType="num">
                                      <p:cBhvr>
                                        <p:cTn id="94" dur="325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95" dur="1" fill="hold">
                                          <p:stCondLst>
                                            <p:cond delay="3249"/>
                                          </p:stCondLst>
                                        </p:cTn>
                                        <p:tgtEl>
                                          <p:spTgt spid="29"/>
                                        </p:tgtEl>
                                        <p:attrNameLst>
                                          <p:attrName>style.visibility</p:attrName>
                                        </p:attrNameLst>
                                      </p:cBhvr>
                                      <p:to>
                                        <p:strVal val="hidden"/>
                                      </p:to>
                                    </p:set>
                                  </p:childTnLst>
                                </p:cTn>
                              </p:par>
                              <p:par>
                                <p:cTn id="96" presetID="2" presetClass="exit" presetSubtype="9" fill="hold" nodeType="withEffect">
                                  <p:stCondLst>
                                    <p:cond delay="0"/>
                                  </p:stCondLst>
                                  <p:childTnLst>
                                    <p:anim calcmode="lin" valueType="num">
                                      <p:cBhvr additive="base">
                                        <p:cTn id="97" dur="3250"/>
                                        <p:tgtEl>
                                          <p:spTgt spid="30"/>
                                        </p:tgtEl>
                                        <p:attrNameLst>
                                          <p:attrName>ppt_x</p:attrName>
                                        </p:attrNameLst>
                                      </p:cBhvr>
                                      <p:tavLst>
                                        <p:tav tm="0">
                                          <p:val>
                                            <p:strVal val="ppt_x"/>
                                          </p:val>
                                        </p:tav>
                                        <p:tav tm="100000">
                                          <p:val>
                                            <p:strVal val="0-ppt_w/2"/>
                                          </p:val>
                                        </p:tav>
                                      </p:tavLst>
                                    </p:anim>
                                    <p:anim calcmode="lin" valueType="num">
                                      <p:cBhvr additive="base">
                                        <p:cTn id="98" dur="3250"/>
                                        <p:tgtEl>
                                          <p:spTgt spid="30"/>
                                        </p:tgtEl>
                                        <p:attrNameLst>
                                          <p:attrName>ppt_y</p:attrName>
                                        </p:attrNameLst>
                                      </p:cBhvr>
                                      <p:tavLst>
                                        <p:tav tm="0">
                                          <p:val>
                                            <p:strVal val="ppt_y"/>
                                          </p:val>
                                        </p:tav>
                                        <p:tav tm="100000">
                                          <p:val>
                                            <p:strVal val="0-ppt_h/2"/>
                                          </p:val>
                                        </p:tav>
                                      </p:tavLst>
                                    </p:anim>
                                    <p:set>
                                      <p:cBhvr>
                                        <p:cTn id="99" dur="1" fill="hold">
                                          <p:stCondLst>
                                            <p:cond delay="3249"/>
                                          </p:stCondLst>
                                        </p:cTn>
                                        <p:tgtEl>
                                          <p:spTgt spid="30"/>
                                        </p:tgtEl>
                                        <p:attrNameLst>
                                          <p:attrName>style.visibility</p:attrName>
                                        </p:attrNameLst>
                                      </p:cBhvr>
                                      <p:to>
                                        <p:strVal val="hidden"/>
                                      </p:to>
                                    </p:set>
                                  </p:childTnLst>
                                </p:cTn>
                              </p:par>
                              <p:par>
                                <p:cTn id="100" presetID="19" presetClass="exit" presetSubtype="5" fill="hold" nodeType="withEffect">
                                  <p:stCondLst>
                                    <p:cond delay="0"/>
                                  </p:stCondLst>
                                  <p:childTnLst>
                                    <p:anim calcmode="lin" valueType="num">
                                      <p:cBhvr>
                                        <p:cTn id="101" dur="3250"/>
                                        <p:tgtEl>
                                          <p:spTgt spid="30"/>
                                        </p:tgtEl>
                                        <p:attrNameLst>
                                          <p:attrName>ppt_w</p:attrName>
                                        </p:attrNameLst>
                                      </p:cBhvr>
                                      <p:tavLst>
                                        <p:tav tm="0">
                                          <p:val>
                                            <p:strVal val="ppt_w"/>
                                          </p:val>
                                        </p:tav>
                                        <p:tav tm="100000">
                                          <p:val>
                                            <p:strVal val="ppt_w"/>
                                          </p:val>
                                        </p:tav>
                                      </p:tavLst>
                                    </p:anim>
                                    <p:anim calcmode="lin" valueType="num">
                                      <p:cBhvr>
                                        <p:cTn id="102" dur="325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3" dur="1" fill="hold">
                                          <p:stCondLst>
                                            <p:cond delay="3249"/>
                                          </p:stCondLst>
                                        </p:cTn>
                                        <p:tgtEl>
                                          <p:spTgt spid="30"/>
                                        </p:tgtEl>
                                        <p:attrNameLst>
                                          <p:attrName>style.visibility</p:attrName>
                                        </p:attrNameLst>
                                      </p:cBhvr>
                                      <p:to>
                                        <p:strVal val="hidden"/>
                                      </p:to>
                                    </p:set>
                                  </p:childTnLst>
                                </p:cTn>
                              </p:par>
                              <p:par>
                                <p:cTn id="104" presetID="2" presetClass="exit" presetSubtype="12" fill="hold" nodeType="withEffect">
                                  <p:stCondLst>
                                    <p:cond delay="0"/>
                                  </p:stCondLst>
                                  <p:childTnLst>
                                    <p:anim calcmode="lin" valueType="num">
                                      <p:cBhvr additive="base">
                                        <p:cTn id="105" dur="3250"/>
                                        <p:tgtEl>
                                          <p:spTgt spid="24"/>
                                        </p:tgtEl>
                                        <p:attrNameLst>
                                          <p:attrName>ppt_x</p:attrName>
                                        </p:attrNameLst>
                                      </p:cBhvr>
                                      <p:tavLst>
                                        <p:tav tm="0">
                                          <p:val>
                                            <p:strVal val="ppt_x"/>
                                          </p:val>
                                        </p:tav>
                                        <p:tav tm="100000">
                                          <p:val>
                                            <p:strVal val="0-ppt_w/2"/>
                                          </p:val>
                                        </p:tav>
                                      </p:tavLst>
                                    </p:anim>
                                    <p:anim calcmode="lin" valueType="num">
                                      <p:cBhvr additive="base">
                                        <p:cTn id="106" dur="3250"/>
                                        <p:tgtEl>
                                          <p:spTgt spid="24"/>
                                        </p:tgtEl>
                                        <p:attrNameLst>
                                          <p:attrName>ppt_y</p:attrName>
                                        </p:attrNameLst>
                                      </p:cBhvr>
                                      <p:tavLst>
                                        <p:tav tm="0">
                                          <p:val>
                                            <p:strVal val="ppt_y"/>
                                          </p:val>
                                        </p:tav>
                                        <p:tav tm="100000">
                                          <p:val>
                                            <p:strVal val="1+ppt_h/2"/>
                                          </p:val>
                                        </p:tav>
                                      </p:tavLst>
                                    </p:anim>
                                    <p:set>
                                      <p:cBhvr>
                                        <p:cTn id="107" dur="1" fill="hold">
                                          <p:stCondLst>
                                            <p:cond delay="3249"/>
                                          </p:stCondLst>
                                        </p:cTn>
                                        <p:tgtEl>
                                          <p:spTgt spid="24"/>
                                        </p:tgtEl>
                                        <p:attrNameLst>
                                          <p:attrName>style.visibility</p:attrName>
                                        </p:attrNameLst>
                                      </p:cBhvr>
                                      <p:to>
                                        <p:strVal val="hidden"/>
                                      </p:to>
                                    </p:set>
                                  </p:childTnLst>
                                </p:cTn>
                              </p:par>
                              <p:par>
                                <p:cTn id="108" presetID="19" presetClass="exit" presetSubtype="5" fill="hold" nodeType="withEffect">
                                  <p:stCondLst>
                                    <p:cond delay="0"/>
                                  </p:stCondLst>
                                  <p:childTnLst>
                                    <p:anim calcmode="lin" valueType="num">
                                      <p:cBhvr>
                                        <p:cTn id="109" dur="3250"/>
                                        <p:tgtEl>
                                          <p:spTgt spid="24"/>
                                        </p:tgtEl>
                                        <p:attrNameLst>
                                          <p:attrName>ppt_w</p:attrName>
                                        </p:attrNameLst>
                                      </p:cBhvr>
                                      <p:tavLst>
                                        <p:tav tm="0">
                                          <p:val>
                                            <p:strVal val="ppt_w"/>
                                          </p:val>
                                        </p:tav>
                                        <p:tav tm="100000">
                                          <p:val>
                                            <p:strVal val="ppt_w"/>
                                          </p:val>
                                        </p:tav>
                                      </p:tavLst>
                                    </p:anim>
                                    <p:anim calcmode="lin" valueType="num">
                                      <p:cBhvr>
                                        <p:cTn id="110" dur="325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1" dur="1" fill="hold">
                                          <p:stCondLst>
                                            <p:cond delay="3249"/>
                                          </p:stCondLst>
                                        </p:cTn>
                                        <p:tgtEl>
                                          <p:spTgt spid="24"/>
                                        </p:tgtEl>
                                        <p:attrNameLst>
                                          <p:attrName>style.visibility</p:attrName>
                                        </p:attrNameLst>
                                      </p:cBhvr>
                                      <p:to>
                                        <p:strVal val="hidden"/>
                                      </p:to>
                                    </p:set>
                                  </p:childTnLst>
                                </p:cTn>
                              </p:par>
                              <p:par>
                                <p:cTn id="112" presetID="2" presetClass="exit" presetSubtype="12" fill="hold" nodeType="withEffect">
                                  <p:stCondLst>
                                    <p:cond delay="0"/>
                                  </p:stCondLst>
                                  <p:childTnLst>
                                    <p:anim calcmode="lin" valueType="num">
                                      <p:cBhvr additive="base">
                                        <p:cTn id="113" dur="3250"/>
                                        <p:tgtEl>
                                          <p:spTgt spid="20"/>
                                        </p:tgtEl>
                                        <p:attrNameLst>
                                          <p:attrName>ppt_x</p:attrName>
                                        </p:attrNameLst>
                                      </p:cBhvr>
                                      <p:tavLst>
                                        <p:tav tm="0">
                                          <p:val>
                                            <p:strVal val="ppt_x"/>
                                          </p:val>
                                        </p:tav>
                                        <p:tav tm="100000">
                                          <p:val>
                                            <p:strVal val="0-ppt_w/2"/>
                                          </p:val>
                                        </p:tav>
                                      </p:tavLst>
                                    </p:anim>
                                    <p:anim calcmode="lin" valueType="num">
                                      <p:cBhvr additive="base">
                                        <p:cTn id="114" dur="3250"/>
                                        <p:tgtEl>
                                          <p:spTgt spid="20"/>
                                        </p:tgtEl>
                                        <p:attrNameLst>
                                          <p:attrName>ppt_y</p:attrName>
                                        </p:attrNameLst>
                                      </p:cBhvr>
                                      <p:tavLst>
                                        <p:tav tm="0">
                                          <p:val>
                                            <p:strVal val="ppt_y"/>
                                          </p:val>
                                        </p:tav>
                                        <p:tav tm="100000">
                                          <p:val>
                                            <p:strVal val="1+ppt_h/2"/>
                                          </p:val>
                                        </p:tav>
                                      </p:tavLst>
                                    </p:anim>
                                    <p:set>
                                      <p:cBhvr>
                                        <p:cTn id="115" dur="1" fill="hold">
                                          <p:stCondLst>
                                            <p:cond delay="3249"/>
                                          </p:stCondLst>
                                        </p:cTn>
                                        <p:tgtEl>
                                          <p:spTgt spid="20"/>
                                        </p:tgtEl>
                                        <p:attrNameLst>
                                          <p:attrName>style.visibility</p:attrName>
                                        </p:attrNameLst>
                                      </p:cBhvr>
                                      <p:to>
                                        <p:strVal val="hidden"/>
                                      </p:to>
                                    </p:set>
                                  </p:childTnLst>
                                </p:cTn>
                              </p:par>
                              <p:par>
                                <p:cTn id="116" presetID="19" presetClass="exit" presetSubtype="5" fill="hold" nodeType="withEffect">
                                  <p:stCondLst>
                                    <p:cond delay="0"/>
                                  </p:stCondLst>
                                  <p:childTnLst>
                                    <p:anim calcmode="lin" valueType="num">
                                      <p:cBhvr>
                                        <p:cTn id="117" dur="3250"/>
                                        <p:tgtEl>
                                          <p:spTgt spid="20"/>
                                        </p:tgtEl>
                                        <p:attrNameLst>
                                          <p:attrName>ppt_w</p:attrName>
                                        </p:attrNameLst>
                                      </p:cBhvr>
                                      <p:tavLst>
                                        <p:tav tm="0">
                                          <p:val>
                                            <p:strVal val="ppt_w"/>
                                          </p:val>
                                        </p:tav>
                                        <p:tav tm="100000">
                                          <p:val>
                                            <p:strVal val="ppt_w"/>
                                          </p:val>
                                        </p:tav>
                                      </p:tavLst>
                                    </p:anim>
                                    <p:anim calcmode="lin" valueType="num">
                                      <p:cBhvr>
                                        <p:cTn id="118" dur="325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9" dur="1" fill="hold">
                                          <p:stCondLst>
                                            <p:cond delay="3249"/>
                                          </p:stCondLst>
                                        </p:cTn>
                                        <p:tgtEl>
                                          <p:spTgt spid="20"/>
                                        </p:tgtEl>
                                        <p:attrNameLst>
                                          <p:attrName>style.visibility</p:attrName>
                                        </p:attrNameLst>
                                      </p:cBhvr>
                                      <p:to>
                                        <p:strVal val="hidden"/>
                                      </p:to>
                                    </p:set>
                                  </p:childTnLst>
                                </p:cTn>
                              </p:par>
                              <p:par>
                                <p:cTn id="120" presetID="23" presetClass="entr" presetSubtype="272" fill="hold" nodeType="withEffect">
                                  <p:stCondLst>
                                    <p:cond delay="0"/>
                                  </p:stCondLst>
                                  <p:childTnLst>
                                    <p:set>
                                      <p:cBhvr>
                                        <p:cTn id="121" dur="1" fill="hold">
                                          <p:stCondLst>
                                            <p:cond delay="0"/>
                                          </p:stCondLst>
                                        </p:cTn>
                                        <p:tgtEl>
                                          <p:spTgt spid="56"/>
                                        </p:tgtEl>
                                        <p:attrNameLst>
                                          <p:attrName>style.visibility</p:attrName>
                                        </p:attrNameLst>
                                      </p:cBhvr>
                                      <p:to>
                                        <p:strVal val="visible"/>
                                      </p:to>
                                    </p:set>
                                    <p:anim calcmode="lin" valueType="num">
                                      <p:cBhvr>
                                        <p:cTn id="122" dur="3250" fill="hold"/>
                                        <p:tgtEl>
                                          <p:spTgt spid="56"/>
                                        </p:tgtEl>
                                        <p:attrNameLst>
                                          <p:attrName>ppt_w</p:attrName>
                                        </p:attrNameLst>
                                      </p:cBhvr>
                                      <p:tavLst>
                                        <p:tav tm="0">
                                          <p:val>
                                            <p:strVal val="2/3*#ppt_w"/>
                                          </p:val>
                                        </p:tav>
                                        <p:tav tm="100000">
                                          <p:val>
                                            <p:strVal val="#ppt_w"/>
                                          </p:val>
                                        </p:tav>
                                      </p:tavLst>
                                    </p:anim>
                                    <p:anim calcmode="lin" valueType="num">
                                      <p:cBhvr>
                                        <p:cTn id="123" dur="3250" fill="hold"/>
                                        <p:tgtEl>
                                          <p:spTgt spid="56"/>
                                        </p:tgtEl>
                                        <p:attrNameLst>
                                          <p:attrName>ppt_h</p:attrName>
                                        </p:attrNameLst>
                                      </p:cBhvr>
                                      <p:tavLst>
                                        <p:tav tm="0">
                                          <p:val>
                                            <p:strVal val="2/3*#ppt_h"/>
                                          </p:val>
                                        </p:tav>
                                        <p:tav tm="100000">
                                          <p:val>
                                            <p:strVal val="#ppt_h"/>
                                          </p:val>
                                        </p:tav>
                                      </p:tavLst>
                                    </p:anim>
                                  </p:childTnLst>
                                </p:cTn>
                              </p:par>
                              <p:par>
                                <p:cTn id="124" presetID="8" presetClass="entr" presetSubtype="32" fill="hold" nodeType="withEffect">
                                  <p:stCondLst>
                                    <p:cond delay="0"/>
                                  </p:stCondLst>
                                  <p:childTnLst>
                                    <p:set>
                                      <p:cBhvr>
                                        <p:cTn id="125" dur="1" fill="hold">
                                          <p:stCondLst>
                                            <p:cond delay="0"/>
                                          </p:stCondLst>
                                        </p:cTn>
                                        <p:tgtEl>
                                          <p:spTgt spid="56"/>
                                        </p:tgtEl>
                                        <p:attrNameLst>
                                          <p:attrName>style.visibility</p:attrName>
                                        </p:attrNameLst>
                                      </p:cBhvr>
                                      <p:to>
                                        <p:strVal val="visible"/>
                                      </p:to>
                                    </p:set>
                                    <p:animEffect transition="in" filter="diamond(out)">
                                      <p:cBhvr>
                                        <p:cTn id="126" dur="325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 name="123 Grupo"/>
          <p:cNvGrpSpPr/>
          <p:nvPr/>
        </p:nvGrpSpPr>
        <p:grpSpPr>
          <a:xfrm>
            <a:off x="-27483" y="35406"/>
            <a:ext cx="9144000" cy="5143500"/>
            <a:chOff x="0" y="0"/>
            <a:chExt cx="9144000" cy="5143500"/>
          </a:xfrm>
        </p:grpSpPr>
        <p:sp>
          <p:nvSpPr>
            <p:cNvPr id="131" name="130 Rectángulo"/>
            <p:cNvSpPr/>
            <p:nvPr/>
          </p:nvSpPr>
          <p:spPr>
            <a:xfrm rot="10800000">
              <a:off x="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a:off x="457200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rot="10800000" flipH="1">
              <a:off x="457200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flipH="1">
              <a:off x="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0410"/>
            <a:ext cx="9144000" cy="5173910"/>
          </a:xfrm>
          <a:prstGeom prst="rect">
            <a:avLst/>
          </a:prstGeom>
        </p:spPr>
      </p:pic>
      <p:grpSp>
        <p:nvGrpSpPr>
          <p:cNvPr id="27" name="Grupo 33"/>
          <p:cNvGrpSpPr/>
          <p:nvPr/>
        </p:nvGrpSpPr>
        <p:grpSpPr>
          <a:xfrm rot="5400000" flipH="1">
            <a:off x="6749974" y="-262478"/>
            <a:ext cx="969481" cy="3242056"/>
            <a:chOff x="0" y="0"/>
            <a:chExt cx="4599296" cy="6858000"/>
          </a:xfrm>
        </p:grpSpPr>
        <p:sp>
          <p:nvSpPr>
            <p:cNvPr id="2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Grupo 33"/>
          <p:cNvGrpSpPr/>
          <p:nvPr/>
        </p:nvGrpSpPr>
        <p:grpSpPr>
          <a:xfrm rot="5400000" flipH="1">
            <a:off x="5737284" y="451898"/>
            <a:ext cx="969481" cy="3242056"/>
            <a:chOff x="0" y="0"/>
            <a:chExt cx="4599296" cy="6858000"/>
          </a:xfrm>
        </p:grpSpPr>
        <p:sp>
          <p:nvSpPr>
            <p:cNvPr id="5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Grupo 33"/>
          <p:cNvGrpSpPr/>
          <p:nvPr/>
        </p:nvGrpSpPr>
        <p:grpSpPr>
          <a:xfrm rot="5400000" flipH="1">
            <a:off x="7814796" y="-853685"/>
            <a:ext cx="969481" cy="3242056"/>
            <a:chOff x="0" y="0"/>
            <a:chExt cx="4599296" cy="6858000"/>
          </a:xfrm>
        </p:grpSpPr>
        <p:sp>
          <p:nvSpPr>
            <p:cNvPr id="6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 name="Grupo 33"/>
          <p:cNvGrpSpPr/>
          <p:nvPr/>
        </p:nvGrpSpPr>
        <p:grpSpPr>
          <a:xfrm rot="16200000">
            <a:off x="379696" y="-893473"/>
            <a:ext cx="969481" cy="3242056"/>
            <a:chOff x="0" y="0"/>
            <a:chExt cx="4599296" cy="6858000"/>
          </a:xfrm>
        </p:grpSpPr>
        <p:sp>
          <p:nvSpPr>
            <p:cNvPr id="7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5" name="Grupo 33"/>
          <p:cNvGrpSpPr/>
          <p:nvPr/>
        </p:nvGrpSpPr>
        <p:grpSpPr>
          <a:xfrm rot="16200000">
            <a:off x="1489391" y="-224165"/>
            <a:ext cx="969481" cy="3242056"/>
            <a:chOff x="0" y="0"/>
            <a:chExt cx="4599296" cy="6858000"/>
          </a:xfrm>
        </p:grpSpPr>
        <p:sp>
          <p:nvSpPr>
            <p:cNvPr id="7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1" name="Grupo 33"/>
          <p:cNvGrpSpPr/>
          <p:nvPr/>
        </p:nvGrpSpPr>
        <p:grpSpPr>
          <a:xfrm rot="16200000">
            <a:off x="2439960" y="430393"/>
            <a:ext cx="969481" cy="3242056"/>
            <a:chOff x="0" y="0"/>
            <a:chExt cx="4599296" cy="6858000"/>
          </a:xfrm>
        </p:grpSpPr>
        <p:sp>
          <p:nvSpPr>
            <p:cNvPr id="8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Grupo 33"/>
          <p:cNvGrpSpPr/>
          <p:nvPr/>
        </p:nvGrpSpPr>
        <p:grpSpPr>
          <a:xfrm rot="5400000">
            <a:off x="7814796" y="2771739"/>
            <a:ext cx="969481" cy="3242056"/>
            <a:chOff x="0" y="0"/>
            <a:chExt cx="4599296" cy="6858000"/>
          </a:xfrm>
        </p:grpSpPr>
        <p:sp>
          <p:nvSpPr>
            <p:cNvPr id="8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3" name="Grupo 33"/>
          <p:cNvGrpSpPr/>
          <p:nvPr/>
        </p:nvGrpSpPr>
        <p:grpSpPr>
          <a:xfrm rot="5400000">
            <a:off x="6773347" y="2070021"/>
            <a:ext cx="969481" cy="3242056"/>
            <a:chOff x="0" y="0"/>
            <a:chExt cx="4599296" cy="6858000"/>
          </a:xfrm>
        </p:grpSpPr>
        <p:sp>
          <p:nvSpPr>
            <p:cNvPr id="9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9" name="Grupo 33"/>
          <p:cNvGrpSpPr/>
          <p:nvPr/>
        </p:nvGrpSpPr>
        <p:grpSpPr>
          <a:xfrm rot="5400000">
            <a:off x="5737829" y="1440098"/>
            <a:ext cx="969481" cy="3242056"/>
            <a:chOff x="0" y="0"/>
            <a:chExt cx="4599296" cy="6858000"/>
          </a:xfrm>
        </p:grpSpPr>
        <p:sp>
          <p:nvSpPr>
            <p:cNvPr id="10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5" name="Grupo 33"/>
          <p:cNvGrpSpPr/>
          <p:nvPr/>
        </p:nvGrpSpPr>
        <p:grpSpPr>
          <a:xfrm rot="16200000" flipH="1">
            <a:off x="355978" y="2830770"/>
            <a:ext cx="969481" cy="3242056"/>
            <a:chOff x="0" y="0"/>
            <a:chExt cx="4599296" cy="6858000"/>
          </a:xfrm>
        </p:grpSpPr>
        <p:sp>
          <p:nvSpPr>
            <p:cNvPr id="10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1" name="Grupo 33"/>
          <p:cNvGrpSpPr/>
          <p:nvPr/>
        </p:nvGrpSpPr>
        <p:grpSpPr>
          <a:xfrm rot="16200000" flipH="1">
            <a:off x="1444854" y="2176251"/>
            <a:ext cx="969481" cy="3242056"/>
            <a:chOff x="0" y="0"/>
            <a:chExt cx="4599296" cy="6858000"/>
          </a:xfrm>
        </p:grpSpPr>
        <p:sp>
          <p:nvSpPr>
            <p:cNvPr id="11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Grupo 33"/>
          <p:cNvGrpSpPr/>
          <p:nvPr/>
        </p:nvGrpSpPr>
        <p:grpSpPr>
          <a:xfrm rot="16200000" flipH="1">
            <a:off x="2488155" y="1413581"/>
            <a:ext cx="969481" cy="3242056"/>
            <a:chOff x="0" y="0"/>
            <a:chExt cx="4599296" cy="6858000"/>
          </a:xfrm>
        </p:grpSpPr>
        <p:sp>
          <p:nvSpPr>
            <p:cNvPr id="11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25" name="124 Rectángulo"/>
          <p:cNvSpPr/>
          <p:nvPr/>
        </p:nvSpPr>
        <p:spPr>
          <a:xfrm flipH="1">
            <a:off x="-612578" y="-308234"/>
            <a:ext cx="1044116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204973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2250" fill="hold"/>
                                        <p:tgtEl>
                                          <p:spTgt spid="27"/>
                                        </p:tgtEl>
                                        <p:attrNameLst>
                                          <p:attrName>ppt_x</p:attrName>
                                        </p:attrNameLst>
                                      </p:cBhvr>
                                      <p:tavLst>
                                        <p:tav tm="0">
                                          <p:val>
                                            <p:strVal val="0-#ppt_w/2"/>
                                          </p:val>
                                        </p:tav>
                                        <p:tav tm="100000">
                                          <p:val>
                                            <p:strVal val="#ppt_x"/>
                                          </p:val>
                                        </p:tav>
                                      </p:tavLst>
                                    </p:anim>
                                    <p:anim calcmode="lin" valueType="num">
                                      <p:cBhvr additive="base">
                                        <p:cTn id="8" dur="2250" fill="hold"/>
                                        <p:tgtEl>
                                          <p:spTgt spid="27"/>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p:cTn id="11" dur="2250" fill="hold"/>
                                        <p:tgtEl>
                                          <p:spTgt spid="27"/>
                                        </p:tgtEl>
                                        <p:attrNameLst>
                                          <p:attrName>ppt_w</p:attrName>
                                        </p:attrNameLst>
                                      </p:cBhvr>
                                      <p:tavLst>
                                        <p:tav tm="0">
                                          <p:val>
                                            <p:strVal val="#ppt_w"/>
                                          </p:val>
                                        </p:tav>
                                        <p:tav tm="100000">
                                          <p:val>
                                            <p:strVal val="#ppt_w"/>
                                          </p:val>
                                        </p:tav>
                                      </p:tavLst>
                                    </p:anim>
                                    <p:anim calcmode="lin" valueType="num">
                                      <p:cBhvr>
                                        <p:cTn id="12" dur="2250" fill="hold"/>
                                        <p:tgtEl>
                                          <p:spTgt spid="27"/>
                                        </p:tgtEl>
                                        <p:attrNameLst>
                                          <p:attrName>ppt_h</p:attrName>
                                        </p:attrNameLst>
                                      </p:cBhvr>
                                      <p:tavLst>
                                        <p:tav tm="0" fmla="#ppt_h*sin(2.5*pi*$)">
                                          <p:val>
                                            <p:fltVal val="0"/>
                                          </p:val>
                                        </p:tav>
                                        <p:tav tm="100000">
                                          <p:val>
                                            <p:fltVal val="1"/>
                                          </p:val>
                                        </p:tav>
                                      </p:tavLst>
                                    </p:anim>
                                  </p:childTnLst>
                                </p:cTn>
                              </p:par>
                              <p:par>
                                <p:cTn id="13" presetID="2" presetClass="entr" presetSubtype="12" fill="hold" nodeType="withEffect">
                                  <p:stCondLst>
                                    <p:cond delay="0"/>
                                  </p:stCondLst>
                                  <p:childTnLst>
                                    <p:set>
                                      <p:cBhvr>
                                        <p:cTn id="14" dur="1" fill="hold">
                                          <p:stCondLst>
                                            <p:cond delay="0"/>
                                          </p:stCondLst>
                                        </p:cTn>
                                        <p:tgtEl>
                                          <p:spTgt spid="63"/>
                                        </p:tgtEl>
                                        <p:attrNameLst>
                                          <p:attrName>style.visibility</p:attrName>
                                        </p:attrNameLst>
                                      </p:cBhvr>
                                      <p:to>
                                        <p:strVal val="visible"/>
                                      </p:to>
                                    </p:set>
                                    <p:anim calcmode="lin" valueType="num">
                                      <p:cBhvr additive="base">
                                        <p:cTn id="15" dur="2250" fill="hold"/>
                                        <p:tgtEl>
                                          <p:spTgt spid="63"/>
                                        </p:tgtEl>
                                        <p:attrNameLst>
                                          <p:attrName>ppt_x</p:attrName>
                                        </p:attrNameLst>
                                      </p:cBhvr>
                                      <p:tavLst>
                                        <p:tav tm="0">
                                          <p:val>
                                            <p:strVal val="0-#ppt_w/2"/>
                                          </p:val>
                                        </p:tav>
                                        <p:tav tm="100000">
                                          <p:val>
                                            <p:strVal val="#ppt_x"/>
                                          </p:val>
                                        </p:tav>
                                      </p:tavLst>
                                    </p:anim>
                                    <p:anim calcmode="lin" valueType="num">
                                      <p:cBhvr additive="base">
                                        <p:cTn id="16" dur="2250" fill="hold"/>
                                        <p:tgtEl>
                                          <p:spTgt spid="63"/>
                                        </p:tgtEl>
                                        <p:attrNameLst>
                                          <p:attrName>ppt_y</p:attrName>
                                        </p:attrNameLst>
                                      </p:cBhvr>
                                      <p:tavLst>
                                        <p:tav tm="0">
                                          <p:val>
                                            <p:strVal val="1+#ppt_h/2"/>
                                          </p:val>
                                        </p:tav>
                                        <p:tav tm="100000">
                                          <p:val>
                                            <p:strVal val="#ppt_y"/>
                                          </p:val>
                                        </p:tav>
                                      </p:tavLst>
                                    </p:anim>
                                  </p:childTnLst>
                                </p:cTn>
                              </p:par>
                              <p:par>
                                <p:cTn id="17" presetID="19" presetClass="entr" presetSubtype="5" fill="hold" nodeType="withEffect">
                                  <p:stCondLst>
                                    <p:cond delay="0"/>
                                  </p:stCondLst>
                                  <p:childTnLst>
                                    <p:set>
                                      <p:cBhvr>
                                        <p:cTn id="18" dur="1" fill="hold">
                                          <p:stCondLst>
                                            <p:cond delay="0"/>
                                          </p:stCondLst>
                                        </p:cTn>
                                        <p:tgtEl>
                                          <p:spTgt spid="63"/>
                                        </p:tgtEl>
                                        <p:attrNameLst>
                                          <p:attrName>style.visibility</p:attrName>
                                        </p:attrNameLst>
                                      </p:cBhvr>
                                      <p:to>
                                        <p:strVal val="visible"/>
                                      </p:to>
                                    </p:set>
                                    <p:anim calcmode="lin" valueType="num">
                                      <p:cBhvr>
                                        <p:cTn id="19" dur="2250" fill="hold"/>
                                        <p:tgtEl>
                                          <p:spTgt spid="63"/>
                                        </p:tgtEl>
                                        <p:attrNameLst>
                                          <p:attrName>ppt_w</p:attrName>
                                        </p:attrNameLst>
                                      </p:cBhvr>
                                      <p:tavLst>
                                        <p:tav tm="0">
                                          <p:val>
                                            <p:strVal val="#ppt_w"/>
                                          </p:val>
                                        </p:tav>
                                        <p:tav tm="100000">
                                          <p:val>
                                            <p:strVal val="#ppt_w"/>
                                          </p:val>
                                        </p:tav>
                                      </p:tavLst>
                                    </p:anim>
                                    <p:anim calcmode="lin" valueType="num">
                                      <p:cBhvr>
                                        <p:cTn id="20" dur="2250" fill="hold"/>
                                        <p:tgtEl>
                                          <p:spTgt spid="63"/>
                                        </p:tgtEl>
                                        <p:attrNameLst>
                                          <p:attrName>ppt_h</p:attrName>
                                        </p:attrNameLst>
                                      </p:cBhvr>
                                      <p:tavLst>
                                        <p:tav tm="0" fmla="#ppt_h*sin(2.5*pi*$)">
                                          <p:val>
                                            <p:fltVal val="0"/>
                                          </p:val>
                                        </p:tav>
                                        <p:tav tm="100000">
                                          <p:val>
                                            <p:fltVal val="1"/>
                                          </p:val>
                                        </p:tav>
                                      </p:tavLst>
                                    </p:anim>
                                  </p:childTnLst>
                                </p:cTn>
                              </p:par>
                              <p:par>
                                <p:cTn id="21" presetID="2" presetClass="entr" presetSubtype="12" fill="hold" nodeType="withEffect">
                                  <p:stCondLst>
                                    <p:cond delay="0"/>
                                  </p:stCondLst>
                                  <p:childTnLst>
                                    <p:set>
                                      <p:cBhvr>
                                        <p:cTn id="22" dur="1" fill="hold">
                                          <p:stCondLst>
                                            <p:cond delay="0"/>
                                          </p:stCondLst>
                                        </p:cTn>
                                        <p:tgtEl>
                                          <p:spTgt spid="57"/>
                                        </p:tgtEl>
                                        <p:attrNameLst>
                                          <p:attrName>style.visibility</p:attrName>
                                        </p:attrNameLst>
                                      </p:cBhvr>
                                      <p:to>
                                        <p:strVal val="visible"/>
                                      </p:to>
                                    </p:set>
                                    <p:anim calcmode="lin" valueType="num">
                                      <p:cBhvr additive="base">
                                        <p:cTn id="23" dur="2250" fill="hold"/>
                                        <p:tgtEl>
                                          <p:spTgt spid="57"/>
                                        </p:tgtEl>
                                        <p:attrNameLst>
                                          <p:attrName>ppt_x</p:attrName>
                                        </p:attrNameLst>
                                      </p:cBhvr>
                                      <p:tavLst>
                                        <p:tav tm="0">
                                          <p:val>
                                            <p:strVal val="0-#ppt_w/2"/>
                                          </p:val>
                                        </p:tav>
                                        <p:tav tm="100000">
                                          <p:val>
                                            <p:strVal val="#ppt_x"/>
                                          </p:val>
                                        </p:tav>
                                      </p:tavLst>
                                    </p:anim>
                                    <p:anim calcmode="lin" valueType="num">
                                      <p:cBhvr additive="base">
                                        <p:cTn id="24" dur="2250" fill="hold"/>
                                        <p:tgtEl>
                                          <p:spTgt spid="57"/>
                                        </p:tgtEl>
                                        <p:attrNameLst>
                                          <p:attrName>ppt_y</p:attrName>
                                        </p:attrNameLst>
                                      </p:cBhvr>
                                      <p:tavLst>
                                        <p:tav tm="0">
                                          <p:val>
                                            <p:strVal val="1+#ppt_h/2"/>
                                          </p:val>
                                        </p:tav>
                                        <p:tav tm="100000">
                                          <p:val>
                                            <p:strVal val="#ppt_y"/>
                                          </p:val>
                                        </p:tav>
                                      </p:tavLst>
                                    </p:anim>
                                  </p:childTnLst>
                                </p:cTn>
                              </p:par>
                              <p:par>
                                <p:cTn id="25" presetID="19" presetClass="entr" presetSubtype="5" fill="hold" nodeType="withEffect">
                                  <p:stCondLst>
                                    <p:cond delay="0"/>
                                  </p:stCondLst>
                                  <p:childTnLst>
                                    <p:set>
                                      <p:cBhvr>
                                        <p:cTn id="26" dur="1" fill="hold">
                                          <p:stCondLst>
                                            <p:cond delay="0"/>
                                          </p:stCondLst>
                                        </p:cTn>
                                        <p:tgtEl>
                                          <p:spTgt spid="57"/>
                                        </p:tgtEl>
                                        <p:attrNameLst>
                                          <p:attrName>style.visibility</p:attrName>
                                        </p:attrNameLst>
                                      </p:cBhvr>
                                      <p:to>
                                        <p:strVal val="visible"/>
                                      </p:to>
                                    </p:set>
                                    <p:anim calcmode="lin" valueType="num">
                                      <p:cBhvr>
                                        <p:cTn id="27" dur="2250" fill="hold"/>
                                        <p:tgtEl>
                                          <p:spTgt spid="57"/>
                                        </p:tgtEl>
                                        <p:attrNameLst>
                                          <p:attrName>ppt_w</p:attrName>
                                        </p:attrNameLst>
                                      </p:cBhvr>
                                      <p:tavLst>
                                        <p:tav tm="0">
                                          <p:val>
                                            <p:strVal val="#ppt_w"/>
                                          </p:val>
                                        </p:tav>
                                        <p:tav tm="100000">
                                          <p:val>
                                            <p:strVal val="#ppt_w"/>
                                          </p:val>
                                        </p:tav>
                                      </p:tavLst>
                                    </p:anim>
                                    <p:anim calcmode="lin" valueType="num">
                                      <p:cBhvr>
                                        <p:cTn id="28" dur="2250" fill="hold"/>
                                        <p:tgtEl>
                                          <p:spTgt spid="57"/>
                                        </p:tgtEl>
                                        <p:attrNameLst>
                                          <p:attrName>ppt_h</p:attrName>
                                        </p:attrNameLst>
                                      </p:cBhvr>
                                      <p:tavLst>
                                        <p:tav tm="0" fmla="#ppt_h*sin(2.5*pi*$)">
                                          <p:val>
                                            <p:fltVal val="0"/>
                                          </p:val>
                                        </p:tav>
                                        <p:tav tm="100000">
                                          <p:val>
                                            <p:fltVal val="1"/>
                                          </p:val>
                                        </p:tav>
                                      </p:tavLst>
                                    </p:anim>
                                  </p:childTnLst>
                                </p:cTn>
                              </p:par>
                              <p:par>
                                <p:cTn id="29" presetID="2" presetClass="entr" presetSubtype="6" fill="hold" nodeType="withEffect">
                                  <p:stCondLst>
                                    <p:cond delay="0"/>
                                  </p:stCondLst>
                                  <p:childTnLst>
                                    <p:set>
                                      <p:cBhvr>
                                        <p:cTn id="30" dur="1" fill="hold">
                                          <p:stCondLst>
                                            <p:cond delay="0"/>
                                          </p:stCondLst>
                                        </p:cTn>
                                        <p:tgtEl>
                                          <p:spTgt spid="81"/>
                                        </p:tgtEl>
                                        <p:attrNameLst>
                                          <p:attrName>style.visibility</p:attrName>
                                        </p:attrNameLst>
                                      </p:cBhvr>
                                      <p:to>
                                        <p:strVal val="visible"/>
                                      </p:to>
                                    </p:set>
                                    <p:anim calcmode="lin" valueType="num">
                                      <p:cBhvr additive="base">
                                        <p:cTn id="31" dur="2250" fill="hold"/>
                                        <p:tgtEl>
                                          <p:spTgt spid="81"/>
                                        </p:tgtEl>
                                        <p:attrNameLst>
                                          <p:attrName>ppt_x</p:attrName>
                                        </p:attrNameLst>
                                      </p:cBhvr>
                                      <p:tavLst>
                                        <p:tav tm="0">
                                          <p:val>
                                            <p:strVal val="1+#ppt_w/2"/>
                                          </p:val>
                                        </p:tav>
                                        <p:tav tm="100000">
                                          <p:val>
                                            <p:strVal val="#ppt_x"/>
                                          </p:val>
                                        </p:tav>
                                      </p:tavLst>
                                    </p:anim>
                                    <p:anim calcmode="lin" valueType="num">
                                      <p:cBhvr additive="base">
                                        <p:cTn id="32" dur="2250" fill="hold"/>
                                        <p:tgtEl>
                                          <p:spTgt spid="81"/>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81"/>
                                        </p:tgtEl>
                                        <p:attrNameLst>
                                          <p:attrName>style.visibility</p:attrName>
                                        </p:attrNameLst>
                                      </p:cBhvr>
                                      <p:to>
                                        <p:strVal val="visible"/>
                                      </p:to>
                                    </p:set>
                                    <p:anim calcmode="lin" valueType="num">
                                      <p:cBhvr>
                                        <p:cTn id="35" dur="2250" fill="hold"/>
                                        <p:tgtEl>
                                          <p:spTgt spid="81"/>
                                        </p:tgtEl>
                                        <p:attrNameLst>
                                          <p:attrName>ppt_w</p:attrName>
                                        </p:attrNameLst>
                                      </p:cBhvr>
                                      <p:tavLst>
                                        <p:tav tm="0">
                                          <p:val>
                                            <p:strVal val="#ppt_w"/>
                                          </p:val>
                                        </p:tav>
                                        <p:tav tm="100000">
                                          <p:val>
                                            <p:strVal val="#ppt_w"/>
                                          </p:val>
                                        </p:tav>
                                      </p:tavLst>
                                    </p:anim>
                                    <p:anim calcmode="lin" valueType="num">
                                      <p:cBhvr>
                                        <p:cTn id="36" dur="2250" fill="hold"/>
                                        <p:tgtEl>
                                          <p:spTgt spid="81"/>
                                        </p:tgtEl>
                                        <p:attrNameLst>
                                          <p:attrName>ppt_h</p:attrName>
                                        </p:attrNameLst>
                                      </p:cBhvr>
                                      <p:tavLst>
                                        <p:tav tm="0" fmla="#ppt_h*sin(2.5*pi*$)">
                                          <p:val>
                                            <p:fltVal val="0"/>
                                          </p:val>
                                        </p:tav>
                                        <p:tav tm="100000">
                                          <p:val>
                                            <p:fltVal val="1"/>
                                          </p:val>
                                        </p:tav>
                                      </p:tavLst>
                                    </p:anim>
                                  </p:childTnLst>
                                </p:cTn>
                              </p:par>
                              <p:par>
                                <p:cTn id="37" presetID="2" presetClass="entr" presetSubtype="6" fill="hold" nodeType="withEffect">
                                  <p:stCondLst>
                                    <p:cond delay="0"/>
                                  </p:stCondLst>
                                  <p:childTnLst>
                                    <p:set>
                                      <p:cBhvr>
                                        <p:cTn id="38" dur="1" fill="hold">
                                          <p:stCondLst>
                                            <p:cond delay="0"/>
                                          </p:stCondLst>
                                        </p:cTn>
                                        <p:tgtEl>
                                          <p:spTgt spid="75"/>
                                        </p:tgtEl>
                                        <p:attrNameLst>
                                          <p:attrName>style.visibility</p:attrName>
                                        </p:attrNameLst>
                                      </p:cBhvr>
                                      <p:to>
                                        <p:strVal val="visible"/>
                                      </p:to>
                                    </p:set>
                                    <p:anim calcmode="lin" valueType="num">
                                      <p:cBhvr additive="base">
                                        <p:cTn id="39" dur="2250" fill="hold"/>
                                        <p:tgtEl>
                                          <p:spTgt spid="75"/>
                                        </p:tgtEl>
                                        <p:attrNameLst>
                                          <p:attrName>ppt_x</p:attrName>
                                        </p:attrNameLst>
                                      </p:cBhvr>
                                      <p:tavLst>
                                        <p:tav tm="0">
                                          <p:val>
                                            <p:strVal val="1+#ppt_w/2"/>
                                          </p:val>
                                        </p:tav>
                                        <p:tav tm="100000">
                                          <p:val>
                                            <p:strVal val="#ppt_x"/>
                                          </p:val>
                                        </p:tav>
                                      </p:tavLst>
                                    </p:anim>
                                    <p:anim calcmode="lin" valueType="num">
                                      <p:cBhvr additive="base">
                                        <p:cTn id="40" dur="2250" fill="hold"/>
                                        <p:tgtEl>
                                          <p:spTgt spid="75"/>
                                        </p:tgtEl>
                                        <p:attrNameLst>
                                          <p:attrName>ppt_y</p:attrName>
                                        </p:attrNameLst>
                                      </p:cBhvr>
                                      <p:tavLst>
                                        <p:tav tm="0">
                                          <p:val>
                                            <p:strVal val="1+#ppt_h/2"/>
                                          </p:val>
                                        </p:tav>
                                        <p:tav tm="100000">
                                          <p:val>
                                            <p:strVal val="#ppt_y"/>
                                          </p:val>
                                        </p:tav>
                                      </p:tavLst>
                                    </p:anim>
                                  </p:childTnLst>
                                </p:cTn>
                              </p:par>
                              <p:par>
                                <p:cTn id="41" presetID="19" presetClass="entr" presetSubtype="5" fill="hold" nodeType="withEffect">
                                  <p:stCondLst>
                                    <p:cond delay="0"/>
                                  </p:stCondLst>
                                  <p:childTnLst>
                                    <p:set>
                                      <p:cBhvr>
                                        <p:cTn id="42" dur="1" fill="hold">
                                          <p:stCondLst>
                                            <p:cond delay="0"/>
                                          </p:stCondLst>
                                        </p:cTn>
                                        <p:tgtEl>
                                          <p:spTgt spid="75"/>
                                        </p:tgtEl>
                                        <p:attrNameLst>
                                          <p:attrName>style.visibility</p:attrName>
                                        </p:attrNameLst>
                                      </p:cBhvr>
                                      <p:to>
                                        <p:strVal val="visible"/>
                                      </p:to>
                                    </p:set>
                                    <p:anim calcmode="lin" valueType="num">
                                      <p:cBhvr>
                                        <p:cTn id="43" dur="2250" fill="hold"/>
                                        <p:tgtEl>
                                          <p:spTgt spid="75"/>
                                        </p:tgtEl>
                                        <p:attrNameLst>
                                          <p:attrName>ppt_w</p:attrName>
                                        </p:attrNameLst>
                                      </p:cBhvr>
                                      <p:tavLst>
                                        <p:tav tm="0">
                                          <p:val>
                                            <p:strVal val="#ppt_w"/>
                                          </p:val>
                                        </p:tav>
                                        <p:tav tm="100000">
                                          <p:val>
                                            <p:strVal val="#ppt_w"/>
                                          </p:val>
                                        </p:tav>
                                      </p:tavLst>
                                    </p:anim>
                                    <p:anim calcmode="lin" valueType="num">
                                      <p:cBhvr>
                                        <p:cTn id="44" dur="2250" fill="hold"/>
                                        <p:tgtEl>
                                          <p:spTgt spid="75"/>
                                        </p:tgtEl>
                                        <p:attrNameLst>
                                          <p:attrName>ppt_h</p:attrName>
                                        </p:attrNameLst>
                                      </p:cBhvr>
                                      <p:tavLst>
                                        <p:tav tm="0" fmla="#ppt_h*sin(2.5*pi*$)">
                                          <p:val>
                                            <p:fltVal val="0"/>
                                          </p:val>
                                        </p:tav>
                                        <p:tav tm="100000">
                                          <p:val>
                                            <p:fltVal val="1"/>
                                          </p:val>
                                        </p:tav>
                                      </p:tavLst>
                                    </p:anim>
                                  </p:childTnLst>
                                </p:cTn>
                              </p:par>
                              <p:par>
                                <p:cTn id="45" presetID="2" presetClass="entr" presetSubtype="6" fill="hold" nodeType="withEffect">
                                  <p:stCondLst>
                                    <p:cond delay="0"/>
                                  </p:stCondLst>
                                  <p:childTnLst>
                                    <p:set>
                                      <p:cBhvr>
                                        <p:cTn id="46" dur="1" fill="hold">
                                          <p:stCondLst>
                                            <p:cond delay="0"/>
                                          </p:stCondLst>
                                        </p:cTn>
                                        <p:tgtEl>
                                          <p:spTgt spid="69"/>
                                        </p:tgtEl>
                                        <p:attrNameLst>
                                          <p:attrName>style.visibility</p:attrName>
                                        </p:attrNameLst>
                                      </p:cBhvr>
                                      <p:to>
                                        <p:strVal val="visible"/>
                                      </p:to>
                                    </p:set>
                                    <p:anim calcmode="lin" valueType="num">
                                      <p:cBhvr additive="base">
                                        <p:cTn id="47" dur="2250" fill="hold"/>
                                        <p:tgtEl>
                                          <p:spTgt spid="69"/>
                                        </p:tgtEl>
                                        <p:attrNameLst>
                                          <p:attrName>ppt_x</p:attrName>
                                        </p:attrNameLst>
                                      </p:cBhvr>
                                      <p:tavLst>
                                        <p:tav tm="0">
                                          <p:val>
                                            <p:strVal val="1+#ppt_w/2"/>
                                          </p:val>
                                        </p:tav>
                                        <p:tav tm="100000">
                                          <p:val>
                                            <p:strVal val="#ppt_x"/>
                                          </p:val>
                                        </p:tav>
                                      </p:tavLst>
                                    </p:anim>
                                    <p:anim calcmode="lin" valueType="num">
                                      <p:cBhvr additive="base">
                                        <p:cTn id="48" dur="2250" fill="hold"/>
                                        <p:tgtEl>
                                          <p:spTgt spid="69"/>
                                        </p:tgtEl>
                                        <p:attrNameLst>
                                          <p:attrName>ppt_y</p:attrName>
                                        </p:attrNameLst>
                                      </p:cBhvr>
                                      <p:tavLst>
                                        <p:tav tm="0">
                                          <p:val>
                                            <p:strVal val="1+#ppt_h/2"/>
                                          </p:val>
                                        </p:tav>
                                        <p:tav tm="100000">
                                          <p:val>
                                            <p:strVal val="#ppt_y"/>
                                          </p:val>
                                        </p:tav>
                                      </p:tavLst>
                                    </p:anim>
                                  </p:childTnLst>
                                </p:cTn>
                              </p:par>
                              <p:par>
                                <p:cTn id="49" presetID="19" presetClass="entr" presetSubtype="5" fill="hold" nodeType="withEffect">
                                  <p:stCondLst>
                                    <p:cond delay="0"/>
                                  </p:stCondLst>
                                  <p:childTnLst>
                                    <p:set>
                                      <p:cBhvr>
                                        <p:cTn id="50" dur="1" fill="hold">
                                          <p:stCondLst>
                                            <p:cond delay="0"/>
                                          </p:stCondLst>
                                        </p:cTn>
                                        <p:tgtEl>
                                          <p:spTgt spid="69"/>
                                        </p:tgtEl>
                                        <p:attrNameLst>
                                          <p:attrName>style.visibility</p:attrName>
                                        </p:attrNameLst>
                                      </p:cBhvr>
                                      <p:to>
                                        <p:strVal val="visible"/>
                                      </p:to>
                                    </p:set>
                                    <p:anim calcmode="lin" valueType="num">
                                      <p:cBhvr>
                                        <p:cTn id="51" dur="2250" fill="hold"/>
                                        <p:tgtEl>
                                          <p:spTgt spid="69"/>
                                        </p:tgtEl>
                                        <p:attrNameLst>
                                          <p:attrName>ppt_w</p:attrName>
                                        </p:attrNameLst>
                                      </p:cBhvr>
                                      <p:tavLst>
                                        <p:tav tm="0">
                                          <p:val>
                                            <p:strVal val="#ppt_w"/>
                                          </p:val>
                                        </p:tav>
                                        <p:tav tm="100000">
                                          <p:val>
                                            <p:strVal val="#ppt_w"/>
                                          </p:val>
                                        </p:tav>
                                      </p:tavLst>
                                    </p:anim>
                                    <p:anim calcmode="lin" valueType="num">
                                      <p:cBhvr>
                                        <p:cTn id="52" dur="2250" fill="hold"/>
                                        <p:tgtEl>
                                          <p:spTgt spid="69"/>
                                        </p:tgtEl>
                                        <p:attrNameLst>
                                          <p:attrName>ppt_h</p:attrName>
                                        </p:attrNameLst>
                                      </p:cBhvr>
                                      <p:tavLst>
                                        <p:tav tm="0" fmla="#ppt_h*sin(2.5*pi*$)">
                                          <p:val>
                                            <p:fltVal val="0"/>
                                          </p:val>
                                        </p:tav>
                                        <p:tav tm="100000">
                                          <p:val>
                                            <p:fltVal val="1"/>
                                          </p:val>
                                        </p:tav>
                                      </p:tavLst>
                                    </p:anim>
                                  </p:childTnLst>
                                </p:cTn>
                              </p:par>
                              <p:par>
                                <p:cTn id="53" presetID="2" presetClass="entr" presetSubtype="9" fill="hold" nodeType="withEffect">
                                  <p:stCondLst>
                                    <p:cond delay="0"/>
                                  </p:stCondLst>
                                  <p:childTnLst>
                                    <p:set>
                                      <p:cBhvr>
                                        <p:cTn id="54" dur="1" fill="hold">
                                          <p:stCondLst>
                                            <p:cond delay="0"/>
                                          </p:stCondLst>
                                        </p:cTn>
                                        <p:tgtEl>
                                          <p:spTgt spid="99"/>
                                        </p:tgtEl>
                                        <p:attrNameLst>
                                          <p:attrName>style.visibility</p:attrName>
                                        </p:attrNameLst>
                                      </p:cBhvr>
                                      <p:to>
                                        <p:strVal val="visible"/>
                                      </p:to>
                                    </p:set>
                                    <p:anim calcmode="lin" valueType="num">
                                      <p:cBhvr additive="base">
                                        <p:cTn id="55" dur="2250" fill="hold"/>
                                        <p:tgtEl>
                                          <p:spTgt spid="99"/>
                                        </p:tgtEl>
                                        <p:attrNameLst>
                                          <p:attrName>ppt_x</p:attrName>
                                        </p:attrNameLst>
                                      </p:cBhvr>
                                      <p:tavLst>
                                        <p:tav tm="0">
                                          <p:val>
                                            <p:strVal val="0-#ppt_w/2"/>
                                          </p:val>
                                        </p:tav>
                                        <p:tav tm="100000">
                                          <p:val>
                                            <p:strVal val="#ppt_x"/>
                                          </p:val>
                                        </p:tav>
                                      </p:tavLst>
                                    </p:anim>
                                    <p:anim calcmode="lin" valueType="num">
                                      <p:cBhvr additive="base">
                                        <p:cTn id="56" dur="2250" fill="hold"/>
                                        <p:tgtEl>
                                          <p:spTgt spid="99"/>
                                        </p:tgtEl>
                                        <p:attrNameLst>
                                          <p:attrName>ppt_y</p:attrName>
                                        </p:attrNameLst>
                                      </p:cBhvr>
                                      <p:tavLst>
                                        <p:tav tm="0">
                                          <p:val>
                                            <p:strVal val="0-#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99"/>
                                        </p:tgtEl>
                                        <p:attrNameLst>
                                          <p:attrName>style.visibility</p:attrName>
                                        </p:attrNameLst>
                                      </p:cBhvr>
                                      <p:to>
                                        <p:strVal val="visible"/>
                                      </p:to>
                                    </p:set>
                                    <p:anim calcmode="lin" valueType="num">
                                      <p:cBhvr>
                                        <p:cTn id="59" dur="2250" fill="hold"/>
                                        <p:tgtEl>
                                          <p:spTgt spid="99"/>
                                        </p:tgtEl>
                                        <p:attrNameLst>
                                          <p:attrName>ppt_w</p:attrName>
                                        </p:attrNameLst>
                                      </p:cBhvr>
                                      <p:tavLst>
                                        <p:tav tm="0">
                                          <p:val>
                                            <p:strVal val="#ppt_w"/>
                                          </p:val>
                                        </p:tav>
                                        <p:tav tm="100000">
                                          <p:val>
                                            <p:strVal val="#ppt_w"/>
                                          </p:val>
                                        </p:tav>
                                      </p:tavLst>
                                    </p:anim>
                                    <p:anim calcmode="lin" valueType="num">
                                      <p:cBhvr>
                                        <p:cTn id="60" dur="2250" fill="hold"/>
                                        <p:tgtEl>
                                          <p:spTgt spid="99"/>
                                        </p:tgtEl>
                                        <p:attrNameLst>
                                          <p:attrName>ppt_h</p:attrName>
                                        </p:attrNameLst>
                                      </p:cBhvr>
                                      <p:tavLst>
                                        <p:tav tm="0" fmla="#ppt_h*sin(2.5*pi*$)">
                                          <p:val>
                                            <p:fltVal val="0"/>
                                          </p:val>
                                        </p:tav>
                                        <p:tav tm="100000">
                                          <p:val>
                                            <p:fltVal val="1"/>
                                          </p:val>
                                        </p:tav>
                                      </p:tavLst>
                                    </p:anim>
                                  </p:childTnLst>
                                </p:cTn>
                              </p:par>
                              <p:par>
                                <p:cTn id="61" presetID="2" presetClass="entr" presetSubtype="9" fill="hold" nodeType="withEffect">
                                  <p:stCondLst>
                                    <p:cond delay="0"/>
                                  </p:stCondLst>
                                  <p:childTnLst>
                                    <p:set>
                                      <p:cBhvr>
                                        <p:cTn id="62" dur="1" fill="hold">
                                          <p:stCondLst>
                                            <p:cond delay="0"/>
                                          </p:stCondLst>
                                        </p:cTn>
                                        <p:tgtEl>
                                          <p:spTgt spid="93"/>
                                        </p:tgtEl>
                                        <p:attrNameLst>
                                          <p:attrName>style.visibility</p:attrName>
                                        </p:attrNameLst>
                                      </p:cBhvr>
                                      <p:to>
                                        <p:strVal val="visible"/>
                                      </p:to>
                                    </p:set>
                                    <p:anim calcmode="lin" valueType="num">
                                      <p:cBhvr additive="base">
                                        <p:cTn id="63" dur="2250" fill="hold"/>
                                        <p:tgtEl>
                                          <p:spTgt spid="93"/>
                                        </p:tgtEl>
                                        <p:attrNameLst>
                                          <p:attrName>ppt_x</p:attrName>
                                        </p:attrNameLst>
                                      </p:cBhvr>
                                      <p:tavLst>
                                        <p:tav tm="0">
                                          <p:val>
                                            <p:strVal val="0-#ppt_w/2"/>
                                          </p:val>
                                        </p:tav>
                                        <p:tav tm="100000">
                                          <p:val>
                                            <p:strVal val="#ppt_x"/>
                                          </p:val>
                                        </p:tav>
                                      </p:tavLst>
                                    </p:anim>
                                    <p:anim calcmode="lin" valueType="num">
                                      <p:cBhvr additive="base">
                                        <p:cTn id="64" dur="2250" fill="hold"/>
                                        <p:tgtEl>
                                          <p:spTgt spid="93"/>
                                        </p:tgtEl>
                                        <p:attrNameLst>
                                          <p:attrName>ppt_y</p:attrName>
                                        </p:attrNameLst>
                                      </p:cBhvr>
                                      <p:tavLst>
                                        <p:tav tm="0">
                                          <p:val>
                                            <p:strVal val="0-#ppt_h/2"/>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93"/>
                                        </p:tgtEl>
                                        <p:attrNameLst>
                                          <p:attrName>style.visibility</p:attrName>
                                        </p:attrNameLst>
                                      </p:cBhvr>
                                      <p:to>
                                        <p:strVal val="visible"/>
                                      </p:to>
                                    </p:set>
                                    <p:anim calcmode="lin" valueType="num">
                                      <p:cBhvr>
                                        <p:cTn id="67" dur="2250" fill="hold"/>
                                        <p:tgtEl>
                                          <p:spTgt spid="93"/>
                                        </p:tgtEl>
                                        <p:attrNameLst>
                                          <p:attrName>ppt_w</p:attrName>
                                        </p:attrNameLst>
                                      </p:cBhvr>
                                      <p:tavLst>
                                        <p:tav tm="0">
                                          <p:val>
                                            <p:strVal val="#ppt_w"/>
                                          </p:val>
                                        </p:tav>
                                        <p:tav tm="100000">
                                          <p:val>
                                            <p:strVal val="#ppt_w"/>
                                          </p:val>
                                        </p:tav>
                                      </p:tavLst>
                                    </p:anim>
                                    <p:anim calcmode="lin" valueType="num">
                                      <p:cBhvr>
                                        <p:cTn id="68" dur="2250" fill="hold"/>
                                        <p:tgtEl>
                                          <p:spTgt spid="93"/>
                                        </p:tgtEl>
                                        <p:attrNameLst>
                                          <p:attrName>ppt_h</p:attrName>
                                        </p:attrNameLst>
                                      </p:cBhvr>
                                      <p:tavLst>
                                        <p:tav tm="0" fmla="#ppt_h*sin(2.5*pi*$)">
                                          <p:val>
                                            <p:fltVal val="0"/>
                                          </p:val>
                                        </p:tav>
                                        <p:tav tm="100000">
                                          <p:val>
                                            <p:fltVal val="1"/>
                                          </p:val>
                                        </p:tav>
                                      </p:tavLst>
                                    </p:anim>
                                  </p:childTnLst>
                                </p:cTn>
                              </p:par>
                              <p:par>
                                <p:cTn id="69" presetID="2" presetClass="entr" presetSubtype="9" fill="hold" nodeType="withEffect">
                                  <p:stCondLst>
                                    <p:cond delay="0"/>
                                  </p:stCondLst>
                                  <p:childTnLst>
                                    <p:set>
                                      <p:cBhvr>
                                        <p:cTn id="70" dur="1" fill="hold">
                                          <p:stCondLst>
                                            <p:cond delay="0"/>
                                          </p:stCondLst>
                                        </p:cTn>
                                        <p:tgtEl>
                                          <p:spTgt spid="87"/>
                                        </p:tgtEl>
                                        <p:attrNameLst>
                                          <p:attrName>style.visibility</p:attrName>
                                        </p:attrNameLst>
                                      </p:cBhvr>
                                      <p:to>
                                        <p:strVal val="visible"/>
                                      </p:to>
                                    </p:set>
                                    <p:anim calcmode="lin" valueType="num">
                                      <p:cBhvr additive="base">
                                        <p:cTn id="71" dur="2250" fill="hold"/>
                                        <p:tgtEl>
                                          <p:spTgt spid="87"/>
                                        </p:tgtEl>
                                        <p:attrNameLst>
                                          <p:attrName>ppt_x</p:attrName>
                                        </p:attrNameLst>
                                      </p:cBhvr>
                                      <p:tavLst>
                                        <p:tav tm="0">
                                          <p:val>
                                            <p:strVal val="0-#ppt_w/2"/>
                                          </p:val>
                                        </p:tav>
                                        <p:tav tm="100000">
                                          <p:val>
                                            <p:strVal val="#ppt_x"/>
                                          </p:val>
                                        </p:tav>
                                      </p:tavLst>
                                    </p:anim>
                                    <p:anim calcmode="lin" valueType="num">
                                      <p:cBhvr additive="base">
                                        <p:cTn id="72" dur="2250" fill="hold"/>
                                        <p:tgtEl>
                                          <p:spTgt spid="87"/>
                                        </p:tgtEl>
                                        <p:attrNameLst>
                                          <p:attrName>ppt_y</p:attrName>
                                        </p:attrNameLst>
                                      </p:cBhvr>
                                      <p:tavLst>
                                        <p:tav tm="0">
                                          <p:val>
                                            <p:strVal val="0-#ppt_h/2"/>
                                          </p:val>
                                        </p:tav>
                                        <p:tav tm="100000">
                                          <p:val>
                                            <p:strVal val="#ppt_y"/>
                                          </p:val>
                                        </p:tav>
                                      </p:tavLst>
                                    </p:anim>
                                  </p:childTnLst>
                                </p:cTn>
                              </p:par>
                              <p:par>
                                <p:cTn id="73" presetID="19" presetClass="entr" presetSubtype="5" fill="hold" nodeType="withEffect">
                                  <p:stCondLst>
                                    <p:cond delay="0"/>
                                  </p:stCondLst>
                                  <p:childTnLst>
                                    <p:set>
                                      <p:cBhvr>
                                        <p:cTn id="74" dur="1" fill="hold">
                                          <p:stCondLst>
                                            <p:cond delay="0"/>
                                          </p:stCondLst>
                                        </p:cTn>
                                        <p:tgtEl>
                                          <p:spTgt spid="87"/>
                                        </p:tgtEl>
                                        <p:attrNameLst>
                                          <p:attrName>style.visibility</p:attrName>
                                        </p:attrNameLst>
                                      </p:cBhvr>
                                      <p:to>
                                        <p:strVal val="visible"/>
                                      </p:to>
                                    </p:set>
                                    <p:anim calcmode="lin" valueType="num">
                                      <p:cBhvr>
                                        <p:cTn id="75" dur="2250" fill="hold"/>
                                        <p:tgtEl>
                                          <p:spTgt spid="87"/>
                                        </p:tgtEl>
                                        <p:attrNameLst>
                                          <p:attrName>ppt_w</p:attrName>
                                        </p:attrNameLst>
                                      </p:cBhvr>
                                      <p:tavLst>
                                        <p:tav tm="0">
                                          <p:val>
                                            <p:strVal val="#ppt_w"/>
                                          </p:val>
                                        </p:tav>
                                        <p:tav tm="100000">
                                          <p:val>
                                            <p:strVal val="#ppt_w"/>
                                          </p:val>
                                        </p:tav>
                                      </p:tavLst>
                                    </p:anim>
                                    <p:anim calcmode="lin" valueType="num">
                                      <p:cBhvr>
                                        <p:cTn id="76" dur="2250" fill="hold"/>
                                        <p:tgtEl>
                                          <p:spTgt spid="87"/>
                                        </p:tgtEl>
                                        <p:attrNameLst>
                                          <p:attrName>ppt_h</p:attrName>
                                        </p:attrNameLst>
                                      </p:cBhvr>
                                      <p:tavLst>
                                        <p:tav tm="0" fmla="#ppt_h*sin(2.5*pi*$)">
                                          <p:val>
                                            <p:fltVal val="0"/>
                                          </p:val>
                                        </p:tav>
                                        <p:tav tm="100000">
                                          <p:val>
                                            <p:fltVal val="1"/>
                                          </p:val>
                                        </p:tav>
                                      </p:tavLst>
                                    </p:anim>
                                  </p:childTnLst>
                                </p:cTn>
                              </p:par>
                              <p:par>
                                <p:cTn id="77" presetID="2" presetClass="entr" presetSubtype="3" fill="hold" nodeType="withEffect">
                                  <p:stCondLst>
                                    <p:cond delay="0"/>
                                  </p:stCondLst>
                                  <p:childTnLst>
                                    <p:set>
                                      <p:cBhvr>
                                        <p:cTn id="78" dur="1" fill="hold">
                                          <p:stCondLst>
                                            <p:cond delay="0"/>
                                          </p:stCondLst>
                                        </p:cTn>
                                        <p:tgtEl>
                                          <p:spTgt spid="117"/>
                                        </p:tgtEl>
                                        <p:attrNameLst>
                                          <p:attrName>style.visibility</p:attrName>
                                        </p:attrNameLst>
                                      </p:cBhvr>
                                      <p:to>
                                        <p:strVal val="visible"/>
                                      </p:to>
                                    </p:set>
                                    <p:anim calcmode="lin" valueType="num">
                                      <p:cBhvr additive="base">
                                        <p:cTn id="79" dur="2250" fill="hold"/>
                                        <p:tgtEl>
                                          <p:spTgt spid="117"/>
                                        </p:tgtEl>
                                        <p:attrNameLst>
                                          <p:attrName>ppt_x</p:attrName>
                                        </p:attrNameLst>
                                      </p:cBhvr>
                                      <p:tavLst>
                                        <p:tav tm="0">
                                          <p:val>
                                            <p:strVal val="1+#ppt_w/2"/>
                                          </p:val>
                                        </p:tav>
                                        <p:tav tm="100000">
                                          <p:val>
                                            <p:strVal val="#ppt_x"/>
                                          </p:val>
                                        </p:tav>
                                      </p:tavLst>
                                    </p:anim>
                                    <p:anim calcmode="lin" valueType="num">
                                      <p:cBhvr additive="base">
                                        <p:cTn id="80" dur="2250" fill="hold"/>
                                        <p:tgtEl>
                                          <p:spTgt spid="117"/>
                                        </p:tgtEl>
                                        <p:attrNameLst>
                                          <p:attrName>ppt_y</p:attrName>
                                        </p:attrNameLst>
                                      </p:cBhvr>
                                      <p:tavLst>
                                        <p:tav tm="0">
                                          <p:val>
                                            <p:strVal val="0-#ppt_h/2"/>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117"/>
                                        </p:tgtEl>
                                        <p:attrNameLst>
                                          <p:attrName>style.visibility</p:attrName>
                                        </p:attrNameLst>
                                      </p:cBhvr>
                                      <p:to>
                                        <p:strVal val="visible"/>
                                      </p:to>
                                    </p:set>
                                    <p:anim calcmode="lin" valueType="num">
                                      <p:cBhvr>
                                        <p:cTn id="83" dur="2250" fill="hold"/>
                                        <p:tgtEl>
                                          <p:spTgt spid="117"/>
                                        </p:tgtEl>
                                        <p:attrNameLst>
                                          <p:attrName>ppt_w</p:attrName>
                                        </p:attrNameLst>
                                      </p:cBhvr>
                                      <p:tavLst>
                                        <p:tav tm="0">
                                          <p:val>
                                            <p:strVal val="#ppt_w"/>
                                          </p:val>
                                        </p:tav>
                                        <p:tav tm="100000">
                                          <p:val>
                                            <p:strVal val="#ppt_w"/>
                                          </p:val>
                                        </p:tav>
                                      </p:tavLst>
                                    </p:anim>
                                    <p:anim calcmode="lin" valueType="num">
                                      <p:cBhvr>
                                        <p:cTn id="84" dur="2250" fill="hold"/>
                                        <p:tgtEl>
                                          <p:spTgt spid="117"/>
                                        </p:tgtEl>
                                        <p:attrNameLst>
                                          <p:attrName>ppt_h</p:attrName>
                                        </p:attrNameLst>
                                      </p:cBhvr>
                                      <p:tavLst>
                                        <p:tav tm="0" fmla="#ppt_h*sin(2.5*pi*$)">
                                          <p:val>
                                            <p:fltVal val="0"/>
                                          </p:val>
                                        </p:tav>
                                        <p:tav tm="100000">
                                          <p:val>
                                            <p:fltVal val="1"/>
                                          </p:val>
                                        </p:tav>
                                      </p:tavLst>
                                    </p:anim>
                                  </p:childTnLst>
                                </p:cTn>
                              </p:par>
                              <p:par>
                                <p:cTn id="85" presetID="2" presetClass="entr" presetSubtype="3" fill="hold" nodeType="withEffect">
                                  <p:stCondLst>
                                    <p:cond delay="0"/>
                                  </p:stCondLst>
                                  <p:childTnLst>
                                    <p:set>
                                      <p:cBhvr>
                                        <p:cTn id="86" dur="1" fill="hold">
                                          <p:stCondLst>
                                            <p:cond delay="0"/>
                                          </p:stCondLst>
                                        </p:cTn>
                                        <p:tgtEl>
                                          <p:spTgt spid="111"/>
                                        </p:tgtEl>
                                        <p:attrNameLst>
                                          <p:attrName>style.visibility</p:attrName>
                                        </p:attrNameLst>
                                      </p:cBhvr>
                                      <p:to>
                                        <p:strVal val="visible"/>
                                      </p:to>
                                    </p:set>
                                    <p:anim calcmode="lin" valueType="num">
                                      <p:cBhvr additive="base">
                                        <p:cTn id="87" dur="2250" fill="hold"/>
                                        <p:tgtEl>
                                          <p:spTgt spid="111"/>
                                        </p:tgtEl>
                                        <p:attrNameLst>
                                          <p:attrName>ppt_x</p:attrName>
                                        </p:attrNameLst>
                                      </p:cBhvr>
                                      <p:tavLst>
                                        <p:tav tm="0">
                                          <p:val>
                                            <p:strVal val="1+#ppt_w/2"/>
                                          </p:val>
                                        </p:tav>
                                        <p:tav tm="100000">
                                          <p:val>
                                            <p:strVal val="#ppt_x"/>
                                          </p:val>
                                        </p:tav>
                                      </p:tavLst>
                                    </p:anim>
                                    <p:anim calcmode="lin" valueType="num">
                                      <p:cBhvr additive="base">
                                        <p:cTn id="88" dur="2250" fill="hold"/>
                                        <p:tgtEl>
                                          <p:spTgt spid="111"/>
                                        </p:tgtEl>
                                        <p:attrNameLst>
                                          <p:attrName>ppt_y</p:attrName>
                                        </p:attrNameLst>
                                      </p:cBhvr>
                                      <p:tavLst>
                                        <p:tav tm="0">
                                          <p:val>
                                            <p:strVal val="0-#ppt_h/2"/>
                                          </p:val>
                                        </p:tav>
                                        <p:tav tm="100000">
                                          <p:val>
                                            <p:strVal val="#ppt_y"/>
                                          </p:val>
                                        </p:tav>
                                      </p:tavLst>
                                    </p:anim>
                                  </p:childTnLst>
                                </p:cTn>
                              </p:par>
                              <p:par>
                                <p:cTn id="89" presetID="19" presetClass="entr" presetSubtype="5" fill="hold"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p:cTn id="91" dur="2250" fill="hold"/>
                                        <p:tgtEl>
                                          <p:spTgt spid="111"/>
                                        </p:tgtEl>
                                        <p:attrNameLst>
                                          <p:attrName>ppt_w</p:attrName>
                                        </p:attrNameLst>
                                      </p:cBhvr>
                                      <p:tavLst>
                                        <p:tav tm="0">
                                          <p:val>
                                            <p:strVal val="#ppt_w"/>
                                          </p:val>
                                        </p:tav>
                                        <p:tav tm="100000">
                                          <p:val>
                                            <p:strVal val="#ppt_w"/>
                                          </p:val>
                                        </p:tav>
                                      </p:tavLst>
                                    </p:anim>
                                    <p:anim calcmode="lin" valueType="num">
                                      <p:cBhvr>
                                        <p:cTn id="92" dur="2250" fill="hold"/>
                                        <p:tgtEl>
                                          <p:spTgt spid="111"/>
                                        </p:tgtEl>
                                        <p:attrNameLst>
                                          <p:attrName>ppt_h</p:attrName>
                                        </p:attrNameLst>
                                      </p:cBhvr>
                                      <p:tavLst>
                                        <p:tav tm="0" fmla="#ppt_h*sin(2.5*pi*$)">
                                          <p:val>
                                            <p:fltVal val="0"/>
                                          </p:val>
                                        </p:tav>
                                        <p:tav tm="100000">
                                          <p:val>
                                            <p:fltVal val="1"/>
                                          </p:val>
                                        </p:tav>
                                      </p:tavLst>
                                    </p:anim>
                                  </p:childTnLst>
                                </p:cTn>
                              </p:par>
                              <p:par>
                                <p:cTn id="93" presetID="2" presetClass="entr" presetSubtype="3" fill="hold" nodeType="withEffect">
                                  <p:stCondLst>
                                    <p:cond delay="0"/>
                                  </p:stCondLst>
                                  <p:childTnLst>
                                    <p:set>
                                      <p:cBhvr>
                                        <p:cTn id="94" dur="1" fill="hold">
                                          <p:stCondLst>
                                            <p:cond delay="0"/>
                                          </p:stCondLst>
                                        </p:cTn>
                                        <p:tgtEl>
                                          <p:spTgt spid="105"/>
                                        </p:tgtEl>
                                        <p:attrNameLst>
                                          <p:attrName>style.visibility</p:attrName>
                                        </p:attrNameLst>
                                      </p:cBhvr>
                                      <p:to>
                                        <p:strVal val="visible"/>
                                      </p:to>
                                    </p:set>
                                    <p:anim calcmode="lin" valueType="num">
                                      <p:cBhvr additive="base">
                                        <p:cTn id="95" dur="2250" fill="hold"/>
                                        <p:tgtEl>
                                          <p:spTgt spid="105"/>
                                        </p:tgtEl>
                                        <p:attrNameLst>
                                          <p:attrName>ppt_x</p:attrName>
                                        </p:attrNameLst>
                                      </p:cBhvr>
                                      <p:tavLst>
                                        <p:tav tm="0">
                                          <p:val>
                                            <p:strVal val="1+#ppt_w/2"/>
                                          </p:val>
                                        </p:tav>
                                        <p:tav tm="100000">
                                          <p:val>
                                            <p:strVal val="#ppt_x"/>
                                          </p:val>
                                        </p:tav>
                                      </p:tavLst>
                                    </p:anim>
                                    <p:anim calcmode="lin" valueType="num">
                                      <p:cBhvr additive="base">
                                        <p:cTn id="96" dur="2250" fill="hold"/>
                                        <p:tgtEl>
                                          <p:spTgt spid="105"/>
                                        </p:tgtEl>
                                        <p:attrNameLst>
                                          <p:attrName>ppt_y</p:attrName>
                                        </p:attrNameLst>
                                      </p:cBhvr>
                                      <p:tavLst>
                                        <p:tav tm="0">
                                          <p:val>
                                            <p:strVal val="0-#ppt_h/2"/>
                                          </p:val>
                                        </p:tav>
                                        <p:tav tm="100000">
                                          <p:val>
                                            <p:strVal val="#ppt_y"/>
                                          </p:val>
                                        </p:tav>
                                      </p:tavLst>
                                    </p:anim>
                                  </p:childTnLst>
                                </p:cTn>
                              </p:par>
                              <p:par>
                                <p:cTn id="97" presetID="19" presetClass="entr" presetSubtype="5" fill="hold" nodeType="withEffect">
                                  <p:stCondLst>
                                    <p:cond delay="0"/>
                                  </p:stCondLst>
                                  <p:childTnLst>
                                    <p:set>
                                      <p:cBhvr>
                                        <p:cTn id="98" dur="1" fill="hold">
                                          <p:stCondLst>
                                            <p:cond delay="0"/>
                                          </p:stCondLst>
                                        </p:cTn>
                                        <p:tgtEl>
                                          <p:spTgt spid="105"/>
                                        </p:tgtEl>
                                        <p:attrNameLst>
                                          <p:attrName>style.visibility</p:attrName>
                                        </p:attrNameLst>
                                      </p:cBhvr>
                                      <p:to>
                                        <p:strVal val="visible"/>
                                      </p:to>
                                    </p:set>
                                    <p:anim calcmode="lin" valueType="num">
                                      <p:cBhvr>
                                        <p:cTn id="99" dur="2250" fill="hold"/>
                                        <p:tgtEl>
                                          <p:spTgt spid="105"/>
                                        </p:tgtEl>
                                        <p:attrNameLst>
                                          <p:attrName>ppt_w</p:attrName>
                                        </p:attrNameLst>
                                      </p:cBhvr>
                                      <p:tavLst>
                                        <p:tav tm="0">
                                          <p:val>
                                            <p:strVal val="#ppt_w"/>
                                          </p:val>
                                        </p:tav>
                                        <p:tav tm="100000">
                                          <p:val>
                                            <p:strVal val="#ppt_w"/>
                                          </p:val>
                                        </p:tav>
                                      </p:tavLst>
                                    </p:anim>
                                    <p:anim calcmode="lin" valueType="num">
                                      <p:cBhvr>
                                        <p:cTn id="100" dur="2250" fill="hold"/>
                                        <p:tgtEl>
                                          <p:spTgt spid="105"/>
                                        </p:tgtEl>
                                        <p:attrNameLst>
                                          <p:attrName>ppt_h</p:attrName>
                                        </p:attrNameLst>
                                      </p:cBhvr>
                                      <p:tavLst>
                                        <p:tav tm="0" fmla="#ppt_h*sin(2.5*pi*$)">
                                          <p:val>
                                            <p:fltVal val="0"/>
                                          </p:val>
                                        </p:tav>
                                        <p:tav tm="100000">
                                          <p:val>
                                            <p:fltVal val="1"/>
                                          </p:val>
                                        </p:tav>
                                      </p:tavLst>
                                    </p:anim>
                                  </p:childTnLst>
                                </p:cTn>
                              </p:par>
                              <p:par>
                                <p:cTn id="101" presetID="2" presetClass="exit" presetSubtype="3" fill="hold" nodeType="withEffect">
                                  <p:stCondLst>
                                    <p:cond delay="0"/>
                                  </p:stCondLst>
                                  <p:childTnLst>
                                    <p:anim calcmode="lin" valueType="num">
                                      <p:cBhvr additive="base">
                                        <p:cTn id="102" dur="3500"/>
                                        <p:tgtEl>
                                          <p:spTgt spid="105"/>
                                        </p:tgtEl>
                                        <p:attrNameLst>
                                          <p:attrName>ppt_x</p:attrName>
                                        </p:attrNameLst>
                                      </p:cBhvr>
                                      <p:tavLst>
                                        <p:tav tm="0">
                                          <p:val>
                                            <p:strVal val="ppt_x"/>
                                          </p:val>
                                        </p:tav>
                                        <p:tav tm="100000">
                                          <p:val>
                                            <p:strVal val="1+ppt_w/2"/>
                                          </p:val>
                                        </p:tav>
                                      </p:tavLst>
                                    </p:anim>
                                    <p:anim calcmode="lin" valueType="num">
                                      <p:cBhvr additive="base">
                                        <p:cTn id="103" dur="3500"/>
                                        <p:tgtEl>
                                          <p:spTgt spid="105"/>
                                        </p:tgtEl>
                                        <p:attrNameLst>
                                          <p:attrName>ppt_y</p:attrName>
                                        </p:attrNameLst>
                                      </p:cBhvr>
                                      <p:tavLst>
                                        <p:tav tm="0">
                                          <p:val>
                                            <p:strVal val="ppt_y"/>
                                          </p:val>
                                        </p:tav>
                                        <p:tav tm="100000">
                                          <p:val>
                                            <p:strVal val="0-ppt_h/2"/>
                                          </p:val>
                                        </p:tav>
                                      </p:tavLst>
                                    </p:anim>
                                    <p:set>
                                      <p:cBhvr>
                                        <p:cTn id="104" dur="1" fill="hold">
                                          <p:stCondLst>
                                            <p:cond delay="3499"/>
                                          </p:stCondLst>
                                        </p:cTn>
                                        <p:tgtEl>
                                          <p:spTgt spid="105"/>
                                        </p:tgtEl>
                                        <p:attrNameLst>
                                          <p:attrName>style.visibility</p:attrName>
                                        </p:attrNameLst>
                                      </p:cBhvr>
                                      <p:to>
                                        <p:strVal val="hidden"/>
                                      </p:to>
                                    </p:set>
                                  </p:childTnLst>
                                </p:cTn>
                              </p:par>
                              <p:par>
                                <p:cTn id="105" presetID="19" presetClass="exit" presetSubtype="5" fill="hold" nodeType="withEffect">
                                  <p:stCondLst>
                                    <p:cond delay="0"/>
                                  </p:stCondLst>
                                  <p:childTnLst>
                                    <p:anim calcmode="lin" valueType="num">
                                      <p:cBhvr>
                                        <p:cTn id="106" dur="3500"/>
                                        <p:tgtEl>
                                          <p:spTgt spid="105"/>
                                        </p:tgtEl>
                                        <p:attrNameLst>
                                          <p:attrName>ppt_w</p:attrName>
                                        </p:attrNameLst>
                                      </p:cBhvr>
                                      <p:tavLst>
                                        <p:tav tm="0">
                                          <p:val>
                                            <p:strVal val="ppt_w"/>
                                          </p:val>
                                        </p:tav>
                                        <p:tav tm="100000">
                                          <p:val>
                                            <p:strVal val="ppt_w"/>
                                          </p:val>
                                        </p:tav>
                                      </p:tavLst>
                                    </p:anim>
                                    <p:anim calcmode="lin" valueType="num">
                                      <p:cBhvr>
                                        <p:cTn id="107" dur="3500"/>
                                        <p:tgtEl>
                                          <p:spTgt spid="10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8" dur="1" fill="hold">
                                          <p:stCondLst>
                                            <p:cond delay="3499"/>
                                          </p:stCondLst>
                                        </p:cTn>
                                        <p:tgtEl>
                                          <p:spTgt spid="105"/>
                                        </p:tgtEl>
                                        <p:attrNameLst>
                                          <p:attrName>style.visibility</p:attrName>
                                        </p:attrNameLst>
                                      </p:cBhvr>
                                      <p:to>
                                        <p:strVal val="hidden"/>
                                      </p:to>
                                    </p:set>
                                  </p:childTnLst>
                                </p:cTn>
                              </p:par>
                              <p:par>
                                <p:cTn id="109" presetID="2" presetClass="exit" presetSubtype="3" fill="hold" nodeType="withEffect">
                                  <p:stCondLst>
                                    <p:cond delay="0"/>
                                  </p:stCondLst>
                                  <p:childTnLst>
                                    <p:anim calcmode="lin" valueType="num">
                                      <p:cBhvr additive="base">
                                        <p:cTn id="110" dur="3500"/>
                                        <p:tgtEl>
                                          <p:spTgt spid="111"/>
                                        </p:tgtEl>
                                        <p:attrNameLst>
                                          <p:attrName>ppt_x</p:attrName>
                                        </p:attrNameLst>
                                      </p:cBhvr>
                                      <p:tavLst>
                                        <p:tav tm="0">
                                          <p:val>
                                            <p:strVal val="ppt_x"/>
                                          </p:val>
                                        </p:tav>
                                        <p:tav tm="100000">
                                          <p:val>
                                            <p:strVal val="1+ppt_w/2"/>
                                          </p:val>
                                        </p:tav>
                                      </p:tavLst>
                                    </p:anim>
                                    <p:anim calcmode="lin" valueType="num">
                                      <p:cBhvr additive="base">
                                        <p:cTn id="111" dur="3500"/>
                                        <p:tgtEl>
                                          <p:spTgt spid="111"/>
                                        </p:tgtEl>
                                        <p:attrNameLst>
                                          <p:attrName>ppt_y</p:attrName>
                                        </p:attrNameLst>
                                      </p:cBhvr>
                                      <p:tavLst>
                                        <p:tav tm="0">
                                          <p:val>
                                            <p:strVal val="ppt_y"/>
                                          </p:val>
                                        </p:tav>
                                        <p:tav tm="100000">
                                          <p:val>
                                            <p:strVal val="0-ppt_h/2"/>
                                          </p:val>
                                        </p:tav>
                                      </p:tavLst>
                                    </p:anim>
                                    <p:set>
                                      <p:cBhvr>
                                        <p:cTn id="112" dur="1" fill="hold">
                                          <p:stCondLst>
                                            <p:cond delay="3499"/>
                                          </p:stCondLst>
                                        </p:cTn>
                                        <p:tgtEl>
                                          <p:spTgt spid="111"/>
                                        </p:tgtEl>
                                        <p:attrNameLst>
                                          <p:attrName>style.visibility</p:attrName>
                                        </p:attrNameLst>
                                      </p:cBhvr>
                                      <p:to>
                                        <p:strVal val="hidden"/>
                                      </p:to>
                                    </p:set>
                                  </p:childTnLst>
                                </p:cTn>
                              </p:par>
                              <p:par>
                                <p:cTn id="113" presetID="19" presetClass="exit" presetSubtype="5" fill="hold" nodeType="withEffect">
                                  <p:stCondLst>
                                    <p:cond delay="0"/>
                                  </p:stCondLst>
                                  <p:childTnLst>
                                    <p:anim calcmode="lin" valueType="num">
                                      <p:cBhvr>
                                        <p:cTn id="114" dur="3500"/>
                                        <p:tgtEl>
                                          <p:spTgt spid="111"/>
                                        </p:tgtEl>
                                        <p:attrNameLst>
                                          <p:attrName>ppt_w</p:attrName>
                                        </p:attrNameLst>
                                      </p:cBhvr>
                                      <p:tavLst>
                                        <p:tav tm="0">
                                          <p:val>
                                            <p:strVal val="ppt_w"/>
                                          </p:val>
                                        </p:tav>
                                        <p:tav tm="100000">
                                          <p:val>
                                            <p:strVal val="ppt_w"/>
                                          </p:val>
                                        </p:tav>
                                      </p:tavLst>
                                    </p:anim>
                                    <p:anim calcmode="lin" valueType="num">
                                      <p:cBhvr>
                                        <p:cTn id="115" dur="3500"/>
                                        <p:tgtEl>
                                          <p:spTgt spid="1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3499"/>
                                          </p:stCondLst>
                                        </p:cTn>
                                        <p:tgtEl>
                                          <p:spTgt spid="111"/>
                                        </p:tgtEl>
                                        <p:attrNameLst>
                                          <p:attrName>style.visibility</p:attrName>
                                        </p:attrNameLst>
                                      </p:cBhvr>
                                      <p:to>
                                        <p:strVal val="hidden"/>
                                      </p:to>
                                    </p:set>
                                  </p:childTnLst>
                                </p:cTn>
                              </p:par>
                              <p:par>
                                <p:cTn id="117" presetID="2" presetClass="exit" presetSubtype="3" fill="hold" nodeType="withEffect">
                                  <p:stCondLst>
                                    <p:cond delay="0"/>
                                  </p:stCondLst>
                                  <p:childTnLst>
                                    <p:anim calcmode="lin" valueType="num">
                                      <p:cBhvr additive="base">
                                        <p:cTn id="118" dur="3500"/>
                                        <p:tgtEl>
                                          <p:spTgt spid="117"/>
                                        </p:tgtEl>
                                        <p:attrNameLst>
                                          <p:attrName>ppt_x</p:attrName>
                                        </p:attrNameLst>
                                      </p:cBhvr>
                                      <p:tavLst>
                                        <p:tav tm="0">
                                          <p:val>
                                            <p:strVal val="ppt_x"/>
                                          </p:val>
                                        </p:tav>
                                        <p:tav tm="100000">
                                          <p:val>
                                            <p:strVal val="1+ppt_w/2"/>
                                          </p:val>
                                        </p:tav>
                                      </p:tavLst>
                                    </p:anim>
                                    <p:anim calcmode="lin" valueType="num">
                                      <p:cBhvr additive="base">
                                        <p:cTn id="119" dur="3500"/>
                                        <p:tgtEl>
                                          <p:spTgt spid="117"/>
                                        </p:tgtEl>
                                        <p:attrNameLst>
                                          <p:attrName>ppt_y</p:attrName>
                                        </p:attrNameLst>
                                      </p:cBhvr>
                                      <p:tavLst>
                                        <p:tav tm="0">
                                          <p:val>
                                            <p:strVal val="ppt_y"/>
                                          </p:val>
                                        </p:tav>
                                        <p:tav tm="100000">
                                          <p:val>
                                            <p:strVal val="0-ppt_h/2"/>
                                          </p:val>
                                        </p:tav>
                                      </p:tavLst>
                                    </p:anim>
                                    <p:set>
                                      <p:cBhvr>
                                        <p:cTn id="120" dur="1" fill="hold">
                                          <p:stCondLst>
                                            <p:cond delay="3499"/>
                                          </p:stCondLst>
                                        </p:cTn>
                                        <p:tgtEl>
                                          <p:spTgt spid="117"/>
                                        </p:tgtEl>
                                        <p:attrNameLst>
                                          <p:attrName>style.visibility</p:attrName>
                                        </p:attrNameLst>
                                      </p:cBhvr>
                                      <p:to>
                                        <p:strVal val="hidden"/>
                                      </p:to>
                                    </p:set>
                                  </p:childTnLst>
                                </p:cTn>
                              </p:par>
                              <p:par>
                                <p:cTn id="121" presetID="19" presetClass="exit" presetSubtype="5" fill="hold" nodeType="withEffect">
                                  <p:stCondLst>
                                    <p:cond delay="0"/>
                                  </p:stCondLst>
                                  <p:childTnLst>
                                    <p:anim calcmode="lin" valueType="num">
                                      <p:cBhvr>
                                        <p:cTn id="122" dur="3500"/>
                                        <p:tgtEl>
                                          <p:spTgt spid="117"/>
                                        </p:tgtEl>
                                        <p:attrNameLst>
                                          <p:attrName>ppt_w</p:attrName>
                                        </p:attrNameLst>
                                      </p:cBhvr>
                                      <p:tavLst>
                                        <p:tav tm="0">
                                          <p:val>
                                            <p:strVal val="ppt_w"/>
                                          </p:val>
                                        </p:tav>
                                        <p:tav tm="100000">
                                          <p:val>
                                            <p:strVal val="ppt_w"/>
                                          </p:val>
                                        </p:tav>
                                      </p:tavLst>
                                    </p:anim>
                                    <p:anim calcmode="lin" valueType="num">
                                      <p:cBhvr>
                                        <p:cTn id="123" dur="3500"/>
                                        <p:tgtEl>
                                          <p:spTgt spid="1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4" dur="1" fill="hold">
                                          <p:stCondLst>
                                            <p:cond delay="3499"/>
                                          </p:stCondLst>
                                        </p:cTn>
                                        <p:tgtEl>
                                          <p:spTgt spid="117"/>
                                        </p:tgtEl>
                                        <p:attrNameLst>
                                          <p:attrName>style.visibility</p:attrName>
                                        </p:attrNameLst>
                                      </p:cBhvr>
                                      <p:to>
                                        <p:strVal val="hidden"/>
                                      </p:to>
                                    </p:set>
                                  </p:childTnLst>
                                </p:cTn>
                              </p:par>
                              <p:par>
                                <p:cTn id="125" presetID="2" presetClass="exit" presetSubtype="9" fill="hold" nodeType="withEffect">
                                  <p:stCondLst>
                                    <p:cond delay="0"/>
                                  </p:stCondLst>
                                  <p:childTnLst>
                                    <p:anim calcmode="lin" valueType="num">
                                      <p:cBhvr additive="base">
                                        <p:cTn id="126" dur="3500"/>
                                        <p:tgtEl>
                                          <p:spTgt spid="87"/>
                                        </p:tgtEl>
                                        <p:attrNameLst>
                                          <p:attrName>ppt_x</p:attrName>
                                        </p:attrNameLst>
                                      </p:cBhvr>
                                      <p:tavLst>
                                        <p:tav tm="0">
                                          <p:val>
                                            <p:strVal val="ppt_x"/>
                                          </p:val>
                                        </p:tav>
                                        <p:tav tm="100000">
                                          <p:val>
                                            <p:strVal val="0-ppt_w/2"/>
                                          </p:val>
                                        </p:tav>
                                      </p:tavLst>
                                    </p:anim>
                                    <p:anim calcmode="lin" valueType="num">
                                      <p:cBhvr additive="base">
                                        <p:cTn id="127" dur="3500"/>
                                        <p:tgtEl>
                                          <p:spTgt spid="87"/>
                                        </p:tgtEl>
                                        <p:attrNameLst>
                                          <p:attrName>ppt_y</p:attrName>
                                        </p:attrNameLst>
                                      </p:cBhvr>
                                      <p:tavLst>
                                        <p:tav tm="0">
                                          <p:val>
                                            <p:strVal val="ppt_y"/>
                                          </p:val>
                                        </p:tav>
                                        <p:tav tm="100000">
                                          <p:val>
                                            <p:strVal val="0-ppt_h/2"/>
                                          </p:val>
                                        </p:tav>
                                      </p:tavLst>
                                    </p:anim>
                                    <p:set>
                                      <p:cBhvr>
                                        <p:cTn id="128" dur="1" fill="hold">
                                          <p:stCondLst>
                                            <p:cond delay="3499"/>
                                          </p:stCondLst>
                                        </p:cTn>
                                        <p:tgtEl>
                                          <p:spTgt spid="87"/>
                                        </p:tgtEl>
                                        <p:attrNameLst>
                                          <p:attrName>style.visibility</p:attrName>
                                        </p:attrNameLst>
                                      </p:cBhvr>
                                      <p:to>
                                        <p:strVal val="hidden"/>
                                      </p:to>
                                    </p:set>
                                  </p:childTnLst>
                                </p:cTn>
                              </p:par>
                              <p:par>
                                <p:cTn id="129" presetID="19" presetClass="exit" presetSubtype="5" fill="hold" nodeType="withEffect">
                                  <p:stCondLst>
                                    <p:cond delay="0"/>
                                  </p:stCondLst>
                                  <p:childTnLst>
                                    <p:anim calcmode="lin" valueType="num">
                                      <p:cBhvr>
                                        <p:cTn id="130" dur="3500"/>
                                        <p:tgtEl>
                                          <p:spTgt spid="87"/>
                                        </p:tgtEl>
                                        <p:attrNameLst>
                                          <p:attrName>ppt_w</p:attrName>
                                        </p:attrNameLst>
                                      </p:cBhvr>
                                      <p:tavLst>
                                        <p:tav tm="0">
                                          <p:val>
                                            <p:strVal val="ppt_w"/>
                                          </p:val>
                                        </p:tav>
                                        <p:tav tm="100000">
                                          <p:val>
                                            <p:strVal val="ppt_w"/>
                                          </p:val>
                                        </p:tav>
                                      </p:tavLst>
                                    </p:anim>
                                    <p:anim calcmode="lin" valueType="num">
                                      <p:cBhvr>
                                        <p:cTn id="131" dur="3500"/>
                                        <p:tgtEl>
                                          <p:spTgt spid="8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2" dur="1" fill="hold">
                                          <p:stCondLst>
                                            <p:cond delay="3499"/>
                                          </p:stCondLst>
                                        </p:cTn>
                                        <p:tgtEl>
                                          <p:spTgt spid="87"/>
                                        </p:tgtEl>
                                        <p:attrNameLst>
                                          <p:attrName>style.visibility</p:attrName>
                                        </p:attrNameLst>
                                      </p:cBhvr>
                                      <p:to>
                                        <p:strVal val="hidden"/>
                                      </p:to>
                                    </p:set>
                                  </p:childTnLst>
                                </p:cTn>
                              </p:par>
                              <p:par>
                                <p:cTn id="133" presetID="2" presetClass="exit" presetSubtype="9" fill="hold" nodeType="withEffect">
                                  <p:stCondLst>
                                    <p:cond delay="0"/>
                                  </p:stCondLst>
                                  <p:childTnLst>
                                    <p:anim calcmode="lin" valueType="num">
                                      <p:cBhvr additive="base">
                                        <p:cTn id="134" dur="3500"/>
                                        <p:tgtEl>
                                          <p:spTgt spid="93"/>
                                        </p:tgtEl>
                                        <p:attrNameLst>
                                          <p:attrName>ppt_x</p:attrName>
                                        </p:attrNameLst>
                                      </p:cBhvr>
                                      <p:tavLst>
                                        <p:tav tm="0">
                                          <p:val>
                                            <p:strVal val="ppt_x"/>
                                          </p:val>
                                        </p:tav>
                                        <p:tav tm="100000">
                                          <p:val>
                                            <p:strVal val="0-ppt_w/2"/>
                                          </p:val>
                                        </p:tav>
                                      </p:tavLst>
                                    </p:anim>
                                    <p:anim calcmode="lin" valueType="num">
                                      <p:cBhvr additive="base">
                                        <p:cTn id="135" dur="3500"/>
                                        <p:tgtEl>
                                          <p:spTgt spid="93"/>
                                        </p:tgtEl>
                                        <p:attrNameLst>
                                          <p:attrName>ppt_y</p:attrName>
                                        </p:attrNameLst>
                                      </p:cBhvr>
                                      <p:tavLst>
                                        <p:tav tm="0">
                                          <p:val>
                                            <p:strVal val="ppt_y"/>
                                          </p:val>
                                        </p:tav>
                                        <p:tav tm="100000">
                                          <p:val>
                                            <p:strVal val="0-ppt_h/2"/>
                                          </p:val>
                                        </p:tav>
                                      </p:tavLst>
                                    </p:anim>
                                    <p:set>
                                      <p:cBhvr>
                                        <p:cTn id="136" dur="1" fill="hold">
                                          <p:stCondLst>
                                            <p:cond delay="3499"/>
                                          </p:stCondLst>
                                        </p:cTn>
                                        <p:tgtEl>
                                          <p:spTgt spid="93"/>
                                        </p:tgtEl>
                                        <p:attrNameLst>
                                          <p:attrName>style.visibility</p:attrName>
                                        </p:attrNameLst>
                                      </p:cBhvr>
                                      <p:to>
                                        <p:strVal val="hidden"/>
                                      </p:to>
                                    </p:set>
                                  </p:childTnLst>
                                </p:cTn>
                              </p:par>
                              <p:par>
                                <p:cTn id="137" presetID="19" presetClass="exit" presetSubtype="5" fill="hold" nodeType="withEffect">
                                  <p:stCondLst>
                                    <p:cond delay="0"/>
                                  </p:stCondLst>
                                  <p:childTnLst>
                                    <p:anim calcmode="lin" valueType="num">
                                      <p:cBhvr>
                                        <p:cTn id="138" dur="3500"/>
                                        <p:tgtEl>
                                          <p:spTgt spid="93"/>
                                        </p:tgtEl>
                                        <p:attrNameLst>
                                          <p:attrName>ppt_w</p:attrName>
                                        </p:attrNameLst>
                                      </p:cBhvr>
                                      <p:tavLst>
                                        <p:tav tm="0">
                                          <p:val>
                                            <p:strVal val="ppt_w"/>
                                          </p:val>
                                        </p:tav>
                                        <p:tav tm="100000">
                                          <p:val>
                                            <p:strVal val="ppt_w"/>
                                          </p:val>
                                        </p:tav>
                                      </p:tavLst>
                                    </p:anim>
                                    <p:anim calcmode="lin" valueType="num">
                                      <p:cBhvr>
                                        <p:cTn id="139" dur="3500"/>
                                        <p:tgtEl>
                                          <p:spTgt spid="9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0" dur="1" fill="hold">
                                          <p:stCondLst>
                                            <p:cond delay="3499"/>
                                          </p:stCondLst>
                                        </p:cTn>
                                        <p:tgtEl>
                                          <p:spTgt spid="93"/>
                                        </p:tgtEl>
                                        <p:attrNameLst>
                                          <p:attrName>style.visibility</p:attrName>
                                        </p:attrNameLst>
                                      </p:cBhvr>
                                      <p:to>
                                        <p:strVal val="hidden"/>
                                      </p:to>
                                    </p:set>
                                  </p:childTnLst>
                                </p:cTn>
                              </p:par>
                              <p:par>
                                <p:cTn id="141" presetID="2" presetClass="exit" presetSubtype="9" fill="hold" nodeType="withEffect">
                                  <p:stCondLst>
                                    <p:cond delay="0"/>
                                  </p:stCondLst>
                                  <p:childTnLst>
                                    <p:anim calcmode="lin" valueType="num">
                                      <p:cBhvr additive="base">
                                        <p:cTn id="142" dur="3500"/>
                                        <p:tgtEl>
                                          <p:spTgt spid="99"/>
                                        </p:tgtEl>
                                        <p:attrNameLst>
                                          <p:attrName>ppt_x</p:attrName>
                                        </p:attrNameLst>
                                      </p:cBhvr>
                                      <p:tavLst>
                                        <p:tav tm="0">
                                          <p:val>
                                            <p:strVal val="ppt_x"/>
                                          </p:val>
                                        </p:tav>
                                        <p:tav tm="100000">
                                          <p:val>
                                            <p:strVal val="0-ppt_w/2"/>
                                          </p:val>
                                        </p:tav>
                                      </p:tavLst>
                                    </p:anim>
                                    <p:anim calcmode="lin" valueType="num">
                                      <p:cBhvr additive="base">
                                        <p:cTn id="143" dur="3500"/>
                                        <p:tgtEl>
                                          <p:spTgt spid="99"/>
                                        </p:tgtEl>
                                        <p:attrNameLst>
                                          <p:attrName>ppt_y</p:attrName>
                                        </p:attrNameLst>
                                      </p:cBhvr>
                                      <p:tavLst>
                                        <p:tav tm="0">
                                          <p:val>
                                            <p:strVal val="ppt_y"/>
                                          </p:val>
                                        </p:tav>
                                        <p:tav tm="100000">
                                          <p:val>
                                            <p:strVal val="0-ppt_h/2"/>
                                          </p:val>
                                        </p:tav>
                                      </p:tavLst>
                                    </p:anim>
                                    <p:set>
                                      <p:cBhvr>
                                        <p:cTn id="144" dur="1" fill="hold">
                                          <p:stCondLst>
                                            <p:cond delay="3499"/>
                                          </p:stCondLst>
                                        </p:cTn>
                                        <p:tgtEl>
                                          <p:spTgt spid="99"/>
                                        </p:tgtEl>
                                        <p:attrNameLst>
                                          <p:attrName>style.visibility</p:attrName>
                                        </p:attrNameLst>
                                      </p:cBhvr>
                                      <p:to>
                                        <p:strVal val="hidden"/>
                                      </p:to>
                                    </p:set>
                                  </p:childTnLst>
                                </p:cTn>
                              </p:par>
                              <p:par>
                                <p:cTn id="145" presetID="19" presetClass="exit" presetSubtype="5" fill="hold" nodeType="withEffect">
                                  <p:stCondLst>
                                    <p:cond delay="0"/>
                                  </p:stCondLst>
                                  <p:childTnLst>
                                    <p:anim calcmode="lin" valueType="num">
                                      <p:cBhvr>
                                        <p:cTn id="146" dur="3500"/>
                                        <p:tgtEl>
                                          <p:spTgt spid="99"/>
                                        </p:tgtEl>
                                        <p:attrNameLst>
                                          <p:attrName>ppt_w</p:attrName>
                                        </p:attrNameLst>
                                      </p:cBhvr>
                                      <p:tavLst>
                                        <p:tav tm="0">
                                          <p:val>
                                            <p:strVal val="ppt_w"/>
                                          </p:val>
                                        </p:tav>
                                        <p:tav tm="100000">
                                          <p:val>
                                            <p:strVal val="ppt_w"/>
                                          </p:val>
                                        </p:tav>
                                      </p:tavLst>
                                    </p:anim>
                                    <p:anim calcmode="lin" valueType="num">
                                      <p:cBhvr>
                                        <p:cTn id="147" dur="3500"/>
                                        <p:tgtEl>
                                          <p:spTgt spid="9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8" dur="1" fill="hold">
                                          <p:stCondLst>
                                            <p:cond delay="3499"/>
                                          </p:stCondLst>
                                        </p:cTn>
                                        <p:tgtEl>
                                          <p:spTgt spid="99"/>
                                        </p:tgtEl>
                                        <p:attrNameLst>
                                          <p:attrName>style.visibility</p:attrName>
                                        </p:attrNameLst>
                                      </p:cBhvr>
                                      <p:to>
                                        <p:strVal val="hidden"/>
                                      </p:to>
                                    </p:set>
                                  </p:childTnLst>
                                </p:cTn>
                              </p:par>
                              <p:par>
                                <p:cTn id="149" presetID="2" presetClass="exit" presetSubtype="6" fill="hold" nodeType="withEffect">
                                  <p:stCondLst>
                                    <p:cond delay="0"/>
                                  </p:stCondLst>
                                  <p:childTnLst>
                                    <p:anim calcmode="lin" valueType="num">
                                      <p:cBhvr additive="base">
                                        <p:cTn id="150" dur="3500"/>
                                        <p:tgtEl>
                                          <p:spTgt spid="69"/>
                                        </p:tgtEl>
                                        <p:attrNameLst>
                                          <p:attrName>ppt_x</p:attrName>
                                        </p:attrNameLst>
                                      </p:cBhvr>
                                      <p:tavLst>
                                        <p:tav tm="0">
                                          <p:val>
                                            <p:strVal val="ppt_x"/>
                                          </p:val>
                                        </p:tav>
                                        <p:tav tm="100000">
                                          <p:val>
                                            <p:strVal val="1+ppt_w/2"/>
                                          </p:val>
                                        </p:tav>
                                      </p:tavLst>
                                    </p:anim>
                                    <p:anim calcmode="lin" valueType="num">
                                      <p:cBhvr additive="base">
                                        <p:cTn id="151" dur="3500"/>
                                        <p:tgtEl>
                                          <p:spTgt spid="69"/>
                                        </p:tgtEl>
                                        <p:attrNameLst>
                                          <p:attrName>ppt_y</p:attrName>
                                        </p:attrNameLst>
                                      </p:cBhvr>
                                      <p:tavLst>
                                        <p:tav tm="0">
                                          <p:val>
                                            <p:strVal val="ppt_y"/>
                                          </p:val>
                                        </p:tav>
                                        <p:tav tm="100000">
                                          <p:val>
                                            <p:strVal val="1+ppt_h/2"/>
                                          </p:val>
                                        </p:tav>
                                      </p:tavLst>
                                    </p:anim>
                                    <p:set>
                                      <p:cBhvr>
                                        <p:cTn id="152" dur="1" fill="hold">
                                          <p:stCondLst>
                                            <p:cond delay="3499"/>
                                          </p:stCondLst>
                                        </p:cTn>
                                        <p:tgtEl>
                                          <p:spTgt spid="69"/>
                                        </p:tgtEl>
                                        <p:attrNameLst>
                                          <p:attrName>style.visibility</p:attrName>
                                        </p:attrNameLst>
                                      </p:cBhvr>
                                      <p:to>
                                        <p:strVal val="hidden"/>
                                      </p:to>
                                    </p:set>
                                  </p:childTnLst>
                                </p:cTn>
                              </p:par>
                              <p:par>
                                <p:cTn id="153" presetID="19" presetClass="exit" presetSubtype="5" fill="hold" nodeType="withEffect">
                                  <p:stCondLst>
                                    <p:cond delay="0"/>
                                  </p:stCondLst>
                                  <p:childTnLst>
                                    <p:anim calcmode="lin" valueType="num">
                                      <p:cBhvr>
                                        <p:cTn id="154" dur="3500"/>
                                        <p:tgtEl>
                                          <p:spTgt spid="69"/>
                                        </p:tgtEl>
                                        <p:attrNameLst>
                                          <p:attrName>ppt_w</p:attrName>
                                        </p:attrNameLst>
                                      </p:cBhvr>
                                      <p:tavLst>
                                        <p:tav tm="0">
                                          <p:val>
                                            <p:strVal val="ppt_w"/>
                                          </p:val>
                                        </p:tav>
                                        <p:tav tm="100000">
                                          <p:val>
                                            <p:strVal val="ppt_w"/>
                                          </p:val>
                                        </p:tav>
                                      </p:tavLst>
                                    </p:anim>
                                    <p:anim calcmode="lin" valueType="num">
                                      <p:cBhvr>
                                        <p:cTn id="155" dur="3500"/>
                                        <p:tgtEl>
                                          <p:spTgt spid="6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6" dur="1" fill="hold">
                                          <p:stCondLst>
                                            <p:cond delay="3499"/>
                                          </p:stCondLst>
                                        </p:cTn>
                                        <p:tgtEl>
                                          <p:spTgt spid="69"/>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500"/>
                                        <p:tgtEl>
                                          <p:spTgt spid="75"/>
                                        </p:tgtEl>
                                        <p:attrNameLst>
                                          <p:attrName>ppt_x</p:attrName>
                                        </p:attrNameLst>
                                      </p:cBhvr>
                                      <p:tavLst>
                                        <p:tav tm="0">
                                          <p:val>
                                            <p:strVal val="ppt_x"/>
                                          </p:val>
                                        </p:tav>
                                        <p:tav tm="100000">
                                          <p:val>
                                            <p:strVal val="1+ppt_w/2"/>
                                          </p:val>
                                        </p:tav>
                                      </p:tavLst>
                                    </p:anim>
                                    <p:anim calcmode="lin" valueType="num">
                                      <p:cBhvr additive="base">
                                        <p:cTn id="159" dur="3500"/>
                                        <p:tgtEl>
                                          <p:spTgt spid="75"/>
                                        </p:tgtEl>
                                        <p:attrNameLst>
                                          <p:attrName>ppt_y</p:attrName>
                                        </p:attrNameLst>
                                      </p:cBhvr>
                                      <p:tavLst>
                                        <p:tav tm="0">
                                          <p:val>
                                            <p:strVal val="ppt_y"/>
                                          </p:val>
                                        </p:tav>
                                        <p:tav tm="100000">
                                          <p:val>
                                            <p:strVal val="1+ppt_h/2"/>
                                          </p:val>
                                        </p:tav>
                                      </p:tavLst>
                                    </p:anim>
                                    <p:set>
                                      <p:cBhvr>
                                        <p:cTn id="160" dur="1" fill="hold">
                                          <p:stCondLst>
                                            <p:cond delay="3499"/>
                                          </p:stCondLst>
                                        </p:cTn>
                                        <p:tgtEl>
                                          <p:spTgt spid="75"/>
                                        </p:tgtEl>
                                        <p:attrNameLst>
                                          <p:attrName>style.visibility</p:attrName>
                                        </p:attrNameLst>
                                      </p:cBhvr>
                                      <p:to>
                                        <p:strVal val="hidden"/>
                                      </p:to>
                                    </p:set>
                                  </p:childTnLst>
                                </p:cTn>
                              </p:par>
                              <p:par>
                                <p:cTn id="161" presetID="19" presetClass="exit" presetSubtype="5" fill="hold" nodeType="withEffect">
                                  <p:stCondLst>
                                    <p:cond delay="0"/>
                                  </p:stCondLst>
                                  <p:childTnLst>
                                    <p:anim calcmode="lin" valueType="num">
                                      <p:cBhvr>
                                        <p:cTn id="162" dur="3500"/>
                                        <p:tgtEl>
                                          <p:spTgt spid="75"/>
                                        </p:tgtEl>
                                        <p:attrNameLst>
                                          <p:attrName>ppt_w</p:attrName>
                                        </p:attrNameLst>
                                      </p:cBhvr>
                                      <p:tavLst>
                                        <p:tav tm="0">
                                          <p:val>
                                            <p:strVal val="ppt_w"/>
                                          </p:val>
                                        </p:tav>
                                        <p:tav tm="100000">
                                          <p:val>
                                            <p:strVal val="ppt_w"/>
                                          </p:val>
                                        </p:tav>
                                      </p:tavLst>
                                    </p:anim>
                                    <p:anim calcmode="lin" valueType="num">
                                      <p:cBhvr>
                                        <p:cTn id="163" dur="3500"/>
                                        <p:tgtEl>
                                          <p:spTgt spid="7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4" dur="1" fill="hold">
                                          <p:stCondLst>
                                            <p:cond delay="3499"/>
                                          </p:stCondLst>
                                        </p:cTn>
                                        <p:tgtEl>
                                          <p:spTgt spid="75"/>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500"/>
                                        <p:tgtEl>
                                          <p:spTgt spid="81"/>
                                        </p:tgtEl>
                                        <p:attrNameLst>
                                          <p:attrName>ppt_x</p:attrName>
                                        </p:attrNameLst>
                                      </p:cBhvr>
                                      <p:tavLst>
                                        <p:tav tm="0">
                                          <p:val>
                                            <p:strVal val="ppt_x"/>
                                          </p:val>
                                        </p:tav>
                                        <p:tav tm="100000">
                                          <p:val>
                                            <p:strVal val="1+ppt_w/2"/>
                                          </p:val>
                                        </p:tav>
                                      </p:tavLst>
                                    </p:anim>
                                    <p:anim calcmode="lin" valueType="num">
                                      <p:cBhvr additive="base">
                                        <p:cTn id="167" dur="3500"/>
                                        <p:tgtEl>
                                          <p:spTgt spid="81"/>
                                        </p:tgtEl>
                                        <p:attrNameLst>
                                          <p:attrName>ppt_y</p:attrName>
                                        </p:attrNameLst>
                                      </p:cBhvr>
                                      <p:tavLst>
                                        <p:tav tm="0">
                                          <p:val>
                                            <p:strVal val="ppt_y"/>
                                          </p:val>
                                        </p:tav>
                                        <p:tav tm="100000">
                                          <p:val>
                                            <p:strVal val="1+ppt_h/2"/>
                                          </p:val>
                                        </p:tav>
                                      </p:tavLst>
                                    </p:anim>
                                    <p:set>
                                      <p:cBhvr>
                                        <p:cTn id="168" dur="1" fill="hold">
                                          <p:stCondLst>
                                            <p:cond delay="3499"/>
                                          </p:stCondLst>
                                        </p:cTn>
                                        <p:tgtEl>
                                          <p:spTgt spid="81"/>
                                        </p:tgtEl>
                                        <p:attrNameLst>
                                          <p:attrName>style.visibility</p:attrName>
                                        </p:attrNameLst>
                                      </p:cBhvr>
                                      <p:to>
                                        <p:strVal val="hidden"/>
                                      </p:to>
                                    </p:set>
                                  </p:childTnLst>
                                </p:cTn>
                              </p:par>
                              <p:par>
                                <p:cTn id="169" presetID="19" presetClass="exit" presetSubtype="5" fill="hold" nodeType="withEffect">
                                  <p:stCondLst>
                                    <p:cond delay="0"/>
                                  </p:stCondLst>
                                  <p:childTnLst>
                                    <p:anim calcmode="lin" valueType="num">
                                      <p:cBhvr>
                                        <p:cTn id="170" dur="3500"/>
                                        <p:tgtEl>
                                          <p:spTgt spid="81"/>
                                        </p:tgtEl>
                                        <p:attrNameLst>
                                          <p:attrName>ppt_w</p:attrName>
                                        </p:attrNameLst>
                                      </p:cBhvr>
                                      <p:tavLst>
                                        <p:tav tm="0">
                                          <p:val>
                                            <p:strVal val="ppt_w"/>
                                          </p:val>
                                        </p:tav>
                                        <p:tav tm="100000">
                                          <p:val>
                                            <p:strVal val="ppt_w"/>
                                          </p:val>
                                        </p:tav>
                                      </p:tavLst>
                                    </p:anim>
                                    <p:anim calcmode="lin" valueType="num">
                                      <p:cBhvr>
                                        <p:cTn id="171" dur="3500"/>
                                        <p:tgtEl>
                                          <p:spTgt spid="8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2" dur="1" fill="hold">
                                          <p:stCondLst>
                                            <p:cond delay="3499"/>
                                          </p:stCondLst>
                                        </p:cTn>
                                        <p:tgtEl>
                                          <p:spTgt spid="81"/>
                                        </p:tgtEl>
                                        <p:attrNameLst>
                                          <p:attrName>style.visibility</p:attrName>
                                        </p:attrNameLst>
                                      </p:cBhvr>
                                      <p:to>
                                        <p:strVal val="hidden"/>
                                      </p:to>
                                    </p:set>
                                  </p:childTnLst>
                                </p:cTn>
                              </p:par>
                              <p:par>
                                <p:cTn id="173" presetID="2" presetClass="exit" presetSubtype="12" fill="hold" nodeType="withEffect">
                                  <p:stCondLst>
                                    <p:cond delay="0"/>
                                  </p:stCondLst>
                                  <p:childTnLst>
                                    <p:anim calcmode="lin" valueType="num">
                                      <p:cBhvr additive="base">
                                        <p:cTn id="174" dur="3500"/>
                                        <p:tgtEl>
                                          <p:spTgt spid="57"/>
                                        </p:tgtEl>
                                        <p:attrNameLst>
                                          <p:attrName>ppt_x</p:attrName>
                                        </p:attrNameLst>
                                      </p:cBhvr>
                                      <p:tavLst>
                                        <p:tav tm="0">
                                          <p:val>
                                            <p:strVal val="ppt_x"/>
                                          </p:val>
                                        </p:tav>
                                        <p:tav tm="100000">
                                          <p:val>
                                            <p:strVal val="0-ppt_w/2"/>
                                          </p:val>
                                        </p:tav>
                                      </p:tavLst>
                                    </p:anim>
                                    <p:anim calcmode="lin" valueType="num">
                                      <p:cBhvr additive="base">
                                        <p:cTn id="175" dur="3500"/>
                                        <p:tgtEl>
                                          <p:spTgt spid="57"/>
                                        </p:tgtEl>
                                        <p:attrNameLst>
                                          <p:attrName>ppt_y</p:attrName>
                                        </p:attrNameLst>
                                      </p:cBhvr>
                                      <p:tavLst>
                                        <p:tav tm="0">
                                          <p:val>
                                            <p:strVal val="ppt_y"/>
                                          </p:val>
                                        </p:tav>
                                        <p:tav tm="100000">
                                          <p:val>
                                            <p:strVal val="1+ppt_h/2"/>
                                          </p:val>
                                        </p:tav>
                                      </p:tavLst>
                                    </p:anim>
                                    <p:set>
                                      <p:cBhvr>
                                        <p:cTn id="176" dur="1" fill="hold">
                                          <p:stCondLst>
                                            <p:cond delay="3499"/>
                                          </p:stCondLst>
                                        </p:cTn>
                                        <p:tgtEl>
                                          <p:spTgt spid="57"/>
                                        </p:tgtEl>
                                        <p:attrNameLst>
                                          <p:attrName>style.visibility</p:attrName>
                                        </p:attrNameLst>
                                      </p:cBhvr>
                                      <p:to>
                                        <p:strVal val="hidden"/>
                                      </p:to>
                                    </p:set>
                                  </p:childTnLst>
                                </p:cTn>
                              </p:par>
                              <p:par>
                                <p:cTn id="177" presetID="19" presetClass="exit" presetSubtype="5" fill="hold" nodeType="withEffect">
                                  <p:stCondLst>
                                    <p:cond delay="0"/>
                                  </p:stCondLst>
                                  <p:childTnLst>
                                    <p:anim calcmode="lin" valueType="num">
                                      <p:cBhvr>
                                        <p:cTn id="178" dur="3500"/>
                                        <p:tgtEl>
                                          <p:spTgt spid="57"/>
                                        </p:tgtEl>
                                        <p:attrNameLst>
                                          <p:attrName>ppt_w</p:attrName>
                                        </p:attrNameLst>
                                      </p:cBhvr>
                                      <p:tavLst>
                                        <p:tav tm="0">
                                          <p:val>
                                            <p:strVal val="ppt_w"/>
                                          </p:val>
                                        </p:tav>
                                        <p:tav tm="100000">
                                          <p:val>
                                            <p:strVal val="ppt_w"/>
                                          </p:val>
                                        </p:tav>
                                      </p:tavLst>
                                    </p:anim>
                                    <p:anim calcmode="lin" valueType="num">
                                      <p:cBhvr>
                                        <p:cTn id="179" dur="35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0" dur="1" fill="hold">
                                          <p:stCondLst>
                                            <p:cond delay="3499"/>
                                          </p:stCondLst>
                                        </p:cTn>
                                        <p:tgtEl>
                                          <p:spTgt spid="57"/>
                                        </p:tgtEl>
                                        <p:attrNameLst>
                                          <p:attrName>style.visibility</p:attrName>
                                        </p:attrNameLst>
                                      </p:cBhvr>
                                      <p:to>
                                        <p:strVal val="hidden"/>
                                      </p:to>
                                    </p:set>
                                  </p:childTnLst>
                                </p:cTn>
                              </p:par>
                              <p:par>
                                <p:cTn id="181" presetID="2" presetClass="exit" presetSubtype="12" fill="hold" nodeType="withEffect">
                                  <p:stCondLst>
                                    <p:cond delay="0"/>
                                  </p:stCondLst>
                                  <p:childTnLst>
                                    <p:anim calcmode="lin" valueType="num">
                                      <p:cBhvr additive="base">
                                        <p:cTn id="182" dur="3500"/>
                                        <p:tgtEl>
                                          <p:spTgt spid="63"/>
                                        </p:tgtEl>
                                        <p:attrNameLst>
                                          <p:attrName>ppt_x</p:attrName>
                                        </p:attrNameLst>
                                      </p:cBhvr>
                                      <p:tavLst>
                                        <p:tav tm="0">
                                          <p:val>
                                            <p:strVal val="ppt_x"/>
                                          </p:val>
                                        </p:tav>
                                        <p:tav tm="100000">
                                          <p:val>
                                            <p:strVal val="0-ppt_w/2"/>
                                          </p:val>
                                        </p:tav>
                                      </p:tavLst>
                                    </p:anim>
                                    <p:anim calcmode="lin" valueType="num">
                                      <p:cBhvr additive="base">
                                        <p:cTn id="183" dur="3500"/>
                                        <p:tgtEl>
                                          <p:spTgt spid="63"/>
                                        </p:tgtEl>
                                        <p:attrNameLst>
                                          <p:attrName>ppt_y</p:attrName>
                                        </p:attrNameLst>
                                      </p:cBhvr>
                                      <p:tavLst>
                                        <p:tav tm="0">
                                          <p:val>
                                            <p:strVal val="ppt_y"/>
                                          </p:val>
                                        </p:tav>
                                        <p:tav tm="100000">
                                          <p:val>
                                            <p:strVal val="1+ppt_h/2"/>
                                          </p:val>
                                        </p:tav>
                                      </p:tavLst>
                                    </p:anim>
                                    <p:set>
                                      <p:cBhvr>
                                        <p:cTn id="184" dur="1" fill="hold">
                                          <p:stCondLst>
                                            <p:cond delay="3499"/>
                                          </p:stCondLst>
                                        </p:cTn>
                                        <p:tgtEl>
                                          <p:spTgt spid="63"/>
                                        </p:tgtEl>
                                        <p:attrNameLst>
                                          <p:attrName>style.visibility</p:attrName>
                                        </p:attrNameLst>
                                      </p:cBhvr>
                                      <p:to>
                                        <p:strVal val="hidden"/>
                                      </p:to>
                                    </p:set>
                                  </p:childTnLst>
                                </p:cTn>
                              </p:par>
                              <p:par>
                                <p:cTn id="185" presetID="19" presetClass="exit" presetSubtype="5" fill="hold" nodeType="withEffect">
                                  <p:stCondLst>
                                    <p:cond delay="0"/>
                                  </p:stCondLst>
                                  <p:childTnLst>
                                    <p:anim calcmode="lin" valueType="num">
                                      <p:cBhvr>
                                        <p:cTn id="186" dur="3500"/>
                                        <p:tgtEl>
                                          <p:spTgt spid="63"/>
                                        </p:tgtEl>
                                        <p:attrNameLst>
                                          <p:attrName>ppt_w</p:attrName>
                                        </p:attrNameLst>
                                      </p:cBhvr>
                                      <p:tavLst>
                                        <p:tav tm="0">
                                          <p:val>
                                            <p:strVal val="ppt_w"/>
                                          </p:val>
                                        </p:tav>
                                        <p:tav tm="100000">
                                          <p:val>
                                            <p:strVal val="ppt_w"/>
                                          </p:val>
                                        </p:tav>
                                      </p:tavLst>
                                    </p:anim>
                                    <p:anim calcmode="lin" valueType="num">
                                      <p:cBhvr>
                                        <p:cTn id="187" dur="3500"/>
                                        <p:tgtEl>
                                          <p:spTgt spid="6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8" dur="1" fill="hold">
                                          <p:stCondLst>
                                            <p:cond delay="3499"/>
                                          </p:stCondLst>
                                        </p:cTn>
                                        <p:tgtEl>
                                          <p:spTgt spid="63"/>
                                        </p:tgtEl>
                                        <p:attrNameLst>
                                          <p:attrName>style.visibility</p:attrName>
                                        </p:attrNameLst>
                                      </p:cBhvr>
                                      <p:to>
                                        <p:strVal val="hidden"/>
                                      </p:to>
                                    </p:set>
                                  </p:childTnLst>
                                </p:cTn>
                              </p:par>
                              <p:par>
                                <p:cTn id="189" presetID="2" presetClass="exit" presetSubtype="12" fill="hold" nodeType="withEffect">
                                  <p:stCondLst>
                                    <p:cond delay="0"/>
                                  </p:stCondLst>
                                  <p:childTnLst>
                                    <p:anim calcmode="lin" valueType="num">
                                      <p:cBhvr additive="base">
                                        <p:cTn id="190" dur="3500"/>
                                        <p:tgtEl>
                                          <p:spTgt spid="27"/>
                                        </p:tgtEl>
                                        <p:attrNameLst>
                                          <p:attrName>ppt_x</p:attrName>
                                        </p:attrNameLst>
                                      </p:cBhvr>
                                      <p:tavLst>
                                        <p:tav tm="0">
                                          <p:val>
                                            <p:strVal val="ppt_x"/>
                                          </p:val>
                                        </p:tav>
                                        <p:tav tm="100000">
                                          <p:val>
                                            <p:strVal val="0-ppt_w/2"/>
                                          </p:val>
                                        </p:tav>
                                      </p:tavLst>
                                    </p:anim>
                                    <p:anim calcmode="lin" valueType="num">
                                      <p:cBhvr additive="base">
                                        <p:cTn id="191" dur="3500"/>
                                        <p:tgtEl>
                                          <p:spTgt spid="27"/>
                                        </p:tgtEl>
                                        <p:attrNameLst>
                                          <p:attrName>ppt_y</p:attrName>
                                        </p:attrNameLst>
                                      </p:cBhvr>
                                      <p:tavLst>
                                        <p:tav tm="0">
                                          <p:val>
                                            <p:strVal val="ppt_y"/>
                                          </p:val>
                                        </p:tav>
                                        <p:tav tm="100000">
                                          <p:val>
                                            <p:strVal val="1+ppt_h/2"/>
                                          </p:val>
                                        </p:tav>
                                      </p:tavLst>
                                    </p:anim>
                                    <p:set>
                                      <p:cBhvr>
                                        <p:cTn id="192" dur="1" fill="hold">
                                          <p:stCondLst>
                                            <p:cond delay="3499"/>
                                          </p:stCondLst>
                                        </p:cTn>
                                        <p:tgtEl>
                                          <p:spTgt spid="27"/>
                                        </p:tgtEl>
                                        <p:attrNameLst>
                                          <p:attrName>style.visibility</p:attrName>
                                        </p:attrNameLst>
                                      </p:cBhvr>
                                      <p:to>
                                        <p:strVal val="hidden"/>
                                      </p:to>
                                    </p:set>
                                  </p:childTnLst>
                                </p:cTn>
                              </p:par>
                              <p:par>
                                <p:cTn id="193" presetID="19" presetClass="exit" presetSubtype="5" fill="hold" nodeType="withEffect">
                                  <p:stCondLst>
                                    <p:cond delay="0"/>
                                  </p:stCondLst>
                                  <p:childTnLst>
                                    <p:anim calcmode="lin" valueType="num">
                                      <p:cBhvr>
                                        <p:cTn id="194" dur="3500"/>
                                        <p:tgtEl>
                                          <p:spTgt spid="27"/>
                                        </p:tgtEl>
                                        <p:attrNameLst>
                                          <p:attrName>ppt_w</p:attrName>
                                        </p:attrNameLst>
                                      </p:cBhvr>
                                      <p:tavLst>
                                        <p:tav tm="0">
                                          <p:val>
                                            <p:strVal val="ppt_w"/>
                                          </p:val>
                                        </p:tav>
                                        <p:tav tm="100000">
                                          <p:val>
                                            <p:strVal val="ppt_w"/>
                                          </p:val>
                                        </p:tav>
                                      </p:tavLst>
                                    </p:anim>
                                    <p:anim calcmode="lin" valueType="num">
                                      <p:cBhvr>
                                        <p:cTn id="195" dur="35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96" dur="1" fill="hold">
                                          <p:stCondLst>
                                            <p:cond delay="3499"/>
                                          </p:stCondLst>
                                        </p:cTn>
                                        <p:tgtEl>
                                          <p:spTgt spid="27"/>
                                        </p:tgtEl>
                                        <p:attrNameLst>
                                          <p:attrName>style.visibility</p:attrName>
                                        </p:attrNameLst>
                                      </p:cBhvr>
                                      <p:to>
                                        <p:strVal val="hidden"/>
                                      </p:to>
                                    </p:set>
                                  </p:childTnLst>
                                </p:cTn>
                              </p:par>
                              <p:par>
                                <p:cTn id="197" presetID="23" presetClass="entr" presetSubtype="272" fill="hold" nodeType="withEffect">
                                  <p:stCondLst>
                                    <p:cond delay="0"/>
                                  </p:stCondLst>
                                  <p:childTnLst>
                                    <p:set>
                                      <p:cBhvr>
                                        <p:cTn id="198" dur="1" fill="hold">
                                          <p:stCondLst>
                                            <p:cond delay="0"/>
                                          </p:stCondLst>
                                        </p:cTn>
                                        <p:tgtEl>
                                          <p:spTgt spid="2"/>
                                        </p:tgtEl>
                                        <p:attrNameLst>
                                          <p:attrName>style.visibility</p:attrName>
                                        </p:attrNameLst>
                                      </p:cBhvr>
                                      <p:to>
                                        <p:strVal val="visible"/>
                                      </p:to>
                                    </p:set>
                                    <p:anim calcmode="lin" valueType="num">
                                      <p:cBhvr>
                                        <p:cTn id="199" dur="3000" fill="hold"/>
                                        <p:tgtEl>
                                          <p:spTgt spid="2"/>
                                        </p:tgtEl>
                                        <p:attrNameLst>
                                          <p:attrName>ppt_w</p:attrName>
                                        </p:attrNameLst>
                                      </p:cBhvr>
                                      <p:tavLst>
                                        <p:tav tm="0">
                                          <p:val>
                                            <p:strVal val="2/3*#ppt_w"/>
                                          </p:val>
                                        </p:tav>
                                        <p:tav tm="100000">
                                          <p:val>
                                            <p:strVal val="#ppt_w"/>
                                          </p:val>
                                        </p:tav>
                                      </p:tavLst>
                                    </p:anim>
                                    <p:anim calcmode="lin" valueType="num">
                                      <p:cBhvr>
                                        <p:cTn id="200" dur="3000" fill="hold"/>
                                        <p:tgtEl>
                                          <p:spTgt spid="2"/>
                                        </p:tgtEl>
                                        <p:attrNameLst>
                                          <p:attrName>ppt_h</p:attrName>
                                        </p:attrNameLst>
                                      </p:cBhvr>
                                      <p:tavLst>
                                        <p:tav tm="0">
                                          <p:val>
                                            <p:strVal val="2/3*#ppt_h"/>
                                          </p:val>
                                        </p:tav>
                                        <p:tav tm="100000">
                                          <p:val>
                                            <p:strVal val="#ppt_h"/>
                                          </p:val>
                                        </p:tav>
                                      </p:tavLst>
                                    </p:anim>
                                  </p:childTnLst>
                                </p:cTn>
                              </p:par>
                              <p:par>
                                <p:cTn id="201" presetID="16" presetClass="entr" presetSubtype="42" fill="hold" nodeType="withEffect">
                                  <p:stCondLst>
                                    <p:cond delay="0"/>
                                  </p:stCondLst>
                                  <p:childTnLst>
                                    <p:set>
                                      <p:cBhvr>
                                        <p:cTn id="202" dur="1" fill="hold">
                                          <p:stCondLst>
                                            <p:cond delay="0"/>
                                          </p:stCondLst>
                                        </p:cTn>
                                        <p:tgtEl>
                                          <p:spTgt spid="2"/>
                                        </p:tgtEl>
                                        <p:attrNameLst>
                                          <p:attrName>style.visibility</p:attrName>
                                        </p:attrNameLst>
                                      </p:cBhvr>
                                      <p:to>
                                        <p:strVal val="visible"/>
                                      </p:to>
                                    </p:set>
                                    <p:animEffect transition="in" filter="barn(outHorizontal)">
                                      <p:cBhvr>
                                        <p:cTn id="203" dur="3000"/>
                                        <p:tgtEl>
                                          <p:spTgt spid="2"/>
                                        </p:tgtEl>
                                      </p:cBhvr>
                                    </p:animEffect>
                                  </p:childTnLst>
                                </p:cTn>
                              </p:par>
                              <p:par>
                                <p:cTn id="204" presetID="9" presetClass="emph" presetSubtype="0" grpId="0" nodeType="withEffect">
                                  <p:stCondLst>
                                    <p:cond delay="0"/>
                                  </p:stCondLst>
                                  <p:childTnLst>
                                    <p:set>
                                      <p:cBhvr rctx="PPT">
                                        <p:cTn id="205" dur="indefinite"/>
                                        <p:tgtEl>
                                          <p:spTgt spid="125"/>
                                        </p:tgtEl>
                                        <p:attrNameLst>
                                          <p:attrName>style.opacity</p:attrName>
                                        </p:attrNameLst>
                                      </p:cBhvr>
                                      <p:to>
                                        <p:strVal val="0"/>
                                      </p:to>
                                    </p:set>
                                    <p:animEffect filter="image" prLst="opacity: 0">
                                      <p:cBhvr rctx="IE">
                                        <p:cTn id="206" dur="indefinite"/>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1 Rectángulo"/>
          <p:cNvSpPr/>
          <p:nvPr/>
        </p:nvSpPr>
        <p:spPr>
          <a:xfrm flipH="1">
            <a:off x="0" y="0"/>
            <a:ext cx="9144000" cy="5161328"/>
          </a:xfrm>
          <a:prstGeom prst="rect">
            <a:avLst/>
          </a:prstGeom>
          <a:gradFill flip="none" rotWithShape="1">
            <a:gsLst>
              <a:gs pos="45006">
                <a:srgbClr val="113D00">
                  <a:lumMod val="0"/>
                </a:srgbClr>
              </a:gs>
              <a:gs pos="10000">
                <a:srgbClr val="66FF33">
                  <a:lumMod val="7000"/>
                </a:srgbClr>
              </a:gs>
              <a:gs pos="89000">
                <a:srgbClr val="8CFF58">
                  <a:lumMod val="7000"/>
                </a:srgbClr>
              </a:gs>
              <a:gs pos="2000">
                <a:srgbClr val="FF5050"/>
              </a:gs>
              <a:gs pos="98000">
                <a:srgbClr val="FF505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Rectángulo"/>
          <p:cNvSpPr/>
          <p:nvPr/>
        </p:nvSpPr>
        <p:spPr>
          <a:xfrm>
            <a:off x="0" y="0"/>
            <a:ext cx="9144000" cy="5143500"/>
          </a:xfrm>
          <a:prstGeom prst="rect">
            <a:avLst/>
          </a:prstGeom>
          <a:solidFill>
            <a:srgbClr val="FF5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0" name="19 Imagen"/>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16696"/>
            <a:ext cx="9144000" cy="5160196"/>
          </a:xfrm>
          <a:prstGeom prst="rect">
            <a:avLst/>
          </a:prstGeom>
        </p:spPr>
      </p:pic>
      <p:pic>
        <p:nvPicPr>
          <p:cNvPr id="30" name="29 Imagen"/>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9144000" cy="5160196"/>
          </a:xfrm>
          <a:prstGeom prst="rect">
            <a:avLst/>
          </a:prstGeom>
        </p:spPr>
      </p:pic>
      <p:sp>
        <p:nvSpPr>
          <p:cNvPr id="3" name="2 Paralelogramo"/>
          <p:cNvSpPr/>
          <p:nvPr/>
        </p:nvSpPr>
        <p:spPr>
          <a:xfrm rot="5400000" flipH="1">
            <a:off x="72595" y="-812591"/>
            <a:ext cx="2263248"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flipH="1">
            <a:off x="920552" y="-812591"/>
            <a:ext cx="2263248"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flipH="1">
            <a:off x="1799654" y="-812543"/>
            <a:ext cx="2263248"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flipH="1">
            <a:off x="2720552" y="-800025"/>
            <a:ext cx="2263248"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flipH="1">
            <a:off x="3620441" y="-812591"/>
            <a:ext cx="2263248"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flipH="1">
            <a:off x="4592553" y="-812591"/>
            <a:ext cx="2263248"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flipH="1">
            <a:off x="5616079" y="-776591"/>
            <a:ext cx="2263248"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flipH="1">
            <a:off x="6624188" y="-812592"/>
            <a:ext cx="2263249"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a:off x="91152" y="867151"/>
            <a:ext cx="2298147"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a:off x="939109" y="867151"/>
            <a:ext cx="2298147"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200000">
            <a:off x="1818211" y="867199"/>
            <a:ext cx="2298147"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6200000">
            <a:off x="2739109" y="879717"/>
            <a:ext cx="2298147"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6200000">
            <a:off x="3638998" y="867151"/>
            <a:ext cx="2298147"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6200000">
            <a:off x="4611110" y="867151"/>
            <a:ext cx="2298147"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6200000">
            <a:off x="5634636" y="903151"/>
            <a:ext cx="2298147"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6200000">
            <a:off x="6642745" y="867150"/>
            <a:ext cx="2298150" cy="5143500"/>
          </a:xfrm>
          <a:prstGeom prst="parallelogram">
            <a:avLst>
              <a:gd name="adj" fmla="val 60658"/>
            </a:avLst>
          </a:prstGeom>
          <a:gradFill>
            <a:gsLst>
              <a:gs pos="22000">
                <a:srgbClr val="DDAB22">
                  <a:alpha val="0"/>
                </a:srgbClr>
              </a:gs>
              <a:gs pos="44000">
                <a:srgbClr val="E97016">
                  <a:alpha val="0"/>
                </a:srgbClr>
              </a:gs>
              <a:gs pos="81000">
                <a:srgbClr val="E3891C">
                  <a:alpha val="0"/>
                </a:srgbClr>
              </a:gs>
              <a:gs pos="55000">
                <a:srgbClr val="E96D16">
                  <a:alpha val="0"/>
                </a:srgbClr>
              </a:gs>
              <a:gs pos="100000">
                <a:schemeClr val="tx1">
                  <a:alpha val="72000"/>
                </a:schemeClr>
              </a:gs>
              <a:gs pos="0">
                <a:schemeClr val="tx1">
                  <a:alpha val="63000"/>
                </a:schemeClr>
              </a:gs>
              <a:gs pos="50000">
                <a:srgbClr val="FF5050"/>
              </a:gs>
            </a:gsLst>
            <a:path path="shape">
              <a:fillToRect l="50000" t="50000" r="50000" b="50000"/>
            </a:path>
          </a:gradFill>
          <a:ln>
            <a:no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1836714" y="-308234"/>
            <a:ext cx="12457385"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48286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0-#ppt_w/2"/>
                                          </p:val>
                                        </p:tav>
                                        <p:tav tm="100000">
                                          <p:val>
                                            <p:strVal val="#ppt_x"/>
                                          </p:val>
                                        </p:tav>
                                      </p:tavLst>
                                    </p:anim>
                                    <p:anim calcmode="lin" valueType="num">
                                      <p:cBhvr additive="base">
                                        <p:cTn id="8" dur="175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1+#ppt_w/2"/>
                                          </p:val>
                                        </p:tav>
                                        <p:tav tm="100000">
                                          <p:val>
                                            <p:strVal val="#ppt_x"/>
                                          </p:val>
                                        </p:tav>
                                      </p:tavLst>
                                    </p:anim>
                                    <p:anim calcmode="lin" valueType="num">
                                      <p:cBhvr additive="base">
                                        <p:cTn id="12" dur="175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12"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0-#ppt_w/2"/>
                                          </p:val>
                                        </p:tav>
                                        <p:tav tm="100000">
                                          <p:val>
                                            <p:strVal val="#ppt_x"/>
                                          </p:val>
                                        </p:tav>
                                      </p:tavLst>
                                    </p:anim>
                                    <p:anim calcmode="lin" valueType="num">
                                      <p:cBhvr additive="base">
                                        <p:cTn id="16" dur="175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2"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1+#ppt_w/2"/>
                                          </p:val>
                                        </p:tav>
                                        <p:tav tm="100000">
                                          <p:val>
                                            <p:strVal val="#ppt_x"/>
                                          </p:val>
                                        </p:tav>
                                      </p:tavLst>
                                    </p:anim>
                                    <p:anim calcmode="lin" valueType="num">
                                      <p:cBhvr additive="base">
                                        <p:cTn id="20" dur="175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12"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750" fill="hold"/>
                                        <p:tgtEl>
                                          <p:spTgt spid="7"/>
                                        </p:tgtEl>
                                        <p:attrNameLst>
                                          <p:attrName>ppt_x</p:attrName>
                                        </p:attrNameLst>
                                      </p:cBhvr>
                                      <p:tavLst>
                                        <p:tav tm="0">
                                          <p:val>
                                            <p:strVal val="0-#ppt_w/2"/>
                                          </p:val>
                                        </p:tav>
                                        <p:tav tm="100000">
                                          <p:val>
                                            <p:strVal val="#ppt_x"/>
                                          </p:val>
                                        </p:tav>
                                      </p:tavLst>
                                    </p:anim>
                                    <p:anim calcmode="lin" valueType="num">
                                      <p:cBhvr additive="base">
                                        <p:cTn id="24" dur="175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750" fill="hold"/>
                                        <p:tgtEl>
                                          <p:spTgt spid="8"/>
                                        </p:tgtEl>
                                        <p:attrNameLst>
                                          <p:attrName>ppt_x</p:attrName>
                                        </p:attrNameLst>
                                      </p:cBhvr>
                                      <p:tavLst>
                                        <p:tav tm="0">
                                          <p:val>
                                            <p:strVal val="1+#ppt_w/2"/>
                                          </p:val>
                                        </p:tav>
                                        <p:tav tm="100000">
                                          <p:val>
                                            <p:strVal val="#ppt_x"/>
                                          </p:val>
                                        </p:tav>
                                      </p:tavLst>
                                    </p:anim>
                                    <p:anim calcmode="lin" valueType="num">
                                      <p:cBhvr additive="base">
                                        <p:cTn id="28" dur="175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12"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750" fill="hold"/>
                                        <p:tgtEl>
                                          <p:spTgt spid="9"/>
                                        </p:tgtEl>
                                        <p:attrNameLst>
                                          <p:attrName>ppt_x</p:attrName>
                                        </p:attrNameLst>
                                      </p:cBhvr>
                                      <p:tavLst>
                                        <p:tav tm="0">
                                          <p:val>
                                            <p:strVal val="0-#ppt_w/2"/>
                                          </p:val>
                                        </p:tav>
                                        <p:tav tm="100000">
                                          <p:val>
                                            <p:strVal val="#ppt_x"/>
                                          </p:val>
                                        </p:tav>
                                      </p:tavLst>
                                    </p:anim>
                                    <p:anim calcmode="lin" valueType="num">
                                      <p:cBhvr additive="base">
                                        <p:cTn id="32" dur="1750" fill="hold"/>
                                        <p:tgtEl>
                                          <p:spTgt spid="9"/>
                                        </p:tgtEl>
                                        <p:attrNameLst>
                                          <p:attrName>ppt_y</p:attrName>
                                        </p:attrNameLst>
                                      </p:cBhvr>
                                      <p:tavLst>
                                        <p:tav tm="0">
                                          <p:val>
                                            <p:strVal val="1+#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17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17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1750"/>
                                        <p:tgtEl>
                                          <p:spTgt spid="9"/>
                                        </p:tgtEl>
                                      </p:cBhvr>
                                    </p:animEffect>
                                  </p:childTnLst>
                                </p:cTn>
                              </p:par>
                              <p:par>
                                <p:cTn id="54" presetID="2" presetClass="entr" presetSubtype="2"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1750" fill="hold"/>
                                        <p:tgtEl>
                                          <p:spTgt spid="21"/>
                                        </p:tgtEl>
                                        <p:attrNameLst>
                                          <p:attrName>ppt_x</p:attrName>
                                        </p:attrNameLst>
                                      </p:cBhvr>
                                      <p:tavLst>
                                        <p:tav tm="0">
                                          <p:val>
                                            <p:strVal val="1+#ppt_w/2"/>
                                          </p:val>
                                        </p:tav>
                                        <p:tav tm="100000">
                                          <p:val>
                                            <p:strVal val="#ppt_x"/>
                                          </p:val>
                                        </p:tav>
                                      </p:tavLst>
                                    </p:anim>
                                    <p:anim calcmode="lin" valueType="num">
                                      <p:cBhvr additive="base">
                                        <p:cTn id="57" dur="1750" fill="hold"/>
                                        <p:tgtEl>
                                          <p:spTgt spid="21"/>
                                        </p:tgtEl>
                                        <p:attrNameLst>
                                          <p:attrName>ppt_y</p:attrName>
                                        </p:attrNameLst>
                                      </p:cBhvr>
                                      <p:tavLst>
                                        <p:tav tm="0">
                                          <p:val>
                                            <p:strVal val="#ppt_y"/>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1750"/>
                                        <p:tgtEl>
                                          <p:spTgt spid="21"/>
                                        </p:tgtEl>
                                      </p:cBhvr>
                                    </p:animEffect>
                                  </p:childTnLst>
                                </p:cTn>
                              </p:par>
                              <p:par>
                                <p:cTn id="61" presetID="2" presetClass="entr" presetSubtype="9" fill="hold" grpId="0" nodeType="withEffect">
                                  <p:stCondLst>
                                    <p:cond delay="0"/>
                                  </p:stCondLst>
                                  <p:childTnLst>
                                    <p:set>
                                      <p:cBhvr>
                                        <p:cTn id="62" dur="1" fill="hold">
                                          <p:stCondLst>
                                            <p:cond delay="0"/>
                                          </p:stCondLst>
                                        </p:cTn>
                                        <p:tgtEl>
                                          <p:spTgt spid="22"/>
                                        </p:tgtEl>
                                        <p:attrNameLst>
                                          <p:attrName>style.visibility</p:attrName>
                                        </p:attrNameLst>
                                      </p:cBhvr>
                                      <p:to>
                                        <p:strVal val="visible"/>
                                      </p:to>
                                    </p:set>
                                    <p:anim calcmode="lin" valueType="num">
                                      <p:cBhvr additive="base">
                                        <p:cTn id="63" dur="1750" fill="hold"/>
                                        <p:tgtEl>
                                          <p:spTgt spid="22"/>
                                        </p:tgtEl>
                                        <p:attrNameLst>
                                          <p:attrName>ppt_x</p:attrName>
                                        </p:attrNameLst>
                                      </p:cBhvr>
                                      <p:tavLst>
                                        <p:tav tm="0">
                                          <p:val>
                                            <p:strVal val="0-#ppt_w/2"/>
                                          </p:val>
                                        </p:tav>
                                        <p:tav tm="100000">
                                          <p:val>
                                            <p:strVal val="#ppt_x"/>
                                          </p:val>
                                        </p:tav>
                                      </p:tavLst>
                                    </p:anim>
                                    <p:anim calcmode="lin" valueType="num">
                                      <p:cBhvr additive="base">
                                        <p:cTn id="64" dur="1750" fill="hold"/>
                                        <p:tgtEl>
                                          <p:spTgt spid="22"/>
                                        </p:tgtEl>
                                        <p:attrNameLst>
                                          <p:attrName>ppt_y</p:attrName>
                                        </p:attrNameLst>
                                      </p:cBhvr>
                                      <p:tavLst>
                                        <p:tav tm="0">
                                          <p:val>
                                            <p:strVal val="0-#ppt_h/2"/>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additive="base">
                                        <p:cTn id="67" dur="1750" fill="hold"/>
                                        <p:tgtEl>
                                          <p:spTgt spid="23"/>
                                        </p:tgtEl>
                                        <p:attrNameLst>
                                          <p:attrName>ppt_x</p:attrName>
                                        </p:attrNameLst>
                                      </p:cBhvr>
                                      <p:tavLst>
                                        <p:tav tm="0">
                                          <p:val>
                                            <p:strVal val="1+#ppt_w/2"/>
                                          </p:val>
                                        </p:tav>
                                        <p:tav tm="100000">
                                          <p:val>
                                            <p:strVal val="#ppt_x"/>
                                          </p:val>
                                        </p:tav>
                                      </p:tavLst>
                                    </p:anim>
                                    <p:anim calcmode="lin" valueType="num">
                                      <p:cBhvr additive="base">
                                        <p:cTn id="68" dur="1750" fill="hold"/>
                                        <p:tgtEl>
                                          <p:spTgt spid="23"/>
                                        </p:tgtEl>
                                        <p:attrNameLst>
                                          <p:attrName>ppt_y</p:attrName>
                                        </p:attrNameLst>
                                      </p:cBhvr>
                                      <p:tavLst>
                                        <p:tav tm="0">
                                          <p:val>
                                            <p:strVal val="#ppt_y"/>
                                          </p:val>
                                        </p:tav>
                                        <p:tav tm="100000">
                                          <p:val>
                                            <p:strVal val="#ppt_y"/>
                                          </p:val>
                                        </p:tav>
                                      </p:tavLst>
                                    </p:anim>
                                  </p:childTnLst>
                                </p:cTn>
                              </p:par>
                              <p:par>
                                <p:cTn id="69" presetID="2" presetClass="entr" presetSubtype="9" fill="hold" grpId="0" nodeType="withEffect">
                                  <p:stCondLst>
                                    <p:cond delay="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1750" fill="hold"/>
                                        <p:tgtEl>
                                          <p:spTgt spid="24"/>
                                        </p:tgtEl>
                                        <p:attrNameLst>
                                          <p:attrName>ppt_x</p:attrName>
                                        </p:attrNameLst>
                                      </p:cBhvr>
                                      <p:tavLst>
                                        <p:tav tm="0">
                                          <p:val>
                                            <p:strVal val="0-#ppt_w/2"/>
                                          </p:val>
                                        </p:tav>
                                        <p:tav tm="100000">
                                          <p:val>
                                            <p:strVal val="#ppt_x"/>
                                          </p:val>
                                        </p:tav>
                                      </p:tavLst>
                                    </p:anim>
                                    <p:anim calcmode="lin" valueType="num">
                                      <p:cBhvr additive="base">
                                        <p:cTn id="72" dur="1750" fill="hold"/>
                                        <p:tgtEl>
                                          <p:spTgt spid="24"/>
                                        </p:tgtEl>
                                        <p:attrNameLst>
                                          <p:attrName>ppt_y</p:attrName>
                                        </p:attrNameLst>
                                      </p:cBhvr>
                                      <p:tavLst>
                                        <p:tav tm="0">
                                          <p:val>
                                            <p:strVal val="0-#ppt_h/2"/>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25"/>
                                        </p:tgtEl>
                                        <p:attrNameLst>
                                          <p:attrName>style.visibility</p:attrName>
                                        </p:attrNameLst>
                                      </p:cBhvr>
                                      <p:to>
                                        <p:strVal val="visible"/>
                                      </p:to>
                                    </p:set>
                                    <p:anim calcmode="lin" valueType="num">
                                      <p:cBhvr additive="base">
                                        <p:cTn id="75" dur="1750" fill="hold"/>
                                        <p:tgtEl>
                                          <p:spTgt spid="25"/>
                                        </p:tgtEl>
                                        <p:attrNameLst>
                                          <p:attrName>ppt_x</p:attrName>
                                        </p:attrNameLst>
                                      </p:cBhvr>
                                      <p:tavLst>
                                        <p:tav tm="0">
                                          <p:val>
                                            <p:strVal val="1+#ppt_w/2"/>
                                          </p:val>
                                        </p:tav>
                                        <p:tav tm="100000">
                                          <p:val>
                                            <p:strVal val="#ppt_x"/>
                                          </p:val>
                                        </p:tav>
                                      </p:tavLst>
                                    </p:anim>
                                    <p:anim calcmode="lin" valueType="num">
                                      <p:cBhvr additive="base">
                                        <p:cTn id="76" dur="1750" fill="hold"/>
                                        <p:tgtEl>
                                          <p:spTgt spid="25"/>
                                        </p:tgtEl>
                                        <p:attrNameLst>
                                          <p:attrName>ppt_y</p:attrName>
                                        </p:attrNameLst>
                                      </p:cBhvr>
                                      <p:tavLst>
                                        <p:tav tm="0">
                                          <p:val>
                                            <p:strVal val="#ppt_y"/>
                                          </p:val>
                                        </p:tav>
                                        <p:tav tm="100000">
                                          <p:val>
                                            <p:strVal val="#ppt_y"/>
                                          </p:val>
                                        </p:tav>
                                      </p:tavLst>
                                    </p:anim>
                                  </p:childTnLst>
                                </p:cTn>
                              </p:par>
                              <p:par>
                                <p:cTn id="77" presetID="2" presetClass="entr" presetSubtype="9" fill="hold" grpId="0" nodeType="withEffect">
                                  <p:stCondLst>
                                    <p:cond delay="0"/>
                                  </p:stCondLst>
                                  <p:childTnLst>
                                    <p:set>
                                      <p:cBhvr>
                                        <p:cTn id="78" dur="1" fill="hold">
                                          <p:stCondLst>
                                            <p:cond delay="0"/>
                                          </p:stCondLst>
                                        </p:cTn>
                                        <p:tgtEl>
                                          <p:spTgt spid="26"/>
                                        </p:tgtEl>
                                        <p:attrNameLst>
                                          <p:attrName>style.visibility</p:attrName>
                                        </p:attrNameLst>
                                      </p:cBhvr>
                                      <p:to>
                                        <p:strVal val="visible"/>
                                      </p:to>
                                    </p:set>
                                    <p:anim calcmode="lin" valueType="num">
                                      <p:cBhvr additive="base">
                                        <p:cTn id="79" dur="1750" fill="hold"/>
                                        <p:tgtEl>
                                          <p:spTgt spid="26"/>
                                        </p:tgtEl>
                                        <p:attrNameLst>
                                          <p:attrName>ppt_x</p:attrName>
                                        </p:attrNameLst>
                                      </p:cBhvr>
                                      <p:tavLst>
                                        <p:tav tm="0">
                                          <p:val>
                                            <p:strVal val="0-#ppt_w/2"/>
                                          </p:val>
                                        </p:tav>
                                        <p:tav tm="100000">
                                          <p:val>
                                            <p:strVal val="#ppt_x"/>
                                          </p:val>
                                        </p:tav>
                                      </p:tavLst>
                                    </p:anim>
                                    <p:anim calcmode="lin" valueType="num">
                                      <p:cBhvr additive="base">
                                        <p:cTn id="80" dur="1750" fill="hold"/>
                                        <p:tgtEl>
                                          <p:spTgt spid="26"/>
                                        </p:tgtEl>
                                        <p:attrNameLst>
                                          <p:attrName>ppt_y</p:attrName>
                                        </p:attrNameLst>
                                      </p:cBhvr>
                                      <p:tavLst>
                                        <p:tav tm="0">
                                          <p:val>
                                            <p:strVal val="0-#ppt_h/2"/>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27"/>
                                        </p:tgtEl>
                                        <p:attrNameLst>
                                          <p:attrName>style.visibility</p:attrName>
                                        </p:attrNameLst>
                                      </p:cBhvr>
                                      <p:to>
                                        <p:strVal val="visible"/>
                                      </p:to>
                                    </p:set>
                                    <p:anim calcmode="lin" valueType="num">
                                      <p:cBhvr additive="base">
                                        <p:cTn id="83" dur="1750" fill="hold"/>
                                        <p:tgtEl>
                                          <p:spTgt spid="27"/>
                                        </p:tgtEl>
                                        <p:attrNameLst>
                                          <p:attrName>ppt_x</p:attrName>
                                        </p:attrNameLst>
                                      </p:cBhvr>
                                      <p:tavLst>
                                        <p:tav tm="0">
                                          <p:val>
                                            <p:strVal val="1+#ppt_w/2"/>
                                          </p:val>
                                        </p:tav>
                                        <p:tav tm="100000">
                                          <p:val>
                                            <p:strVal val="#ppt_x"/>
                                          </p:val>
                                        </p:tav>
                                      </p:tavLst>
                                    </p:anim>
                                    <p:anim calcmode="lin" valueType="num">
                                      <p:cBhvr additive="base">
                                        <p:cTn id="84" dur="1750" fill="hold"/>
                                        <p:tgtEl>
                                          <p:spTgt spid="27"/>
                                        </p:tgtEl>
                                        <p:attrNameLst>
                                          <p:attrName>ppt_y</p:attrName>
                                        </p:attrNameLst>
                                      </p:cBhvr>
                                      <p:tavLst>
                                        <p:tav tm="0">
                                          <p:val>
                                            <p:strVal val="#ppt_y"/>
                                          </p:val>
                                        </p:tav>
                                        <p:tav tm="100000">
                                          <p:val>
                                            <p:strVal val="#ppt_y"/>
                                          </p:val>
                                        </p:tav>
                                      </p:tavLst>
                                    </p:anim>
                                  </p:childTnLst>
                                </p:cTn>
                              </p:par>
                              <p:par>
                                <p:cTn id="85" presetID="2" presetClass="entr" presetSubtype="9" fill="hold" grpId="0" nodeType="withEffect">
                                  <p:stCondLst>
                                    <p:cond delay="0"/>
                                  </p:stCondLst>
                                  <p:childTnLst>
                                    <p:set>
                                      <p:cBhvr>
                                        <p:cTn id="86" dur="1" fill="hold">
                                          <p:stCondLst>
                                            <p:cond delay="0"/>
                                          </p:stCondLst>
                                        </p:cTn>
                                        <p:tgtEl>
                                          <p:spTgt spid="28"/>
                                        </p:tgtEl>
                                        <p:attrNameLst>
                                          <p:attrName>style.visibility</p:attrName>
                                        </p:attrNameLst>
                                      </p:cBhvr>
                                      <p:to>
                                        <p:strVal val="visible"/>
                                      </p:to>
                                    </p:set>
                                    <p:anim calcmode="lin" valueType="num">
                                      <p:cBhvr additive="base">
                                        <p:cTn id="87" dur="1750" fill="hold"/>
                                        <p:tgtEl>
                                          <p:spTgt spid="28"/>
                                        </p:tgtEl>
                                        <p:attrNameLst>
                                          <p:attrName>ppt_x</p:attrName>
                                        </p:attrNameLst>
                                      </p:cBhvr>
                                      <p:tavLst>
                                        <p:tav tm="0">
                                          <p:val>
                                            <p:strVal val="0-#ppt_w/2"/>
                                          </p:val>
                                        </p:tav>
                                        <p:tav tm="100000">
                                          <p:val>
                                            <p:strVal val="#ppt_x"/>
                                          </p:val>
                                        </p:tav>
                                      </p:tavLst>
                                    </p:anim>
                                    <p:anim calcmode="lin" valueType="num">
                                      <p:cBhvr additive="base">
                                        <p:cTn id="88" dur="1750" fill="hold"/>
                                        <p:tgtEl>
                                          <p:spTgt spid="28"/>
                                        </p:tgtEl>
                                        <p:attrNameLst>
                                          <p:attrName>ppt_y</p:attrName>
                                        </p:attrNameLst>
                                      </p:cBhvr>
                                      <p:tavLst>
                                        <p:tav tm="0">
                                          <p:val>
                                            <p:strVal val="0-#ppt_h/2"/>
                                          </p:val>
                                        </p:tav>
                                        <p:tav tm="100000">
                                          <p:val>
                                            <p:strVal val="#ppt_y"/>
                                          </p:val>
                                        </p:tav>
                                      </p:tavLst>
                                    </p:anim>
                                  </p:childTnLst>
                                </p:cTn>
                              </p:par>
                              <p:par>
                                <p:cTn id="89" presetID="3" presetClass="entr" presetSubtype="10" fill="hold" grpId="3" nodeType="with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blinds(horizontal)">
                                      <p:cBhvr>
                                        <p:cTn id="91" dur="1750"/>
                                        <p:tgtEl>
                                          <p:spTgt spid="22"/>
                                        </p:tgtEl>
                                      </p:cBhvr>
                                    </p:animEffect>
                                  </p:childTnLst>
                                </p:cTn>
                              </p:par>
                              <p:par>
                                <p:cTn id="92" presetID="3" presetClass="entr" presetSubtype="10" fill="hold" grpId="3" nodeType="withEffect">
                                  <p:stCondLst>
                                    <p:cond delay="0"/>
                                  </p:stCondLst>
                                  <p:childTnLst>
                                    <p:set>
                                      <p:cBhvr>
                                        <p:cTn id="93" dur="1" fill="hold">
                                          <p:stCondLst>
                                            <p:cond delay="0"/>
                                          </p:stCondLst>
                                        </p:cTn>
                                        <p:tgtEl>
                                          <p:spTgt spid="23"/>
                                        </p:tgtEl>
                                        <p:attrNameLst>
                                          <p:attrName>style.visibility</p:attrName>
                                        </p:attrNameLst>
                                      </p:cBhvr>
                                      <p:to>
                                        <p:strVal val="visible"/>
                                      </p:to>
                                    </p:set>
                                    <p:animEffect transition="in" filter="blinds(horizontal)">
                                      <p:cBhvr>
                                        <p:cTn id="94" dur="1750"/>
                                        <p:tgtEl>
                                          <p:spTgt spid="23"/>
                                        </p:tgtEl>
                                      </p:cBhvr>
                                    </p:animEffect>
                                  </p:childTnLst>
                                </p:cTn>
                              </p:par>
                              <p:par>
                                <p:cTn id="95" presetID="3" presetClass="entr" presetSubtype="10" fill="hold" grpId="3" nodeType="withEffect">
                                  <p:stCondLst>
                                    <p:cond delay="0"/>
                                  </p:stCondLst>
                                  <p:childTnLst>
                                    <p:set>
                                      <p:cBhvr>
                                        <p:cTn id="96" dur="1" fill="hold">
                                          <p:stCondLst>
                                            <p:cond delay="0"/>
                                          </p:stCondLst>
                                        </p:cTn>
                                        <p:tgtEl>
                                          <p:spTgt spid="24"/>
                                        </p:tgtEl>
                                        <p:attrNameLst>
                                          <p:attrName>style.visibility</p:attrName>
                                        </p:attrNameLst>
                                      </p:cBhvr>
                                      <p:to>
                                        <p:strVal val="visible"/>
                                      </p:to>
                                    </p:set>
                                    <p:animEffect transition="in" filter="blinds(horizontal)">
                                      <p:cBhvr>
                                        <p:cTn id="97" dur="1750"/>
                                        <p:tgtEl>
                                          <p:spTgt spid="24"/>
                                        </p:tgtEl>
                                      </p:cBhvr>
                                    </p:animEffect>
                                  </p:childTnLst>
                                </p:cTn>
                              </p:par>
                              <p:par>
                                <p:cTn id="98" presetID="3" presetClass="entr" presetSubtype="10" fill="hold" grpId="3" nodeType="withEffect">
                                  <p:stCondLst>
                                    <p:cond delay="0"/>
                                  </p:stCondLst>
                                  <p:childTnLst>
                                    <p:set>
                                      <p:cBhvr>
                                        <p:cTn id="99" dur="1" fill="hold">
                                          <p:stCondLst>
                                            <p:cond delay="0"/>
                                          </p:stCondLst>
                                        </p:cTn>
                                        <p:tgtEl>
                                          <p:spTgt spid="25"/>
                                        </p:tgtEl>
                                        <p:attrNameLst>
                                          <p:attrName>style.visibility</p:attrName>
                                        </p:attrNameLst>
                                      </p:cBhvr>
                                      <p:to>
                                        <p:strVal val="visible"/>
                                      </p:to>
                                    </p:set>
                                    <p:animEffect transition="in" filter="blinds(horizontal)">
                                      <p:cBhvr>
                                        <p:cTn id="100" dur="1750"/>
                                        <p:tgtEl>
                                          <p:spTgt spid="25"/>
                                        </p:tgtEl>
                                      </p:cBhvr>
                                    </p:animEffect>
                                  </p:childTnLst>
                                </p:cTn>
                              </p:par>
                              <p:par>
                                <p:cTn id="101" presetID="3" presetClass="entr" presetSubtype="10" fill="hold" grpId="3" nodeType="withEffect">
                                  <p:stCondLst>
                                    <p:cond delay="0"/>
                                  </p:stCondLst>
                                  <p:childTnLst>
                                    <p:set>
                                      <p:cBhvr>
                                        <p:cTn id="102" dur="1" fill="hold">
                                          <p:stCondLst>
                                            <p:cond delay="0"/>
                                          </p:stCondLst>
                                        </p:cTn>
                                        <p:tgtEl>
                                          <p:spTgt spid="27"/>
                                        </p:tgtEl>
                                        <p:attrNameLst>
                                          <p:attrName>style.visibility</p:attrName>
                                        </p:attrNameLst>
                                      </p:cBhvr>
                                      <p:to>
                                        <p:strVal val="visible"/>
                                      </p:to>
                                    </p:set>
                                    <p:animEffect transition="in" filter="blinds(horizontal)">
                                      <p:cBhvr>
                                        <p:cTn id="103" dur="1750"/>
                                        <p:tgtEl>
                                          <p:spTgt spid="27"/>
                                        </p:tgtEl>
                                      </p:cBhvr>
                                    </p:animEffect>
                                  </p:childTnLst>
                                </p:cTn>
                              </p:par>
                              <p:par>
                                <p:cTn id="104" presetID="3" presetClass="entr" presetSubtype="10" fill="hold" grpId="3" nodeType="withEffect">
                                  <p:stCondLst>
                                    <p:cond delay="0"/>
                                  </p:stCondLst>
                                  <p:childTnLst>
                                    <p:set>
                                      <p:cBhvr>
                                        <p:cTn id="105" dur="1" fill="hold">
                                          <p:stCondLst>
                                            <p:cond delay="0"/>
                                          </p:stCondLst>
                                        </p:cTn>
                                        <p:tgtEl>
                                          <p:spTgt spid="26"/>
                                        </p:tgtEl>
                                        <p:attrNameLst>
                                          <p:attrName>style.visibility</p:attrName>
                                        </p:attrNameLst>
                                      </p:cBhvr>
                                      <p:to>
                                        <p:strVal val="visible"/>
                                      </p:to>
                                    </p:set>
                                    <p:animEffect transition="in" filter="blinds(horizontal)">
                                      <p:cBhvr>
                                        <p:cTn id="106" dur="1750"/>
                                        <p:tgtEl>
                                          <p:spTgt spid="26"/>
                                        </p:tgtEl>
                                      </p:cBhvr>
                                    </p:animEffect>
                                  </p:childTnLst>
                                </p:cTn>
                              </p:par>
                              <p:par>
                                <p:cTn id="107" presetID="2" presetClass="entr" presetSubtype="2" fill="hold" grpId="0" nodeType="withEffect">
                                  <p:stCondLst>
                                    <p:cond delay="0"/>
                                  </p:stCondLst>
                                  <p:childTnLst>
                                    <p:set>
                                      <p:cBhvr>
                                        <p:cTn id="108" dur="1" fill="hold">
                                          <p:stCondLst>
                                            <p:cond delay="0"/>
                                          </p:stCondLst>
                                        </p:cTn>
                                        <p:tgtEl>
                                          <p:spTgt spid="29"/>
                                        </p:tgtEl>
                                        <p:attrNameLst>
                                          <p:attrName>style.visibility</p:attrName>
                                        </p:attrNameLst>
                                      </p:cBhvr>
                                      <p:to>
                                        <p:strVal val="visible"/>
                                      </p:to>
                                    </p:set>
                                    <p:anim calcmode="lin" valueType="num">
                                      <p:cBhvr additive="base">
                                        <p:cTn id="109" dur="1750" fill="hold"/>
                                        <p:tgtEl>
                                          <p:spTgt spid="29"/>
                                        </p:tgtEl>
                                        <p:attrNameLst>
                                          <p:attrName>ppt_x</p:attrName>
                                        </p:attrNameLst>
                                      </p:cBhvr>
                                      <p:tavLst>
                                        <p:tav tm="0">
                                          <p:val>
                                            <p:strVal val="1+#ppt_w/2"/>
                                          </p:val>
                                        </p:tav>
                                        <p:tav tm="100000">
                                          <p:val>
                                            <p:strVal val="#ppt_x"/>
                                          </p:val>
                                        </p:tav>
                                      </p:tavLst>
                                    </p:anim>
                                    <p:anim calcmode="lin" valueType="num">
                                      <p:cBhvr additive="base">
                                        <p:cTn id="110" dur="1750" fill="hold"/>
                                        <p:tgtEl>
                                          <p:spTgt spid="29"/>
                                        </p:tgtEl>
                                        <p:attrNameLst>
                                          <p:attrName>ppt_y</p:attrName>
                                        </p:attrNameLst>
                                      </p:cBhvr>
                                      <p:tavLst>
                                        <p:tav tm="0">
                                          <p:val>
                                            <p:strVal val="#ppt_y"/>
                                          </p:val>
                                        </p:tav>
                                        <p:tav tm="100000">
                                          <p:val>
                                            <p:strVal val="#ppt_y"/>
                                          </p:val>
                                        </p:tav>
                                      </p:tavLst>
                                    </p:anim>
                                  </p:childTnLst>
                                </p:cTn>
                              </p:par>
                              <p:par>
                                <p:cTn id="111" presetID="3" presetClass="entr" presetSubtype="10" fill="hold" grpId="3" nodeType="withEffect">
                                  <p:stCondLst>
                                    <p:cond delay="0"/>
                                  </p:stCondLst>
                                  <p:childTnLst>
                                    <p:set>
                                      <p:cBhvr>
                                        <p:cTn id="112" dur="1" fill="hold">
                                          <p:stCondLst>
                                            <p:cond delay="0"/>
                                          </p:stCondLst>
                                        </p:cTn>
                                        <p:tgtEl>
                                          <p:spTgt spid="28"/>
                                        </p:tgtEl>
                                        <p:attrNameLst>
                                          <p:attrName>style.visibility</p:attrName>
                                        </p:attrNameLst>
                                      </p:cBhvr>
                                      <p:to>
                                        <p:strVal val="visible"/>
                                      </p:to>
                                    </p:set>
                                    <p:animEffect transition="in" filter="blinds(horizontal)">
                                      <p:cBhvr>
                                        <p:cTn id="113" dur="1750"/>
                                        <p:tgtEl>
                                          <p:spTgt spid="28"/>
                                        </p:tgtEl>
                                      </p:cBhvr>
                                    </p:animEffect>
                                  </p:childTnLst>
                                </p:cTn>
                              </p:par>
                              <p:par>
                                <p:cTn id="114" presetID="3" presetClass="entr" presetSubtype="10" fill="hold" grpId="1" nodeType="withEffect">
                                  <p:stCondLst>
                                    <p:cond delay="0"/>
                                  </p:stCondLst>
                                  <p:childTnLst>
                                    <p:set>
                                      <p:cBhvr>
                                        <p:cTn id="115" dur="1" fill="hold">
                                          <p:stCondLst>
                                            <p:cond delay="0"/>
                                          </p:stCondLst>
                                        </p:cTn>
                                        <p:tgtEl>
                                          <p:spTgt spid="29"/>
                                        </p:tgtEl>
                                        <p:attrNameLst>
                                          <p:attrName>style.visibility</p:attrName>
                                        </p:attrNameLst>
                                      </p:cBhvr>
                                      <p:to>
                                        <p:strVal val="visible"/>
                                      </p:to>
                                    </p:set>
                                    <p:animEffect transition="in" filter="blinds(horizontal)">
                                      <p:cBhvr>
                                        <p:cTn id="116" dur="1750"/>
                                        <p:tgtEl>
                                          <p:spTgt spid="29"/>
                                        </p:tgtEl>
                                      </p:cBhvr>
                                    </p:animEffect>
                                  </p:childTnLst>
                                </p:cTn>
                              </p:par>
                              <p:par>
                                <p:cTn id="117" presetID="9" presetClass="emph" presetSubtype="0" grpId="0" nodeType="withEffect">
                                  <p:stCondLst>
                                    <p:cond delay="0"/>
                                  </p:stCondLst>
                                  <p:childTnLst>
                                    <p:set>
                                      <p:cBhvr rctx="PPT">
                                        <p:cTn id="118" dur="indefinite"/>
                                        <p:tgtEl>
                                          <p:spTgt spid="31"/>
                                        </p:tgtEl>
                                        <p:attrNameLst>
                                          <p:attrName>style.opacity</p:attrName>
                                        </p:attrNameLst>
                                      </p:cBhvr>
                                      <p:to>
                                        <p:strVal val="0"/>
                                      </p:to>
                                    </p:set>
                                    <p:animEffect filter="image" prLst="opacity: 0">
                                      <p:cBhvr rctx="IE">
                                        <p:cTn id="119" dur="indefinite"/>
                                        <p:tgtEl>
                                          <p:spTgt spid="31"/>
                                        </p:tgtEl>
                                      </p:cBhvr>
                                    </p:animEffect>
                                  </p:childTnLst>
                                </p:cTn>
                              </p:par>
                            </p:childTnLst>
                          </p:cTn>
                        </p:par>
                        <p:par>
                          <p:cTn id="120" fill="hold">
                            <p:stCondLst>
                              <p:cond delay="1750"/>
                            </p:stCondLst>
                            <p:childTnLst>
                              <p:par>
                                <p:cTn id="121" presetID="2" presetClass="exit" presetSubtype="3" fill="hold" grpId="2" nodeType="afterEffect">
                                  <p:stCondLst>
                                    <p:cond delay="0"/>
                                  </p:stCondLst>
                                  <p:childTnLst>
                                    <p:anim calcmode="lin" valueType="num">
                                      <p:cBhvr additive="base">
                                        <p:cTn id="122" dur="2250"/>
                                        <p:tgtEl>
                                          <p:spTgt spid="21"/>
                                        </p:tgtEl>
                                        <p:attrNameLst>
                                          <p:attrName>ppt_x</p:attrName>
                                        </p:attrNameLst>
                                      </p:cBhvr>
                                      <p:tavLst>
                                        <p:tav tm="0">
                                          <p:val>
                                            <p:strVal val="ppt_x"/>
                                          </p:val>
                                        </p:tav>
                                        <p:tav tm="100000">
                                          <p:val>
                                            <p:strVal val="1+ppt_w/2"/>
                                          </p:val>
                                        </p:tav>
                                      </p:tavLst>
                                    </p:anim>
                                    <p:anim calcmode="lin" valueType="num">
                                      <p:cBhvr additive="base">
                                        <p:cTn id="123" dur="2250"/>
                                        <p:tgtEl>
                                          <p:spTgt spid="21"/>
                                        </p:tgtEl>
                                        <p:attrNameLst>
                                          <p:attrName>ppt_y</p:attrName>
                                        </p:attrNameLst>
                                      </p:cBhvr>
                                      <p:tavLst>
                                        <p:tav tm="0">
                                          <p:val>
                                            <p:strVal val="ppt_y"/>
                                          </p:val>
                                        </p:tav>
                                        <p:tav tm="100000">
                                          <p:val>
                                            <p:strVal val="0-ppt_h/2"/>
                                          </p:val>
                                        </p:tav>
                                      </p:tavLst>
                                    </p:anim>
                                    <p:set>
                                      <p:cBhvr>
                                        <p:cTn id="124" dur="1" fill="hold">
                                          <p:stCondLst>
                                            <p:cond delay="2249"/>
                                          </p:stCondLst>
                                        </p:cTn>
                                        <p:tgtEl>
                                          <p:spTgt spid="21"/>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250"/>
                                        <p:tgtEl>
                                          <p:spTgt spid="21"/>
                                        </p:tgtEl>
                                      </p:cBhvr>
                                    </p:animEffect>
                                    <p:set>
                                      <p:cBhvr>
                                        <p:cTn id="127" dur="1" fill="hold">
                                          <p:stCondLst>
                                            <p:cond delay="2249"/>
                                          </p:stCondLst>
                                        </p:cTn>
                                        <p:tgtEl>
                                          <p:spTgt spid="21"/>
                                        </p:tgtEl>
                                        <p:attrNameLst>
                                          <p:attrName>style.visibility</p:attrName>
                                        </p:attrNameLst>
                                      </p:cBhvr>
                                      <p:to>
                                        <p:strVal val="hidden"/>
                                      </p:to>
                                    </p:set>
                                  </p:childTnLst>
                                </p:cTn>
                              </p:par>
                              <p:par>
                                <p:cTn id="128" presetID="2" presetClass="exit" presetSubtype="8" fill="hold" grpId="1" nodeType="withEffect">
                                  <p:stCondLst>
                                    <p:cond delay="0"/>
                                  </p:stCondLst>
                                  <p:childTnLst>
                                    <p:anim calcmode="lin" valueType="num">
                                      <p:cBhvr additive="base">
                                        <p:cTn id="129" dur="2250"/>
                                        <p:tgtEl>
                                          <p:spTgt spid="3"/>
                                        </p:tgtEl>
                                        <p:attrNameLst>
                                          <p:attrName>ppt_x</p:attrName>
                                        </p:attrNameLst>
                                      </p:cBhvr>
                                      <p:tavLst>
                                        <p:tav tm="0">
                                          <p:val>
                                            <p:strVal val="ppt_x"/>
                                          </p:val>
                                        </p:tav>
                                        <p:tav tm="100000">
                                          <p:val>
                                            <p:strVal val="0-ppt_w/2"/>
                                          </p:val>
                                        </p:tav>
                                      </p:tavLst>
                                    </p:anim>
                                    <p:anim calcmode="lin" valueType="num">
                                      <p:cBhvr additive="base">
                                        <p:cTn id="130" dur="2250"/>
                                        <p:tgtEl>
                                          <p:spTgt spid="3"/>
                                        </p:tgtEl>
                                        <p:attrNameLst>
                                          <p:attrName>ppt_y</p:attrName>
                                        </p:attrNameLst>
                                      </p:cBhvr>
                                      <p:tavLst>
                                        <p:tav tm="0">
                                          <p:val>
                                            <p:strVal val="ppt_y"/>
                                          </p:val>
                                        </p:tav>
                                        <p:tav tm="100000">
                                          <p:val>
                                            <p:strVal val="ppt_y"/>
                                          </p:val>
                                        </p:tav>
                                      </p:tavLst>
                                    </p:anim>
                                    <p:set>
                                      <p:cBhvr>
                                        <p:cTn id="131" dur="1" fill="hold">
                                          <p:stCondLst>
                                            <p:cond delay="2249"/>
                                          </p:stCondLst>
                                        </p:cTn>
                                        <p:tgtEl>
                                          <p:spTgt spid="3"/>
                                        </p:tgtEl>
                                        <p:attrNameLst>
                                          <p:attrName>style.visibility</p:attrName>
                                        </p:attrNameLst>
                                      </p:cBhvr>
                                      <p:to>
                                        <p:strVal val="hidden"/>
                                      </p:to>
                                    </p:set>
                                  </p:childTnLst>
                                </p:cTn>
                              </p:par>
                              <p:par>
                                <p:cTn id="132" presetID="2" presetClass="exit" presetSubtype="3" fill="hold" grpId="1" nodeType="withEffect">
                                  <p:stCondLst>
                                    <p:cond delay="0"/>
                                  </p:stCondLst>
                                  <p:childTnLst>
                                    <p:anim calcmode="lin" valueType="num">
                                      <p:cBhvr additive="base">
                                        <p:cTn id="133" dur="2250"/>
                                        <p:tgtEl>
                                          <p:spTgt spid="4"/>
                                        </p:tgtEl>
                                        <p:attrNameLst>
                                          <p:attrName>ppt_x</p:attrName>
                                        </p:attrNameLst>
                                      </p:cBhvr>
                                      <p:tavLst>
                                        <p:tav tm="0">
                                          <p:val>
                                            <p:strVal val="ppt_x"/>
                                          </p:val>
                                        </p:tav>
                                        <p:tav tm="100000">
                                          <p:val>
                                            <p:strVal val="1+ppt_w/2"/>
                                          </p:val>
                                        </p:tav>
                                      </p:tavLst>
                                    </p:anim>
                                    <p:anim calcmode="lin" valueType="num">
                                      <p:cBhvr additive="base">
                                        <p:cTn id="134" dur="2250"/>
                                        <p:tgtEl>
                                          <p:spTgt spid="4"/>
                                        </p:tgtEl>
                                        <p:attrNameLst>
                                          <p:attrName>ppt_y</p:attrName>
                                        </p:attrNameLst>
                                      </p:cBhvr>
                                      <p:tavLst>
                                        <p:tav tm="0">
                                          <p:val>
                                            <p:strVal val="ppt_y"/>
                                          </p:val>
                                        </p:tav>
                                        <p:tav tm="100000">
                                          <p:val>
                                            <p:strVal val="0-ppt_h/2"/>
                                          </p:val>
                                        </p:tav>
                                      </p:tavLst>
                                    </p:anim>
                                    <p:set>
                                      <p:cBhvr>
                                        <p:cTn id="135" dur="1" fill="hold">
                                          <p:stCondLst>
                                            <p:cond delay="2249"/>
                                          </p:stCondLst>
                                        </p:cTn>
                                        <p:tgtEl>
                                          <p:spTgt spid="4"/>
                                        </p:tgtEl>
                                        <p:attrNameLst>
                                          <p:attrName>style.visibility</p:attrName>
                                        </p:attrNameLst>
                                      </p:cBhvr>
                                      <p:to>
                                        <p:strVal val="hidden"/>
                                      </p:to>
                                    </p:set>
                                  </p:childTnLst>
                                </p:cTn>
                              </p:par>
                              <p:par>
                                <p:cTn id="136" presetID="2" presetClass="exit" presetSubtype="8" fill="hold" grpId="1" nodeType="withEffect">
                                  <p:stCondLst>
                                    <p:cond delay="0"/>
                                  </p:stCondLst>
                                  <p:childTnLst>
                                    <p:anim calcmode="lin" valueType="num">
                                      <p:cBhvr additive="base">
                                        <p:cTn id="137" dur="2250"/>
                                        <p:tgtEl>
                                          <p:spTgt spid="5"/>
                                        </p:tgtEl>
                                        <p:attrNameLst>
                                          <p:attrName>ppt_x</p:attrName>
                                        </p:attrNameLst>
                                      </p:cBhvr>
                                      <p:tavLst>
                                        <p:tav tm="0">
                                          <p:val>
                                            <p:strVal val="ppt_x"/>
                                          </p:val>
                                        </p:tav>
                                        <p:tav tm="100000">
                                          <p:val>
                                            <p:strVal val="0-ppt_w/2"/>
                                          </p:val>
                                        </p:tav>
                                      </p:tavLst>
                                    </p:anim>
                                    <p:anim calcmode="lin" valueType="num">
                                      <p:cBhvr additive="base">
                                        <p:cTn id="138" dur="2250"/>
                                        <p:tgtEl>
                                          <p:spTgt spid="5"/>
                                        </p:tgtEl>
                                        <p:attrNameLst>
                                          <p:attrName>ppt_y</p:attrName>
                                        </p:attrNameLst>
                                      </p:cBhvr>
                                      <p:tavLst>
                                        <p:tav tm="0">
                                          <p:val>
                                            <p:strVal val="ppt_y"/>
                                          </p:val>
                                        </p:tav>
                                        <p:tav tm="100000">
                                          <p:val>
                                            <p:strVal val="ppt_y"/>
                                          </p:val>
                                        </p:tav>
                                      </p:tavLst>
                                    </p:anim>
                                    <p:set>
                                      <p:cBhvr>
                                        <p:cTn id="139" dur="1" fill="hold">
                                          <p:stCondLst>
                                            <p:cond delay="2249"/>
                                          </p:stCondLst>
                                        </p:cTn>
                                        <p:tgtEl>
                                          <p:spTgt spid="5"/>
                                        </p:tgtEl>
                                        <p:attrNameLst>
                                          <p:attrName>style.visibility</p:attrName>
                                        </p:attrNameLst>
                                      </p:cBhvr>
                                      <p:to>
                                        <p:strVal val="hidden"/>
                                      </p:to>
                                    </p:set>
                                  </p:childTnLst>
                                </p:cTn>
                              </p:par>
                              <p:par>
                                <p:cTn id="140" presetID="2" presetClass="exit" presetSubtype="3" fill="hold" grpId="1" nodeType="withEffect">
                                  <p:stCondLst>
                                    <p:cond delay="0"/>
                                  </p:stCondLst>
                                  <p:childTnLst>
                                    <p:anim calcmode="lin" valueType="num">
                                      <p:cBhvr additive="base">
                                        <p:cTn id="141" dur="2250"/>
                                        <p:tgtEl>
                                          <p:spTgt spid="6"/>
                                        </p:tgtEl>
                                        <p:attrNameLst>
                                          <p:attrName>ppt_x</p:attrName>
                                        </p:attrNameLst>
                                      </p:cBhvr>
                                      <p:tavLst>
                                        <p:tav tm="0">
                                          <p:val>
                                            <p:strVal val="ppt_x"/>
                                          </p:val>
                                        </p:tav>
                                        <p:tav tm="100000">
                                          <p:val>
                                            <p:strVal val="1+ppt_w/2"/>
                                          </p:val>
                                        </p:tav>
                                      </p:tavLst>
                                    </p:anim>
                                    <p:anim calcmode="lin" valueType="num">
                                      <p:cBhvr additive="base">
                                        <p:cTn id="142" dur="2250"/>
                                        <p:tgtEl>
                                          <p:spTgt spid="6"/>
                                        </p:tgtEl>
                                        <p:attrNameLst>
                                          <p:attrName>ppt_y</p:attrName>
                                        </p:attrNameLst>
                                      </p:cBhvr>
                                      <p:tavLst>
                                        <p:tav tm="0">
                                          <p:val>
                                            <p:strVal val="ppt_y"/>
                                          </p:val>
                                        </p:tav>
                                        <p:tav tm="100000">
                                          <p:val>
                                            <p:strVal val="0-ppt_h/2"/>
                                          </p:val>
                                        </p:tav>
                                      </p:tavLst>
                                    </p:anim>
                                    <p:set>
                                      <p:cBhvr>
                                        <p:cTn id="143" dur="1" fill="hold">
                                          <p:stCondLst>
                                            <p:cond delay="2249"/>
                                          </p:stCondLst>
                                        </p:cTn>
                                        <p:tgtEl>
                                          <p:spTgt spid="6"/>
                                        </p:tgtEl>
                                        <p:attrNameLst>
                                          <p:attrName>style.visibility</p:attrName>
                                        </p:attrNameLst>
                                      </p:cBhvr>
                                      <p:to>
                                        <p:strVal val="hidden"/>
                                      </p:to>
                                    </p:set>
                                  </p:childTnLst>
                                </p:cTn>
                              </p:par>
                              <p:par>
                                <p:cTn id="144" presetID="2" presetClass="exit" presetSubtype="8" fill="hold" grpId="1" nodeType="withEffect">
                                  <p:stCondLst>
                                    <p:cond delay="0"/>
                                  </p:stCondLst>
                                  <p:childTnLst>
                                    <p:anim calcmode="lin" valueType="num">
                                      <p:cBhvr additive="base">
                                        <p:cTn id="145" dur="2250"/>
                                        <p:tgtEl>
                                          <p:spTgt spid="7"/>
                                        </p:tgtEl>
                                        <p:attrNameLst>
                                          <p:attrName>ppt_x</p:attrName>
                                        </p:attrNameLst>
                                      </p:cBhvr>
                                      <p:tavLst>
                                        <p:tav tm="0">
                                          <p:val>
                                            <p:strVal val="ppt_x"/>
                                          </p:val>
                                        </p:tav>
                                        <p:tav tm="100000">
                                          <p:val>
                                            <p:strVal val="0-ppt_w/2"/>
                                          </p:val>
                                        </p:tav>
                                      </p:tavLst>
                                    </p:anim>
                                    <p:anim calcmode="lin" valueType="num">
                                      <p:cBhvr additive="base">
                                        <p:cTn id="146" dur="2250"/>
                                        <p:tgtEl>
                                          <p:spTgt spid="7"/>
                                        </p:tgtEl>
                                        <p:attrNameLst>
                                          <p:attrName>ppt_y</p:attrName>
                                        </p:attrNameLst>
                                      </p:cBhvr>
                                      <p:tavLst>
                                        <p:tav tm="0">
                                          <p:val>
                                            <p:strVal val="ppt_y"/>
                                          </p:val>
                                        </p:tav>
                                        <p:tav tm="100000">
                                          <p:val>
                                            <p:strVal val="ppt_y"/>
                                          </p:val>
                                        </p:tav>
                                      </p:tavLst>
                                    </p:anim>
                                    <p:set>
                                      <p:cBhvr>
                                        <p:cTn id="147" dur="1" fill="hold">
                                          <p:stCondLst>
                                            <p:cond delay="2249"/>
                                          </p:stCondLst>
                                        </p:cTn>
                                        <p:tgtEl>
                                          <p:spTgt spid="7"/>
                                        </p:tgtEl>
                                        <p:attrNameLst>
                                          <p:attrName>style.visibility</p:attrName>
                                        </p:attrNameLst>
                                      </p:cBhvr>
                                      <p:to>
                                        <p:strVal val="hidden"/>
                                      </p:to>
                                    </p:set>
                                  </p:childTnLst>
                                </p:cTn>
                              </p:par>
                              <p:par>
                                <p:cTn id="148" presetID="2" presetClass="exit" presetSubtype="3" fill="hold" grpId="1" nodeType="withEffect">
                                  <p:stCondLst>
                                    <p:cond delay="0"/>
                                  </p:stCondLst>
                                  <p:childTnLst>
                                    <p:anim calcmode="lin" valueType="num">
                                      <p:cBhvr additive="base">
                                        <p:cTn id="149" dur="2250"/>
                                        <p:tgtEl>
                                          <p:spTgt spid="8"/>
                                        </p:tgtEl>
                                        <p:attrNameLst>
                                          <p:attrName>ppt_x</p:attrName>
                                        </p:attrNameLst>
                                      </p:cBhvr>
                                      <p:tavLst>
                                        <p:tav tm="0">
                                          <p:val>
                                            <p:strVal val="ppt_x"/>
                                          </p:val>
                                        </p:tav>
                                        <p:tav tm="100000">
                                          <p:val>
                                            <p:strVal val="1+ppt_w/2"/>
                                          </p:val>
                                        </p:tav>
                                      </p:tavLst>
                                    </p:anim>
                                    <p:anim calcmode="lin" valueType="num">
                                      <p:cBhvr additive="base">
                                        <p:cTn id="150" dur="2250"/>
                                        <p:tgtEl>
                                          <p:spTgt spid="8"/>
                                        </p:tgtEl>
                                        <p:attrNameLst>
                                          <p:attrName>ppt_y</p:attrName>
                                        </p:attrNameLst>
                                      </p:cBhvr>
                                      <p:tavLst>
                                        <p:tav tm="0">
                                          <p:val>
                                            <p:strVal val="ppt_y"/>
                                          </p:val>
                                        </p:tav>
                                        <p:tav tm="100000">
                                          <p:val>
                                            <p:strVal val="0-ppt_h/2"/>
                                          </p:val>
                                        </p:tav>
                                      </p:tavLst>
                                    </p:anim>
                                    <p:set>
                                      <p:cBhvr>
                                        <p:cTn id="151" dur="1" fill="hold">
                                          <p:stCondLst>
                                            <p:cond delay="2249"/>
                                          </p:stCondLst>
                                        </p:cTn>
                                        <p:tgtEl>
                                          <p:spTgt spid="8"/>
                                        </p:tgtEl>
                                        <p:attrNameLst>
                                          <p:attrName>style.visibility</p:attrName>
                                        </p:attrNameLst>
                                      </p:cBhvr>
                                      <p:to>
                                        <p:strVal val="hidden"/>
                                      </p:to>
                                    </p:set>
                                  </p:childTnLst>
                                </p:cTn>
                              </p:par>
                              <p:par>
                                <p:cTn id="152" presetID="2" presetClass="exit" presetSubtype="8" fill="hold" grpId="1" nodeType="withEffect">
                                  <p:stCondLst>
                                    <p:cond delay="0"/>
                                  </p:stCondLst>
                                  <p:childTnLst>
                                    <p:anim calcmode="lin" valueType="num">
                                      <p:cBhvr additive="base">
                                        <p:cTn id="153" dur="2250"/>
                                        <p:tgtEl>
                                          <p:spTgt spid="9"/>
                                        </p:tgtEl>
                                        <p:attrNameLst>
                                          <p:attrName>ppt_x</p:attrName>
                                        </p:attrNameLst>
                                      </p:cBhvr>
                                      <p:tavLst>
                                        <p:tav tm="0">
                                          <p:val>
                                            <p:strVal val="ppt_x"/>
                                          </p:val>
                                        </p:tav>
                                        <p:tav tm="100000">
                                          <p:val>
                                            <p:strVal val="0-ppt_w/2"/>
                                          </p:val>
                                        </p:tav>
                                      </p:tavLst>
                                    </p:anim>
                                    <p:anim calcmode="lin" valueType="num">
                                      <p:cBhvr additive="base">
                                        <p:cTn id="154" dur="2250"/>
                                        <p:tgtEl>
                                          <p:spTgt spid="9"/>
                                        </p:tgtEl>
                                        <p:attrNameLst>
                                          <p:attrName>ppt_y</p:attrName>
                                        </p:attrNameLst>
                                      </p:cBhvr>
                                      <p:tavLst>
                                        <p:tav tm="0">
                                          <p:val>
                                            <p:strVal val="ppt_y"/>
                                          </p:val>
                                        </p:tav>
                                        <p:tav tm="100000">
                                          <p:val>
                                            <p:strVal val="ppt_y"/>
                                          </p:val>
                                        </p:tav>
                                      </p:tavLst>
                                    </p:anim>
                                    <p:set>
                                      <p:cBhvr>
                                        <p:cTn id="155" dur="1" fill="hold">
                                          <p:stCondLst>
                                            <p:cond delay="2249"/>
                                          </p:stCondLst>
                                        </p:cTn>
                                        <p:tgtEl>
                                          <p:spTgt spid="9"/>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2250"/>
                                        <p:tgtEl>
                                          <p:spTgt spid="3"/>
                                        </p:tgtEl>
                                      </p:cBhvr>
                                    </p:animEffect>
                                    <p:set>
                                      <p:cBhvr>
                                        <p:cTn id="158" dur="1" fill="hold">
                                          <p:stCondLst>
                                            <p:cond delay="2249"/>
                                          </p:stCondLst>
                                        </p:cTn>
                                        <p:tgtEl>
                                          <p:spTgt spid="3"/>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2250"/>
                                        <p:tgtEl>
                                          <p:spTgt spid="4"/>
                                        </p:tgtEl>
                                      </p:cBhvr>
                                    </p:animEffect>
                                    <p:set>
                                      <p:cBhvr>
                                        <p:cTn id="161" dur="1" fill="hold">
                                          <p:stCondLst>
                                            <p:cond delay="2249"/>
                                          </p:stCondLst>
                                        </p:cTn>
                                        <p:tgtEl>
                                          <p:spTgt spid="4"/>
                                        </p:tgtEl>
                                        <p:attrNameLst>
                                          <p:attrName>style.visibility</p:attrName>
                                        </p:attrNameLst>
                                      </p:cBhvr>
                                      <p:to>
                                        <p:strVal val="hidden"/>
                                      </p:to>
                                    </p:set>
                                  </p:childTnLst>
                                </p:cTn>
                              </p:par>
                              <p:par>
                                <p:cTn id="162" presetID="3" presetClass="exit" presetSubtype="5" fill="hold" grpId="2" nodeType="withEffect">
                                  <p:stCondLst>
                                    <p:cond delay="0"/>
                                  </p:stCondLst>
                                  <p:childTnLst>
                                    <p:animEffect transition="out" filter="blinds(vertical)">
                                      <p:cBhvr>
                                        <p:cTn id="163" dur="2250"/>
                                        <p:tgtEl>
                                          <p:spTgt spid="5"/>
                                        </p:tgtEl>
                                      </p:cBhvr>
                                    </p:animEffect>
                                    <p:set>
                                      <p:cBhvr>
                                        <p:cTn id="164" dur="1" fill="hold">
                                          <p:stCondLst>
                                            <p:cond delay="2249"/>
                                          </p:stCondLst>
                                        </p:cTn>
                                        <p:tgtEl>
                                          <p:spTgt spid="5"/>
                                        </p:tgtEl>
                                        <p:attrNameLst>
                                          <p:attrName>style.visibility</p:attrName>
                                        </p:attrNameLst>
                                      </p:cBhvr>
                                      <p:to>
                                        <p:strVal val="hidden"/>
                                      </p:to>
                                    </p:set>
                                  </p:childTnLst>
                                </p:cTn>
                              </p:par>
                              <p:par>
                                <p:cTn id="165" presetID="3" presetClass="exit" presetSubtype="5" fill="hold" grpId="2" nodeType="withEffect">
                                  <p:stCondLst>
                                    <p:cond delay="0"/>
                                  </p:stCondLst>
                                  <p:childTnLst>
                                    <p:animEffect transition="out" filter="blinds(vertical)">
                                      <p:cBhvr>
                                        <p:cTn id="166" dur="2250"/>
                                        <p:tgtEl>
                                          <p:spTgt spid="6"/>
                                        </p:tgtEl>
                                      </p:cBhvr>
                                    </p:animEffect>
                                    <p:set>
                                      <p:cBhvr>
                                        <p:cTn id="167" dur="1" fill="hold">
                                          <p:stCondLst>
                                            <p:cond delay="2249"/>
                                          </p:stCondLst>
                                        </p:cTn>
                                        <p:tgtEl>
                                          <p:spTgt spid="6"/>
                                        </p:tgtEl>
                                        <p:attrNameLst>
                                          <p:attrName>style.visibility</p:attrName>
                                        </p:attrNameLst>
                                      </p:cBhvr>
                                      <p:to>
                                        <p:strVal val="hidden"/>
                                      </p:to>
                                    </p:set>
                                  </p:childTnLst>
                                </p:cTn>
                              </p:par>
                              <p:par>
                                <p:cTn id="168" presetID="3" presetClass="exit" presetSubtype="5" fill="hold" grpId="2" nodeType="withEffect">
                                  <p:stCondLst>
                                    <p:cond delay="0"/>
                                  </p:stCondLst>
                                  <p:childTnLst>
                                    <p:animEffect transition="out" filter="blinds(vertical)">
                                      <p:cBhvr>
                                        <p:cTn id="169" dur="2250"/>
                                        <p:tgtEl>
                                          <p:spTgt spid="7"/>
                                        </p:tgtEl>
                                      </p:cBhvr>
                                    </p:animEffect>
                                    <p:set>
                                      <p:cBhvr>
                                        <p:cTn id="170" dur="1" fill="hold">
                                          <p:stCondLst>
                                            <p:cond delay="2249"/>
                                          </p:stCondLst>
                                        </p:cTn>
                                        <p:tgtEl>
                                          <p:spTgt spid="7"/>
                                        </p:tgtEl>
                                        <p:attrNameLst>
                                          <p:attrName>style.visibility</p:attrName>
                                        </p:attrNameLst>
                                      </p:cBhvr>
                                      <p:to>
                                        <p:strVal val="hidden"/>
                                      </p:to>
                                    </p:set>
                                  </p:childTnLst>
                                </p:cTn>
                              </p:par>
                              <p:par>
                                <p:cTn id="171" presetID="3" presetClass="exit" presetSubtype="5" fill="hold" grpId="2" nodeType="withEffect">
                                  <p:stCondLst>
                                    <p:cond delay="0"/>
                                  </p:stCondLst>
                                  <p:childTnLst>
                                    <p:animEffect transition="out" filter="blinds(vertical)">
                                      <p:cBhvr>
                                        <p:cTn id="172" dur="2250"/>
                                        <p:tgtEl>
                                          <p:spTgt spid="8"/>
                                        </p:tgtEl>
                                      </p:cBhvr>
                                    </p:animEffect>
                                    <p:set>
                                      <p:cBhvr>
                                        <p:cTn id="173" dur="1" fill="hold">
                                          <p:stCondLst>
                                            <p:cond delay="2249"/>
                                          </p:stCondLst>
                                        </p:cTn>
                                        <p:tgtEl>
                                          <p:spTgt spid="8"/>
                                        </p:tgtEl>
                                        <p:attrNameLst>
                                          <p:attrName>style.visibility</p:attrName>
                                        </p:attrNameLst>
                                      </p:cBhvr>
                                      <p:to>
                                        <p:strVal val="hidden"/>
                                      </p:to>
                                    </p:set>
                                  </p:childTnLst>
                                </p:cTn>
                              </p:par>
                              <p:par>
                                <p:cTn id="174" presetID="3" presetClass="exit" presetSubtype="5" fill="hold" grpId="2" nodeType="withEffect">
                                  <p:stCondLst>
                                    <p:cond delay="0"/>
                                  </p:stCondLst>
                                  <p:childTnLst>
                                    <p:animEffect transition="out" filter="blinds(vertical)">
                                      <p:cBhvr>
                                        <p:cTn id="175" dur="2250"/>
                                        <p:tgtEl>
                                          <p:spTgt spid="9"/>
                                        </p:tgtEl>
                                      </p:cBhvr>
                                    </p:animEffect>
                                    <p:set>
                                      <p:cBhvr>
                                        <p:cTn id="176" dur="1" fill="hold">
                                          <p:stCondLst>
                                            <p:cond delay="2249"/>
                                          </p:stCondLst>
                                        </p:cTn>
                                        <p:tgtEl>
                                          <p:spTgt spid="9"/>
                                        </p:tgtEl>
                                        <p:attrNameLst>
                                          <p:attrName>style.visibility</p:attrName>
                                        </p:attrNameLst>
                                      </p:cBhvr>
                                      <p:to>
                                        <p:strVal val="hidden"/>
                                      </p:to>
                                    </p:set>
                                  </p:childTnLst>
                                </p:cTn>
                              </p:par>
                              <p:par>
                                <p:cTn id="177" presetID="2" presetClass="exit" presetSubtype="6" fill="hold" grpId="2" nodeType="withEffect">
                                  <p:stCondLst>
                                    <p:cond delay="0"/>
                                  </p:stCondLst>
                                  <p:childTnLst>
                                    <p:anim calcmode="lin" valueType="num">
                                      <p:cBhvr additive="base">
                                        <p:cTn id="178" dur="2250"/>
                                        <p:tgtEl>
                                          <p:spTgt spid="29"/>
                                        </p:tgtEl>
                                        <p:attrNameLst>
                                          <p:attrName>ppt_x</p:attrName>
                                        </p:attrNameLst>
                                      </p:cBhvr>
                                      <p:tavLst>
                                        <p:tav tm="0">
                                          <p:val>
                                            <p:strVal val="ppt_x"/>
                                          </p:val>
                                        </p:tav>
                                        <p:tav tm="100000">
                                          <p:val>
                                            <p:strVal val="1+ppt_w/2"/>
                                          </p:val>
                                        </p:tav>
                                      </p:tavLst>
                                    </p:anim>
                                    <p:anim calcmode="lin" valueType="num">
                                      <p:cBhvr additive="base">
                                        <p:cTn id="179" dur="2250"/>
                                        <p:tgtEl>
                                          <p:spTgt spid="29"/>
                                        </p:tgtEl>
                                        <p:attrNameLst>
                                          <p:attrName>ppt_y</p:attrName>
                                        </p:attrNameLst>
                                      </p:cBhvr>
                                      <p:tavLst>
                                        <p:tav tm="0">
                                          <p:val>
                                            <p:strVal val="ppt_y"/>
                                          </p:val>
                                        </p:tav>
                                        <p:tav tm="100000">
                                          <p:val>
                                            <p:strVal val="1+ppt_h/2"/>
                                          </p:val>
                                        </p:tav>
                                      </p:tavLst>
                                    </p:anim>
                                    <p:set>
                                      <p:cBhvr>
                                        <p:cTn id="180" dur="1" fill="hold">
                                          <p:stCondLst>
                                            <p:cond delay="2249"/>
                                          </p:stCondLst>
                                        </p:cTn>
                                        <p:tgtEl>
                                          <p:spTgt spid="29"/>
                                        </p:tgtEl>
                                        <p:attrNameLst>
                                          <p:attrName>style.visibility</p:attrName>
                                        </p:attrNameLst>
                                      </p:cBhvr>
                                      <p:to>
                                        <p:strVal val="hidden"/>
                                      </p:to>
                                    </p:set>
                                  </p:childTnLst>
                                </p:cTn>
                              </p:par>
                              <p:par>
                                <p:cTn id="181" presetID="3" presetClass="exit" presetSubtype="5" fill="hold" grpId="3" nodeType="withEffect">
                                  <p:stCondLst>
                                    <p:cond delay="0"/>
                                  </p:stCondLst>
                                  <p:childTnLst>
                                    <p:animEffect transition="out" filter="blinds(vertical)">
                                      <p:cBhvr>
                                        <p:cTn id="182" dur="2250"/>
                                        <p:tgtEl>
                                          <p:spTgt spid="29"/>
                                        </p:tgtEl>
                                      </p:cBhvr>
                                    </p:animEffect>
                                    <p:set>
                                      <p:cBhvr>
                                        <p:cTn id="183" dur="1" fill="hold">
                                          <p:stCondLst>
                                            <p:cond delay="2249"/>
                                          </p:stCondLst>
                                        </p:cTn>
                                        <p:tgtEl>
                                          <p:spTgt spid="29"/>
                                        </p:tgtEl>
                                        <p:attrNameLst>
                                          <p:attrName>style.visibility</p:attrName>
                                        </p:attrNameLst>
                                      </p:cBhvr>
                                      <p:to>
                                        <p:strVal val="hidden"/>
                                      </p:to>
                                    </p:set>
                                  </p:childTnLst>
                                </p:cTn>
                              </p:par>
                              <p:par>
                                <p:cTn id="184" presetID="2" presetClass="exit" presetSubtype="8" fill="hold" grpId="1" nodeType="withEffect">
                                  <p:stCondLst>
                                    <p:cond delay="0"/>
                                  </p:stCondLst>
                                  <p:childTnLst>
                                    <p:anim calcmode="lin" valueType="num">
                                      <p:cBhvr additive="base">
                                        <p:cTn id="185" dur="2250"/>
                                        <p:tgtEl>
                                          <p:spTgt spid="22"/>
                                        </p:tgtEl>
                                        <p:attrNameLst>
                                          <p:attrName>ppt_x</p:attrName>
                                        </p:attrNameLst>
                                      </p:cBhvr>
                                      <p:tavLst>
                                        <p:tav tm="0">
                                          <p:val>
                                            <p:strVal val="ppt_x"/>
                                          </p:val>
                                        </p:tav>
                                        <p:tav tm="100000">
                                          <p:val>
                                            <p:strVal val="0-ppt_w/2"/>
                                          </p:val>
                                        </p:tav>
                                      </p:tavLst>
                                    </p:anim>
                                    <p:anim calcmode="lin" valueType="num">
                                      <p:cBhvr additive="base">
                                        <p:cTn id="186" dur="2250"/>
                                        <p:tgtEl>
                                          <p:spTgt spid="22"/>
                                        </p:tgtEl>
                                        <p:attrNameLst>
                                          <p:attrName>ppt_y</p:attrName>
                                        </p:attrNameLst>
                                      </p:cBhvr>
                                      <p:tavLst>
                                        <p:tav tm="0">
                                          <p:val>
                                            <p:strVal val="ppt_y"/>
                                          </p:val>
                                        </p:tav>
                                        <p:tav tm="100000">
                                          <p:val>
                                            <p:strVal val="ppt_y"/>
                                          </p:val>
                                        </p:tav>
                                      </p:tavLst>
                                    </p:anim>
                                    <p:set>
                                      <p:cBhvr>
                                        <p:cTn id="187" dur="1" fill="hold">
                                          <p:stCondLst>
                                            <p:cond delay="2249"/>
                                          </p:stCondLst>
                                        </p:cTn>
                                        <p:tgtEl>
                                          <p:spTgt spid="22"/>
                                        </p:tgtEl>
                                        <p:attrNameLst>
                                          <p:attrName>style.visibility</p:attrName>
                                        </p:attrNameLst>
                                      </p:cBhvr>
                                      <p:to>
                                        <p:strVal val="hidden"/>
                                      </p:to>
                                    </p:set>
                                  </p:childTnLst>
                                </p:cTn>
                              </p:par>
                              <p:par>
                                <p:cTn id="188" presetID="2" presetClass="exit" presetSubtype="6" fill="hold" grpId="1" nodeType="withEffect">
                                  <p:stCondLst>
                                    <p:cond delay="0"/>
                                  </p:stCondLst>
                                  <p:childTnLst>
                                    <p:anim calcmode="lin" valueType="num">
                                      <p:cBhvr additive="base">
                                        <p:cTn id="189" dur="2250"/>
                                        <p:tgtEl>
                                          <p:spTgt spid="23"/>
                                        </p:tgtEl>
                                        <p:attrNameLst>
                                          <p:attrName>ppt_x</p:attrName>
                                        </p:attrNameLst>
                                      </p:cBhvr>
                                      <p:tavLst>
                                        <p:tav tm="0">
                                          <p:val>
                                            <p:strVal val="ppt_x"/>
                                          </p:val>
                                        </p:tav>
                                        <p:tav tm="100000">
                                          <p:val>
                                            <p:strVal val="1+ppt_w/2"/>
                                          </p:val>
                                        </p:tav>
                                      </p:tavLst>
                                    </p:anim>
                                    <p:anim calcmode="lin" valueType="num">
                                      <p:cBhvr additive="base">
                                        <p:cTn id="190" dur="2250"/>
                                        <p:tgtEl>
                                          <p:spTgt spid="23"/>
                                        </p:tgtEl>
                                        <p:attrNameLst>
                                          <p:attrName>ppt_y</p:attrName>
                                        </p:attrNameLst>
                                      </p:cBhvr>
                                      <p:tavLst>
                                        <p:tav tm="0">
                                          <p:val>
                                            <p:strVal val="ppt_y"/>
                                          </p:val>
                                        </p:tav>
                                        <p:tav tm="100000">
                                          <p:val>
                                            <p:strVal val="1+ppt_h/2"/>
                                          </p:val>
                                        </p:tav>
                                      </p:tavLst>
                                    </p:anim>
                                    <p:set>
                                      <p:cBhvr>
                                        <p:cTn id="191" dur="1" fill="hold">
                                          <p:stCondLst>
                                            <p:cond delay="2249"/>
                                          </p:stCondLst>
                                        </p:cTn>
                                        <p:tgtEl>
                                          <p:spTgt spid="23"/>
                                        </p:tgtEl>
                                        <p:attrNameLst>
                                          <p:attrName>style.visibility</p:attrName>
                                        </p:attrNameLst>
                                      </p:cBhvr>
                                      <p:to>
                                        <p:strVal val="hidden"/>
                                      </p:to>
                                    </p:set>
                                  </p:childTnLst>
                                </p:cTn>
                              </p:par>
                              <p:par>
                                <p:cTn id="192" presetID="2" presetClass="exit" presetSubtype="8" fill="hold" grpId="1" nodeType="withEffect">
                                  <p:stCondLst>
                                    <p:cond delay="0"/>
                                  </p:stCondLst>
                                  <p:childTnLst>
                                    <p:anim calcmode="lin" valueType="num">
                                      <p:cBhvr additive="base">
                                        <p:cTn id="193" dur="2250"/>
                                        <p:tgtEl>
                                          <p:spTgt spid="24"/>
                                        </p:tgtEl>
                                        <p:attrNameLst>
                                          <p:attrName>ppt_x</p:attrName>
                                        </p:attrNameLst>
                                      </p:cBhvr>
                                      <p:tavLst>
                                        <p:tav tm="0">
                                          <p:val>
                                            <p:strVal val="ppt_x"/>
                                          </p:val>
                                        </p:tav>
                                        <p:tav tm="100000">
                                          <p:val>
                                            <p:strVal val="0-ppt_w/2"/>
                                          </p:val>
                                        </p:tav>
                                      </p:tavLst>
                                    </p:anim>
                                    <p:anim calcmode="lin" valueType="num">
                                      <p:cBhvr additive="base">
                                        <p:cTn id="194" dur="2250"/>
                                        <p:tgtEl>
                                          <p:spTgt spid="24"/>
                                        </p:tgtEl>
                                        <p:attrNameLst>
                                          <p:attrName>ppt_y</p:attrName>
                                        </p:attrNameLst>
                                      </p:cBhvr>
                                      <p:tavLst>
                                        <p:tav tm="0">
                                          <p:val>
                                            <p:strVal val="ppt_y"/>
                                          </p:val>
                                        </p:tav>
                                        <p:tav tm="100000">
                                          <p:val>
                                            <p:strVal val="ppt_y"/>
                                          </p:val>
                                        </p:tav>
                                      </p:tavLst>
                                    </p:anim>
                                    <p:set>
                                      <p:cBhvr>
                                        <p:cTn id="195" dur="1" fill="hold">
                                          <p:stCondLst>
                                            <p:cond delay="2249"/>
                                          </p:stCondLst>
                                        </p:cTn>
                                        <p:tgtEl>
                                          <p:spTgt spid="24"/>
                                        </p:tgtEl>
                                        <p:attrNameLst>
                                          <p:attrName>style.visibility</p:attrName>
                                        </p:attrNameLst>
                                      </p:cBhvr>
                                      <p:to>
                                        <p:strVal val="hidden"/>
                                      </p:to>
                                    </p:set>
                                  </p:childTnLst>
                                </p:cTn>
                              </p:par>
                              <p:par>
                                <p:cTn id="196" presetID="2" presetClass="exit" presetSubtype="6" fill="hold" grpId="1" nodeType="withEffect">
                                  <p:stCondLst>
                                    <p:cond delay="0"/>
                                  </p:stCondLst>
                                  <p:childTnLst>
                                    <p:anim calcmode="lin" valueType="num">
                                      <p:cBhvr additive="base">
                                        <p:cTn id="197" dur="2250"/>
                                        <p:tgtEl>
                                          <p:spTgt spid="25"/>
                                        </p:tgtEl>
                                        <p:attrNameLst>
                                          <p:attrName>ppt_x</p:attrName>
                                        </p:attrNameLst>
                                      </p:cBhvr>
                                      <p:tavLst>
                                        <p:tav tm="0">
                                          <p:val>
                                            <p:strVal val="ppt_x"/>
                                          </p:val>
                                        </p:tav>
                                        <p:tav tm="100000">
                                          <p:val>
                                            <p:strVal val="1+ppt_w/2"/>
                                          </p:val>
                                        </p:tav>
                                      </p:tavLst>
                                    </p:anim>
                                    <p:anim calcmode="lin" valueType="num">
                                      <p:cBhvr additive="base">
                                        <p:cTn id="198" dur="2250"/>
                                        <p:tgtEl>
                                          <p:spTgt spid="25"/>
                                        </p:tgtEl>
                                        <p:attrNameLst>
                                          <p:attrName>ppt_y</p:attrName>
                                        </p:attrNameLst>
                                      </p:cBhvr>
                                      <p:tavLst>
                                        <p:tav tm="0">
                                          <p:val>
                                            <p:strVal val="ppt_y"/>
                                          </p:val>
                                        </p:tav>
                                        <p:tav tm="100000">
                                          <p:val>
                                            <p:strVal val="1+ppt_h/2"/>
                                          </p:val>
                                        </p:tav>
                                      </p:tavLst>
                                    </p:anim>
                                    <p:set>
                                      <p:cBhvr>
                                        <p:cTn id="199" dur="1" fill="hold">
                                          <p:stCondLst>
                                            <p:cond delay="2249"/>
                                          </p:stCondLst>
                                        </p:cTn>
                                        <p:tgtEl>
                                          <p:spTgt spid="25"/>
                                        </p:tgtEl>
                                        <p:attrNameLst>
                                          <p:attrName>style.visibility</p:attrName>
                                        </p:attrNameLst>
                                      </p:cBhvr>
                                      <p:to>
                                        <p:strVal val="hidden"/>
                                      </p:to>
                                    </p:set>
                                  </p:childTnLst>
                                </p:cTn>
                              </p:par>
                              <p:par>
                                <p:cTn id="200" presetID="2" presetClass="exit" presetSubtype="8" fill="hold" grpId="1" nodeType="withEffect">
                                  <p:stCondLst>
                                    <p:cond delay="0"/>
                                  </p:stCondLst>
                                  <p:childTnLst>
                                    <p:anim calcmode="lin" valueType="num">
                                      <p:cBhvr additive="base">
                                        <p:cTn id="201" dur="2250"/>
                                        <p:tgtEl>
                                          <p:spTgt spid="26"/>
                                        </p:tgtEl>
                                        <p:attrNameLst>
                                          <p:attrName>ppt_x</p:attrName>
                                        </p:attrNameLst>
                                      </p:cBhvr>
                                      <p:tavLst>
                                        <p:tav tm="0">
                                          <p:val>
                                            <p:strVal val="ppt_x"/>
                                          </p:val>
                                        </p:tav>
                                        <p:tav tm="100000">
                                          <p:val>
                                            <p:strVal val="0-ppt_w/2"/>
                                          </p:val>
                                        </p:tav>
                                      </p:tavLst>
                                    </p:anim>
                                    <p:anim calcmode="lin" valueType="num">
                                      <p:cBhvr additive="base">
                                        <p:cTn id="202" dur="2250"/>
                                        <p:tgtEl>
                                          <p:spTgt spid="26"/>
                                        </p:tgtEl>
                                        <p:attrNameLst>
                                          <p:attrName>ppt_y</p:attrName>
                                        </p:attrNameLst>
                                      </p:cBhvr>
                                      <p:tavLst>
                                        <p:tav tm="0">
                                          <p:val>
                                            <p:strVal val="ppt_y"/>
                                          </p:val>
                                        </p:tav>
                                        <p:tav tm="100000">
                                          <p:val>
                                            <p:strVal val="ppt_y"/>
                                          </p:val>
                                        </p:tav>
                                      </p:tavLst>
                                    </p:anim>
                                    <p:set>
                                      <p:cBhvr>
                                        <p:cTn id="203" dur="1" fill="hold">
                                          <p:stCondLst>
                                            <p:cond delay="2249"/>
                                          </p:stCondLst>
                                        </p:cTn>
                                        <p:tgtEl>
                                          <p:spTgt spid="26"/>
                                        </p:tgtEl>
                                        <p:attrNameLst>
                                          <p:attrName>style.visibility</p:attrName>
                                        </p:attrNameLst>
                                      </p:cBhvr>
                                      <p:to>
                                        <p:strVal val="hidden"/>
                                      </p:to>
                                    </p:set>
                                  </p:childTnLst>
                                </p:cTn>
                              </p:par>
                              <p:par>
                                <p:cTn id="204" presetID="2" presetClass="exit" presetSubtype="6" fill="hold" grpId="1" nodeType="withEffect">
                                  <p:stCondLst>
                                    <p:cond delay="0"/>
                                  </p:stCondLst>
                                  <p:childTnLst>
                                    <p:anim calcmode="lin" valueType="num">
                                      <p:cBhvr additive="base">
                                        <p:cTn id="205" dur="2250"/>
                                        <p:tgtEl>
                                          <p:spTgt spid="27"/>
                                        </p:tgtEl>
                                        <p:attrNameLst>
                                          <p:attrName>ppt_x</p:attrName>
                                        </p:attrNameLst>
                                      </p:cBhvr>
                                      <p:tavLst>
                                        <p:tav tm="0">
                                          <p:val>
                                            <p:strVal val="ppt_x"/>
                                          </p:val>
                                        </p:tav>
                                        <p:tav tm="100000">
                                          <p:val>
                                            <p:strVal val="1+ppt_w/2"/>
                                          </p:val>
                                        </p:tav>
                                      </p:tavLst>
                                    </p:anim>
                                    <p:anim calcmode="lin" valueType="num">
                                      <p:cBhvr additive="base">
                                        <p:cTn id="206" dur="2250"/>
                                        <p:tgtEl>
                                          <p:spTgt spid="27"/>
                                        </p:tgtEl>
                                        <p:attrNameLst>
                                          <p:attrName>ppt_y</p:attrName>
                                        </p:attrNameLst>
                                      </p:cBhvr>
                                      <p:tavLst>
                                        <p:tav tm="0">
                                          <p:val>
                                            <p:strVal val="ppt_y"/>
                                          </p:val>
                                        </p:tav>
                                        <p:tav tm="100000">
                                          <p:val>
                                            <p:strVal val="1+ppt_h/2"/>
                                          </p:val>
                                        </p:tav>
                                      </p:tavLst>
                                    </p:anim>
                                    <p:set>
                                      <p:cBhvr>
                                        <p:cTn id="207" dur="1" fill="hold">
                                          <p:stCondLst>
                                            <p:cond delay="2249"/>
                                          </p:stCondLst>
                                        </p:cTn>
                                        <p:tgtEl>
                                          <p:spTgt spid="27"/>
                                        </p:tgtEl>
                                        <p:attrNameLst>
                                          <p:attrName>style.visibility</p:attrName>
                                        </p:attrNameLst>
                                      </p:cBhvr>
                                      <p:to>
                                        <p:strVal val="hidden"/>
                                      </p:to>
                                    </p:set>
                                  </p:childTnLst>
                                </p:cTn>
                              </p:par>
                              <p:par>
                                <p:cTn id="208" presetID="2" presetClass="exit" presetSubtype="8" fill="hold" grpId="1" nodeType="withEffect">
                                  <p:stCondLst>
                                    <p:cond delay="0"/>
                                  </p:stCondLst>
                                  <p:childTnLst>
                                    <p:anim calcmode="lin" valueType="num">
                                      <p:cBhvr additive="base">
                                        <p:cTn id="209" dur="2250"/>
                                        <p:tgtEl>
                                          <p:spTgt spid="28"/>
                                        </p:tgtEl>
                                        <p:attrNameLst>
                                          <p:attrName>ppt_x</p:attrName>
                                        </p:attrNameLst>
                                      </p:cBhvr>
                                      <p:tavLst>
                                        <p:tav tm="0">
                                          <p:val>
                                            <p:strVal val="ppt_x"/>
                                          </p:val>
                                        </p:tav>
                                        <p:tav tm="100000">
                                          <p:val>
                                            <p:strVal val="0-ppt_w/2"/>
                                          </p:val>
                                        </p:tav>
                                      </p:tavLst>
                                    </p:anim>
                                    <p:anim calcmode="lin" valueType="num">
                                      <p:cBhvr additive="base">
                                        <p:cTn id="210" dur="2250"/>
                                        <p:tgtEl>
                                          <p:spTgt spid="28"/>
                                        </p:tgtEl>
                                        <p:attrNameLst>
                                          <p:attrName>ppt_y</p:attrName>
                                        </p:attrNameLst>
                                      </p:cBhvr>
                                      <p:tavLst>
                                        <p:tav tm="0">
                                          <p:val>
                                            <p:strVal val="ppt_y"/>
                                          </p:val>
                                        </p:tav>
                                        <p:tav tm="100000">
                                          <p:val>
                                            <p:strVal val="ppt_y"/>
                                          </p:val>
                                        </p:tav>
                                      </p:tavLst>
                                    </p:anim>
                                    <p:set>
                                      <p:cBhvr>
                                        <p:cTn id="211" dur="1" fill="hold">
                                          <p:stCondLst>
                                            <p:cond delay="2249"/>
                                          </p:stCondLst>
                                        </p:cTn>
                                        <p:tgtEl>
                                          <p:spTgt spid="28"/>
                                        </p:tgtEl>
                                        <p:attrNameLst>
                                          <p:attrName>style.visibility</p:attrName>
                                        </p:attrNameLst>
                                      </p:cBhvr>
                                      <p:to>
                                        <p:strVal val="hidden"/>
                                      </p:to>
                                    </p:set>
                                  </p:childTnLst>
                                </p:cTn>
                              </p:par>
                              <p:par>
                                <p:cTn id="212" presetID="3" presetClass="exit" presetSubtype="5" fill="hold" grpId="2" nodeType="withEffect">
                                  <p:stCondLst>
                                    <p:cond delay="0"/>
                                  </p:stCondLst>
                                  <p:childTnLst>
                                    <p:animEffect transition="out" filter="blinds(vertical)">
                                      <p:cBhvr>
                                        <p:cTn id="213" dur="2250"/>
                                        <p:tgtEl>
                                          <p:spTgt spid="22"/>
                                        </p:tgtEl>
                                      </p:cBhvr>
                                    </p:animEffect>
                                    <p:set>
                                      <p:cBhvr>
                                        <p:cTn id="214" dur="1" fill="hold">
                                          <p:stCondLst>
                                            <p:cond delay="2249"/>
                                          </p:stCondLst>
                                        </p:cTn>
                                        <p:tgtEl>
                                          <p:spTgt spid="22"/>
                                        </p:tgtEl>
                                        <p:attrNameLst>
                                          <p:attrName>style.visibility</p:attrName>
                                        </p:attrNameLst>
                                      </p:cBhvr>
                                      <p:to>
                                        <p:strVal val="hidden"/>
                                      </p:to>
                                    </p:set>
                                  </p:childTnLst>
                                </p:cTn>
                              </p:par>
                              <p:par>
                                <p:cTn id="215" presetID="3" presetClass="exit" presetSubtype="5" fill="hold" grpId="2" nodeType="withEffect">
                                  <p:stCondLst>
                                    <p:cond delay="0"/>
                                  </p:stCondLst>
                                  <p:childTnLst>
                                    <p:animEffect transition="out" filter="blinds(vertical)">
                                      <p:cBhvr>
                                        <p:cTn id="216" dur="2250"/>
                                        <p:tgtEl>
                                          <p:spTgt spid="23"/>
                                        </p:tgtEl>
                                      </p:cBhvr>
                                    </p:animEffect>
                                    <p:set>
                                      <p:cBhvr>
                                        <p:cTn id="217" dur="1" fill="hold">
                                          <p:stCondLst>
                                            <p:cond delay="2249"/>
                                          </p:stCondLst>
                                        </p:cTn>
                                        <p:tgtEl>
                                          <p:spTgt spid="23"/>
                                        </p:tgtEl>
                                        <p:attrNameLst>
                                          <p:attrName>style.visibility</p:attrName>
                                        </p:attrNameLst>
                                      </p:cBhvr>
                                      <p:to>
                                        <p:strVal val="hidden"/>
                                      </p:to>
                                    </p:set>
                                  </p:childTnLst>
                                </p:cTn>
                              </p:par>
                              <p:par>
                                <p:cTn id="218" presetID="3" presetClass="exit" presetSubtype="5" fill="hold" grpId="2" nodeType="withEffect">
                                  <p:stCondLst>
                                    <p:cond delay="0"/>
                                  </p:stCondLst>
                                  <p:childTnLst>
                                    <p:animEffect transition="out" filter="blinds(vertical)">
                                      <p:cBhvr>
                                        <p:cTn id="219" dur="2250"/>
                                        <p:tgtEl>
                                          <p:spTgt spid="24"/>
                                        </p:tgtEl>
                                      </p:cBhvr>
                                    </p:animEffect>
                                    <p:set>
                                      <p:cBhvr>
                                        <p:cTn id="220" dur="1" fill="hold">
                                          <p:stCondLst>
                                            <p:cond delay="2249"/>
                                          </p:stCondLst>
                                        </p:cTn>
                                        <p:tgtEl>
                                          <p:spTgt spid="24"/>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2250"/>
                                        <p:tgtEl>
                                          <p:spTgt spid="25"/>
                                        </p:tgtEl>
                                      </p:cBhvr>
                                    </p:animEffect>
                                    <p:set>
                                      <p:cBhvr>
                                        <p:cTn id="223" dur="1" fill="hold">
                                          <p:stCondLst>
                                            <p:cond delay="2249"/>
                                          </p:stCondLst>
                                        </p:cTn>
                                        <p:tgtEl>
                                          <p:spTgt spid="25"/>
                                        </p:tgtEl>
                                        <p:attrNameLst>
                                          <p:attrName>style.visibility</p:attrName>
                                        </p:attrNameLst>
                                      </p:cBhvr>
                                      <p:to>
                                        <p:strVal val="hidden"/>
                                      </p:to>
                                    </p:set>
                                  </p:childTnLst>
                                </p:cTn>
                              </p:par>
                              <p:par>
                                <p:cTn id="224" presetID="3" presetClass="exit" presetSubtype="5" fill="hold" grpId="2" nodeType="withEffect">
                                  <p:stCondLst>
                                    <p:cond delay="0"/>
                                  </p:stCondLst>
                                  <p:childTnLst>
                                    <p:animEffect transition="out" filter="blinds(vertical)">
                                      <p:cBhvr>
                                        <p:cTn id="225" dur="2250"/>
                                        <p:tgtEl>
                                          <p:spTgt spid="26"/>
                                        </p:tgtEl>
                                      </p:cBhvr>
                                    </p:animEffect>
                                    <p:set>
                                      <p:cBhvr>
                                        <p:cTn id="226" dur="1" fill="hold">
                                          <p:stCondLst>
                                            <p:cond delay="2249"/>
                                          </p:stCondLst>
                                        </p:cTn>
                                        <p:tgtEl>
                                          <p:spTgt spid="26"/>
                                        </p:tgtEl>
                                        <p:attrNameLst>
                                          <p:attrName>style.visibility</p:attrName>
                                        </p:attrNameLst>
                                      </p:cBhvr>
                                      <p:to>
                                        <p:strVal val="hidden"/>
                                      </p:to>
                                    </p:set>
                                  </p:childTnLst>
                                </p:cTn>
                              </p:par>
                              <p:par>
                                <p:cTn id="227" presetID="3" presetClass="exit" presetSubtype="5" fill="hold" grpId="2" nodeType="withEffect">
                                  <p:stCondLst>
                                    <p:cond delay="0"/>
                                  </p:stCondLst>
                                  <p:childTnLst>
                                    <p:animEffect transition="out" filter="blinds(vertical)">
                                      <p:cBhvr>
                                        <p:cTn id="228" dur="2250"/>
                                        <p:tgtEl>
                                          <p:spTgt spid="27"/>
                                        </p:tgtEl>
                                      </p:cBhvr>
                                    </p:animEffect>
                                    <p:set>
                                      <p:cBhvr>
                                        <p:cTn id="229" dur="1" fill="hold">
                                          <p:stCondLst>
                                            <p:cond delay="2249"/>
                                          </p:stCondLst>
                                        </p:cTn>
                                        <p:tgtEl>
                                          <p:spTgt spid="27"/>
                                        </p:tgtEl>
                                        <p:attrNameLst>
                                          <p:attrName>style.visibility</p:attrName>
                                        </p:attrNameLst>
                                      </p:cBhvr>
                                      <p:to>
                                        <p:strVal val="hidden"/>
                                      </p:to>
                                    </p:set>
                                  </p:childTnLst>
                                </p:cTn>
                              </p:par>
                              <p:par>
                                <p:cTn id="230" presetID="3" presetClass="exit" presetSubtype="5" fill="hold" grpId="2" nodeType="withEffect">
                                  <p:stCondLst>
                                    <p:cond delay="0"/>
                                  </p:stCondLst>
                                  <p:childTnLst>
                                    <p:animEffect transition="out" filter="blinds(vertical)">
                                      <p:cBhvr>
                                        <p:cTn id="231" dur="2250"/>
                                        <p:tgtEl>
                                          <p:spTgt spid="28"/>
                                        </p:tgtEl>
                                      </p:cBhvr>
                                    </p:animEffect>
                                    <p:set>
                                      <p:cBhvr>
                                        <p:cTn id="232" dur="1" fill="hold">
                                          <p:stCondLst>
                                            <p:cond delay="2249"/>
                                          </p:stCondLst>
                                        </p:cTn>
                                        <p:tgtEl>
                                          <p:spTgt spid="28"/>
                                        </p:tgtEl>
                                        <p:attrNameLst>
                                          <p:attrName>style.visibility</p:attrName>
                                        </p:attrNameLst>
                                      </p:cBhvr>
                                      <p:to>
                                        <p:strVal val="hidden"/>
                                      </p:to>
                                    </p:set>
                                  </p:childTnLst>
                                </p:cTn>
                              </p:par>
                              <p:par>
                                <p:cTn id="233" presetID="17" presetClass="entr" presetSubtype="8" fill="hold" nodeType="withEffect">
                                  <p:stCondLst>
                                    <p:cond delay="0"/>
                                  </p:stCondLst>
                                  <p:childTnLst>
                                    <p:set>
                                      <p:cBhvr>
                                        <p:cTn id="234" dur="1" fill="hold">
                                          <p:stCondLst>
                                            <p:cond delay="0"/>
                                          </p:stCondLst>
                                        </p:cTn>
                                        <p:tgtEl>
                                          <p:spTgt spid="30"/>
                                        </p:tgtEl>
                                        <p:attrNameLst>
                                          <p:attrName>style.visibility</p:attrName>
                                        </p:attrNameLst>
                                      </p:cBhvr>
                                      <p:to>
                                        <p:strVal val="visible"/>
                                      </p:to>
                                    </p:set>
                                    <p:anim calcmode="lin" valueType="num">
                                      <p:cBhvr>
                                        <p:cTn id="235" dur="2150" fill="hold"/>
                                        <p:tgtEl>
                                          <p:spTgt spid="30"/>
                                        </p:tgtEl>
                                        <p:attrNameLst>
                                          <p:attrName>ppt_x</p:attrName>
                                        </p:attrNameLst>
                                      </p:cBhvr>
                                      <p:tavLst>
                                        <p:tav tm="0">
                                          <p:val>
                                            <p:strVal val="#ppt_x-#ppt_w/2"/>
                                          </p:val>
                                        </p:tav>
                                        <p:tav tm="100000">
                                          <p:val>
                                            <p:strVal val="#ppt_x"/>
                                          </p:val>
                                        </p:tav>
                                      </p:tavLst>
                                    </p:anim>
                                    <p:anim calcmode="lin" valueType="num">
                                      <p:cBhvr>
                                        <p:cTn id="236" dur="2150" fill="hold"/>
                                        <p:tgtEl>
                                          <p:spTgt spid="30"/>
                                        </p:tgtEl>
                                        <p:attrNameLst>
                                          <p:attrName>ppt_y</p:attrName>
                                        </p:attrNameLst>
                                      </p:cBhvr>
                                      <p:tavLst>
                                        <p:tav tm="0">
                                          <p:val>
                                            <p:strVal val="#ppt_y"/>
                                          </p:val>
                                        </p:tav>
                                        <p:tav tm="100000">
                                          <p:val>
                                            <p:strVal val="#ppt_y"/>
                                          </p:val>
                                        </p:tav>
                                      </p:tavLst>
                                    </p:anim>
                                    <p:anim calcmode="lin" valueType="num">
                                      <p:cBhvr>
                                        <p:cTn id="237" dur="2150" fill="hold"/>
                                        <p:tgtEl>
                                          <p:spTgt spid="30"/>
                                        </p:tgtEl>
                                        <p:attrNameLst>
                                          <p:attrName>ppt_w</p:attrName>
                                        </p:attrNameLst>
                                      </p:cBhvr>
                                      <p:tavLst>
                                        <p:tav tm="0">
                                          <p:val>
                                            <p:fltVal val="0"/>
                                          </p:val>
                                        </p:tav>
                                        <p:tav tm="100000">
                                          <p:val>
                                            <p:strVal val="#ppt_w"/>
                                          </p:val>
                                        </p:tav>
                                      </p:tavLst>
                                    </p:anim>
                                    <p:anim calcmode="lin" valueType="num">
                                      <p:cBhvr>
                                        <p:cTn id="238" dur="2150" fill="hold"/>
                                        <p:tgtEl>
                                          <p:spTgt spid="30"/>
                                        </p:tgtEl>
                                        <p:attrNameLst>
                                          <p:attrName>ppt_h</p:attrName>
                                        </p:attrNameLst>
                                      </p:cBhvr>
                                      <p:tavLst>
                                        <p:tav tm="0">
                                          <p:val>
                                            <p:strVal val="#ppt_h"/>
                                          </p:val>
                                        </p:tav>
                                        <p:tav tm="100000">
                                          <p:val>
                                            <p:strVal val="#ppt_h"/>
                                          </p:val>
                                        </p:tav>
                                      </p:tavLst>
                                    </p:anim>
                                  </p:childTnLst>
                                </p:cTn>
                              </p:par>
                              <p:par>
                                <p:cTn id="239" presetID="23" presetClass="entr" presetSubtype="16" fill="hold" nodeType="withEffect">
                                  <p:stCondLst>
                                    <p:cond delay="0"/>
                                  </p:stCondLst>
                                  <p:childTnLst>
                                    <p:set>
                                      <p:cBhvr>
                                        <p:cTn id="240" dur="1" fill="hold">
                                          <p:stCondLst>
                                            <p:cond delay="0"/>
                                          </p:stCondLst>
                                        </p:cTn>
                                        <p:tgtEl>
                                          <p:spTgt spid="30"/>
                                        </p:tgtEl>
                                        <p:attrNameLst>
                                          <p:attrName>style.visibility</p:attrName>
                                        </p:attrNameLst>
                                      </p:cBhvr>
                                      <p:to>
                                        <p:strVal val="visible"/>
                                      </p:to>
                                    </p:set>
                                    <p:anim calcmode="lin" valueType="num">
                                      <p:cBhvr>
                                        <p:cTn id="241" dur="2150" fill="hold"/>
                                        <p:tgtEl>
                                          <p:spTgt spid="30"/>
                                        </p:tgtEl>
                                        <p:attrNameLst>
                                          <p:attrName>ppt_w</p:attrName>
                                        </p:attrNameLst>
                                      </p:cBhvr>
                                      <p:tavLst>
                                        <p:tav tm="0">
                                          <p:val>
                                            <p:fltVal val="0"/>
                                          </p:val>
                                        </p:tav>
                                        <p:tav tm="100000">
                                          <p:val>
                                            <p:strVal val="#ppt_w"/>
                                          </p:val>
                                        </p:tav>
                                      </p:tavLst>
                                    </p:anim>
                                    <p:anim calcmode="lin" valueType="num">
                                      <p:cBhvr>
                                        <p:cTn id="242" dur="2150" fill="hold"/>
                                        <p:tgtEl>
                                          <p:spTgt spid="30"/>
                                        </p:tgtEl>
                                        <p:attrNameLst>
                                          <p:attrName>ppt_h</p:attrName>
                                        </p:attrNameLst>
                                      </p:cBhvr>
                                      <p:tavLst>
                                        <p:tav tm="0">
                                          <p:val>
                                            <p:fltVal val="0"/>
                                          </p:val>
                                        </p:tav>
                                        <p:tav tm="100000">
                                          <p:val>
                                            <p:strVal val="#ppt_h"/>
                                          </p:val>
                                        </p:tav>
                                      </p:tavLst>
                                    </p:anim>
                                  </p:childTnLst>
                                </p:cTn>
                              </p:par>
                              <p:par>
                                <p:cTn id="243" presetID="3" presetClass="entr" presetSubtype="10" fill="hold" nodeType="withEffect">
                                  <p:stCondLst>
                                    <p:cond delay="0"/>
                                  </p:stCondLst>
                                  <p:childTnLst>
                                    <p:set>
                                      <p:cBhvr>
                                        <p:cTn id="244" dur="1" fill="hold">
                                          <p:stCondLst>
                                            <p:cond delay="0"/>
                                          </p:stCondLst>
                                        </p:cTn>
                                        <p:tgtEl>
                                          <p:spTgt spid="30"/>
                                        </p:tgtEl>
                                        <p:attrNameLst>
                                          <p:attrName>style.visibility</p:attrName>
                                        </p:attrNameLst>
                                      </p:cBhvr>
                                      <p:to>
                                        <p:strVal val="visible"/>
                                      </p:to>
                                    </p:set>
                                    <p:animEffect transition="in" filter="blinds(horizontal)">
                                      <p:cBhvr>
                                        <p:cTn id="245" dur="2250"/>
                                        <p:tgtEl>
                                          <p:spTgt spid="30"/>
                                        </p:tgtEl>
                                      </p:cBhvr>
                                    </p:animEffect>
                                  </p:childTnLst>
                                </p:cTn>
                              </p:par>
                              <p:par>
                                <p:cTn id="246" presetID="17" presetClass="entr" presetSubtype="8" fill="hold" nodeType="withEffect">
                                  <p:stCondLst>
                                    <p:cond delay="0"/>
                                  </p:stCondLst>
                                  <p:childTnLst>
                                    <p:set>
                                      <p:cBhvr>
                                        <p:cTn id="247" dur="1" fill="hold">
                                          <p:stCondLst>
                                            <p:cond delay="0"/>
                                          </p:stCondLst>
                                        </p:cTn>
                                        <p:tgtEl>
                                          <p:spTgt spid="20"/>
                                        </p:tgtEl>
                                        <p:attrNameLst>
                                          <p:attrName>style.visibility</p:attrName>
                                        </p:attrNameLst>
                                      </p:cBhvr>
                                      <p:to>
                                        <p:strVal val="visible"/>
                                      </p:to>
                                    </p:set>
                                    <p:anim calcmode="lin" valueType="num">
                                      <p:cBhvr>
                                        <p:cTn id="248" dur="2150" fill="hold"/>
                                        <p:tgtEl>
                                          <p:spTgt spid="20"/>
                                        </p:tgtEl>
                                        <p:attrNameLst>
                                          <p:attrName>ppt_x</p:attrName>
                                        </p:attrNameLst>
                                      </p:cBhvr>
                                      <p:tavLst>
                                        <p:tav tm="0">
                                          <p:val>
                                            <p:strVal val="#ppt_x-#ppt_w/2"/>
                                          </p:val>
                                        </p:tav>
                                        <p:tav tm="100000">
                                          <p:val>
                                            <p:strVal val="#ppt_x"/>
                                          </p:val>
                                        </p:tav>
                                      </p:tavLst>
                                    </p:anim>
                                    <p:anim calcmode="lin" valueType="num">
                                      <p:cBhvr>
                                        <p:cTn id="249" dur="2150" fill="hold"/>
                                        <p:tgtEl>
                                          <p:spTgt spid="20"/>
                                        </p:tgtEl>
                                        <p:attrNameLst>
                                          <p:attrName>ppt_y</p:attrName>
                                        </p:attrNameLst>
                                      </p:cBhvr>
                                      <p:tavLst>
                                        <p:tav tm="0">
                                          <p:val>
                                            <p:strVal val="#ppt_y"/>
                                          </p:val>
                                        </p:tav>
                                        <p:tav tm="100000">
                                          <p:val>
                                            <p:strVal val="#ppt_y"/>
                                          </p:val>
                                        </p:tav>
                                      </p:tavLst>
                                    </p:anim>
                                    <p:anim calcmode="lin" valueType="num">
                                      <p:cBhvr>
                                        <p:cTn id="250" dur="2150" fill="hold"/>
                                        <p:tgtEl>
                                          <p:spTgt spid="20"/>
                                        </p:tgtEl>
                                        <p:attrNameLst>
                                          <p:attrName>ppt_w</p:attrName>
                                        </p:attrNameLst>
                                      </p:cBhvr>
                                      <p:tavLst>
                                        <p:tav tm="0">
                                          <p:val>
                                            <p:fltVal val="0"/>
                                          </p:val>
                                        </p:tav>
                                        <p:tav tm="100000">
                                          <p:val>
                                            <p:strVal val="#ppt_w"/>
                                          </p:val>
                                        </p:tav>
                                      </p:tavLst>
                                    </p:anim>
                                    <p:anim calcmode="lin" valueType="num">
                                      <p:cBhvr>
                                        <p:cTn id="251" dur="2150" fill="hold"/>
                                        <p:tgtEl>
                                          <p:spTgt spid="20"/>
                                        </p:tgtEl>
                                        <p:attrNameLst>
                                          <p:attrName>ppt_h</p:attrName>
                                        </p:attrNameLst>
                                      </p:cBhvr>
                                      <p:tavLst>
                                        <p:tav tm="0">
                                          <p:val>
                                            <p:strVal val="#ppt_h"/>
                                          </p:val>
                                        </p:tav>
                                        <p:tav tm="100000">
                                          <p:val>
                                            <p:strVal val="#ppt_h"/>
                                          </p:val>
                                        </p:tav>
                                      </p:tavLst>
                                    </p:anim>
                                  </p:childTnLst>
                                </p:cTn>
                              </p:par>
                              <p:par>
                                <p:cTn id="252" presetID="23" presetClass="entr" presetSubtype="16" fill="hold" nodeType="withEffect">
                                  <p:stCondLst>
                                    <p:cond delay="0"/>
                                  </p:stCondLst>
                                  <p:childTnLst>
                                    <p:set>
                                      <p:cBhvr>
                                        <p:cTn id="253" dur="1" fill="hold">
                                          <p:stCondLst>
                                            <p:cond delay="0"/>
                                          </p:stCondLst>
                                        </p:cTn>
                                        <p:tgtEl>
                                          <p:spTgt spid="20"/>
                                        </p:tgtEl>
                                        <p:attrNameLst>
                                          <p:attrName>style.visibility</p:attrName>
                                        </p:attrNameLst>
                                      </p:cBhvr>
                                      <p:to>
                                        <p:strVal val="visible"/>
                                      </p:to>
                                    </p:set>
                                    <p:anim calcmode="lin" valueType="num">
                                      <p:cBhvr>
                                        <p:cTn id="254" dur="2150" fill="hold"/>
                                        <p:tgtEl>
                                          <p:spTgt spid="20"/>
                                        </p:tgtEl>
                                        <p:attrNameLst>
                                          <p:attrName>ppt_w</p:attrName>
                                        </p:attrNameLst>
                                      </p:cBhvr>
                                      <p:tavLst>
                                        <p:tav tm="0">
                                          <p:val>
                                            <p:fltVal val="0"/>
                                          </p:val>
                                        </p:tav>
                                        <p:tav tm="100000">
                                          <p:val>
                                            <p:strVal val="#ppt_w"/>
                                          </p:val>
                                        </p:tav>
                                      </p:tavLst>
                                    </p:anim>
                                    <p:anim calcmode="lin" valueType="num">
                                      <p:cBhvr>
                                        <p:cTn id="255" dur="2150" fill="hold"/>
                                        <p:tgtEl>
                                          <p:spTgt spid="20"/>
                                        </p:tgtEl>
                                        <p:attrNameLst>
                                          <p:attrName>ppt_h</p:attrName>
                                        </p:attrNameLst>
                                      </p:cBhvr>
                                      <p:tavLst>
                                        <p:tav tm="0">
                                          <p:val>
                                            <p:fltVal val="0"/>
                                          </p:val>
                                        </p:tav>
                                        <p:tav tm="100000">
                                          <p:val>
                                            <p:strVal val="#ppt_h"/>
                                          </p:val>
                                        </p:tav>
                                      </p:tavLst>
                                    </p:anim>
                                  </p:childTnLst>
                                </p:cTn>
                              </p:par>
                              <p:par>
                                <p:cTn id="256" presetID="3" presetClass="entr" presetSubtype="5" fill="hold" nodeType="withEffect">
                                  <p:stCondLst>
                                    <p:cond delay="0"/>
                                  </p:stCondLst>
                                  <p:childTnLst>
                                    <p:set>
                                      <p:cBhvr>
                                        <p:cTn id="257" dur="1" fill="hold">
                                          <p:stCondLst>
                                            <p:cond delay="0"/>
                                          </p:stCondLst>
                                        </p:cTn>
                                        <p:tgtEl>
                                          <p:spTgt spid="20"/>
                                        </p:tgtEl>
                                        <p:attrNameLst>
                                          <p:attrName>style.visibility</p:attrName>
                                        </p:attrNameLst>
                                      </p:cBhvr>
                                      <p:to>
                                        <p:strVal val="visible"/>
                                      </p:to>
                                    </p:set>
                                    <p:animEffect transition="in" filter="blinds(vertical)">
                                      <p:cBhvr>
                                        <p:cTn id="258" dur="2250"/>
                                        <p:tgtEl>
                                          <p:spTgt spid="20"/>
                                        </p:tgtEl>
                                      </p:cBhvr>
                                    </p:animEffect>
                                  </p:childTnLst>
                                </p:cTn>
                              </p:par>
                              <p:par>
                                <p:cTn id="259" presetID="17" presetClass="entr" presetSubtype="8" fill="hold" grpId="0" nodeType="withEffect">
                                  <p:stCondLst>
                                    <p:cond delay="0"/>
                                  </p:stCondLst>
                                  <p:childTnLst>
                                    <p:set>
                                      <p:cBhvr>
                                        <p:cTn id="260" dur="1" fill="hold">
                                          <p:stCondLst>
                                            <p:cond delay="0"/>
                                          </p:stCondLst>
                                        </p:cTn>
                                        <p:tgtEl>
                                          <p:spTgt spid="2"/>
                                        </p:tgtEl>
                                        <p:attrNameLst>
                                          <p:attrName>style.visibility</p:attrName>
                                        </p:attrNameLst>
                                      </p:cBhvr>
                                      <p:to>
                                        <p:strVal val="visible"/>
                                      </p:to>
                                    </p:set>
                                    <p:anim calcmode="lin" valueType="num">
                                      <p:cBhvr>
                                        <p:cTn id="261" dur="2150" fill="hold"/>
                                        <p:tgtEl>
                                          <p:spTgt spid="2"/>
                                        </p:tgtEl>
                                        <p:attrNameLst>
                                          <p:attrName>ppt_x</p:attrName>
                                        </p:attrNameLst>
                                      </p:cBhvr>
                                      <p:tavLst>
                                        <p:tav tm="0">
                                          <p:val>
                                            <p:strVal val="#ppt_x-#ppt_w/2"/>
                                          </p:val>
                                        </p:tav>
                                        <p:tav tm="100000">
                                          <p:val>
                                            <p:strVal val="#ppt_x"/>
                                          </p:val>
                                        </p:tav>
                                      </p:tavLst>
                                    </p:anim>
                                    <p:anim calcmode="lin" valueType="num">
                                      <p:cBhvr>
                                        <p:cTn id="262" dur="2150" fill="hold"/>
                                        <p:tgtEl>
                                          <p:spTgt spid="2"/>
                                        </p:tgtEl>
                                        <p:attrNameLst>
                                          <p:attrName>ppt_y</p:attrName>
                                        </p:attrNameLst>
                                      </p:cBhvr>
                                      <p:tavLst>
                                        <p:tav tm="0">
                                          <p:val>
                                            <p:strVal val="#ppt_y"/>
                                          </p:val>
                                        </p:tav>
                                        <p:tav tm="100000">
                                          <p:val>
                                            <p:strVal val="#ppt_y"/>
                                          </p:val>
                                        </p:tav>
                                      </p:tavLst>
                                    </p:anim>
                                    <p:anim calcmode="lin" valueType="num">
                                      <p:cBhvr>
                                        <p:cTn id="263" dur="2150" fill="hold"/>
                                        <p:tgtEl>
                                          <p:spTgt spid="2"/>
                                        </p:tgtEl>
                                        <p:attrNameLst>
                                          <p:attrName>ppt_w</p:attrName>
                                        </p:attrNameLst>
                                      </p:cBhvr>
                                      <p:tavLst>
                                        <p:tav tm="0">
                                          <p:val>
                                            <p:fltVal val="0"/>
                                          </p:val>
                                        </p:tav>
                                        <p:tav tm="100000">
                                          <p:val>
                                            <p:strVal val="#ppt_w"/>
                                          </p:val>
                                        </p:tav>
                                      </p:tavLst>
                                    </p:anim>
                                    <p:anim calcmode="lin" valueType="num">
                                      <p:cBhvr>
                                        <p:cTn id="264" dur="2150" fill="hold"/>
                                        <p:tgtEl>
                                          <p:spTgt spid="2"/>
                                        </p:tgtEl>
                                        <p:attrNameLst>
                                          <p:attrName>ppt_h</p:attrName>
                                        </p:attrNameLst>
                                      </p:cBhvr>
                                      <p:tavLst>
                                        <p:tav tm="0">
                                          <p:val>
                                            <p:strVal val="#ppt_h"/>
                                          </p:val>
                                        </p:tav>
                                        <p:tav tm="100000">
                                          <p:val>
                                            <p:strVal val="#ppt_h"/>
                                          </p:val>
                                        </p:tav>
                                      </p:tavLst>
                                    </p:anim>
                                  </p:childTnLst>
                                </p:cTn>
                              </p:par>
                              <p:par>
                                <p:cTn id="265" presetID="23" presetClass="entr" presetSubtype="16" fill="hold" grpId="1" nodeType="withEffect">
                                  <p:stCondLst>
                                    <p:cond delay="0"/>
                                  </p:stCondLst>
                                  <p:childTnLst>
                                    <p:set>
                                      <p:cBhvr>
                                        <p:cTn id="266" dur="1" fill="hold">
                                          <p:stCondLst>
                                            <p:cond delay="0"/>
                                          </p:stCondLst>
                                        </p:cTn>
                                        <p:tgtEl>
                                          <p:spTgt spid="2"/>
                                        </p:tgtEl>
                                        <p:attrNameLst>
                                          <p:attrName>style.visibility</p:attrName>
                                        </p:attrNameLst>
                                      </p:cBhvr>
                                      <p:to>
                                        <p:strVal val="visible"/>
                                      </p:to>
                                    </p:set>
                                    <p:anim calcmode="lin" valueType="num">
                                      <p:cBhvr>
                                        <p:cTn id="267" dur="2150" fill="hold"/>
                                        <p:tgtEl>
                                          <p:spTgt spid="2"/>
                                        </p:tgtEl>
                                        <p:attrNameLst>
                                          <p:attrName>ppt_w</p:attrName>
                                        </p:attrNameLst>
                                      </p:cBhvr>
                                      <p:tavLst>
                                        <p:tav tm="0">
                                          <p:val>
                                            <p:fltVal val="0"/>
                                          </p:val>
                                        </p:tav>
                                        <p:tav tm="100000">
                                          <p:val>
                                            <p:strVal val="#ppt_w"/>
                                          </p:val>
                                        </p:tav>
                                      </p:tavLst>
                                    </p:anim>
                                    <p:anim calcmode="lin" valueType="num">
                                      <p:cBhvr>
                                        <p:cTn id="268" dur="215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1"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9" name="138 Grupo"/>
          <p:cNvGrpSpPr/>
          <p:nvPr/>
        </p:nvGrpSpPr>
        <p:grpSpPr>
          <a:xfrm>
            <a:off x="-10344" y="-32261"/>
            <a:ext cx="9144000" cy="5143500"/>
            <a:chOff x="0" y="0"/>
            <a:chExt cx="9144000" cy="5143500"/>
          </a:xfrm>
        </p:grpSpPr>
        <p:sp>
          <p:nvSpPr>
            <p:cNvPr id="140" name="139 Rectángulo"/>
            <p:cNvSpPr/>
            <p:nvPr/>
          </p:nvSpPr>
          <p:spPr>
            <a:xfrm rot="10800000">
              <a:off x="0" y="0"/>
              <a:ext cx="4572000" cy="2571750"/>
            </a:xfrm>
            <a:prstGeom prst="rect">
              <a:avLst/>
            </a:prstGeom>
            <a:gradFill>
              <a:gsLst>
                <a:gs pos="0">
                  <a:srgbClr val="FF0000">
                    <a:lumMod val="49000"/>
                    <a:lumOff val="51000"/>
                  </a:srgbClr>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a:off x="4572000" y="2571750"/>
              <a:ext cx="4572000" cy="2571750"/>
            </a:xfrm>
            <a:prstGeom prst="rect">
              <a:avLst/>
            </a:prstGeom>
            <a:gradFill>
              <a:gsLst>
                <a:gs pos="0">
                  <a:srgbClr val="FF0000">
                    <a:lumMod val="49000"/>
                    <a:lumOff val="51000"/>
                  </a:srgbClr>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10800000" flipH="1">
              <a:off x="4572000" y="0"/>
              <a:ext cx="4572000" cy="2571750"/>
            </a:xfrm>
            <a:prstGeom prst="rect">
              <a:avLst/>
            </a:prstGeom>
            <a:gradFill>
              <a:gsLst>
                <a:gs pos="0">
                  <a:srgbClr val="FF0000">
                    <a:lumMod val="49000"/>
                    <a:lumOff val="51000"/>
                  </a:srgbClr>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flipH="1">
              <a:off x="0" y="2571750"/>
              <a:ext cx="4572000" cy="2571750"/>
            </a:xfrm>
            <a:prstGeom prst="rect">
              <a:avLst/>
            </a:prstGeom>
            <a:gradFill>
              <a:gsLst>
                <a:gs pos="0">
                  <a:srgbClr val="FF0000">
                    <a:lumMod val="49000"/>
                    <a:lumOff val="51000"/>
                  </a:srgbClr>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36" name="135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30628"/>
            <a:ext cx="9171148" cy="5143500"/>
          </a:xfrm>
          <a:prstGeom prst="rect">
            <a:avLst/>
          </a:prstGeom>
        </p:spPr>
      </p:pic>
      <p:grpSp>
        <p:nvGrpSpPr>
          <p:cNvPr id="131" name="130 Grupo"/>
          <p:cNvGrpSpPr/>
          <p:nvPr/>
        </p:nvGrpSpPr>
        <p:grpSpPr>
          <a:xfrm>
            <a:off x="-2484784" y="-1584176"/>
            <a:ext cx="6829400" cy="4011910"/>
            <a:chOff x="179512" y="-812626"/>
            <a:chExt cx="3373016" cy="2592288"/>
          </a:xfrm>
          <a:effectLst/>
          <a:scene3d>
            <a:camera prst="orthographicFront"/>
            <a:lightRig rig="flat" dir="t"/>
          </a:scene3d>
        </p:grpSpPr>
        <p:cxnSp>
          <p:nvCxnSpPr>
            <p:cNvPr id="2" name="1 Conector recto"/>
            <p:cNvCxnSpPr/>
            <p:nvPr/>
          </p:nvCxnSpPr>
          <p:spPr>
            <a:xfrm>
              <a:off x="762290" y="-624549"/>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 name="2 Conector recto"/>
            <p:cNvCxnSpPr/>
            <p:nvPr/>
          </p:nvCxnSpPr>
          <p:spPr>
            <a:xfrm>
              <a:off x="713078" y="-373779"/>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 name="3 Conector recto"/>
            <p:cNvCxnSpPr/>
            <p:nvPr/>
          </p:nvCxnSpPr>
          <p:spPr>
            <a:xfrm>
              <a:off x="1352831" y="-56185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 name="4 Conector recto"/>
            <p:cNvCxnSpPr/>
            <p:nvPr/>
          </p:nvCxnSpPr>
          <p:spPr>
            <a:xfrm>
              <a:off x="1451255" y="-81262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319384" y="-311087"/>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496928" y="6506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1254407" y="159107"/>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041796" y="-27974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140219" y="-655895"/>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1894161" y="33722"/>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1451255" y="-28971"/>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1352831" y="503915"/>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681549" y="-56185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878396" y="-81262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927608" y="-123009"/>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681549" y="-60317"/>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583125" y="253145"/>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762290" y="441223"/>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2337067" y="503915"/>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2927608" y="66064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a:off x="2927608" y="284492"/>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3" name="22 Conector recto"/>
            <p:cNvCxnSpPr/>
            <p:nvPr/>
          </p:nvCxnSpPr>
          <p:spPr>
            <a:xfrm>
              <a:off x="2238643" y="754685"/>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927608" y="1005455"/>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386278" y="110050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319384" y="472569"/>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1648102" y="91141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1205196" y="88007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1057560" y="1100001"/>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179512" y="754685"/>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663866" y="1193532"/>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2041796" y="1381609"/>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2" name="131 Grupo"/>
          <p:cNvGrpSpPr/>
          <p:nvPr/>
        </p:nvGrpSpPr>
        <p:grpSpPr>
          <a:xfrm>
            <a:off x="4644008" y="-1584176"/>
            <a:ext cx="6984776" cy="4011910"/>
            <a:chOff x="5508104" y="-740618"/>
            <a:chExt cx="3373016" cy="2592288"/>
          </a:xfrm>
          <a:effectLst/>
          <a:scene3d>
            <a:camera prst="orthographicFront"/>
            <a:lightRig rig="flat" dir="t"/>
          </a:scene3d>
        </p:grpSpPr>
        <p:cxnSp>
          <p:nvCxnSpPr>
            <p:cNvPr id="35" name="34 Conector recto"/>
            <p:cNvCxnSpPr/>
            <p:nvPr/>
          </p:nvCxnSpPr>
          <p:spPr>
            <a:xfrm flipH="1">
              <a:off x="7673422" y="-552541"/>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flipH="1">
              <a:off x="7722634" y="-301771"/>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flipH="1">
              <a:off x="7082881" y="-48984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flipH="1">
              <a:off x="6984457" y="-74061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flipH="1">
              <a:off x="8116328" y="-239079"/>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flipH="1">
              <a:off x="7938784" y="13707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flipH="1">
              <a:off x="7181304" y="231115"/>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flipH="1">
              <a:off x="6393916" y="-207732"/>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flipH="1">
              <a:off x="6295492" y="-583887"/>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flipH="1">
              <a:off x="6541551" y="10573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flipH="1">
              <a:off x="6984457" y="43037"/>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flipH="1">
              <a:off x="7082881" y="575923"/>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flipH="1">
              <a:off x="5754163" y="-48984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flipH="1">
              <a:off x="5557316" y="-74061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flipH="1">
              <a:off x="5508104" y="-51001"/>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flipH="1">
              <a:off x="5754163" y="11691"/>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flipH="1">
              <a:off x="5852586" y="325153"/>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flipH="1">
              <a:off x="7673422" y="513231"/>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flipH="1">
              <a:off x="6098645" y="575923"/>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flipH="1">
              <a:off x="5508104" y="732654"/>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flipH="1">
              <a:off x="5508104" y="35650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flipH="1">
              <a:off x="6197069" y="826693"/>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flipH="1">
              <a:off x="5508104" y="1077463"/>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flipH="1">
              <a:off x="6049434" y="117251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flipH="1">
              <a:off x="8116328" y="544577"/>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flipH="1">
              <a:off x="6787610" y="983424"/>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flipH="1">
              <a:off x="7230516" y="95207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flipH="1">
              <a:off x="7378152" y="1172009"/>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flipH="1">
              <a:off x="8256200" y="826693"/>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flipH="1">
              <a:off x="7771846" y="126554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flipH="1">
              <a:off x="6393916" y="1453617"/>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3" name="132 Grupo"/>
          <p:cNvGrpSpPr/>
          <p:nvPr/>
        </p:nvGrpSpPr>
        <p:grpSpPr>
          <a:xfrm>
            <a:off x="-2628800" y="2643758"/>
            <a:ext cx="7117432" cy="4320480"/>
            <a:chOff x="179512" y="2551212"/>
            <a:chExt cx="3373016" cy="2592288"/>
          </a:xfrm>
          <a:effectLst/>
          <a:scene3d>
            <a:camera prst="orthographicFront"/>
            <a:lightRig rig="flat" dir="t"/>
          </a:scene3d>
        </p:grpSpPr>
        <p:cxnSp>
          <p:nvCxnSpPr>
            <p:cNvPr id="67" name="66 Conector recto"/>
            <p:cNvCxnSpPr/>
            <p:nvPr/>
          </p:nvCxnSpPr>
          <p:spPr>
            <a:xfrm flipV="1">
              <a:off x="762290" y="455737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flipV="1">
              <a:off x="713078" y="430660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flipV="1">
              <a:off x="1352831" y="449467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flipV="1">
              <a:off x="1451255" y="4745447"/>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flipV="1">
              <a:off x="319384" y="424390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flipV="1">
              <a:off x="496928" y="3867753"/>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flipV="1">
              <a:off x="1254407" y="3773715"/>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flipV="1">
              <a:off x="2041796" y="4212562"/>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flipV="1">
              <a:off x="2140219" y="458871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flipV="1">
              <a:off x="1894161" y="3899099"/>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flipV="1">
              <a:off x="1451255" y="3961792"/>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flipV="1">
              <a:off x="1352831" y="342890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flipV="1">
              <a:off x="2681549" y="449467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flipV="1">
              <a:off x="2878396" y="4745447"/>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flipV="1">
              <a:off x="2927608" y="405583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flipV="1">
              <a:off x="2681549" y="399313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flipV="1">
              <a:off x="2583125" y="367967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flipV="1">
              <a:off x="762290" y="3491599"/>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flipV="1">
              <a:off x="2337067" y="342890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flipV="1">
              <a:off x="2927608" y="3272175"/>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flipV="1">
              <a:off x="2927608" y="364833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flipV="1">
              <a:off x="2238643" y="317813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flipV="1">
              <a:off x="2927608" y="2927367"/>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flipV="1">
              <a:off x="2386278" y="2832313"/>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flipV="1">
              <a:off x="319384" y="3460252"/>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flipV="1">
              <a:off x="1648102" y="3021405"/>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flipV="1">
              <a:off x="1205196" y="3052751"/>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flipV="1">
              <a:off x="1057560" y="283282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flipV="1">
              <a:off x="179512" y="317813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flipV="1">
              <a:off x="663866" y="2739289"/>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flipV="1">
              <a:off x="2041796" y="2551212"/>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4" name="133 Grupo"/>
          <p:cNvGrpSpPr/>
          <p:nvPr/>
        </p:nvGrpSpPr>
        <p:grpSpPr>
          <a:xfrm>
            <a:off x="4716016" y="2643758"/>
            <a:ext cx="6840760" cy="4320480"/>
            <a:chOff x="5580112" y="2551212"/>
            <a:chExt cx="3373016" cy="2592288"/>
          </a:xfrm>
          <a:effectLst/>
          <a:scene3d>
            <a:camera prst="orthographicFront"/>
            <a:lightRig rig="flat" dir="t"/>
          </a:scene3d>
        </p:grpSpPr>
        <p:cxnSp>
          <p:nvCxnSpPr>
            <p:cNvPr id="99" name="98 Conector recto"/>
            <p:cNvCxnSpPr/>
            <p:nvPr/>
          </p:nvCxnSpPr>
          <p:spPr>
            <a:xfrm flipH="1" flipV="1">
              <a:off x="7745430" y="455737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0" name="99 Conector recto"/>
            <p:cNvCxnSpPr/>
            <p:nvPr/>
          </p:nvCxnSpPr>
          <p:spPr>
            <a:xfrm flipH="1" flipV="1">
              <a:off x="7794642" y="430660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flipH="1" flipV="1">
              <a:off x="7154889" y="449467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flipH="1" flipV="1">
              <a:off x="7056465" y="4745447"/>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flipH="1" flipV="1">
              <a:off x="8188336" y="424390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flipH="1" flipV="1">
              <a:off x="8010792" y="3867753"/>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flipH="1" flipV="1">
              <a:off x="7253312" y="3773715"/>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flipH="1" flipV="1">
              <a:off x="6465924" y="4212562"/>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flipH="1" flipV="1">
              <a:off x="6367500" y="458871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flipH="1" flipV="1">
              <a:off x="6613559" y="3899099"/>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flipH="1" flipV="1">
              <a:off x="7056465" y="3961792"/>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flipH="1" flipV="1">
              <a:off x="7154889" y="342890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flipH="1" flipV="1">
              <a:off x="5826171" y="449467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flipH="1" flipV="1">
              <a:off x="5629324" y="4745447"/>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flipH="1" flipV="1">
              <a:off x="5580112" y="405583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flipH="1" flipV="1">
              <a:off x="5826171" y="3993138"/>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flipH="1" flipV="1">
              <a:off x="5924594" y="367967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flipH="1" flipV="1">
              <a:off x="7745430" y="3491599"/>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7" name="116 Conector recto"/>
            <p:cNvCxnSpPr/>
            <p:nvPr/>
          </p:nvCxnSpPr>
          <p:spPr>
            <a:xfrm flipH="1" flipV="1">
              <a:off x="6170653" y="342890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flipH="1" flipV="1">
              <a:off x="5580112" y="3272175"/>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flipH="1" flipV="1">
              <a:off x="5580112" y="364833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flipH="1" flipV="1">
              <a:off x="6269077" y="317813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flipH="1" flipV="1">
              <a:off x="5580112" y="2927367"/>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flipH="1" flipV="1">
              <a:off x="6121442" y="2832313"/>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flipH="1" flipV="1">
              <a:off x="8188336" y="3460252"/>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flipH="1" flipV="1">
              <a:off x="6859618" y="3021405"/>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flipH="1" flipV="1">
              <a:off x="7302524" y="3052751"/>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flipH="1" flipV="1">
              <a:off x="7450160" y="2832820"/>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flipH="1" flipV="1">
              <a:off x="8328208" y="3178136"/>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flipH="1" flipV="1">
              <a:off x="7843854" y="2739289"/>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flipH="1" flipV="1">
              <a:off x="6465924" y="2551212"/>
              <a:ext cx="624920" cy="398053"/>
            </a:xfrm>
            <a:prstGeom prst="line">
              <a:avLst/>
            </a:prstGeom>
            <a:ln w="76200" cap="rnd" cmpd="dbl">
              <a:gradFill flip="none" rotWithShape="1">
                <a:gsLst>
                  <a:gs pos="32053">
                    <a:srgbClr val="FFFF00"/>
                  </a:gs>
                  <a:gs pos="8000">
                    <a:schemeClr val="tx1">
                      <a:lumMod val="95000"/>
                    </a:schemeClr>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sp>
        <p:nvSpPr>
          <p:cNvPr id="137" name="136 Rectángulo"/>
          <p:cNvSpPr/>
          <p:nvPr/>
        </p:nvSpPr>
        <p:spPr>
          <a:xfrm flipH="1">
            <a:off x="-2556794" y="-1748730"/>
            <a:ext cx="14257585" cy="8928992"/>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43088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131"/>
                                        </p:tgtEl>
                                        <p:attrNameLst>
                                          <p:attrName>style.visibility</p:attrName>
                                        </p:attrNameLst>
                                      </p:cBhvr>
                                      <p:to>
                                        <p:strVal val="visible"/>
                                      </p:to>
                                    </p:set>
                                    <p:anim calcmode="lin" valueType="num">
                                      <p:cBhvr additive="base">
                                        <p:cTn id="7" dur="3000" fill="hold"/>
                                        <p:tgtEl>
                                          <p:spTgt spid="131"/>
                                        </p:tgtEl>
                                        <p:attrNameLst>
                                          <p:attrName>ppt_x</p:attrName>
                                        </p:attrNameLst>
                                      </p:cBhvr>
                                      <p:tavLst>
                                        <p:tav tm="0">
                                          <p:val>
                                            <p:strVal val="1+#ppt_w/2"/>
                                          </p:val>
                                        </p:tav>
                                        <p:tav tm="100000">
                                          <p:val>
                                            <p:strVal val="#ppt_x"/>
                                          </p:val>
                                        </p:tav>
                                      </p:tavLst>
                                    </p:anim>
                                    <p:anim calcmode="lin" valueType="num">
                                      <p:cBhvr additive="base">
                                        <p:cTn id="8" dur="3000" fill="hold"/>
                                        <p:tgtEl>
                                          <p:spTgt spid="131"/>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500"/>
                                        <p:tgtEl>
                                          <p:spTgt spid="131"/>
                                        </p:tgtEl>
                                        <p:attrNameLst>
                                          <p:attrName>ppt_x</p:attrName>
                                        </p:attrNameLst>
                                      </p:cBhvr>
                                      <p:tavLst>
                                        <p:tav tm="0">
                                          <p:val>
                                            <p:strVal val="ppt_x"/>
                                          </p:val>
                                        </p:tav>
                                        <p:tav tm="100000">
                                          <p:val>
                                            <p:strVal val="1+ppt_w/2"/>
                                          </p:val>
                                        </p:tav>
                                      </p:tavLst>
                                    </p:anim>
                                    <p:anim calcmode="lin" valueType="num">
                                      <p:cBhvr additive="base">
                                        <p:cTn id="11" dur="3500"/>
                                        <p:tgtEl>
                                          <p:spTgt spid="131"/>
                                        </p:tgtEl>
                                        <p:attrNameLst>
                                          <p:attrName>ppt_y</p:attrName>
                                        </p:attrNameLst>
                                      </p:cBhvr>
                                      <p:tavLst>
                                        <p:tav tm="0">
                                          <p:val>
                                            <p:strVal val="ppt_y"/>
                                          </p:val>
                                        </p:tav>
                                        <p:tav tm="100000">
                                          <p:val>
                                            <p:strVal val="1+ppt_h/2"/>
                                          </p:val>
                                        </p:tav>
                                      </p:tavLst>
                                    </p:anim>
                                    <p:set>
                                      <p:cBhvr>
                                        <p:cTn id="12" dur="1" fill="hold">
                                          <p:stCondLst>
                                            <p:cond delay="3499"/>
                                          </p:stCondLst>
                                        </p:cTn>
                                        <p:tgtEl>
                                          <p:spTgt spid="131"/>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132"/>
                                        </p:tgtEl>
                                        <p:attrNameLst>
                                          <p:attrName>style.visibility</p:attrName>
                                        </p:attrNameLst>
                                      </p:cBhvr>
                                      <p:to>
                                        <p:strVal val="visible"/>
                                      </p:to>
                                    </p:set>
                                    <p:anim calcmode="lin" valueType="num">
                                      <p:cBhvr additive="base">
                                        <p:cTn id="15" dur="3000" fill="hold"/>
                                        <p:tgtEl>
                                          <p:spTgt spid="132"/>
                                        </p:tgtEl>
                                        <p:attrNameLst>
                                          <p:attrName>ppt_x</p:attrName>
                                        </p:attrNameLst>
                                      </p:cBhvr>
                                      <p:tavLst>
                                        <p:tav tm="0">
                                          <p:val>
                                            <p:strVal val="0-#ppt_w/2"/>
                                          </p:val>
                                        </p:tav>
                                        <p:tav tm="100000">
                                          <p:val>
                                            <p:strVal val="#ppt_x"/>
                                          </p:val>
                                        </p:tav>
                                      </p:tavLst>
                                    </p:anim>
                                    <p:anim calcmode="lin" valueType="num">
                                      <p:cBhvr additive="base">
                                        <p:cTn id="16" dur="3000" fill="hold"/>
                                        <p:tgtEl>
                                          <p:spTgt spid="132"/>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3500"/>
                                        <p:tgtEl>
                                          <p:spTgt spid="132"/>
                                        </p:tgtEl>
                                        <p:attrNameLst>
                                          <p:attrName>ppt_x</p:attrName>
                                        </p:attrNameLst>
                                      </p:cBhvr>
                                      <p:tavLst>
                                        <p:tav tm="0">
                                          <p:val>
                                            <p:strVal val="ppt_x"/>
                                          </p:val>
                                        </p:tav>
                                        <p:tav tm="100000">
                                          <p:val>
                                            <p:strVal val="0-ppt_w/2"/>
                                          </p:val>
                                        </p:tav>
                                      </p:tavLst>
                                    </p:anim>
                                    <p:anim calcmode="lin" valueType="num">
                                      <p:cBhvr additive="base">
                                        <p:cTn id="19" dur="3500"/>
                                        <p:tgtEl>
                                          <p:spTgt spid="132"/>
                                        </p:tgtEl>
                                        <p:attrNameLst>
                                          <p:attrName>ppt_y</p:attrName>
                                        </p:attrNameLst>
                                      </p:cBhvr>
                                      <p:tavLst>
                                        <p:tav tm="0">
                                          <p:val>
                                            <p:strVal val="ppt_y"/>
                                          </p:val>
                                        </p:tav>
                                        <p:tav tm="100000">
                                          <p:val>
                                            <p:strVal val="1+ppt_h/2"/>
                                          </p:val>
                                        </p:tav>
                                      </p:tavLst>
                                    </p:anim>
                                    <p:set>
                                      <p:cBhvr>
                                        <p:cTn id="20" dur="1" fill="hold">
                                          <p:stCondLst>
                                            <p:cond delay="3499"/>
                                          </p:stCondLst>
                                        </p:cTn>
                                        <p:tgtEl>
                                          <p:spTgt spid="132"/>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133"/>
                                        </p:tgtEl>
                                        <p:attrNameLst>
                                          <p:attrName>style.visibility</p:attrName>
                                        </p:attrNameLst>
                                      </p:cBhvr>
                                      <p:to>
                                        <p:strVal val="visible"/>
                                      </p:to>
                                    </p:set>
                                    <p:anim calcmode="lin" valueType="num">
                                      <p:cBhvr additive="base">
                                        <p:cTn id="23" dur="3000" fill="hold"/>
                                        <p:tgtEl>
                                          <p:spTgt spid="133"/>
                                        </p:tgtEl>
                                        <p:attrNameLst>
                                          <p:attrName>ppt_x</p:attrName>
                                        </p:attrNameLst>
                                      </p:cBhvr>
                                      <p:tavLst>
                                        <p:tav tm="0">
                                          <p:val>
                                            <p:strVal val="1+#ppt_w/2"/>
                                          </p:val>
                                        </p:tav>
                                        <p:tav tm="100000">
                                          <p:val>
                                            <p:strVal val="#ppt_x"/>
                                          </p:val>
                                        </p:tav>
                                      </p:tavLst>
                                    </p:anim>
                                    <p:anim calcmode="lin" valueType="num">
                                      <p:cBhvr additive="base">
                                        <p:cTn id="24" dur="3000" fill="hold"/>
                                        <p:tgtEl>
                                          <p:spTgt spid="133"/>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3500"/>
                                        <p:tgtEl>
                                          <p:spTgt spid="133"/>
                                        </p:tgtEl>
                                        <p:attrNameLst>
                                          <p:attrName>ppt_x</p:attrName>
                                        </p:attrNameLst>
                                      </p:cBhvr>
                                      <p:tavLst>
                                        <p:tav tm="0">
                                          <p:val>
                                            <p:strVal val="ppt_x"/>
                                          </p:val>
                                        </p:tav>
                                        <p:tav tm="100000">
                                          <p:val>
                                            <p:strVal val="1+ppt_w/2"/>
                                          </p:val>
                                        </p:tav>
                                      </p:tavLst>
                                    </p:anim>
                                    <p:anim calcmode="lin" valueType="num">
                                      <p:cBhvr additive="base">
                                        <p:cTn id="27" dur="3500"/>
                                        <p:tgtEl>
                                          <p:spTgt spid="133"/>
                                        </p:tgtEl>
                                        <p:attrNameLst>
                                          <p:attrName>ppt_y</p:attrName>
                                        </p:attrNameLst>
                                      </p:cBhvr>
                                      <p:tavLst>
                                        <p:tav tm="0">
                                          <p:val>
                                            <p:strVal val="ppt_y"/>
                                          </p:val>
                                        </p:tav>
                                        <p:tav tm="100000">
                                          <p:val>
                                            <p:strVal val="0-ppt_h/2"/>
                                          </p:val>
                                        </p:tav>
                                      </p:tavLst>
                                    </p:anim>
                                    <p:set>
                                      <p:cBhvr>
                                        <p:cTn id="28" dur="1" fill="hold">
                                          <p:stCondLst>
                                            <p:cond delay="3499"/>
                                          </p:stCondLst>
                                        </p:cTn>
                                        <p:tgtEl>
                                          <p:spTgt spid="133"/>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134"/>
                                        </p:tgtEl>
                                        <p:attrNameLst>
                                          <p:attrName>style.visibility</p:attrName>
                                        </p:attrNameLst>
                                      </p:cBhvr>
                                      <p:to>
                                        <p:strVal val="visible"/>
                                      </p:to>
                                    </p:set>
                                    <p:anim calcmode="lin" valueType="num">
                                      <p:cBhvr additive="base">
                                        <p:cTn id="31" dur="3000" fill="hold"/>
                                        <p:tgtEl>
                                          <p:spTgt spid="134"/>
                                        </p:tgtEl>
                                        <p:attrNameLst>
                                          <p:attrName>ppt_x</p:attrName>
                                        </p:attrNameLst>
                                      </p:cBhvr>
                                      <p:tavLst>
                                        <p:tav tm="0">
                                          <p:val>
                                            <p:strVal val="0-#ppt_w/2"/>
                                          </p:val>
                                        </p:tav>
                                        <p:tav tm="100000">
                                          <p:val>
                                            <p:strVal val="#ppt_x"/>
                                          </p:val>
                                        </p:tav>
                                      </p:tavLst>
                                    </p:anim>
                                    <p:anim calcmode="lin" valueType="num">
                                      <p:cBhvr additive="base">
                                        <p:cTn id="32" dur="3000" fill="hold"/>
                                        <p:tgtEl>
                                          <p:spTgt spid="134"/>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3500"/>
                                        <p:tgtEl>
                                          <p:spTgt spid="134"/>
                                        </p:tgtEl>
                                        <p:attrNameLst>
                                          <p:attrName>ppt_x</p:attrName>
                                        </p:attrNameLst>
                                      </p:cBhvr>
                                      <p:tavLst>
                                        <p:tav tm="0">
                                          <p:val>
                                            <p:strVal val="ppt_x"/>
                                          </p:val>
                                        </p:tav>
                                        <p:tav tm="100000">
                                          <p:val>
                                            <p:strVal val="0-ppt_w/2"/>
                                          </p:val>
                                        </p:tav>
                                      </p:tavLst>
                                    </p:anim>
                                    <p:anim calcmode="lin" valueType="num">
                                      <p:cBhvr additive="base">
                                        <p:cTn id="35" dur="3500"/>
                                        <p:tgtEl>
                                          <p:spTgt spid="134"/>
                                        </p:tgtEl>
                                        <p:attrNameLst>
                                          <p:attrName>ppt_y</p:attrName>
                                        </p:attrNameLst>
                                      </p:cBhvr>
                                      <p:tavLst>
                                        <p:tav tm="0">
                                          <p:val>
                                            <p:strVal val="ppt_y"/>
                                          </p:val>
                                        </p:tav>
                                        <p:tav tm="100000">
                                          <p:val>
                                            <p:strVal val="0-ppt_h/2"/>
                                          </p:val>
                                        </p:tav>
                                      </p:tavLst>
                                    </p:anim>
                                    <p:set>
                                      <p:cBhvr>
                                        <p:cTn id="36" dur="1" fill="hold">
                                          <p:stCondLst>
                                            <p:cond delay="3499"/>
                                          </p:stCondLst>
                                        </p:cTn>
                                        <p:tgtEl>
                                          <p:spTgt spid="134"/>
                                        </p:tgtEl>
                                        <p:attrNameLst>
                                          <p:attrName>style.visibility</p:attrName>
                                        </p:attrNameLst>
                                      </p:cBhvr>
                                      <p:to>
                                        <p:strVal val="hidden"/>
                                      </p:to>
                                    </p:set>
                                  </p:childTnLst>
                                </p:cTn>
                              </p:par>
                              <p:par>
                                <p:cTn id="37" presetID="23" presetClass="entr" presetSubtype="528" fill="hold" nodeType="withEffect">
                                  <p:stCondLst>
                                    <p:cond delay="250"/>
                                  </p:stCondLst>
                                  <p:childTnLst>
                                    <p:set>
                                      <p:cBhvr>
                                        <p:cTn id="38" dur="1" fill="hold">
                                          <p:stCondLst>
                                            <p:cond delay="0"/>
                                          </p:stCondLst>
                                        </p:cTn>
                                        <p:tgtEl>
                                          <p:spTgt spid="136"/>
                                        </p:tgtEl>
                                        <p:attrNameLst>
                                          <p:attrName>style.visibility</p:attrName>
                                        </p:attrNameLst>
                                      </p:cBhvr>
                                      <p:to>
                                        <p:strVal val="visible"/>
                                      </p:to>
                                    </p:set>
                                    <p:anim calcmode="lin" valueType="num">
                                      <p:cBhvr>
                                        <p:cTn id="39" dur="2750" fill="hold"/>
                                        <p:tgtEl>
                                          <p:spTgt spid="136"/>
                                        </p:tgtEl>
                                        <p:attrNameLst>
                                          <p:attrName>ppt_w</p:attrName>
                                        </p:attrNameLst>
                                      </p:cBhvr>
                                      <p:tavLst>
                                        <p:tav tm="0">
                                          <p:val>
                                            <p:fltVal val="0"/>
                                          </p:val>
                                        </p:tav>
                                        <p:tav tm="100000">
                                          <p:val>
                                            <p:strVal val="#ppt_w"/>
                                          </p:val>
                                        </p:tav>
                                      </p:tavLst>
                                    </p:anim>
                                    <p:anim calcmode="lin" valueType="num">
                                      <p:cBhvr>
                                        <p:cTn id="40" dur="2750" fill="hold"/>
                                        <p:tgtEl>
                                          <p:spTgt spid="136"/>
                                        </p:tgtEl>
                                        <p:attrNameLst>
                                          <p:attrName>ppt_h</p:attrName>
                                        </p:attrNameLst>
                                      </p:cBhvr>
                                      <p:tavLst>
                                        <p:tav tm="0">
                                          <p:val>
                                            <p:fltVal val="0"/>
                                          </p:val>
                                        </p:tav>
                                        <p:tav tm="100000">
                                          <p:val>
                                            <p:strVal val="#ppt_h"/>
                                          </p:val>
                                        </p:tav>
                                      </p:tavLst>
                                    </p:anim>
                                    <p:anim calcmode="lin" valueType="num">
                                      <p:cBhvr>
                                        <p:cTn id="41" dur="2750" fill="hold"/>
                                        <p:tgtEl>
                                          <p:spTgt spid="136"/>
                                        </p:tgtEl>
                                        <p:attrNameLst>
                                          <p:attrName>ppt_x</p:attrName>
                                        </p:attrNameLst>
                                      </p:cBhvr>
                                      <p:tavLst>
                                        <p:tav tm="0">
                                          <p:val>
                                            <p:fltVal val="0.5"/>
                                          </p:val>
                                        </p:tav>
                                        <p:tav tm="100000">
                                          <p:val>
                                            <p:strVal val="#ppt_x"/>
                                          </p:val>
                                        </p:tav>
                                      </p:tavLst>
                                    </p:anim>
                                    <p:anim calcmode="lin" valueType="num">
                                      <p:cBhvr>
                                        <p:cTn id="42" dur="2750" fill="hold"/>
                                        <p:tgtEl>
                                          <p:spTgt spid="136"/>
                                        </p:tgtEl>
                                        <p:attrNameLst>
                                          <p:attrName>ppt_y</p:attrName>
                                        </p:attrNameLst>
                                      </p:cBhvr>
                                      <p:tavLst>
                                        <p:tav tm="0">
                                          <p:val>
                                            <p:fltVal val="0.5"/>
                                          </p:val>
                                        </p:tav>
                                        <p:tav tm="100000">
                                          <p:val>
                                            <p:strVal val="#ppt_y"/>
                                          </p:val>
                                        </p:tav>
                                      </p:tavLst>
                                    </p:anim>
                                  </p:childTnLst>
                                </p:cTn>
                              </p:par>
                              <p:par>
                                <p:cTn id="43" presetID="8" presetClass="entr" presetSubtype="32" fill="hold" nodeType="withEffect">
                                  <p:stCondLst>
                                    <p:cond delay="250"/>
                                  </p:stCondLst>
                                  <p:childTnLst>
                                    <p:set>
                                      <p:cBhvr>
                                        <p:cTn id="44" dur="1" fill="hold">
                                          <p:stCondLst>
                                            <p:cond delay="0"/>
                                          </p:stCondLst>
                                        </p:cTn>
                                        <p:tgtEl>
                                          <p:spTgt spid="136"/>
                                        </p:tgtEl>
                                        <p:attrNameLst>
                                          <p:attrName>style.visibility</p:attrName>
                                        </p:attrNameLst>
                                      </p:cBhvr>
                                      <p:to>
                                        <p:strVal val="visible"/>
                                      </p:to>
                                    </p:set>
                                    <p:animEffect transition="in" filter="diamond(out)">
                                      <p:cBhvr>
                                        <p:cTn id="45" dur="2750"/>
                                        <p:tgtEl>
                                          <p:spTgt spid="136"/>
                                        </p:tgtEl>
                                      </p:cBhvr>
                                    </p:animEffect>
                                  </p:childTnLst>
                                </p:cTn>
                              </p:par>
                              <p:par>
                                <p:cTn id="46" presetID="9" presetClass="emph" presetSubtype="0" grpId="0" nodeType="withEffect">
                                  <p:stCondLst>
                                    <p:cond delay="0"/>
                                  </p:stCondLst>
                                  <p:childTnLst>
                                    <p:set>
                                      <p:cBhvr rctx="PPT">
                                        <p:cTn id="47" dur="indefinite"/>
                                        <p:tgtEl>
                                          <p:spTgt spid="137"/>
                                        </p:tgtEl>
                                        <p:attrNameLst>
                                          <p:attrName>style.opacity</p:attrName>
                                        </p:attrNameLst>
                                      </p:cBhvr>
                                      <p:to>
                                        <p:strVal val="0"/>
                                      </p:to>
                                    </p:set>
                                    <p:animEffect filter="image" prLst="opacity: 0">
                                      <p:cBhvr rctx="IE">
                                        <p:cTn id="48" dur="indefinite"/>
                                        <p:tgtEl>
                                          <p:spTgt spid="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35707" y="0"/>
            <a:ext cx="9144000" cy="5143500"/>
          </a:xfrm>
          <a:prstGeom prst="rect">
            <a:avLst/>
          </a:prstGeom>
        </p:spPr>
      </p:pic>
      <p:sp>
        <p:nvSpPr>
          <p:cNvPr id="6" name="5 Rectángulo"/>
          <p:cNvSpPr/>
          <p:nvPr/>
        </p:nvSpPr>
        <p:spPr>
          <a:xfrm>
            <a:off x="2987824" y="843558"/>
            <a:ext cx="4752528" cy="2031325"/>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1400" dirty="0" smtClean="0">
                <a:solidFill>
                  <a:schemeClr val="bg1"/>
                </a:solidFill>
                <a:latin typeface="Hobo Std" pitchFamily="34" charset="0"/>
              </a:rPr>
              <a:t> </a:t>
            </a:r>
            <a:r>
              <a:rPr lang="es-ES" sz="1400" dirty="0">
                <a:solidFill>
                  <a:schemeClr val="bg1"/>
                </a:solidFill>
                <a:latin typeface="Hobo Std" pitchFamily="34" charset="0"/>
              </a:rPr>
              <a:t>Cicatriza las </a:t>
            </a:r>
            <a:r>
              <a:rPr lang="es-ES" sz="1400" dirty="0" smtClean="0">
                <a:solidFill>
                  <a:schemeClr val="bg1"/>
                </a:solidFill>
                <a:latin typeface="Hobo Std" pitchFamily="34" charset="0"/>
              </a:rPr>
              <a:t>heridas</a:t>
            </a:r>
          </a:p>
          <a:p>
            <a:pPr algn="ctr"/>
            <a:endParaRPr lang="es-ES" sz="1400" dirty="0" smtClean="0">
              <a:solidFill>
                <a:schemeClr val="bg1"/>
              </a:solidFill>
              <a:latin typeface="Hobo Std" pitchFamily="34" charset="0"/>
            </a:endParaRPr>
          </a:p>
          <a:p>
            <a:pPr algn="ctr"/>
            <a:r>
              <a:rPr lang="es-ES" sz="1400" dirty="0" smtClean="0">
                <a:solidFill>
                  <a:schemeClr val="bg1"/>
                </a:solidFill>
                <a:latin typeface="Hobo Std" pitchFamily="34" charset="0"/>
              </a:rPr>
              <a:t>El </a:t>
            </a:r>
            <a:r>
              <a:rPr lang="es-ES" sz="1400" dirty="0">
                <a:solidFill>
                  <a:schemeClr val="bg1"/>
                </a:solidFill>
                <a:latin typeface="Hobo Std" pitchFamily="34" charset="0"/>
              </a:rPr>
              <a:t>papel de la vitamina C en la curación de heridas también se ha observado en numerosos estudios, ya que es esencial para la formación de nuevo tejido conectivo. Las enzimas que participan en la formación de colágeno, es decir, el componente principal de la cicatrización de heridas, es ineficiente sin vitamina C. En definitiva, la sandía participa en la curación de las heridas.</a:t>
            </a:r>
            <a:endParaRPr lang="es-ES" dirty="0">
              <a:solidFill>
                <a:schemeClr val="bg1"/>
              </a:solidFill>
              <a:latin typeface="Hobo Std" pitchFamily="34" charset="0"/>
            </a:endParaRPr>
          </a:p>
        </p:txBody>
      </p:sp>
      <p:pic>
        <p:nvPicPr>
          <p:cNvPr id="5"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00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2"/>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a:stretch/>
        </p:blipFill>
        <p:spPr bwMode="auto">
          <a:xfrm>
            <a:off x="4572000" y="3003798"/>
            <a:ext cx="1583101" cy="1518083"/>
          </a:xfrm>
          <a:prstGeom prst="rect">
            <a:avLst/>
          </a:prstGeom>
          <a:noFill/>
          <a:ln>
            <a:noFill/>
          </a:ln>
          <a:effectLst>
            <a:outerShdw dist="35921" dir="2700000" algn="ctr" rotWithShape="0">
              <a:schemeClr val="tx2">
                <a:lumMod val="25000"/>
                <a:alpha val="93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445794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500"/>
                                        <p:tgtEl>
                                          <p:spTgt spid="6"/>
                                        </p:tgtEl>
                                      </p:cBhvr>
                                    </p:animEffect>
                                    <p:anim calcmode="lin" valueType="num">
                                      <p:cBhvr>
                                        <p:cTn id="8" dur="1500" fill="hold"/>
                                        <p:tgtEl>
                                          <p:spTgt spid="6"/>
                                        </p:tgtEl>
                                        <p:attrNameLst>
                                          <p:attrName>ppt_x</p:attrName>
                                        </p:attrNameLst>
                                      </p:cBhvr>
                                      <p:tavLst>
                                        <p:tav tm="0">
                                          <p:val>
                                            <p:strVal val="#ppt_x"/>
                                          </p:val>
                                        </p:tav>
                                        <p:tav tm="100000">
                                          <p:val>
                                            <p:strVal val="#ppt_x"/>
                                          </p:val>
                                        </p:tav>
                                      </p:tavLst>
                                    </p:anim>
                                    <p:anim calcmode="lin" valueType="num">
                                      <p:cBhvr>
                                        <p:cTn id="9" dur="15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55 Rectángulo"/>
          <p:cNvSpPr/>
          <p:nvPr/>
        </p:nvSpPr>
        <p:spPr>
          <a:xfrm flipH="1">
            <a:off x="-28196" y="16446"/>
            <a:ext cx="9172196" cy="5143500"/>
          </a:xfrm>
          <a:prstGeom prst="rect">
            <a:avLst/>
          </a:prstGeom>
          <a:gradFill flip="none" rotWithShape="1">
            <a:gsLst>
              <a:gs pos="75000">
                <a:srgbClr val="6A012B"/>
              </a:gs>
              <a:gs pos="85000">
                <a:srgbClr val="900039"/>
              </a:gs>
              <a:gs pos="27000">
                <a:srgbClr val="92013A">
                  <a:lumMod val="63000"/>
                </a:srgbClr>
              </a:gs>
              <a:gs pos="49000">
                <a:srgbClr val="9F0834">
                  <a:lumMod val="58000"/>
                </a:srgbClr>
              </a:gs>
              <a:gs pos="14996">
                <a:srgbClr val="870131"/>
              </a:gs>
              <a:gs pos="99000">
                <a:srgbClr val="FFFF00"/>
              </a:gs>
              <a:gs pos="96000">
                <a:srgbClr val="FFC000"/>
              </a:gs>
              <a:gs pos="0">
                <a:srgbClr val="FFFF00"/>
              </a:gs>
              <a:gs pos="3000">
                <a:srgbClr val="FFC000"/>
              </a:gs>
            </a:gsLst>
            <a:lin ang="16200000" scaled="1"/>
            <a:tileRect/>
          </a:gradFill>
          <a:ln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54" name="53 Imagen" descr="Diapositiva16"/>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42515" y="0"/>
            <a:ext cx="9186515" cy="5159615"/>
          </a:xfrm>
          <a:prstGeom prst="rect">
            <a:avLst/>
          </a:prstGeom>
          <a:noFill/>
          <a:ln cmpd="sng">
            <a:noFill/>
          </a:ln>
        </p:spPr>
      </p:pic>
      <p:sp>
        <p:nvSpPr>
          <p:cNvPr id="2" name="1 Forma libre"/>
          <p:cNvSpPr/>
          <p:nvPr/>
        </p:nvSpPr>
        <p:spPr>
          <a:xfrm rot="10800000" flipV="1">
            <a:off x="-439769" y="-4652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10800000" flipV="1">
            <a:off x="288817"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10800000" flipV="1">
            <a:off x="1008897"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0800000" flipV="1">
            <a:off x="1720471"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2449057"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3169137"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380870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453728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525736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596894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669752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741760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812918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flipV="1">
            <a:off x="-396552" y="262931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flipV="1">
            <a:off x="332034"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flipV="1">
            <a:off x="1052114"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flipV="1">
            <a:off x="1763688"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flipV="1">
            <a:off x="2492274"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flipV="1">
            <a:off x="3212354"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flipV="1">
            <a:off x="385192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flipV="1">
            <a:off x="458050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flipV="1">
            <a:off x="530058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flipV="1">
            <a:off x="601216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flipV="1">
            <a:off x="674074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flipV="1">
            <a:off x="746082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flipV="1">
            <a:off x="817240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668094" y="-10125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60492"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V="1">
            <a:off x="780572"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V="1">
            <a:off x="1492146"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V="1">
            <a:off x="2220732"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0800000" flipV="1">
            <a:off x="2940812"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V="1">
            <a:off x="358037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V="1">
            <a:off x="430896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V="1">
            <a:off x="502904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V="1">
            <a:off x="574061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V="1">
            <a:off x="646920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V="1">
            <a:off x="718928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V="1">
            <a:off x="790085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flipV="1">
            <a:off x="-624877" y="257459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flipV="1">
            <a:off x="103709"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flipV="1">
            <a:off x="823789"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flipV="1">
            <a:off x="1535363"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flipV="1">
            <a:off x="2263949"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flipV="1">
            <a:off x="2984029"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flipV="1">
            <a:off x="362359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flipV="1">
            <a:off x="435218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flipV="1">
            <a:off x="507226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flipV="1">
            <a:off x="578383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flipV="1">
            <a:off x="651242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flipV="1">
            <a:off x="723250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flipV="1">
            <a:off x="794407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254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7" name="56 Rectángulo"/>
          <p:cNvSpPr/>
          <p:nvPr/>
        </p:nvSpPr>
        <p:spPr>
          <a:xfrm flipH="1">
            <a:off x="-828600" y="-308234"/>
            <a:ext cx="10801199"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527939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500" fill="hold"/>
                                        <p:tgtEl>
                                          <p:spTgt spid="2"/>
                                        </p:tgtEl>
                                        <p:attrNameLst>
                                          <p:attrName>ppt_x</p:attrName>
                                        </p:attrNameLst>
                                      </p:cBhvr>
                                      <p:tavLst>
                                        <p:tav tm="0">
                                          <p:val>
                                            <p:strVal val="#ppt_x"/>
                                          </p:val>
                                        </p:tav>
                                        <p:tav tm="100000">
                                          <p:val>
                                            <p:strVal val="#ppt_x"/>
                                          </p:val>
                                        </p:tav>
                                      </p:tavLst>
                                    </p:anim>
                                    <p:anim calcmode="lin" valueType="num">
                                      <p:cBhvr additive="base">
                                        <p:cTn id="8" dur="3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3500" fill="hold"/>
                                        <p:tgtEl>
                                          <p:spTgt spid="3"/>
                                        </p:tgtEl>
                                        <p:attrNameLst>
                                          <p:attrName>ppt_x</p:attrName>
                                        </p:attrNameLst>
                                      </p:cBhvr>
                                      <p:tavLst>
                                        <p:tav tm="0">
                                          <p:val>
                                            <p:strVal val="#ppt_x"/>
                                          </p:val>
                                        </p:tav>
                                        <p:tav tm="100000">
                                          <p:val>
                                            <p:strVal val="#ppt_x"/>
                                          </p:val>
                                        </p:tav>
                                      </p:tavLst>
                                    </p:anim>
                                    <p:anim calcmode="lin" valueType="num">
                                      <p:cBhvr additive="base">
                                        <p:cTn id="12" dur="3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3500" fill="hold"/>
                                        <p:tgtEl>
                                          <p:spTgt spid="4"/>
                                        </p:tgtEl>
                                        <p:attrNameLst>
                                          <p:attrName>ppt_x</p:attrName>
                                        </p:attrNameLst>
                                      </p:cBhvr>
                                      <p:tavLst>
                                        <p:tav tm="0">
                                          <p:val>
                                            <p:strVal val="#ppt_x"/>
                                          </p:val>
                                        </p:tav>
                                        <p:tav tm="100000">
                                          <p:val>
                                            <p:strVal val="#ppt_x"/>
                                          </p:val>
                                        </p:tav>
                                      </p:tavLst>
                                    </p:anim>
                                    <p:anim calcmode="lin" valueType="num">
                                      <p:cBhvr additive="base">
                                        <p:cTn id="16" dur="3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500" fill="hold"/>
                                        <p:tgtEl>
                                          <p:spTgt spid="5"/>
                                        </p:tgtEl>
                                        <p:attrNameLst>
                                          <p:attrName>ppt_x</p:attrName>
                                        </p:attrNameLst>
                                      </p:cBhvr>
                                      <p:tavLst>
                                        <p:tav tm="0">
                                          <p:val>
                                            <p:strVal val="#ppt_x"/>
                                          </p:val>
                                        </p:tav>
                                        <p:tav tm="100000">
                                          <p:val>
                                            <p:strVal val="#ppt_x"/>
                                          </p:val>
                                        </p:tav>
                                      </p:tavLst>
                                    </p:anim>
                                    <p:anim calcmode="lin" valueType="num">
                                      <p:cBhvr additive="base">
                                        <p:cTn id="20" dur="3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3500" fill="hold"/>
                                        <p:tgtEl>
                                          <p:spTgt spid="6"/>
                                        </p:tgtEl>
                                        <p:attrNameLst>
                                          <p:attrName>ppt_x</p:attrName>
                                        </p:attrNameLst>
                                      </p:cBhvr>
                                      <p:tavLst>
                                        <p:tav tm="0">
                                          <p:val>
                                            <p:strVal val="#ppt_x"/>
                                          </p:val>
                                        </p:tav>
                                        <p:tav tm="100000">
                                          <p:val>
                                            <p:strVal val="#ppt_x"/>
                                          </p:val>
                                        </p:tav>
                                      </p:tavLst>
                                    </p:anim>
                                    <p:anim calcmode="lin" valueType="num">
                                      <p:cBhvr additive="base">
                                        <p:cTn id="24" dur="3500" fill="hold"/>
                                        <p:tgtEl>
                                          <p:spTgt spid="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3500" fill="hold"/>
                                        <p:tgtEl>
                                          <p:spTgt spid="7"/>
                                        </p:tgtEl>
                                        <p:attrNameLst>
                                          <p:attrName>ppt_x</p:attrName>
                                        </p:attrNameLst>
                                      </p:cBhvr>
                                      <p:tavLst>
                                        <p:tav tm="0">
                                          <p:val>
                                            <p:strVal val="#ppt_x"/>
                                          </p:val>
                                        </p:tav>
                                        <p:tav tm="100000">
                                          <p:val>
                                            <p:strVal val="#ppt_x"/>
                                          </p:val>
                                        </p:tav>
                                      </p:tavLst>
                                    </p:anim>
                                    <p:anim calcmode="lin" valueType="num">
                                      <p:cBhvr additive="base">
                                        <p:cTn id="28" dur="3500" fill="hold"/>
                                        <p:tgtEl>
                                          <p:spTgt spid="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500" fill="hold"/>
                                        <p:tgtEl>
                                          <p:spTgt spid="8"/>
                                        </p:tgtEl>
                                        <p:attrNameLst>
                                          <p:attrName>ppt_x</p:attrName>
                                        </p:attrNameLst>
                                      </p:cBhvr>
                                      <p:tavLst>
                                        <p:tav tm="0">
                                          <p:val>
                                            <p:strVal val="#ppt_x"/>
                                          </p:val>
                                        </p:tav>
                                        <p:tav tm="100000">
                                          <p:val>
                                            <p:strVal val="#ppt_x"/>
                                          </p:val>
                                        </p:tav>
                                      </p:tavLst>
                                    </p:anim>
                                    <p:anim calcmode="lin" valueType="num">
                                      <p:cBhvr additive="base">
                                        <p:cTn id="32" dur="3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3500" fill="hold"/>
                                        <p:tgtEl>
                                          <p:spTgt spid="9"/>
                                        </p:tgtEl>
                                        <p:attrNameLst>
                                          <p:attrName>ppt_x</p:attrName>
                                        </p:attrNameLst>
                                      </p:cBhvr>
                                      <p:tavLst>
                                        <p:tav tm="0">
                                          <p:val>
                                            <p:strVal val="#ppt_x"/>
                                          </p:val>
                                        </p:tav>
                                        <p:tav tm="100000">
                                          <p:val>
                                            <p:strVal val="#ppt_x"/>
                                          </p:val>
                                        </p:tav>
                                      </p:tavLst>
                                    </p:anim>
                                    <p:anim calcmode="lin" valueType="num">
                                      <p:cBhvr additive="base">
                                        <p:cTn id="36" dur="3500" fill="hold"/>
                                        <p:tgtEl>
                                          <p:spTgt spid="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3500" fill="hold"/>
                                        <p:tgtEl>
                                          <p:spTgt spid="10"/>
                                        </p:tgtEl>
                                        <p:attrNameLst>
                                          <p:attrName>ppt_x</p:attrName>
                                        </p:attrNameLst>
                                      </p:cBhvr>
                                      <p:tavLst>
                                        <p:tav tm="0">
                                          <p:val>
                                            <p:strVal val="#ppt_x"/>
                                          </p:val>
                                        </p:tav>
                                        <p:tav tm="100000">
                                          <p:val>
                                            <p:strVal val="#ppt_x"/>
                                          </p:val>
                                        </p:tav>
                                      </p:tavLst>
                                    </p:anim>
                                    <p:anim calcmode="lin" valueType="num">
                                      <p:cBhvr additive="base">
                                        <p:cTn id="40" dur="3500" fill="hold"/>
                                        <p:tgtEl>
                                          <p:spTgt spid="1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3500" fill="hold"/>
                                        <p:tgtEl>
                                          <p:spTgt spid="11"/>
                                        </p:tgtEl>
                                        <p:attrNameLst>
                                          <p:attrName>ppt_x</p:attrName>
                                        </p:attrNameLst>
                                      </p:cBhvr>
                                      <p:tavLst>
                                        <p:tav tm="0">
                                          <p:val>
                                            <p:strVal val="#ppt_x"/>
                                          </p:val>
                                        </p:tav>
                                        <p:tav tm="100000">
                                          <p:val>
                                            <p:strVal val="#ppt_x"/>
                                          </p:val>
                                        </p:tav>
                                      </p:tavLst>
                                    </p:anim>
                                    <p:anim calcmode="lin" valueType="num">
                                      <p:cBhvr additive="base">
                                        <p:cTn id="44" dur="3500" fill="hold"/>
                                        <p:tgtEl>
                                          <p:spTgt spid="1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3500" fill="hold"/>
                                        <p:tgtEl>
                                          <p:spTgt spid="12"/>
                                        </p:tgtEl>
                                        <p:attrNameLst>
                                          <p:attrName>ppt_x</p:attrName>
                                        </p:attrNameLst>
                                      </p:cBhvr>
                                      <p:tavLst>
                                        <p:tav tm="0">
                                          <p:val>
                                            <p:strVal val="#ppt_x"/>
                                          </p:val>
                                        </p:tav>
                                        <p:tav tm="100000">
                                          <p:val>
                                            <p:strVal val="#ppt_x"/>
                                          </p:val>
                                        </p:tav>
                                      </p:tavLst>
                                    </p:anim>
                                    <p:anim calcmode="lin" valueType="num">
                                      <p:cBhvr additive="base">
                                        <p:cTn id="48" dur="3500" fill="hold"/>
                                        <p:tgtEl>
                                          <p:spTgt spid="1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3500" fill="hold"/>
                                        <p:tgtEl>
                                          <p:spTgt spid="13"/>
                                        </p:tgtEl>
                                        <p:attrNameLst>
                                          <p:attrName>ppt_x</p:attrName>
                                        </p:attrNameLst>
                                      </p:cBhvr>
                                      <p:tavLst>
                                        <p:tav tm="0">
                                          <p:val>
                                            <p:strVal val="#ppt_x"/>
                                          </p:val>
                                        </p:tav>
                                        <p:tav tm="100000">
                                          <p:val>
                                            <p:strVal val="#ppt_x"/>
                                          </p:val>
                                        </p:tav>
                                      </p:tavLst>
                                    </p:anim>
                                    <p:anim calcmode="lin" valueType="num">
                                      <p:cBhvr additive="base">
                                        <p:cTn id="52" dur="3500" fill="hold"/>
                                        <p:tgtEl>
                                          <p:spTgt spid="1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3500" fill="hold"/>
                                        <p:tgtEl>
                                          <p:spTgt spid="14"/>
                                        </p:tgtEl>
                                        <p:attrNameLst>
                                          <p:attrName>ppt_x</p:attrName>
                                        </p:attrNameLst>
                                      </p:cBhvr>
                                      <p:tavLst>
                                        <p:tav tm="0">
                                          <p:val>
                                            <p:strVal val="#ppt_x"/>
                                          </p:val>
                                        </p:tav>
                                        <p:tav tm="100000">
                                          <p:val>
                                            <p:strVal val="#ppt_x"/>
                                          </p:val>
                                        </p:tav>
                                      </p:tavLst>
                                    </p:anim>
                                    <p:anim calcmode="lin" valueType="num">
                                      <p:cBhvr additive="base">
                                        <p:cTn id="56" dur="3500" fill="hold"/>
                                        <p:tgtEl>
                                          <p:spTgt spid="14"/>
                                        </p:tgtEl>
                                        <p:attrNameLst>
                                          <p:attrName>ppt_y</p:attrName>
                                        </p:attrNameLst>
                                      </p:cBhvr>
                                      <p:tavLst>
                                        <p:tav tm="0">
                                          <p:val>
                                            <p:strVal val="1+#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3500" fill="hold"/>
                                        <p:tgtEl>
                                          <p:spTgt spid="15"/>
                                        </p:tgtEl>
                                        <p:attrNameLst>
                                          <p:attrName>ppt_x</p:attrName>
                                        </p:attrNameLst>
                                      </p:cBhvr>
                                      <p:tavLst>
                                        <p:tav tm="0">
                                          <p:val>
                                            <p:strVal val="#ppt_x"/>
                                          </p:val>
                                        </p:tav>
                                        <p:tav tm="100000">
                                          <p:val>
                                            <p:strVal val="#ppt_x"/>
                                          </p:val>
                                        </p:tav>
                                      </p:tavLst>
                                    </p:anim>
                                    <p:anim calcmode="lin" valueType="num">
                                      <p:cBhvr additive="base">
                                        <p:cTn id="60" dur="3500" fill="hold"/>
                                        <p:tgtEl>
                                          <p:spTgt spid="15"/>
                                        </p:tgtEl>
                                        <p:attrNameLst>
                                          <p:attrName>ppt_y</p:attrName>
                                        </p:attrNameLst>
                                      </p:cBhvr>
                                      <p:tavLst>
                                        <p:tav tm="0">
                                          <p:val>
                                            <p:strVal val="0-#ppt_h/2"/>
                                          </p:val>
                                        </p:tav>
                                        <p:tav tm="100000">
                                          <p:val>
                                            <p:strVal val="#ppt_y"/>
                                          </p:val>
                                        </p:tav>
                                      </p:tavLst>
                                    </p:anim>
                                  </p:childTnLst>
                                </p:cTn>
                              </p:par>
                              <p:par>
                                <p:cTn id="61" presetID="2" presetClass="entr" presetSubtype="1"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3500" fill="hold"/>
                                        <p:tgtEl>
                                          <p:spTgt spid="16"/>
                                        </p:tgtEl>
                                        <p:attrNameLst>
                                          <p:attrName>ppt_x</p:attrName>
                                        </p:attrNameLst>
                                      </p:cBhvr>
                                      <p:tavLst>
                                        <p:tav tm="0">
                                          <p:val>
                                            <p:strVal val="#ppt_x"/>
                                          </p:val>
                                        </p:tav>
                                        <p:tav tm="100000">
                                          <p:val>
                                            <p:strVal val="#ppt_x"/>
                                          </p:val>
                                        </p:tav>
                                      </p:tavLst>
                                    </p:anim>
                                    <p:anim calcmode="lin" valueType="num">
                                      <p:cBhvr additive="base">
                                        <p:cTn id="64" dur="3500" fill="hold"/>
                                        <p:tgtEl>
                                          <p:spTgt spid="16"/>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3500" fill="hold"/>
                                        <p:tgtEl>
                                          <p:spTgt spid="17"/>
                                        </p:tgtEl>
                                        <p:attrNameLst>
                                          <p:attrName>ppt_x</p:attrName>
                                        </p:attrNameLst>
                                      </p:cBhvr>
                                      <p:tavLst>
                                        <p:tav tm="0">
                                          <p:val>
                                            <p:strVal val="#ppt_x"/>
                                          </p:val>
                                        </p:tav>
                                        <p:tav tm="100000">
                                          <p:val>
                                            <p:strVal val="#ppt_x"/>
                                          </p:val>
                                        </p:tav>
                                      </p:tavLst>
                                    </p:anim>
                                    <p:anim calcmode="lin" valueType="num">
                                      <p:cBhvr additive="base">
                                        <p:cTn id="68" dur="3500" fill="hold"/>
                                        <p:tgtEl>
                                          <p:spTgt spid="17"/>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stCondLst>
                                    <p:cond delay="0"/>
                                  </p:stCondLst>
                                  <p:childTnLst>
                                    <p:set>
                                      <p:cBhvr>
                                        <p:cTn id="70" dur="1" fill="hold">
                                          <p:stCondLst>
                                            <p:cond delay="0"/>
                                          </p:stCondLst>
                                        </p:cTn>
                                        <p:tgtEl>
                                          <p:spTgt spid="18"/>
                                        </p:tgtEl>
                                        <p:attrNameLst>
                                          <p:attrName>style.visibility</p:attrName>
                                        </p:attrNameLst>
                                      </p:cBhvr>
                                      <p:to>
                                        <p:strVal val="visible"/>
                                      </p:to>
                                    </p:set>
                                    <p:anim calcmode="lin" valueType="num">
                                      <p:cBhvr additive="base">
                                        <p:cTn id="71" dur="3500" fill="hold"/>
                                        <p:tgtEl>
                                          <p:spTgt spid="18"/>
                                        </p:tgtEl>
                                        <p:attrNameLst>
                                          <p:attrName>ppt_x</p:attrName>
                                        </p:attrNameLst>
                                      </p:cBhvr>
                                      <p:tavLst>
                                        <p:tav tm="0">
                                          <p:val>
                                            <p:strVal val="#ppt_x"/>
                                          </p:val>
                                        </p:tav>
                                        <p:tav tm="100000">
                                          <p:val>
                                            <p:strVal val="#ppt_x"/>
                                          </p:val>
                                        </p:tav>
                                      </p:tavLst>
                                    </p:anim>
                                    <p:anim calcmode="lin" valueType="num">
                                      <p:cBhvr additive="base">
                                        <p:cTn id="72" dur="3500" fill="hold"/>
                                        <p:tgtEl>
                                          <p:spTgt spid="18"/>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3500" fill="hold"/>
                                        <p:tgtEl>
                                          <p:spTgt spid="19"/>
                                        </p:tgtEl>
                                        <p:attrNameLst>
                                          <p:attrName>ppt_x</p:attrName>
                                        </p:attrNameLst>
                                      </p:cBhvr>
                                      <p:tavLst>
                                        <p:tav tm="0">
                                          <p:val>
                                            <p:strVal val="#ppt_x"/>
                                          </p:val>
                                        </p:tav>
                                        <p:tav tm="100000">
                                          <p:val>
                                            <p:strVal val="#ppt_x"/>
                                          </p:val>
                                        </p:tav>
                                      </p:tavLst>
                                    </p:anim>
                                    <p:anim calcmode="lin" valueType="num">
                                      <p:cBhvr additive="base">
                                        <p:cTn id="76" dur="3500" fill="hold"/>
                                        <p:tgtEl>
                                          <p:spTgt spid="19"/>
                                        </p:tgtEl>
                                        <p:attrNameLst>
                                          <p:attrName>ppt_y</p:attrName>
                                        </p:attrNameLst>
                                      </p:cBhvr>
                                      <p:tavLst>
                                        <p:tav tm="0">
                                          <p:val>
                                            <p:strVal val="0-#ppt_h/2"/>
                                          </p:val>
                                        </p:tav>
                                        <p:tav tm="100000">
                                          <p:val>
                                            <p:strVal val="#ppt_y"/>
                                          </p:val>
                                        </p:tav>
                                      </p:tavLst>
                                    </p:anim>
                                  </p:childTnLst>
                                </p:cTn>
                              </p:par>
                              <p:par>
                                <p:cTn id="77" presetID="2" presetClass="entr" presetSubtype="1"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3500" fill="hold"/>
                                        <p:tgtEl>
                                          <p:spTgt spid="20"/>
                                        </p:tgtEl>
                                        <p:attrNameLst>
                                          <p:attrName>ppt_x</p:attrName>
                                        </p:attrNameLst>
                                      </p:cBhvr>
                                      <p:tavLst>
                                        <p:tav tm="0">
                                          <p:val>
                                            <p:strVal val="#ppt_x"/>
                                          </p:val>
                                        </p:tav>
                                        <p:tav tm="100000">
                                          <p:val>
                                            <p:strVal val="#ppt_x"/>
                                          </p:val>
                                        </p:tav>
                                      </p:tavLst>
                                    </p:anim>
                                    <p:anim calcmode="lin" valueType="num">
                                      <p:cBhvr additive="base">
                                        <p:cTn id="80" dur="3500" fill="hold"/>
                                        <p:tgtEl>
                                          <p:spTgt spid="20"/>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3500" fill="hold"/>
                                        <p:tgtEl>
                                          <p:spTgt spid="21"/>
                                        </p:tgtEl>
                                        <p:attrNameLst>
                                          <p:attrName>ppt_x</p:attrName>
                                        </p:attrNameLst>
                                      </p:cBhvr>
                                      <p:tavLst>
                                        <p:tav tm="0">
                                          <p:val>
                                            <p:strVal val="#ppt_x"/>
                                          </p:val>
                                        </p:tav>
                                        <p:tav tm="100000">
                                          <p:val>
                                            <p:strVal val="#ppt_x"/>
                                          </p:val>
                                        </p:tav>
                                      </p:tavLst>
                                    </p:anim>
                                    <p:anim calcmode="lin" valueType="num">
                                      <p:cBhvr additive="base">
                                        <p:cTn id="84" dur="3500" fill="hold"/>
                                        <p:tgtEl>
                                          <p:spTgt spid="21"/>
                                        </p:tgtEl>
                                        <p:attrNameLst>
                                          <p:attrName>ppt_y</p:attrName>
                                        </p:attrNameLst>
                                      </p:cBhvr>
                                      <p:tavLst>
                                        <p:tav tm="0">
                                          <p:val>
                                            <p:strVal val="0-#ppt_h/2"/>
                                          </p:val>
                                        </p:tav>
                                        <p:tav tm="100000">
                                          <p:val>
                                            <p:strVal val="#ppt_y"/>
                                          </p:val>
                                        </p:tav>
                                      </p:tavLst>
                                    </p:anim>
                                  </p:childTnLst>
                                </p:cTn>
                              </p:par>
                              <p:par>
                                <p:cTn id="85" presetID="2" presetClass="entr" presetSubtype="1" fill="hold" grpId="0" nodeType="with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3500" fill="hold"/>
                                        <p:tgtEl>
                                          <p:spTgt spid="22"/>
                                        </p:tgtEl>
                                        <p:attrNameLst>
                                          <p:attrName>ppt_x</p:attrName>
                                        </p:attrNameLst>
                                      </p:cBhvr>
                                      <p:tavLst>
                                        <p:tav tm="0">
                                          <p:val>
                                            <p:strVal val="#ppt_x"/>
                                          </p:val>
                                        </p:tav>
                                        <p:tav tm="100000">
                                          <p:val>
                                            <p:strVal val="#ppt_x"/>
                                          </p:val>
                                        </p:tav>
                                      </p:tavLst>
                                    </p:anim>
                                    <p:anim calcmode="lin" valueType="num">
                                      <p:cBhvr additive="base">
                                        <p:cTn id="88" dur="3500" fill="hold"/>
                                        <p:tgtEl>
                                          <p:spTgt spid="22"/>
                                        </p:tgtEl>
                                        <p:attrNameLst>
                                          <p:attrName>ppt_y</p:attrName>
                                        </p:attrNameLst>
                                      </p:cBhvr>
                                      <p:tavLst>
                                        <p:tav tm="0">
                                          <p:val>
                                            <p:strVal val="0-#ppt_h/2"/>
                                          </p:val>
                                        </p:tav>
                                        <p:tav tm="100000">
                                          <p:val>
                                            <p:strVal val="#ppt_y"/>
                                          </p:val>
                                        </p:tav>
                                      </p:tavLst>
                                    </p:anim>
                                  </p:childTnLst>
                                </p:cTn>
                              </p:par>
                              <p:par>
                                <p:cTn id="89" presetID="2" presetClass="entr" presetSubtype="1" fill="hold" grpId="0" nodeType="withEffect">
                                  <p:stCondLst>
                                    <p:cond delay="0"/>
                                  </p:stCondLst>
                                  <p:childTnLst>
                                    <p:set>
                                      <p:cBhvr>
                                        <p:cTn id="90" dur="1" fill="hold">
                                          <p:stCondLst>
                                            <p:cond delay="0"/>
                                          </p:stCondLst>
                                        </p:cTn>
                                        <p:tgtEl>
                                          <p:spTgt spid="23"/>
                                        </p:tgtEl>
                                        <p:attrNameLst>
                                          <p:attrName>style.visibility</p:attrName>
                                        </p:attrNameLst>
                                      </p:cBhvr>
                                      <p:to>
                                        <p:strVal val="visible"/>
                                      </p:to>
                                    </p:set>
                                    <p:anim calcmode="lin" valueType="num">
                                      <p:cBhvr additive="base">
                                        <p:cTn id="91" dur="3500" fill="hold"/>
                                        <p:tgtEl>
                                          <p:spTgt spid="23"/>
                                        </p:tgtEl>
                                        <p:attrNameLst>
                                          <p:attrName>ppt_x</p:attrName>
                                        </p:attrNameLst>
                                      </p:cBhvr>
                                      <p:tavLst>
                                        <p:tav tm="0">
                                          <p:val>
                                            <p:strVal val="#ppt_x"/>
                                          </p:val>
                                        </p:tav>
                                        <p:tav tm="100000">
                                          <p:val>
                                            <p:strVal val="#ppt_x"/>
                                          </p:val>
                                        </p:tav>
                                      </p:tavLst>
                                    </p:anim>
                                    <p:anim calcmode="lin" valueType="num">
                                      <p:cBhvr additive="base">
                                        <p:cTn id="92" dur="3500" fill="hold"/>
                                        <p:tgtEl>
                                          <p:spTgt spid="23"/>
                                        </p:tgtEl>
                                        <p:attrNameLst>
                                          <p:attrName>ppt_y</p:attrName>
                                        </p:attrNameLst>
                                      </p:cBhvr>
                                      <p:tavLst>
                                        <p:tav tm="0">
                                          <p:val>
                                            <p:strVal val="0-#ppt_h/2"/>
                                          </p:val>
                                        </p:tav>
                                        <p:tav tm="100000">
                                          <p:val>
                                            <p:strVal val="#ppt_y"/>
                                          </p:val>
                                        </p:tav>
                                      </p:tavLst>
                                    </p:anim>
                                  </p:childTnLst>
                                </p:cTn>
                              </p:par>
                              <p:par>
                                <p:cTn id="93" presetID="2" presetClass="entr" presetSubtype="1"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3500" fill="hold"/>
                                        <p:tgtEl>
                                          <p:spTgt spid="24"/>
                                        </p:tgtEl>
                                        <p:attrNameLst>
                                          <p:attrName>ppt_x</p:attrName>
                                        </p:attrNameLst>
                                      </p:cBhvr>
                                      <p:tavLst>
                                        <p:tav tm="0">
                                          <p:val>
                                            <p:strVal val="#ppt_x"/>
                                          </p:val>
                                        </p:tav>
                                        <p:tav tm="100000">
                                          <p:val>
                                            <p:strVal val="#ppt_x"/>
                                          </p:val>
                                        </p:tav>
                                      </p:tavLst>
                                    </p:anim>
                                    <p:anim calcmode="lin" valueType="num">
                                      <p:cBhvr additive="base">
                                        <p:cTn id="96" dur="3500" fill="hold"/>
                                        <p:tgtEl>
                                          <p:spTgt spid="24"/>
                                        </p:tgtEl>
                                        <p:attrNameLst>
                                          <p:attrName>ppt_y</p:attrName>
                                        </p:attrNameLst>
                                      </p:cBhvr>
                                      <p:tavLst>
                                        <p:tav tm="0">
                                          <p:val>
                                            <p:strVal val="0-#ppt_h/2"/>
                                          </p:val>
                                        </p:tav>
                                        <p:tav tm="100000">
                                          <p:val>
                                            <p:strVal val="#ppt_y"/>
                                          </p:val>
                                        </p:tav>
                                      </p:tavLst>
                                    </p:anim>
                                  </p:childTnLst>
                                </p:cTn>
                              </p:par>
                              <p:par>
                                <p:cTn id="97" presetID="2" presetClass="entr" presetSubtype="1" fill="hold" grpId="0" nodeType="withEffect">
                                  <p:stCondLst>
                                    <p:cond delay="0"/>
                                  </p:stCondLst>
                                  <p:childTnLst>
                                    <p:set>
                                      <p:cBhvr>
                                        <p:cTn id="98" dur="1" fill="hold">
                                          <p:stCondLst>
                                            <p:cond delay="0"/>
                                          </p:stCondLst>
                                        </p:cTn>
                                        <p:tgtEl>
                                          <p:spTgt spid="25"/>
                                        </p:tgtEl>
                                        <p:attrNameLst>
                                          <p:attrName>style.visibility</p:attrName>
                                        </p:attrNameLst>
                                      </p:cBhvr>
                                      <p:to>
                                        <p:strVal val="visible"/>
                                      </p:to>
                                    </p:set>
                                    <p:anim calcmode="lin" valueType="num">
                                      <p:cBhvr additive="base">
                                        <p:cTn id="99" dur="3500" fill="hold"/>
                                        <p:tgtEl>
                                          <p:spTgt spid="25"/>
                                        </p:tgtEl>
                                        <p:attrNameLst>
                                          <p:attrName>ppt_x</p:attrName>
                                        </p:attrNameLst>
                                      </p:cBhvr>
                                      <p:tavLst>
                                        <p:tav tm="0">
                                          <p:val>
                                            <p:strVal val="#ppt_x"/>
                                          </p:val>
                                        </p:tav>
                                        <p:tav tm="100000">
                                          <p:val>
                                            <p:strVal val="#ppt_x"/>
                                          </p:val>
                                        </p:tav>
                                      </p:tavLst>
                                    </p:anim>
                                    <p:anim calcmode="lin" valueType="num">
                                      <p:cBhvr additive="base">
                                        <p:cTn id="100" dur="3500" fill="hold"/>
                                        <p:tgtEl>
                                          <p:spTgt spid="25"/>
                                        </p:tgtEl>
                                        <p:attrNameLst>
                                          <p:attrName>ppt_y</p:attrName>
                                        </p:attrNameLst>
                                      </p:cBhvr>
                                      <p:tavLst>
                                        <p:tav tm="0">
                                          <p:val>
                                            <p:strVal val="0-#ppt_h/2"/>
                                          </p:val>
                                        </p:tav>
                                        <p:tav tm="100000">
                                          <p:val>
                                            <p:strVal val="#ppt_y"/>
                                          </p:val>
                                        </p:tav>
                                      </p:tavLst>
                                    </p:anim>
                                  </p:childTnLst>
                                </p:cTn>
                              </p:par>
                              <p:par>
                                <p:cTn id="101" presetID="2" presetClass="entr" presetSubtype="1" fill="hold" grpId="0" nodeType="withEffect">
                                  <p:stCondLst>
                                    <p:cond delay="0"/>
                                  </p:stCondLst>
                                  <p:childTnLst>
                                    <p:set>
                                      <p:cBhvr>
                                        <p:cTn id="102" dur="1" fill="hold">
                                          <p:stCondLst>
                                            <p:cond delay="0"/>
                                          </p:stCondLst>
                                        </p:cTn>
                                        <p:tgtEl>
                                          <p:spTgt spid="26"/>
                                        </p:tgtEl>
                                        <p:attrNameLst>
                                          <p:attrName>style.visibility</p:attrName>
                                        </p:attrNameLst>
                                      </p:cBhvr>
                                      <p:to>
                                        <p:strVal val="visible"/>
                                      </p:to>
                                    </p:set>
                                    <p:anim calcmode="lin" valueType="num">
                                      <p:cBhvr additive="base">
                                        <p:cTn id="103" dur="3500" fill="hold"/>
                                        <p:tgtEl>
                                          <p:spTgt spid="26"/>
                                        </p:tgtEl>
                                        <p:attrNameLst>
                                          <p:attrName>ppt_x</p:attrName>
                                        </p:attrNameLst>
                                      </p:cBhvr>
                                      <p:tavLst>
                                        <p:tav tm="0">
                                          <p:val>
                                            <p:strVal val="#ppt_x"/>
                                          </p:val>
                                        </p:tav>
                                        <p:tav tm="100000">
                                          <p:val>
                                            <p:strVal val="#ppt_x"/>
                                          </p:val>
                                        </p:tav>
                                      </p:tavLst>
                                    </p:anim>
                                    <p:anim calcmode="lin" valueType="num">
                                      <p:cBhvr additive="base">
                                        <p:cTn id="104" dur="3500" fill="hold"/>
                                        <p:tgtEl>
                                          <p:spTgt spid="26"/>
                                        </p:tgtEl>
                                        <p:attrNameLst>
                                          <p:attrName>ppt_y</p:attrName>
                                        </p:attrNameLst>
                                      </p:cBhvr>
                                      <p:tavLst>
                                        <p:tav tm="0">
                                          <p:val>
                                            <p:strVal val="0-#ppt_h/2"/>
                                          </p:val>
                                        </p:tav>
                                        <p:tav tm="100000">
                                          <p:val>
                                            <p:strVal val="#ppt_y"/>
                                          </p:val>
                                        </p:tav>
                                      </p:tavLst>
                                    </p:anim>
                                  </p:childTnLst>
                                </p:cTn>
                              </p:par>
                              <p:par>
                                <p:cTn id="105" presetID="2" presetClass="entr" presetSubtype="1" fill="hold" grpId="0" nodeType="withEffect">
                                  <p:stCondLst>
                                    <p:cond delay="0"/>
                                  </p:stCondLst>
                                  <p:childTnLst>
                                    <p:set>
                                      <p:cBhvr>
                                        <p:cTn id="106" dur="1" fill="hold">
                                          <p:stCondLst>
                                            <p:cond delay="0"/>
                                          </p:stCondLst>
                                        </p:cTn>
                                        <p:tgtEl>
                                          <p:spTgt spid="27"/>
                                        </p:tgtEl>
                                        <p:attrNameLst>
                                          <p:attrName>style.visibility</p:attrName>
                                        </p:attrNameLst>
                                      </p:cBhvr>
                                      <p:to>
                                        <p:strVal val="visible"/>
                                      </p:to>
                                    </p:set>
                                    <p:anim calcmode="lin" valueType="num">
                                      <p:cBhvr additive="base">
                                        <p:cTn id="107" dur="3500" fill="hold"/>
                                        <p:tgtEl>
                                          <p:spTgt spid="27"/>
                                        </p:tgtEl>
                                        <p:attrNameLst>
                                          <p:attrName>ppt_x</p:attrName>
                                        </p:attrNameLst>
                                      </p:cBhvr>
                                      <p:tavLst>
                                        <p:tav tm="0">
                                          <p:val>
                                            <p:strVal val="#ppt_x"/>
                                          </p:val>
                                        </p:tav>
                                        <p:tav tm="100000">
                                          <p:val>
                                            <p:strVal val="#ppt_x"/>
                                          </p:val>
                                        </p:tav>
                                      </p:tavLst>
                                    </p:anim>
                                    <p:anim calcmode="lin" valueType="num">
                                      <p:cBhvr additive="base">
                                        <p:cTn id="108" dur="3500" fill="hold"/>
                                        <p:tgtEl>
                                          <p:spTgt spid="27"/>
                                        </p:tgtEl>
                                        <p:attrNameLst>
                                          <p:attrName>ppt_y</p:attrName>
                                        </p:attrNameLst>
                                      </p:cBhvr>
                                      <p:tavLst>
                                        <p:tav tm="0">
                                          <p:val>
                                            <p:strVal val="0-#ppt_h/2"/>
                                          </p:val>
                                        </p:tav>
                                        <p:tav tm="100000">
                                          <p:val>
                                            <p:strVal val="#ppt_y"/>
                                          </p:val>
                                        </p:tav>
                                      </p:tavLst>
                                    </p:anim>
                                  </p:childTnLst>
                                </p:cTn>
                              </p:par>
                              <p:par>
                                <p:cTn id="109" presetID="19" presetClass="entr" presetSubtype="10" repeatCount="indefinite" fill="hold" grpId="1" nodeType="withEffect">
                                  <p:stCondLst>
                                    <p:cond delay="0"/>
                                  </p:stCondLst>
                                  <p:childTnLst>
                                    <p:set>
                                      <p:cBhvr>
                                        <p:cTn id="110" dur="1" fill="hold">
                                          <p:stCondLst>
                                            <p:cond delay="0"/>
                                          </p:stCondLst>
                                        </p:cTn>
                                        <p:tgtEl>
                                          <p:spTgt spid="2"/>
                                        </p:tgtEl>
                                        <p:attrNameLst>
                                          <p:attrName>style.visibility</p:attrName>
                                        </p:attrNameLst>
                                      </p:cBhvr>
                                      <p:to>
                                        <p:strVal val="visible"/>
                                      </p:to>
                                    </p:set>
                                    <p:anim calcmode="lin" valueType="num">
                                      <p:cBhvr>
                                        <p:cTn id="111" dur="3500" fill="hold"/>
                                        <p:tgtEl>
                                          <p:spTgt spid="2"/>
                                        </p:tgtEl>
                                        <p:attrNameLst>
                                          <p:attrName>ppt_w</p:attrName>
                                        </p:attrNameLst>
                                      </p:cBhvr>
                                      <p:tavLst>
                                        <p:tav tm="0" fmla="#ppt_w*sin(2.5*pi*$)">
                                          <p:val>
                                            <p:fltVal val="0"/>
                                          </p:val>
                                        </p:tav>
                                        <p:tav tm="100000">
                                          <p:val>
                                            <p:fltVal val="1"/>
                                          </p:val>
                                        </p:tav>
                                      </p:tavLst>
                                    </p:anim>
                                    <p:anim calcmode="lin" valueType="num">
                                      <p:cBhvr>
                                        <p:cTn id="112" dur="3500" fill="hold"/>
                                        <p:tgtEl>
                                          <p:spTgt spid="2"/>
                                        </p:tgtEl>
                                        <p:attrNameLst>
                                          <p:attrName>ppt_h</p:attrName>
                                        </p:attrNameLst>
                                      </p:cBhvr>
                                      <p:tavLst>
                                        <p:tav tm="0">
                                          <p:val>
                                            <p:strVal val="#ppt_h"/>
                                          </p:val>
                                        </p:tav>
                                        <p:tav tm="100000">
                                          <p:val>
                                            <p:strVal val="#ppt_h"/>
                                          </p:val>
                                        </p:tav>
                                      </p:tavLst>
                                    </p:anim>
                                  </p:childTnLst>
                                </p:cTn>
                              </p:par>
                              <p:par>
                                <p:cTn id="113" presetID="19" presetClass="entr" presetSubtype="10" repeatCount="indefinite" fill="hold" grpId="1" nodeType="withEffect">
                                  <p:stCondLst>
                                    <p:cond delay="0"/>
                                  </p:stCondLst>
                                  <p:childTnLst>
                                    <p:set>
                                      <p:cBhvr>
                                        <p:cTn id="114" dur="1" fill="hold">
                                          <p:stCondLst>
                                            <p:cond delay="0"/>
                                          </p:stCondLst>
                                        </p:cTn>
                                        <p:tgtEl>
                                          <p:spTgt spid="3"/>
                                        </p:tgtEl>
                                        <p:attrNameLst>
                                          <p:attrName>style.visibility</p:attrName>
                                        </p:attrNameLst>
                                      </p:cBhvr>
                                      <p:to>
                                        <p:strVal val="visible"/>
                                      </p:to>
                                    </p:set>
                                    <p:anim calcmode="lin" valueType="num">
                                      <p:cBhvr>
                                        <p:cTn id="115" dur="3500" fill="hold"/>
                                        <p:tgtEl>
                                          <p:spTgt spid="3"/>
                                        </p:tgtEl>
                                        <p:attrNameLst>
                                          <p:attrName>ppt_w</p:attrName>
                                        </p:attrNameLst>
                                      </p:cBhvr>
                                      <p:tavLst>
                                        <p:tav tm="0" fmla="#ppt_w*sin(2.5*pi*$)">
                                          <p:val>
                                            <p:fltVal val="0"/>
                                          </p:val>
                                        </p:tav>
                                        <p:tav tm="100000">
                                          <p:val>
                                            <p:fltVal val="1"/>
                                          </p:val>
                                        </p:tav>
                                      </p:tavLst>
                                    </p:anim>
                                    <p:anim calcmode="lin" valueType="num">
                                      <p:cBhvr>
                                        <p:cTn id="116" dur="3500" fill="hold"/>
                                        <p:tgtEl>
                                          <p:spTgt spid="3"/>
                                        </p:tgtEl>
                                        <p:attrNameLst>
                                          <p:attrName>ppt_h</p:attrName>
                                        </p:attrNameLst>
                                      </p:cBhvr>
                                      <p:tavLst>
                                        <p:tav tm="0">
                                          <p:val>
                                            <p:strVal val="#ppt_h"/>
                                          </p:val>
                                        </p:tav>
                                        <p:tav tm="100000">
                                          <p:val>
                                            <p:strVal val="#ppt_h"/>
                                          </p:val>
                                        </p:tav>
                                      </p:tavLst>
                                    </p:anim>
                                  </p:childTnLst>
                                </p:cTn>
                              </p:par>
                              <p:par>
                                <p:cTn id="117" presetID="19" presetClass="entr" presetSubtype="10" repeatCount="indefinite" fill="hold" grpId="1" nodeType="withEffect">
                                  <p:stCondLst>
                                    <p:cond delay="0"/>
                                  </p:stCondLst>
                                  <p:childTnLst>
                                    <p:set>
                                      <p:cBhvr>
                                        <p:cTn id="118" dur="1" fill="hold">
                                          <p:stCondLst>
                                            <p:cond delay="0"/>
                                          </p:stCondLst>
                                        </p:cTn>
                                        <p:tgtEl>
                                          <p:spTgt spid="4"/>
                                        </p:tgtEl>
                                        <p:attrNameLst>
                                          <p:attrName>style.visibility</p:attrName>
                                        </p:attrNameLst>
                                      </p:cBhvr>
                                      <p:to>
                                        <p:strVal val="visible"/>
                                      </p:to>
                                    </p:set>
                                    <p:anim calcmode="lin" valueType="num">
                                      <p:cBhvr>
                                        <p:cTn id="119" dur="3500" fill="hold"/>
                                        <p:tgtEl>
                                          <p:spTgt spid="4"/>
                                        </p:tgtEl>
                                        <p:attrNameLst>
                                          <p:attrName>ppt_w</p:attrName>
                                        </p:attrNameLst>
                                      </p:cBhvr>
                                      <p:tavLst>
                                        <p:tav tm="0" fmla="#ppt_w*sin(2.5*pi*$)">
                                          <p:val>
                                            <p:fltVal val="0"/>
                                          </p:val>
                                        </p:tav>
                                        <p:tav tm="100000">
                                          <p:val>
                                            <p:fltVal val="1"/>
                                          </p:val>
                                        </p:tav>
                                      </p:tavLst>
                                    </p:anim>
                                    <p:anim calcmode="lin" valueType="num">
                                      <p:cBhvr>
                                        <p:cTn id="120" dur="3500" fill="hold"/>
                                        <p:tgtEl>
                                          <p:spTgt spid="4"/>
                                        </p:tgtEl>
                                        <p:attrNameLst>
                                          <p:attrName>ppt_h</p:attrName>
                                        </p:attrNameLst>
                                      </p:cBhvr>
                                      <p:tavLst>
                                        <p:tav tm="0">
                                          <p:val>
                                            <p:strVal val="#ppt_h"/>
                                          </p:val>
                                        </p:tav>
                                        <p:tav tm="100000">
                                          <p:val>
                                            <p:strVal val="#ppt_h"/>
                                          </p:val>
                                        </p:tav>
                                      </p:tavLst>
                                    </p:anim>
                                  </p:childTnLst>
                                </p:cTn>
                              </p:par>
                              <p:par>
                                <p:cTn id="121" presetID="19" presetClass="entr" presetSubtype="10" repeatCount="indefinite"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 calcmode="lin" valueType="num">
                                      <p:cBhvr>
                                        <p:cTn id="123" dur="3500" fill="hold"/>
                                        <p:tgtEl>
                                          <p:spTgt spid="5"/>
                                        </p:tgtEl>
                                        <p:attrNameLst>
                                          <p:attrName>ppt_w</p:attrName>
                                        </p:attrNameLst>
                                      </p:cBhvr>
                                      <p:tavLst>
                                        <p:tav tm="0" fmla="#ppt_w*sin(2.5*pi*$)">
                                          <p:val>
                                            <p:fltVal val="0"/>
                                          </p:val>
                                        </p:tav>
                                        <p:tav tm="100000">
                                          <p:val>
                                            <p:fltVal val="1"/>
                                          </p:val>
                                        </p:tav>
                                      </p:tavLst>
                                    </p:anim>
                                    <p:anim calcmode="lin" valueType="num">
                                      <p:cBhvr>
                                        <p:cTn id="124" dur="3500" fill="hold"/>
                                        <p:tgtEl>
                                          <p:spTgt spid="5"/>
                                        </p:tgtEl>
                                        <p:attrNameLst>
                                          <p:attrName>ppt_h</p:attrName>
                                        </p:attrNameLst>
                                      </p:cBhvr>
                                      <p:tavLst>
                                        <p:tav tm="0">
                                          <p:val>
                                            <p:strVal val="#ppt_h"/>
                                          </p:val>
                                        </p:tav>
                                        <p:tav tm="100000">
                                          <p:val>
                                            <p:strVal val="#ppt_h"/>
                                          </p:val>
                                        </p:tav>
                                      </p:tavLst>
                                    </p:anim>
                                  </p:childTnLst>
                                </p:cTn>
                              </p:par>
                              <p:par>
                                <p:cTn id="125" presetID="19" presetClass="entr" presetSubtype="10" repeatCount="indefinite" fill="hold" grpId="1" nodeType="withEffect">
                                  <p:stCondLst>
                                    <p:cond delay="0"/>
                                  </p:stCondLst>
                                  <p:childTnLst>
                                    <p:set>
                                      <p:cBhvr>
                                        <p:cTn id="126" dur="1" fill="hold">
                                          <p:stCondLst>
                                            <p:cond delay="0"/>
                                          </p:stCondLst>
                                        </p:cTn>
                                        <p:tgtEl>
                                          <p:spTgt spid="6"/>
                                        </p:tgtEl>
                                        <p:attrNameLst>
                                          <p:attrName>style.visibility</p:attrName>
                                        </p:attrNameLst>
                                      </p:cBhvr>
                                      <p:to>
                                        <p:strVal val="visible"/>
                                      </p:to>
                                    </p:set>
                                    <p:anim calcmode="lin" valueType="num">
                                      <p:cBhvr>
                                        <p:cTn id="127" dur="3500" fill="hold"/>
                                        <p:tgtEl>
                                          <p:spTgt spid="6"/>
                                        </p:tgtEl>
                                        <p:attrNameLst>
                                          <p:attrName>ppt_w</p:attrName>
                                        </p:attrNameLst>
                                      </p:cBhvr>
                                      <p:tavLst>
                                        <p:tav tm="0" fmla="#ppt_w*sin(2.5*pi*$)">
                                          <p:val>
                                            <p:fltVal val="0"/>
                                          </p:val>
                                        </p:tav>
                                        <p:tav tm="100000">
                                          <p:val>
                                            <p:fltVal val="1"/>
                                          </p:val>
                                        </p:tav>
                                      </p:tavLst>
                                    </p:anim>
                                    <p:anim calcmode="lin" valueType="num">
                                      <p:cBhvr>
                                        <p:cTn id="128" dur="3500" fill="hold"/>
                                        <p:tgtEl>
                                          <p:spTgt spid="6"/>
                                        </p:tgtEl>
                                        <p:attrNameLst>
                                          <p:attrName>ppt_h</p:attrName>
                                        </p:attrNameLst>
                                      </p:cBhvr>
                                      <p:tavLst>
                                        <p:tav tm="0">
                                          <p:val>
                                            <p:strVal val="#ppt_h"/>
                                          </p:val>
                                        </p:tav>
                                        <p:tav tm="100000">
                                          <p:val>
                                            <p:strVal val="#ppt_h"/>
                                          </p:val>
                                        </p:tav>
                                      </p:tavLst>
                                    </p:anim>
                                  </p:childTnLst>
                                </p:cTn>
                              </p:par>
                              <p:par>
                                <p:cTn id="129" presetID="19" presetClass="entr" presetSubtype="10" repeatCount="indefinite" fill="hold" grpId="1" nodeType="withEffect">
                                  <p:stCondLst>
                                    <p:cond delay="0"/>
                                  </p:stCondLst>
                                  <p:childTnLst>
                                    <p:set>
                                      <p:cBhvr>
                                        <p:cTn id="130" dur="1" fill="hold">
                                          <p:stCondLst>
                                            <p:cond delay="0"/>
                                          </p:stCondLst>
                                        </p:cTn>
                                        <p:tgtEl>
                                          <p:spTgt spid="7"/>
                                        </p:tgtEl>
                                        <p:attrNameLst>
                                          <p:attrName>style.visibility</p:attrName>
                                        </p:attrNameLst>
                                      </p:cBhvr>
                                      <p:to>
                                        <p:strVal val="visible"/>
                                      </p:to>
                                    </p:set>
                                    <p:anim calcmode="lin" valueType="num">
                                      <p:cBhvr>
                                        <p:cTn id="131" dur="3500" fill="hold"/>
                                        <p:tgtEl>
                                          <p:spTgt spid="7"/>
                                        </p:tgtEl>
                                        <p:attrNameLst>
                                          <p:attrName>ppt_w</p:attrName>
                                        </p:attrNameLst>
                                      </p:cBhvr>
                                      <p:tavLst>
                                        <p:tav tm="0" fmla="#ppt_w*sin(2.5*pi*$)">
                                          <p:val>
                                            <p:fltVal val="0"/>
                                          </p:val>
                                        </p:tav>
                                        <p:tav tm="100000">
                                          <p:val>
                                            <p:fltVal val="1"/>
                                          </p:val>
                                        </p:tav>
                                      </p:tavLst>
                                    </p:anim>
                                    <p:anim calcmode="lin" valueType="num">
                                      <p:cBhvr>
                                        <p:cTn id="132" dur="3500" fill="hold"/>
                                        <p:tgtEl>
                                          <p:spTgt spid="7"/>
                                        </p:tgtEl>
                                        <p:attrNameLst>
                                          <p:attrName>ppt_h</p:attrName>
                                        </p:attrNameLst>
                                      </p:cBhvr>
                                      <p:tavLst>
                                        <p:tav tm="0">
                                          <p:val>
                                            <p:strVal val="#ppt_h"/>
                                          </p:val>
                                        </p:tav>
                                        <p:tav tm="100000">
                                          <p:val>
                                            <p:strVal val="#ppt_h"/>
                                          </p:val>
                                        </p:tav>
                                      </p:tavLst>
                                    </p:anim>
                                  </p:childTnLst>
                                </p:cTn>
                              </p:par>
                              <p:par>
                                <p:cTn id="133" presetID="19" presetClass="entr" presetSubtype="10" repeatCount="indefinite" fill="hold" grpId="1" nodeType="withEffect">
                                  <p:stCondLst>
                                    <p:cond delay="0"/>
                                  </p:stCondLst>
                                  <p:childTnLst>
                                    <p:set>
                                      <p:cBhvr>
                                        <p:cTn id="134" dur="1" fill="hold">
                                          <p:stCondLst>
                                            <p:cond delay="0"/>
                                          </p:stCondLst>
                                        </p:cTn>
                                        <p:tgtEl>
                                          <p:spTgt spid="8"/>
                                        </p:tgtEl>
                                        <p:attrNameLst>
                                          <p:attrName>style.visibility</p:attrName>
                                        </p:attrNameLst>
                                      </p:cBhvr>
                                      <p:to>
                                        <p:strVal val="visible"/>
                                      </p:to>
                                    </p:set>
                                    <p:anim calcmode="lin" valueType="num">
                                      <p:cBhvr>
                                        <p:cTn id="135" dur="3500" fill="hold"/>
                                        <p:tgtEl>
                                          <p:spTgt spid="8"/>
                                        </p:tgtEl>
                                        <p:attrNameLst>
                                          <p:attrName>ppt_w</p:attrName>
                                        </p:attrNameLst>
                                      </p:cBhvr>
                                      <p:tavLst>
                                        <p:tav tm="0" fmla="#ppt_w*sin(2.5*pi*$)">
                                          <p:val>
                                            <p:fltVal val="0"/>
                                          </p:val>
                                        </p:tav>
                                        <p:tav tm="100000">
                                          <p:val>
                                            <p:fltVal val="1"/>
                                          </p:val>
                                        </p:tav>
                                      </p:tavLst>
                                    </p:anim>
                                    <p:anim calcmode="lin" valueType="num">
                                      <p:cBhvr>
                                        <p:cTn id="136" dur="3500" fill="hold"/>
                                        <p:tgtEl>
                                          <p:spTgt spid="8"/>
                                        </p:tgtEl>
                                        <p:attrNameLst>
                                          <p:attrName>ppt_h</p:attrName>
                                        </p:attrNameLst>
                                      </p:cBhvr>
                                      <p:tavLst>
                                        <p:tav tm="0">
                                          <p:val>
                                            <p:strVal val="#ppt_h"/>
                                          </p:val>
                                        </p:tav>
                                        <p:tav tm="100000">
                                          <p:val>
                                            <p:strVal val="#ppt_h"/>
                                          </p:val>
                                        </p:tav>
                                      </p:tavLst>
                                    </p:anim>
                                  </p:childTnLst>
                                </p:cTn>
                              </p:par>
                              <p:par>
                                <p:cTn id="137" presetID="19" presetClass="entr" presetSubtype="10" repeatCount="indefinite" fill="hold" grpId="1" nodeType="withEffect">
                                  <p:stCondLst>
                                    <p:cond delay="0"/>
                                  </p:stCondLst>
                                  <p:childTnLst>
                                    <p:set>
                                      <p:cBhvr>
                                        <p:cTn id="138" dur="1" fill="hold">
                                          <p:stCondLst>
                                            <p:cond delay="0"/>
                                          </p:stCondLst>
                                        </p:cTn>
                                        <p:tgtEl>
                                          <p:spTgt spid="9"/>
                                        </p:tgtEl>
                                        <p:attrNameLst>
                                          <p:attrName>style.visibility</p:attrName>
                                        </p:attrNameLst>
                                      </p:cBhvr>
                                      <p:to>
                                        <p:strVal val="visible"/>
                                      </p:to>
                                    </p:set>
                                    <p:anim calcmode="lin" valueType="num">
                                      <p:cBhvr>
                                        <p:cTn id="139" dur="3500" fill="hold"/>
                                        <p:tgtEl>
                                          <p:spTgt spid="9"/>
                                        </p:tgtEl>
                                        <p:attrNameLst>
                                          <p:attrName>ppt_w</p:attrName>
                                        </p:attrNameLst>
                                      </p:cBhvr>
                                      <p:tavLst>
                                        <p:tav tm="0" fmla="#ppt_w*sin(2.5*pi*$)">
                                          <p:val>
                                            <p:fltVal val="0"/>
                                          </p:val>
                                        </p:tav>
                                        <p:tav tm="100000">
                                          <p:val>
                                            <p:fltVal val="1"/>
                                          </p:val>
                                        </p:tav>
                                      </p:tavLst>
                                    </p:anim>
                                    <p:anim calcmode="lin" valueType="num">
                                      <p:cBhvr>
                                        <p:cTn id="140" dur="3500" fill="hold"/>
                                        <p:tgtEl>
                                          <p:spTgt spid="9"/>
                                        </p:tgtEl>
                                        <p:attrNameLst>
                                          <p:attrName>ppt_h</p:attrName>
                                        </p:attrNameLst>
                                      </p:cBhvr>
                                      <p:tavLst>
                                        <p:tav tm="0">
                                          <p:val>
                                            <p:strVal val="#ppt_h"/>
                                          </p:val>
                                        </p:tav>
                                        <p:tav tm="100000">
                                          <p:val>
                                            <p:strVal val="#ppt_h"/>
                                          </p:val>
                                        </p:tav>
                                      </p:tavLst>
                                    </p:anim>
                                  </p:childTnLst>
                                </p:cTn>
                              </p:par>
                              <p:par>
                                <p:cTn id="141" presetID="19" presetClass="entr" presetSubtype="10" repeatCount="indefinite" fill="hold" grpId="1" nodeType="withEffect">
                                  <p:stCondLst>
                                    <p:cond delay="0"/>
                                  </p:stCondLst>
                                  <p:childTnLst>
                                    <p:set>
                                      <p:cBhvr>
                                        <p:cTn id="142" dur="1" fill="hold">
                                          <p:stCondLst>
                                            <p:cond delay="0"/>
                                          </p:stCondLst>
                                        </p:cTn>
                                        <p:tgtEl>
                                          <p:spTgt spid="10"/>
                                        </p:tgtEl>
                                        <p:attrNameLst>
                                          <p:attrName>style.visibility</p:attrName>
                                        </p:attrNameLst>
                                      </p:cBhvr>
                                      <p:to>
                                        <p:strVal val="visible"/>
                                      </p:to>
                                    </p:set>
                                    <p:anim calcmode="lin" valueType="num">
                                      <p:cBhvr>
                                        <p:cTn id="143" dur="3500" fill="hold"/>
                                        <p:tgtEl>
                                          <p:spTgt spid="10"/>
                                        </p:tgtEl>
                                        <p:attrNameLst>
                                          <p:attrName>ppt_w</p:attrName>
                                        </p:attrNameLst>
                                      </p:cBhvr>
                                      <p:tavLst>
                                        <p:tav tm="0" fmla="#ppt_w*sin(2.5*pi*$)">
                                          <p:val>
                                            <p:fltVal val="0"/>
                                          </p:val>
                                        </p:tav>
                                        <p:tav tm="100000">
                                          <p:val>
                                            <p:fltVal val="1"/>
                                          </p:val>
                                        </p:tav>
                                      </p:tavLst>
                                    </p:anim>
                                    <p:anim calcmode="lin" valueType="num">
                                      <p:cBhvr>
                                        <p:cTn id="144" dur="3500" fill="hold"/>
                                        <p:tgtEl>
                                          <p:spTgt spid="10"/>
                                        </p:tgtEl>
                                        <p:attrNameLst>
                                          <p:attrName>ppt_h</p:attrName>
                                        </p:attrNameLst>
                                      </p:cBhvr>
                                      <p:tavLst>
                                        <p:tav tm="0">
                                          <p:val>
                                            <p:strVal val="#ppt_h"/>
                                          </p:val>
                                        </p:tav>
                                        <p:tav tm="100000">
                                          <p:val>
                                            <p:strVal val="#ppt_h"/>
                                          </p:val>
                                        </p:tav>
                                      </p:tavLst>
                                    </p:anim>
                                  </p:childTnLst>
                                </p:cTn>
                              </p:par>
                              <p:par>
                                <p:cTn id="145" presetID="19" presetClass="entr" presetSubtype="10" repeatCount="indefinite" fill="hold" grpId="1" nodeType="withEffect">
                                  <p:stCondLst>
                                    <p:cond delay="0"/>
                                  </p:stCondLst>
                                  <p:childTnLst>
                                    <p:set>
                                      <p:cBhvr>
                                        <p:cTn id="146" dur="1" fill="hold">
                                          <p:stCondLst>
                                            <p:cond delay="0"/>
                                          </p:stCondLst>
                                        </p:cTn>
                                        <p:tgtEl>
                                          <p:spTgt spid="11"/>
                                        </p:tgtEl>
                                        <p:attrNameLst>
                                          <p:attrName>style.visibility</p:attrName>
                                        </p:attrNameLst>
                                      </p:cBhvr>
                                      <p:to>
                                        <p:strVal val="visible"/>
                                      </p:to>
                                    </p:set>
                                    <p:anim calcmode="lin" valueType="num">
                                      <p:cBhvr>
                                        <p:cTn id="147" dur="3500" fill="hold"/>
                                        <p:tgtEl>
                                          <p:spTgt spid="11"/>
                                        </p:tgtEl>
                                        <p:attrNameLst>
                                          <p:attrName>ppt_w</p:attrName>
                                        </p:attrNameLst>
                                      </p:cBhvr>
                                      <p:tavLst>
                                        <p:tav tm="0" fmla="#ppt_w*sin(2.5*pi*$)">
                                          <p:val>
                                            <p:fltVal val="0"/>
                                          </p:val>
                                        </p:tav>
                                        <p:tav tm="100000">
                                          <p:val>
                                            <p:fltVal val="1"/>
                                          </p:val>
                                        </p:tav>
                                      </p:tavLst>
                                    </p:anim>
                                    <p:anim calcmode="lin" valueType="num">
                                      <p:cBhvr>
                                        <p:cTn id="148" dur="3500" fill="hold"/>
                                        <p:tgtEl>
                                          <p:spTgt spid="11"/>
                                        </p:tgtEl>
                                        <p:attrNameLst>
                                          <p:attrName>ppt_h</p:attrName>
                                        </p:attrNameLst>
                                      </p:cBhvr>
                                      <p:tavLst>
                                        <p:tav tm="0">
                                          <p:val>
                                            <p:strVal val="#ppt_h"/>
                                          </p:val>
                                        </p:tav>
                                        <p:tav tm="100000">
                                          <p:val>
                                            <p:strVal val="#ppt_h"/>
                                          </p:val>
                                        </p:tav>
                                      </p:tavLst>
                                    </p:anim>
                                  </p:childTnLst>
                                </p:cTn>
                              </p:par>
                              <p:par>
                                <p:cTn id="149" presetID="19" presetClass="entr" presetSubtype="10" repeatCount="indefinite" fill="hold" grpId="1" nodeType="withEffect">
                                  <p:stCondLst>
                                    <p:cond delay="0"/>
                                  </p:stCondLst>
                                  <p:childTnLst>
                                    <p:set>
                                      <p:cBhvr>
                                        <p:cTn id="150" dur="1" fill="hold">
                                          <p:stCondLst>
                                            <p:cond delay="0"/>
                                          </p:stCondLst>
                                        </p:cTn>
                                        <p:tgtEl>
                                          <p:spTgt spid="12"/>
                                        </p:tgtEl>
                                        <p:attrNameLst>
                                          <p:attrName>style.visibility</p:attrName>
                                        </p:attrNameLst>
                                      </p:cBhvr>
                                      <p:to>
                                        <p:strVal val="visible"/>
                                      </p:to>
                                    </p:set>
                                    <p:anim calcmode="lin" valueType="num">
                                      <p:cBhvr>
                                        <p:cTn id="151" dur="3500" fill="hold"/>
                                        <p:tgtEl>
                                          <p:spTgt spid="12"/>
                                        </p:tgtEl>
                                        <p:attrNameLst>
                                          <p:attrName>ppt_w</p:attrName>
                                        </p:attrNameLst>
                                      </p:cBhvr>
                                      <p:tavLst>
                                        <p:tav tm="0" fmla="#ppt_w*sin(2.5*pi*$)">
                                          <p:val>
                                            <p:fltVal val="0"/>
                                          </p:val>
                                        </p:tav>
                                        <p:tav tm="100000">
                                          <p:val>
                                            <p:fltVal val="1"/>
                                          </p:val>
                                        </p:tav>
                                      </p:tavLst>
                                    </p:anim>
                                    <p:anim calcmode="lin" valueType="num">
                                      <p:cBhvr>
                                        <p:cTn id="152" dur="3500" fill="hold"/>
                                        <p:tgtEl>
                                          <p:spTgt spid="12"/>
                                        </p:tgtEl>
                                        <p:attrNameLst>
                                          <p:attrName>ppt_h</p:attrName>
                                        </p:attrNameLst>
                                      </p:cBhvr>
                                      <p:tavLst>
                                        <p:tav tm="0">
                                          <p:val>
                                            <p:strVal val="#ppt_h"/>
                                          </p:val>
                                        </p:tav>
                                        <p:tav tm="100000">
                                          <p:val>
                                            <p:strVal val="#ppt_h"/>
                                          </p:val>
                                        </p:tav>
                                      </p:tavLst>
                                    </p:anim>
                                  </p:childTnLst>
                                </p:cTn>
                              </p:par>
                              <p:par>
                                <p:cTn id="153" presetID="19" presetClass="entr" presetSubtype="10" repeatCount="indefinite" fill="hold" grpId="1" nodeType="withEffect">
                                  <p:stCondLst>
                                    <p:cond delay="0"/>
                                  </p:stCondLst>
                                  <p:childTnLst>
                                    <p:set>
                                      <p:cBhvr>
                                        <p:cTn id="154" dur="1" fill="hold">
                                          <p:stCondLst>
                                            <p:cond delay="0"/>
                                          </p:stCondLst>
                                        </p:cTn>
                                        <p:tgtEl>
                                          <p:spTgt spid="13"/>
                                        </p:tgtEl>
                                        <p:attrNameLst>
                                          <p:attrName>style.visibility</p:attrName>
                                        </p:attrNameLst>
                                      </p:cBhvr>
                                      <p:to>
                                        <p:strVal val="visible"/>
                                      </p:to>
                                    </p:set>
                                    <p:anim calcmode="lin" valueType="num">
                                      <p:cBhvr>
                                        <p:cTn id="155" dur="3500" fill="hold"/>
                                        <p:tgtEl>
                                          <p:spTgt spid="13"/>
                                        </p:tgtEl>
                                        <p:attrNameLst>
                                          <p:attrName>ppt_w</p:attrName>
                                        </p:attrNameLst>
                                      </p:cBhvr>
                                      <p:tavLst>
                                        <p:tav tm="0" fmla="#ppt_w*sin(2.5*pi*$)">
                                          <p:val>
                                            <p:fltVal val="0"/>
                                          </p:val>
                                        </p:tav>
                                        <p:tav tm="100000">
                                          <p:val>
                                            <p:fltVal val="1"/>
                                          </p:val>
                                        </p:tav>
                                      </p:tavLst>
                                    </p:anim>
                                    <p:anim calcmode="lin" valueType="num">
                                      <p:cBhvr>
                                        <p:cTn id="156" dur="3500" fill="hold"/>
                                        <p:tgtEl>
                                          <p:spTgt spid="13"/>
                                        </p:tgtEl>
                                        <p:attrNameLst>
                                          <p:attrName>ppt_h</p:attrName>
                                        </p:attrNameLst>
                                      </p:cBhvr>
                                      <p:tavLst>
                                        <p:tav tm="0">
                                          <p:val>
                                            <p:strVal val="#ppt_h"/>
                                          </p:val>
                                        </p:tav>
                                        <p:tav tm="100000">
                                          <p:val>
                                            <p:strVal val="#ppt_h"/>
                                          </p:val>
                                        </p:tav>
                                      </p:tavLst>
                                    </p:anim>
                                  </p:childTnLst>
                                </p:cTn>
                              </p:par>
                              <p:par>
                                <p:cTn id="157" presetID="19" presetClass="entr" presetSubtype="10" repeatCount="indefinite" fill="hold" grpId="1" nodeType="withEffect">
                                  <p:stCondLst>
                                    <p:cond delay="0"/>
                                  </p:stCondLst>
                                  <p:childTnLst>
                                    <p:set>
                                      <p:cBhvr>
                                        <p:cTn id="158" dur="1" fill="hold">
                                          <p:stCondLst>
                                            <p:cond delay="0"/>
                                          </p:stCondLst>
                                        </p:cTn>
                                        <p:tgtEl>
                                          <p:spTgt spid="14"/>
                                        </p:tgtEl>
                                        <p:attrNameLst>
                                          <p:attrName>style.visibility</p:attrName>
                                        </p:attrNameLst>
                                      </p:cBhvr>
                                      <p:to>
                                        <p:strVal val="visible"/>
                                      </p:to>
                                    </p:set>
                                    <p:anim calcmode="lin" valueType="num">
                                      <p:cBhvr>
                                        <p:cTn id="159" dur="3500" fill="hold"/>
                                        <p:tgtEl>
                                          <p:spTgt spid="14"/>
                                        </p:tgtEl>
                                        <p:attrNameLst>
                                          <p:attrName>ppt_w</p:attrName>
                                        </p:attrNameLst>
                                      </p:cBhvr>
                                      <p:tavLst>
                                        <p:tav tm="0" fmla="#ppt_w*sin(2.5*pi*$)">
                                          <p:val>
                                            <p:fltVal val="0"/>
                                          </p:val>
                                        </p:tav>
                                        <p:tav tm="100000">
                                          <p:val>
                                            <p:fltVal val="1"/>
                                          </p:val>
                                        </p:tav>
                                      </p:tavLst>
                                    </p:anim>
                                    <p:anim calcmode="lin" valueType="num">
                                      <p:cBhvr>
                                        <p:cTn id="160" dur="3500" fill="hold"/>
                                        <p:tgtEl>
                                          <p:spTgt spid="14"/>
                                        </p:tgtEl>
                                        <p:attrNameLst>
                                          <p:attrName>ppt_h</p:attrName>
                                        </p:attrNameLst>
                                      </p:cBhvr>
                                      <p:tavLst>
                                        <p:tav tm="0">
                                          <p:val>
                                            <p:strVal val="#ppt_h"/>
                                          </p:val>
                                        </p:tav>
                                        <p:tav tm="100000">
                                          <p:val>
                                            <p:strVal val="#ppt_h"/>
                                          </p:val>
                                        </p:tav>
                                      </p:tavLst>
                                    </p:anim>
                                  </p:childTnLst>
                                </p:cTn>
                              </p:par>
                              <p:par>
                                <p:cTn id="161" presetID="19" presetClass="entr" presetSubtype="10" repeatCount="indefinite" fill="hold" grpId="1" nodeType="withEffect">
                                  <p:stCondLst>
                                    <p:cond delay="0"/>
                                  </p:stCondLst>
                                  <p:childTnLst>
                                    <p:set>
                                      <p:cBhvr>
                                        <p:cTn id="162" dur="1" fill="hold">
                                          <p:stCondLst>
                                            <p:cond delay="0"/>
                                          </p:stCondLst>
                                        </p:cTn>
                                        <p:tgtEl>
                                          <p:spTgt spid="15"/>
                                        </p:tgtEl>
                                        <p:attrNameLst>
                                          <p:attrName>style.visibility</p:attrName>
                                        </p:attrNameLst>
                                      </p:cBhvr>
                                      <p:to>
                                        <p:strVal val="visible"/>
                                      </p:to>
                                    </p:set>
                                    <p:anim calcmode="lin" valueType="num">
                                      <p:cBhvr>
                                        <p:cTn id="163" dur="3500" fill="hold"/>
                                        <p:tgtEl>
                                          <p:spTgt spid="15"/>
                                        </p:tgtEl>
                                        <p:attrNameLst>
                                          <p:attrName>ppt_w</p:attrName>
                                        </p:attrNameLst>
                                      </p:cBhvr>
                                      <p:tavLst>
                                        <p:tav tm="0" fmla="#ppt_w*sin(2.5*pi*$)">
                                          <p:val>
                                            <p:fltVal val="0"/>
                                          </p:val>
                                        </p:tav>
                                        <p:tav tm="100000">
                                          <p:val>
                                            <p:fltVal val="1"/>
                                          </p:val>
                                        </p:tav>
                                      </p:tavLst>
                                    </p:anim>
                                    <p:anim calcmode="lin" valueType="num">
                                      <p:cBhvr>
                                        <p:cTn id="164" dur="3500" fill="hold"/>
                                        <p:tgtEl>
                                          <p:spTgt spid="15"/>
                                        </p:tgtEl>
                                        <p:attrNameLst>
                                          <p:attrName>ppt_h</p:attrName>
                                        </p:attrNameLst>
                                      </p:cBhvr>
                                      <p:tavLst>
                                        <p:tav tm="0">
                                          <p:val>
                                            <p:strVal val="#ppt_h"/>
                                          </p:val>
                                        </p:tav>
                                        <p:tav tm="100000">
                                          <p:val>
                                            <p:strVal val="#ppt_h"/>
                                          </p:val>
                                        </p:tav>
                                      </p:tavLst>
                                    </p:anim>
                                  </p:childTnLst>
                                </p:cTn>
                              </p:par>
                              <p:par>
                                <p:cTn id="165" presetID="19" presetClass="entr" presetSubtype="10" repeatCount="indefinite" fill="hold" grpId="1" nodeType="withEffect">
                                  <p:stCondLst>
                                    <p:cond delay="0"/>
                                  </p:stCondLst>
                                  <p:childTnLst>
                                    <p:set>
                                      <p:cBhvr>
                                        <p:cTn id="166" dur="1" fill="hold">
                                          <p:stCondLst>
                                            <p:cond delay="0"/>
                                          </p:stCondLst>
                                        </p:cTn>
                                        <p:tgtEl>
                                          <p:spTgt spid="16"/>
                                        </p:tgtEl>
                                        <p:attrNameLst>
                                          <p:attrName>style.visibility</p:attrName>
                                        </p:attrNameLst>
                                      </p:cBhvr>
                                      <p:to>
                                        <p:strVal val="visible"/>
                                      </p:to>
                                    </p:set>
                                    <p:anim calcmode="lin" valueType="num">
                                      <p:cBhvr>
                                        <p:cTn id="167" dur="3500" fill="hold"/>
                                        <p:tgtEl>
                                          <p:spTgt spid="16"/>
                                        </p:tgtEl>
                                        <p:attrNameLst>
                                          <p:attrName>ppt_w</p:attrName>
                                        </p:attrNameLst>
                                      </p:cBhvr>
                                      <p:tavLst>
                                        <p:tav tm="0" fmla="#ppt_w*sin(2.5*pi*$)">
                                          <p:val>
                                            <p:fltVal val="0"/>
                                          </p:val>
                                        </p:tav>
                                        <p:tav tm="100000">
                                          <p:val>
                                            <p:fltVal val="1"/>
                                          </p:val>
                                        </p:tav>
                                      </p:tavLst>
                                    </p:anim>
                                    <p:anim calcmode="lin" valueType="num">
                                      <p:cBhvr>
                                        <p:cTn id="168" dur="3500" fill="hold"/>
                                        <p:tgtEl>
                                          <p:spTgt spid="16"/>
                                        </p:tgtEl>
                                        <p:attrNameLst>
                                          <p:attrName>ppt_h</p:attrName>
                                        </p:attrNameLst>
                                      </p:cBhvr>
                                      <p:tavLst>
                                        <p:tav tm="0">
                                          <p:val>
                                            <p:strVal val="#ppt_h"/>
                                          </p:val>
                                        </p:tav>
                                        <p:tav tm="100000">
                                          <p:val>
                                            <p:strVal val="#ppt_h"/>
                                          </p:val>
                                        </p:tav>
                                      </p:tavLst>
                                    </p:anim>
                                  </p:childTnLst>
                                </p:cTn>
                              </p:par>
                              <p:par>
                                <p:cTn id="169" presetID="19" presetClass="entr" presetSubtype="10" repeatCount="indefinite" fill="hold" grpId="1" nodeType="withEffect">
                                  <p:stCondLst>
                                    <p:cond delay="0"/>
                                  </p:stCondLst>
                                  <p:childTnLst>
                                    <p:set>
                                      <p:cBhvr>
                                        <p:cTn id="170" dur="1" fill="hold">
                                          <p:stCondLst>
                                            <p:cond delay="0"/>
                                          </p:stCondLst>
                                        </p:cTn>
                                        <p:tgtEl>
                                          <p:spTgt spid="17"/>
                                        </p:tgtEl>
                                        <p:attrNameLst>
                                          <p:attrName>style.visibility</p:attrName>
                                        </p:attrNameLst>
                                      </p:cBhvr>
                                      <p:to>
                                        <p:strVal val="visible"/>
                                      </p:to>
                                    </p:set>
                                    <p:anim calcmode="lin" valueType="num">
                                      <p:cBhvr>
                                        <p:cTn id="171" dur="3500" fill="hold"/>
                                        <p:tgtEl>
                                          <p:spTgt spid="17"/>
                                        </p:tgtEl>
                                        <p:attrNameLst>
                                          <p:attrName>ppt_w</p:attrName>
                                        </p:attrNameLst>
                                      </p:cBhvr>
                                      <p:tavLst>
                                        <p:tav tm="0" fmla="#ppt_w*sin(2.5*pi*$)">
                                          <p:val>
                                            <p:fltVal val="0"/>
                                          </p:val>
                                        </p:tav>
                                        <p:tav tm="100000">
                                          <p:val>
                                            <p:fltVal val="1"/>
                                          </p:val>
                                        </p:tav>
                                      </p:tavLst>
                                    </p:anim>
                                    <p:anim calcmode="lin" valueType="num">
                                      <p:cBhvr>
                                        <p:cTn id="172" dur="3500" fill="hold"/>
                                        <p:tgtEl>
                                          <p:spTgt spid="17"/>
                                        </p:tgtEl>
                                        <p:attrNameLst>
                                          <p:attrName>ppt_h</p:attrName>
                                        </p:attrNameLst>
                                      </p:cBhvr>
                                      <p:tavLst>
                                        <p:tav tm="0">
                                          <p:val>
                                            <p:strVal val="#ppt_h"/>
                                          </p:val>
                                        </p:tav>
                                        <p:tav tm="100000">
                                          <p:val>
                                            <p:strVal val="#ppt_h"/>
                                          </p:val>
                                        </p:tav>
                                      </p:tavLst>
                                    </p:anim>
                                  </p:childTnLst>
                                </p:cTn>
                              </p:par>
                              <p:par>
                                <p:cTn id="173" presetID="19" presetClass="entr" presetSubtype="10" repeatCount="indefinite" fill="hold" grpId="1" nodeType="withEffect">
                                  <p:stCondLst>
                                    <p:cond delay="0"/>
                                  </p:stCondLst>
                                  <p:childTnLst>
                                    <p:set>
                                      <p:cBhvr>
                                        <p:cTn id="174" dur="1" fill="hold">
                                          <p:stCondLst>
                                            <p:cond delay="0"/>
                                          </p:stCondLst>
                                        </p:cTn>
                                        <p:tgtEl>
                                          <p:spTgt spid="18"/>
                                        </p:tgtEl>
                                        <p:attrNameLst>
                                          <p:attrName>style.visibility</p:attrName>
                                        </p:attrNameLst>
                                      </p:cBhvr>
                                      <p:to>
                                        <p:strVal val="visible"/>
                                      </p:to>
                                    </p:set>
                                    <p:anim calcmode="lin" valueType="num">
                                      <p:cBhvr>
                                        <p:cTn id="175" dur="3500" fill="hold"/>
                                        <p:tgtEl>
                                          <p:spTgt spid="18"/>
                                        </p:tgtEl>
                                        <p:attrNameLst>
                                          <p:attrName>ppt_w</p:attrName>
                                        </p:attrNameLst>
                                      </p:cBhvr>
                                      <p:tavLst>
                                        <p:tav tm="0" fmla="#ppt_w*sin(2.5*pi*$)">
                                          <p:val>
                                            <p:fltVal val="0"/>
                                          </p:val>
                                        </p:tav>
                                        <p:tav tm="100000">
                                          <p:val>
                                            <p:fltVal val="1"/>
                                          </p:val>
                                        </p:tav>
                                      </p:tavLst>
                                    </p:anim>
                                    <p:anim calcmode="lin" valueType="num">
                                      <p:cBhvr>
                                        <p:cTn id="176" dur="3500" fill="hold"/>
                                        <p:tgtEl>
                                          <p:spTgt spid="18"/>
                                        </p:tgtEl>
                                        <p:attrNameLst>
                                          <p:attrName>ppt_h</p:attrName>
                                        </p:attrNameLst>
                                      </p:cBhvr>
                                      <p:tavLst>
                                        <p:tav tm="0">
                                          <p:val>
                                            <p:strVal val="#ppt_h"/>
                                          </p:val>
                                        </p:tav>
                                        <p:tav tm="100000">
                                          <p:val>
                                            <p:strVal val="#ppt_h"/>
                                          </p:val>
                                        </p:tav>
                                      </p:tavLst>
                                    </p:anim>
                                  </p:childTnLst>
                                </p:cTn>
                              </p:par>
                              <p:par>
                                <p:cTn id="177" presetID="19" presetClass="entr" presetSubtype="10" repeatCount="indefinite" fill="hold" grpId="1" nodeType="withEffect">
                                  <p:stCondLst>
                                    <p:cond delay="0"/>
                                  </p:stCondLst>
                                  <p:childTnLst>
                                    <p:set>
                                      <p:cBhvr>
                                        <p:cTn id="178" dur="1" fill="hold">
                                          <p:stCondLst>
                                            <p:cond delay="0"/>
                                          </p:stCondLst>
                                        </p:cTn>
                                        <p:tgtEl>
                                          <p:spTgt spid="19"/>
                                        </p:tgtEl>
                                        <p:attrNameLst>
                                          <p:attrName>style.visibility</p:attrName>
                                        </p:attrNameLst>
                                      </p:cBhvr>
                                      <p:to>
                                        <p:strVal val="visible"/>
                                      </p:to>
                                    </p:set>
                                    <p:anim calcmode="lin" valueType="num">
                                      <p:cBhvr>
                                        <p:cTn id="179" dur="3500" fill="hold"/>
                                        <p:tgtEl>
                                          <p:spTgt spid="19"/>
                                        </p:tgtEl>
                                        <p:attrNameLst>
                                          <p:attrName>ppt_w</p:attrName>
                                        </p:attrNameLst>
                                      </p:cBhvr>
                                      <p:tavLst>
                                        <p:tav tm="0" fmla="#ppt_w*sin(2.5*pi*$)">
                                          <p:val>
                                            <p:fltVal val="0"/>
                                          </p:val>
                                        </p:tav>
                                        <p:tav tm="100000">
                                          <p:val>
                                            <p:fltVal val="1"/>
                                          </p:val>
                                        </p:tav>
                                      </p:tavLst>
                                    </p:anim>
                                    <p:anim calcmode="lin" valueType="num">
                                      <p:cBhvr>
                                        <p:cTn id="180" dur="3500" fill="hold"/>
                                        <p:tgtEl>
                                          <p:spTgt spid="19"/>
                                        </p:tgtEl>
                                        <p:attrNameLst>
                                          <p:attrName>ppt_h</p:attrName>
                                        </p:attrNameLst>
                                      </p:cBhvr>
                                      <p:tavLst>
                                        <p:tav tm="0">
                                          <p:val>
                                            <p:strVal val="#ppt_h"/>
                                          </p:val>
                                        </p:tav>
                                        <p:tav tm="100000">
                                          <p:val>
                                            <p:strVal val="#ppt_h"/>
                                          </p:val>
                                        </p:tav>
                                      </p:tavLst>
                                    </p:anim>
                                  </p:childTnLst>
                                </p:cTn>
                              </p:par>
                              <p:par>
                                <p:cTn id="181" presetID="19" presetClass="entr" presetSubtype="10" repeatCount="indefinite" fill="hold" grpId="1" nodeType="withEffect">
                                  <p:stCondLst>
                                    <p:cond delay="0"/>
                                  </p:stCondLst>
                                  <p:childTnLst>
                                    <p:set>
                                      <p:cBhvr>
                                        <p:cTn id="182" dur="1" fill="hold">
                                          <p:stCondLst>
                                            <p:cond delay="0"/>
                                          </p:stCondLst>
                                        </p:cTn>
                                        <p:tgtEl>
                                          <p:spTgt spid="20"/>
                                        </p:tgtEl>
                                        <p:attrNameLst>
                                          <p:attrName>style.visibility</p:attrName>
                                        </p:attrNameLst>
                                      </p:cBhvr>
                                      <p:to>
                                        <p:strVal val="visible"/>
                                      </p:to>
                                    </p:set>
                                    <p:anim calcmode="lin" valueType="num">
                                      <p:cBhvr>
                                        <p:cTn id="183" dur="3500" fill="hold"/>
                                        <p:tgtEl>
                                          <p:spTgt spid="20"/>
                                        </p:tgtEl>
                                        <p:attrNameLst>
                                          <p:attrName>ppt_w</p:attrName>
                                        </p:attrNameLst>
                                      </p:cBhvr>
                                      <p:tavLst>
                                        <p:tav tm="0" fmla="#ppt_w*sin(2.5*pi*$)">
                                          <p:val>
                                            <p:fltVal val="0"/>
                                          </p:val>
                                        </p:tav>
                                        <p:tav tm="100000">
                                          <p:val>
                                            <p:fltVal val="1"/>
                                          </p:val>
                                        </p:tav>
                                      </p:tavLst>
                                    </p:anim>
                                    <p:anim calcmode="lin" valueType="num">
                                      <p:cBhvr>
                                        <p:cTn id="184" dur="3500" fill="hold"/>
                                        <p:tgtEl>
                                          <p:spTgt spid="20"/>
                                        </p:tgtEl>
                                        <p:attrNameLst>
                                          <p:attrName>ppt_h</p:attrName>
                                        </p:attrNameLst>
                                      </p:cBhvr>
                                      <p:tavLst>
                                        <p:tav tm="0">
                                          <p:val>
                                            <p:strVal val="#ppt_h"/>
                                          </p:val>
                                        </p:tav>
                                        <p:tav tm="100000">
                                          <p:val>
                                            <p:strVal val="#ppt_h"/>
                                          </p:val>
                                        </p:tav>
                                      </p:tavLst>
                                    </p:anim>
                                  </p:childTnLst>
                                </p:cTn>
                              </p:par>
                              <p:par>
                                <p:cTn id="185" presetID="19" presetClass="entr" presetSubtype="10" repeatCount="indefinite" fill="hold" grpId="1"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3500" fill="hold"/>
                                        <p:tgtEl>
                                          <p:spTgt spid="21"/>
                                        </p:tgtEl>
                                        <p:attrNameLst>
                                          <p:attrName>ppt_w</p:attrName>
                                        </p:attrNameLst>
                                      </p:cBhvr>
                                      <p:tavLst>
                                        <p:tav tm="0" fmla="#ppt_w*sin(2.5*pi*$)">
                                          <p:val>
                                            <p:fltVal val="0"/>
                                          </p:val>
                                        </p:tav>
                                        <p:tav tm="100000">
                                          <p:val>
                                            <p:fltVal val="1"/>
                                          </p:val>
                                        </p:tav>
                                      </p:tavLst>
                                    </p:anim>
                                    <p:anim calcmode="lin" valueType="num">
                                      <p:cBhvr>
                                        <p:cTn id="188" dur="3500" fill="hold"/>
                                        <p:tgtEl>
                                          <p:spTgt spid="21"/>
                                        </p:tgtEl>
                                        <p:attrNameLst>
                                          <p:attrName>ppt_h</p:attrName>
                                        </p:attrNameLst>
                                      </p:cBhvr>
                                      <p:tavLst>
                                        <p:tav tm="0">
                                          <p:val>
                                            <p:strVal val="#ppt_h"/>
                                          </p:val>
                                        </p:tav>
                                        <p:tav tm="100000">
                                          <p:val>
                                            <p:strVal val="#ppt_h"/>
                                          </p:val>
                                        </p:tav>
                                      </p:tavLst>
                                    </p:anim>
                                  </p:childTnLst>
                                </p:cTn>
                              </p:par>
                              <p:par>
                                <p:cTn id="189" presetID="19" presetClass="entr" presetSubtype="10" repeatCount="indefinite" fill="hold" grpId="1" nodeType="withEffect">
                                  <p:stCondLst>
                                    <p:cond delay="0"/>
                                  </p:stCondLst>
                                  <p:childTnLst>
                                    <p:set>
                                      <p:cBhvr>
                                        <p:cTn id="190" dur="1" fill="hold">
                                          <p:stCondLst>
                                            <p:cond delay="0"/>
                                          </p:stCondLst>
                                        </p:cTn>
                                        <p:tgtEl>
                                          <p:spTgt spid="22"/>
                                        </p:tgtEl>
                                        <p:attrNameLst>
                                          <p:attrName>style.visibility</p:attrName>
                                        </p:attrNameLst>
                                      </p:cBhvr>
                                      <p:to>
                                        <p:strVal val="visible"/>
                                      </p:to>
                                    </p:set>
                                    <p:anim calcmode="lin" valueType="num">
                                      <p:cBhvr>
                                        <p:cTn id="191" dur="3500" fill="hold"/>
                                        <p:tgtEl>
                                          <p:spTgt spid="22"/>
                                        </p:tgtEl>
                                        <p:attrNameLst>
                                          <p:attrName>ppt_w</p:attrName>
                                        </p:attrNameLst>
                                      </p:cBhvr>
                                      <p:tavLst>
                                        <p:tav tm="0" fmla="#ppt_w*sin(2.5*pi*$)">
                                          <p:val>
                                            <p:fltVal val="0"/>
                                          </p:val>
                                        </p:tav>
                                        <p:tav tm="100000">
                                          <p:val>
                                            <p:fltVal val="1"/>
                                          </p:val>
                                        </p:tav>
                                      </p:tavLst>
                                    </p:anim>
                                    <p:anim calcmode="lin" valueType="num">
                                      <p:cBhvr>
                                        <p:cTn id="192" dur="3500" fill="hold"/>
                                        <p:tgtEl>
                                          <p:spTgt spid="22"/>
                                        </p:tgtEl>
                                        <p:attrNameLst>
                                          <p:attrName>ppt_h</p:attrName>
                                        </p:attrNameLst>
                                      </p:cBhvr>
                                      <p:tavLst>
                                        <p:tav tm="0">
                                          <p:val>
                                            <p:strVal val="#ppt_h"/>
                                          </p:val>
                                        </p:tav>
                                        <p:tav tm="100000">
                                          <p:val>
                                            <p:strVal val="#ppt_h"/>
                                          </p:val>
                                        </p:tav>
                                      </p:tavLst>
                                    </p:anim>
                                  </p:childTnLst>
                                </p:cTn>
                              </p:par>
                              <p:par>
                                <p:cTn id="193" presetID="19" presetClass="entr" presetSubtype="10" repeatCount="indefinite"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 calcmode="lin" valueType="num">
                                      <p:cBhvr>
                                        <p:cTn id="195" dur="3500" fill="hold"/>
                                        <p:tgtEl>
                                          <p:spTgt spid="23"/>
                                        </p:tgtEl>
                                        <p:attrNameLst>
                                          <p:attrName>ppt_w</p:attrName>
                                        </p:attrNameLst>
                                      </p:cBhvr>
                                      <p:tavLst>
                                        <p:tav tm="0" fmla="#ppt_w*sin(2.5*pi*$)">
                                          <p:val>
                                            <p:fltVal val="0"/>
                                          </p:val>
                                        </p:tav>
                                        <p:tav tm="100000">
                                          <p:val>
                                            <p:fltVal val="1"/>
                                          </p:val>
                                        </p:tav>
                                      </p:tavLst>
                                    </p:anim>
                                    <p:anim calcmode="lin" valueType="num">
                                      <p:cBhvr>
                                        <p:cTn id="196" dur="3500" fill="hold"/>
                                        <p:tgtEl>
                                          <p:spTgt spid="23"/>
                                        </p:tgtEl>
                                        <p:attrNameLst>
                                          <p:attrName>ppt_h</p:attrName>
                                        </p:attrNameLst>
                                      </p:cBhvr>
                                      <p:tavLst>
                                        <p:tav tm="0">
                                          <p:val>
                                            <p:strVal val="#ppt_h"/>
                                          </p:val>
                                        </p:tav>
                                        <p:tav tm="100000">
                                          <p:val>
                                            <p:strVal val="#ppt_h"/>
                                          </p:val>
                                        </p:tav>
                                      </p:tavLst>
                                    </p:anim>
                                  </p:childTnLst>
                                </p:cTn>
                              </p:par>
                              <p:par>
                                <p:cTn id="197" presetID="19" presetClass="entr" presetSubtype="10" repeatCount="indefinite" fill="hold" grpId="1" nodeType="withEffect">
                                  <p:stCondLst>
                                    <p:cond delay="0"/>
                                  </p:stCondLst>
                                  <p:childTnLst>
                                    <p:set>
                                      <p:cBhvr>
                                        <p:cTn id="198" dur="1" fill="hold">
                                          <p:stCondLst>
                                            <p:cond delay="0"/>
                                          </p:stCondLst>
                                        </p:cTn>
                                        <p:tgtEl>
                                          <p:spTgt spid="24"/>
                                        </p:tgtEl>
                                        <p:attrNameLst>
                                          <p:attrName>style.visibility</p:attrName>
                                        </p:attrNameLst>
                                      </p:cBhvr>
                                      <p:to>
                                        <p:strVal val="visible"/>
                                      </p:to>
                                    </p:set>
                                    <p:anim calcmode="lin" valueType="num">
                                      <p:cBhvr>
                                        <p:cTn id="199" dur="3500" fill="hold"/>
                                        <p:tgtEl>
                                          <p:spTgt spid="24"/>
                                        </p:tgtEl>
                                        <p:attrNameLst>
                                          <p:attrName>ppt_w</p:attrName>
                                        </p:attrNameLst>
                                      </p:cBhvr>
                                      <p:tavLst>
                                        <p:tav tm="0" fmla="#ppt_w*sin(2.5*pi*$)">
                                          <p:val>
                                            <p:fltVal val="0"/>
                                          </p:val>
                                        </p:tav>
                                        <p:tav tm="100000">
                                          <p:val>
                                            <p:fltVal val="1"/>
                                          </p:val>
                                        </p:tav>
                                      </p:tavLst>
                                    </p:anim>
                                    <p:anim calcmode="lin" valueType="num">
                                      <p:cBhvr>
                                        <p:cTn id="200" dur="3500" fill="hold"/>
                                        <p:tgtEl>
                                          <p:spTgt spid="24"/>
                                        </p:tgtEl>
                                        <p:attrNameLst>
                                          <p:attrName>ppt_h</p:attrName>
                                        </p:attrNameLst>
                                      </p:cBhvr>
                                      <p:tavLst>
                                        <p:tav tm="0">
                                          <p:val>
                                            <p:strVal val="#ppt_h"/>
                                          </p:val>
                                        </p:tav>
                                        <p:tav tm="100000">
                                          <p:val>
                                            <p:strVal val="#ppt_h"/>
                                          </p:val>
                                        </p:tav>
                                      </p:tavLst>
                                    </p:anim>
                                  </p:childTnLst>
                                </p:cTn>
                              </p:par>
                              <p:par>
                                <p:cTn id="201" presetID="19" presetClass="entr" presetSubtype="10" repeatCount="indefinite" fill="hold" grpId="1" nodeType="withEffect">
                                  <p:stCondLst>
                                    <p:cond delay="0"/>
                                  </p:stCondLst>
                                  <p:childTnLst>
                                    <p:set>
                                      <p:cBhvr>
                                        <p:cTn id="202" dur="1" fill="hold">
                                          <p:stCondLst>
                                            <p:cond delay="0"/>
                                          </p:stCondLst>
                                        </p:cTn>
                                        <p:tgtEl>
                                          <p:spTgt spid="25"/>
                                        </p:tgtEl>
                                        <p:attrNameLst>
                                          <p:attrName>style.visibility</p:attrName>
                                        </p:attrNameLst>
                                      </p:cBhvr>
                                      <p:to>
                                        <p:strVal val="visible"/>
                                      </p:to>
                                    </p:set>
                                    <p:anim calcmode="lin" valueType="num">
                                      <p:cBhvr>
                                        <p:cTn id="203" dur="3500" fill="hold"/>
                                        <p:tgtEl>
                                          <p:spTgt spid="25"/>
                                        </p:tgtEl>
                                        <p:attrNameLst>
                                          <p:attrName>ppt_w</p:attrName>
                                        </p:attrNameLst>
                                      </p:cBhvr>
                                      <p:tavLst>
                                        <p:tav tm="0" fmla="#ppt_w*sin(2.5*pi*$)">
                                          <p:val>
                                            <p:fltVal val="0"/>
                                          </p:val>
                                        </p:tav>
                                        <p:tav tm="100000">
                                          <p:val>
                                            <p:fltVal val="1"/>
                                          </p:val>
                                        </p:tav>
                                      </p:tavLst>
                                    </p:anim>
                                    <p:anim calcmode="lin" valueType="num">
                                      <p:cBhvr>
                                        <p:cTn id="204" dur="3500" fill="hold"/>
                                        <p:tgtEl>
                                          <p:spTgt spid="25"/>
                                        </p:tgtEl>
                                        <p:attrNameLst>
                                          <p:attrName>ppt_h</p:attrName>
                                        </p:attrNameLst>
                                      </p:cBhvr>
                                      <p:tavLst>
                                        <p:tav tm="0">
                                          <p:val>
                                            <p:strVal val="#ppt_h"/>
                                          </p:val>
                                        </p:tav>
                                        <p:tav tm="100000">
                                          <p:val>
                                            <p:strVal val="#ppt_h"/>
                                          </p:val>
                                        </p:tav>
                                      </p:tavLst>
                                    </p:anim>
                                  </p:childTnLst>
                                </p:cTn>
                              </p:par>
                              <p:par>
                                <p:cTn id="205" presetID="19" presetClass="entr" presetSubtype="10" repeatCount="indefinite" fill="hold" grpId="1" nodeType="withEffect">
                                  <p:stCondLst>
                                    <p:cond delay="0"/>
                                  </p:stCondLst>
                                  <p:childTnLst>
                                    <p:set>
                                      <p:cBhvr>
                                        <p:cTn id="206" dur="1" fill="hold">
                                          <p:stCondLst>
                                            <p:cond delay="0"/>
                                          </p:stCondLst>
                                        </p:cTn>
                                        <p:tgtEl>
                                          <p:spTgt spid="26"/>
                                        </p:tgtEl>
                                        <p:attrNameLst>
                                          <p:attrName>style.visibility</p:attrName>
                                        </p:attrNameLst>
                                      </p:cBhvr>
                                      <p:to>
                                        <p:strVal val="visible"/>
                                      </p:to>
                                    </p:set>
                                    <p:anim calcmode="lin" valueType="num">
                                      <p:cBhvr>
                                        <p:cTn id="207" dur="3500" fill="hold"/>
                                        <p:tgtEl>
                                          <p:spTgt spid="26"/>
                                        </p:tgtEl>
                                        <p:attrNameLst>
                                          <p:attrName>ppt_w</p:attrName>
                                        </p:attrNameLst>
                                      </p:cBhvr>
                                      <p:tavLst>
                                        <p:tav tm="0" fmla="#ppt_w*sin(2.5*pi*$)">
                                          <p:val>
                                            <p:fltVal val="0"/>
                                          </p:val>
                                        </p:tav>
                                        <p:tav tm="100000">
                                          <p:val>
                                            <p:fltVal val="1"/>
                                          </p:val>
                                        </p:tav>
                                      </p:tavLst>
                                    </p:anim>
                                    <p:anim calcmode="lin" valueType="num">
                                      <p:cBhvr>
                                        <p:cTn id="208" dur="3500" fill="hold"/>
                                        <p:tgtEl>
                                          <p:spTgt spid="26"/>
                                        </p:tgtEl>
                                        <p:attrNameLst>
                                          <p:attrName>ppt_h</p:attrName>
                                        </p:attrNameLst>
                                      </p:cBhvr>
                                      <p:tavLst>
                                        <p:tav tm="0">
                                          <p:val>
                                            <p:strVal val="#ppt_h"/>
                                          </p:val>
                                        </p:tav>
                                        <p:tav tm="100000">
                                          <p:val>
                                            <p:strVal val="#ppt_h"/>
                                          </p:val>
                                        </p:tav>
                                      </p:tavLst>
                                    </p:anim>
                                  </p:childTnLst>
                                </p:cTn>
                              </p:par>
                              <p:par>
                                <p:cTn id="209" presetID="19" presetClass="entr" presetSubtype="10" repeatCount="indefinite" fill="hold" grpId="1" nodeType="withEffect">
                                  <p:stCondLst>
                                    <p:cond delay="0"/>
                                  </p:stCondLst>
                                  <p:childTnLst>
                                    <p:set>
                                      <p:cBhvr>
                                        <p:cTn id="210" dur="1" fill="hold">
                                          <p:stCondLst>
                                            <p:cond delay="0"/>
                                          </p:stCondLst>
                                        </p:cTn>
                                        <p:tgtEl>
                                          <p:spTgt spid="27"/>
                                        </p:tgtEl>
                                        <p:attrNameLst>
                                          <p:attrName>style.visibility</p:attrName>
                                        </p:attrNameLst>
                                      </p:cBhvr>
                                      <p:to>
                                        <p:strVal val="visible"/>
                                      </p:to>
                                    </p:set>
                                    <p:anim calcmode="lin" valueType="num">
                                      <p:cBhvr>
                                        <p:cTn id="211" dur="3500" fill="hold"/>
                                        <p:tgtEl>
                                          <p:spTgt spid="27"/>
                                        </p:tgtEl>
                                        <p:attrNameLst>
                                          <p:attrName>ppt_w</p:attrName>
                                        </p:attrNameLst>
                                      </p:cBhvr>
                                      <p:tavLst>
                                        <p:tav tm="0" fmla="#ppt_w*sin(2.5*pi*$)">
                                          <p:val>
                                            <p:fltVal val="0"/>
                                          </p:val>
                                        </p:tav>
                                        <p:tav tm="100000">
                                          <p:val>
                                            <p:fltVal val="1"/>
                                          </p:val>
                                        </p:tav>
                                      </p:tavLst>
                                    </p:anim>
                                    <p:anim calcmode="lin" valueType="num">
                                      <p:cBhvr>
                                        <p:cTn id="212" dur="3500" fill="hold"/>
                                        <p:tgtEl>
                                          <p:spTgt spid="27"/>
                                        </p:tgtEl>
                                        <p:attrNameLst>
                                          <p:attrName>ppt_h</p:attrName>
                                        </p:attrNameLst>
                                      </p:cBhvr>
                                      <p:tavLst>
                                        <p:tav tm="0">
                                          <p:val>
                                            <p:strVal val="#ppt_h"/>
                                          </p:val>
                                        </p:tav>
                                        <p:tav tm="100000">
                                          <p:val>
                                            <p:strVal val="#ppt_h"/>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28"/>
                                        </p:tgtEl>
                                        <p:attrNameLst>
                                          <p:attrName>style.visibility</p:attrName>
                                        </p:attrNameLst>
                                      </p:cBhvr>
                                      <p:to>
                                        <p:strVal val="visible"/>
                                      </p:to>
                                    </p:set>
                                    <p:anim calcmode="lin" valueType="num">
                                      <p:cBhvr additive="base">
                                        <p:cTn id="215" dur="3500" fill="hold"/>
                                        <p:tgtEl>
                                          <p:spTgt spid="28"/>
                                        </p:tgtEl>
                                        <p:attrNameLst>
                                          <p:attrName>ppt_x</p:attrName>
                                        </p:attrNameLst>
                                      </p:cBhvr>
                                      <p:tavLst>
                                        <p:tav tm="0">
                                          <p:val>
                                            <p:strVal val="#ppt_x"/>
                                          </p:val>
                                        </p:tav>
                                        <p:tav tm="100000">
                                          <p:val>
                                            <p:strVal val="#ppt_x"/>
                                          </p:val>
                                        </p:tav>
                                      </p:tavLst>
                                    </p:anim>
                                    <p:anim calcmode="lin" valueType="num">
                                      <p:cBhvr additive="base">
                                        <p:cTn id="216" dur="3500" fill="hold"/>
                                        <p:tgtEl>
                                          <p:spTgt spid="28"/>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29"/>
                                        </p:tgtEl>
                                        <p:attrNameLst>
                                          <p:attrName>style.visibility</p:attrName>
                                        </p:attrNameLst>
                                      </p:cBhvr>
                                      <p:to>
                                        <p:strVal val="visible"/>
                                      </p:to>
                                    </p:set>
                                    <p:anim calcmode="lin" valueType="num">
                                      <p:cBhvr additive="base">
                                        <p:cTn id="219" dur="3500" fill="hold"/>
                                        <p:tgtEl>
                                          <p:spTgt spid="29"/>
                                        </p:tgtEl>
                                        <p:attrNameLst>
                                          <p:attrName>ppt_x</p:attrName>
                                        </p:attrNameLst>
                                      </p:cBhvr>
                                      <p:tavLst>
                                        <p:tav tm="0">
                                          <p:val>
                                            <p:strVal val="#ppt_x"/>
                                          </p:val>
                                        </p:tav>
                                        <p:tav tm="100000">
                                          <p:val>
                                            <p:strVal val="#ppt_x"/>
                                          </p:val>
                                        </p:tav>
                                      </p:tavLst>
                                    </p:anim>
                                    <p:anim calcmode="lin" valueType="num">
                                      <p:cBhvr additive="base">
                                        <p:cTn id="220" dur="3500" fill="hold"/>
                                        <p:tgtEl>
                                          <p:spTgt spid="29"/>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30"/>
                                        </p:tgtEl>
                                        <p:attrNameLst>
                                          <p:attrName>style.visibility</p:attrName>
                                        </p:attrNameLst>
                                      </p:cBhvr>
                                      <p:to>
                                        <p:strVal val="visible"/>
                                      </p:to>
                                    </p:set>
                                    <p:anim calcmode="lin" valueType="num">
                                      <p:cBhvr additive="base">
                                        <p:cTn id="223" dur="3500" fill="hold"/>
                                        <p:tgtEl>
                                          <p:spTgt spid="30"/>
                                        </p:tgtEl>
                                        <p:attrNameLst>
                                          <p:attrName>ppt_x</p:attrName>
                                        </p:attrNameLst>
                                      </p:cBhvr>
                                      <p:tavLst>
                                        <p:tav tm="0">
                                          <p:val>
                                            <p:strVal val="#ppt_x"/>
                                          </p:val>
                                        </p:tav>
                                        <p:tav tm="100000">
                                          <p:val>
                                            <p:strVal val="#ppt_x"/>
                                          </p:val>
                                        </p:tav>
                                      </p:tavLst>
                                    </p:anim>
                                    <p:anim calcmode="lin" valueType="num">
                                      <p:cBhvr additive="base">
                                        <p:cTn id="224" dur="3500" fill="hold"/>
                                        <p:tgtEl>
                                          <p:spTgt spid="30"/>
                                        </p:tgtEl>
                                        <p:attrNameLst>
                                          <p:attrName>ppt_y</p:attrName>
                                        </p:attrNameLst>
                                      </p:cBhvr>
                                      <p:tavLst>
                                        <p:tav tm="0">
                                          <p:val>
                                            <p:strVal val="1+#ppt_h/2"/>
                                          </p:val>
                                        </p:tav>
                                        <p:tav tm="100000">
                                          <p:val>
                                            <p:strVal val="#ppt_y"/>
                                          </p:val>
                                        </p:tav>
                                      </p:tavLst>
                                    </p:anim>
                                  </p:childTnLst>
                                </p:cTn>
                              </p:par>
                              <p:par>
                                <p:cTn id="225" presetID="2" presetClass="entr" presetSubtype="4" fill="hold" grpId="0" nodeType="withEffect">
                                  <p:stCondLst>
                                    <p:cond delay="0"/>
                                  </p:stCondLst>
                                  <p:childTnLst>
                                    <p:set>
                                      <p:cBhvr>
                                        <p:cTn id="226" dur="1" fill="hold">
                                          <p:stCondLst>
                                            <p:cond delay="0"/>
                                          </p:stCondLst>
                                        </p:cTn>
                                        <p:tgtEl>
                                          <p:spTgt spid="31"/>
                                        </p:tgtEl>
                                        <p:attrNameLst>
                                          <p:attrName>style.visibility</p:attrName>
                                        </p:attrNameLst>
                                      </p:cBhvr>
                                      <p:to>
                                        <p:strVal val="visible"/>
                                      </p:to>
                                    </p:set>
                                    <p:anim calcmode="lin" valueType="num">
                                      <p:cBhvr additive="base">
                                        <p:cTn id="227" dur="3500" fill="hold"/>
                                        <p:tgtEl>
                                          <p:spTgt spid="31"/>
                                        </p:tgtEl>
                                        <p:attrNameLst>
                                          <p:attrName>ppt_x</p:attrName>
                                        </p:attrNameLst>
                                      </p:cBhvr>
                                      <p:tavLst>
                                        <p:tav tm="0">
                                          <p:val>
                                            <p:strVal val="#ppt_x"/>
                                          </p:val>
                                        </p:tav>
                                        <p:tav tm="100000">
                                          <p:val>
                                            <p:strVal val="#ppt_x"/>
                                          </p:val>
                                        </p:tav>
                                      </p:tavLst>
                                    </p:anim>
                                    <p:anim calcmode="lin" valueType="num">
                                      <p:cBhvr additive="base">
                                        <p:cTn id="228" dur="3500" fill="hold"/>
                                        <p:tgtEl>
                                          <p:spTgt spid="31"/>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32"/>
                                        </p:tgtEl>
                                        <p:attrNameLst>
                                          <p:attrName>style.visibility</p:attrName>
                                        </p:attrNameLst>
                                      </p:cBhvr>
                                      <p:to>
                                        <p:strVal val="visible"/>
                                      </p:to>
                                    </p:set>
                                    <p:anim calcmode="lin" valueType="num">
                                      <p:cBhvr additive="base">
                                        <p:cTn id="231" dur="3500" fill="hold"/>
                                        <p:tgtEl>
                                          <p:spTgt spid="32"/>
                                        </p:tgtEl>
                                        <p:attrNameLst>
                                          <p:attrName>ppt_x</p:attrName>
                                        </p:attrNameLst>
                                      </p:cBhvr>
                                      <p:tavLst>
                                        <p:tav tm="0">
                                          <p:val>
                                            <p:strVal val="#ppt_x"/>
                                          </p:val>
                                        </p:tav>
                                        <p:tav tm="100000">
                                          <p:val>
                                            <p:strVal val="#ppt_x"/>
                                          </p:val>
                                        </p:tav>
                                      </p:tavLst>
                                    </p:anim>
                                    <p:anim calcmode="lin" valueType="num">
                                      <p:cBhvr additive="base">
                                        <p:cTn id="232" dur="3500" fill="hold"/>
                                        <p:tgtEl>
                                          <p:spTgt spid="32"/>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33"/>
                                        </p:tgtEl>
                                        <p:attrNameLst>
                                          <p:attrName>style.visibility</p:attrName>
                                        </p:attrNameLst>
                                      </p:cBhvr>
                                      <p:to>
                                        <p:strVal val="visible"/>
                                      </p:to>
                                    </p:set>
                                    <p:anim calcmode="lin" valueType="num">
                                      <p:cBhvr additive="base">
                                        <p:cTn id="235" dur="3500" fill="hold"/>
                                        <p:tgtEl>
                                          <p:spTgt spid="33"/>
                                        </p:tgtEl>
                                        <p:attrNameLst>
                                          <p:attrName>ppt_x</p:attrName>
                                        </p:attrNameLst>
                                      </p:cBhvr>
                                      <p:tavLst>
                                        <p:tav tm="0">
                                          <p:val>
                                            <p:strVal val="#ppt_x"/>
                                          </p:val>
                                        </p:tav>
                                        <p:tav tm="100000">
                                          <p:val>
                                            <p:strVal val="#ppt_x"/>
                                          </p:val>
                                        </p:tav>
                                      </p:tavLst>
                                    </p:anim>
                                    <p:anim calcmode="lin" valueType="num">
                                      <p:cBhvr additive="base">
                                        <p:cTn id="236" dur="3500" fill="hold"/>
                                        <p:tgtEl>
                                          <p:spTgt spid="33"/>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34"/>
                                        </p:tgtEl>
                                        <p:attrNameLst>
                                          <p:attrName>style.visibility</p:attrName>
                                        </p:attrNameLst>
                                      </p:cBhvr>
                                      <p:to>
                                        <p:strVal val="visible"/>
                                      </p:to>
                                    </p:set>
                                    <p:anim calcmode="lin" valueType="num">
                                      <p:cBhvr additive="base">
                                        <p:cTn id="239" dur="3500" fill="hold"/>
                                        <p:tgtEl>
                                          <p:spTgt spid="34"/>
                                        </p:tgtEl>
                                        <p:attrNameLst>
                                          <p:attrName>ppt_x</p:attrName>
                                        </p:attrNameLst>
                                      </p:cBhvr>
                                      <p:tavLst>
                                        <p:tav tm="0">
                                          <p:val>
                                            <p:strVal val="#ppt_x"/>
                                          </p:val>
                                        </p:tav>
                                        <p:tav tm="100000">
                                          <p:val>
                                            <p:strVal val="#ppt_x"/>
                                          </p:val>
                                        </p:tav>
                                      </p:tavLst>
                                    </p:anim>
                                    <p:anim calcmode="lin" valueType="num">
                                      <p:cBhvr additive="base">
                                        <p:cTn id="240" dur="3500" fill="hold"/>
                                        <p:tgtEl>
                                          <p:spTgt spid="34"/>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35"/>
                                        </p:tgtEl>
                                        <p:attrNameLst>
                                          <p:attrName>style.visibility</p:attrName>
                                        </p:attrNameLst>
                                      </p:cBhvr>
                                      <p:to>
                                        <p:strVal val="visible"/>
                                      </p:to>
                                    </p:set>
                                    <p:anim calcmode="lin" valueType="num">
                                      <p:cBhvr additive="base">
                                        <p:cTn id="243" dur="3500" fill="hold"/>
                                        <p:tgtEl>
                                          <p:spTgt spid="35"/>
                                        </p:tgtEl>
                                        <p:attrNameLst>
                                          <p:attrName>ppt_x</p:attrName>
                                        </p:attrNameLst>
                                      </p:cBhvr>
                                      <p:tavLst>
                                        <p:tav tm="0">
                                          <p:val>
                                            <p:strVal val="#ppt_x"/>
                                          </p:val>
                                        </p:tav>
                                        <p:tav tm="100000">
                                          <p:val>
                                            <p:strVal val="#ppt_x"/>
                                          </p:val>
                                        </p:tav>
                                      </p:tavLst>
                                    </p:anim>
                                    <p:anim calcmode="lin" valueType="num">
                                      <p:cBhvr additive="base">
                                        <p:cTn id="244" dur="3500" fill="hold"/>
                                        <p:tgtEl>
                                          <p:spTgt spid="35"/>
                                        </p:tgtEl>
                                        <p:attrNameLst>
                                          <p:attrName>ppt_y</p:attrName>
                                        </p:attrNameLst>
                                      </p:cBhvr>
                                      <p:tavLst>
                                        <p:tav tm="0">
                                          <p:val>
                                            <p:strVal val="1+#ppt_h/2"/>
                                          </p:val>
                                        </p:tav>
                                        <p:tav tm="100000">
                                          <p:val>
                                            <p:strVal val="#ppt_y"/>
                                          </p:val>
                                        </p:tav>
                                      </p:tavLst>
                                    </p:anim>
                                  </p:childTnLst>
                                </p:cTn>
                              </p:par>
                              <p:par>
                                <p:cTn id="245" presetID="2" presetClass="entr" presetSubtype="4" fill="hold" grpId="0" nodeType="withEffect">
                                  <p:stCondLst>
                                    <p:cond delay="0"/>
                                  </p:stCondLst>
                                  <p:childTnLst>
                                    <p:set>
                                      <p:cBhvr>
                                        <p:cTn id="246" dur="1" fill="hold">
                                          <p:stCondLst>
                                            <p:cond delay="0"/>
                                          </p:stCondLst>
                                        </p:cTn>
                                        <p:tgtEl>
                                          <p:spTgt spid="36"/>
                                        </p:tgtEl>
                                        <p:attrNameLst>
                                          <p:attrName>style.visibility</p:attrName>
                                        </p:attrNameLst>
                                      </p:cBhvr>
                                      <p:to>
                                        <p:strVal val="visible"/>
                                      </p:to>
                                    </p:set>
                                    <p:anim calcmode="lin" valueType="num">
                                      <p:cBhvr additive="base">
                                        <p:cTn id="247" dur="3500" fill="hold"/>
                                        <p:tgtEl>
                                          <p:spTgt spid="36"/>
                                        </p:tgtEl>
                                        <p:attrNameLst>
                                          <p:attrName>ppt_x</p:attrName>
                                        </p:attrNameLst>
                                      </p:cBhvr>
                                      <p:tavLst>
                                        <p:tav tm="0">
                                          <p:val>
                                            <p:strVal val="#ppt_x"/>
                                          </p:val>
                                        </p:tav>
                                        <p:tav tm="100000">
                                          <p:val>
                                            <p:strVal val="#ppt_x"/>
                                          </p:val>
                                        </p:tav>
                                      </p:tavLst>
                                    </p:anim>
                                    <p:anim calcmode="lin" valueType="num">
                                      <p:cBhvr additive="base">
                                        <p:cTn id="248" dur="3500" fill="hold"/>
                                        <p:tgtEl>
                                          <p:spTgt spid="36"/>
                                        </p:tgtEl>
                                        <p:attrNameLst>
                                          <p:attrName>ppt_y</p:attrName>
                                        </p:attrNameLst>
                                      </p:cBhvr>
                                      <p:tavLst>
                                        <p:tav tm="0">
                                          <p:val>
                                            <p:strVal val="1+#ppt_h/2"/>
                                          </p:val>
                                        </p:tav>
                                        <p:tav tm="100000">
                                          <p:val>
                                            <p:strVal val="#ppt_y"/>
                                          </p:val>
                                        </p:tav>
                                      </p:tavLst>
                                    </p:anim>
                                  </p:childTnLst>
                                </p:cTn>
                              </p:par>
                              <p:par>
                                <p:cTn id="249" presetID="2" presetClass="entr" presetSubtype="4" fill="hold" grpId="0" nodeType="withEffect">
                                  <p:stCondLst>
                                    <p:cond delay="0"/>
                                  </p:stCondLst>
                                  <p:childTnLst>
                                    <p:set>
                                      <p:cBhvr>
                                        <p:cTn id="250" dur="1" fill="hold">
                                          <p:stCondLst>
                                            <p:cond delay="0"/>
                                          </p:stCondLst>
                                        </p:cTn>
                                        <p:tgtEl>
                                          <p:spTgt spid="37"/>
                                        </p:tgtEl>
                                        <p:attrNameLst>
                                          <p:attrName>style.visibility</p:attrName>
                                        </p:attrNameLst>
                                      </p:cBhvr>
                                      <p:to>
                                        <p:strVal val="visible"/>
                                      </p:to>
                                    </p:set>
                                    <p:anim calcmode="lin" valueType="num">
                                      <p:cBhvr additive="base">
                                        <p:cTn id="251" dur="3500" fill="hold"/>
                                        <p:tgtEl>
                                          <p:spTgt spid="37"/>
                                        </p:tgtEl>
                                        <p:attrNameLst>
                                          <p:attrName>ppt_x</p:attrName>
                                        </p:attrNameLst>
                                      </p:cBhvr>
                                      <p:tavLst>
                                        <p:tav tm="0">
                                          <p:val>
                                            <p:strVal val="#ppt_x"/>
                                          </p:val>
                                        </p:tav>
                                        <p:tav tm="100000">
                                          <p:val>
                                            <p:strVal val="#ppt_x"/>
                                          </p:val>
                                        </p:tav>
                                      </p:tavLst>
                                    </p:anim>
                                    <p:anim calcmode="lin" valueType="num">
                                      <p:cBhvr additive="base">
                                        <p:cTn id="252" dur="3500" fill="hold"/>
                                        <p:tgtEl>
                                          <p:spTgt spid="37"/>
                                        </p:tgtEl>
                                        <p:attrNameLst>
                                          <p:attrName>ppt_y</p:attrName>
                                        </p:attrNameLst>
                                      </p:cBhvr>
                                      <p:tavLst>
                                        <p:tav tm="0">
                                          <p:val>
                                            <p:strVal val="1+#ppt_h/2"/>
                                          </p:val>
                                        </p:tav>
                                        <p:tav tm="100000">
                                          <p:val>
                                            <p:strVal val="#ppt_y"/>
                                          </p:val>
                                        </p:tav>
                                      </p:tavLst>
                                    </p:anim>
                                  </p:childTnLst>
                                </p:cTn>
                              </p:par>
                              <p:par>
                                <p:cTn id="253" presetID="2" presetClass="entr" presetSubtype="4" fill="hold" grpId="0" nodeType="withEffect">
                                  <p:stCondLst>
                                    <p:cond delay="0"/>
                                  </p:stCondLst>
                                  <p:childTnLst>
                                    <p:set>
                                      <p:cBhvr>
                                        <p:cTn id="254" dur="1" fill="hold">
                                          <p:stCondLst>
                                            <p:cond delay="0"/>
                                          </p:stCondLst>
                                        </p:cTn>
                                        <p:tgtEl>
                                          <p:spTgt spid="38"/>
                                        </p:tgtEl>
                                        <p:attrNameLst>
                                          <p:attrName>style.visibility</p:attrName>
                                        </p:attrNameLst>
                                      </p:cBhvr>
                                      <p:to>
                                        <p:strVal val="visible"/>
                                      </p:to>
                                    </p:set>
                                    <p:anim calcmode="lin" valueType="num">
                                      <p:cBhvr additive="base">
                                        <p:cTn id="255" dur="3500" fill="hold"/>
                                        <p:tgtEl>
                                          <p:spTgt spid="38"/>
                                        </p:tgtEl>
                                        <p:attrNameLst>
                                          <p:attrName>ppt_x</p:attrName>
                                        </p:attrNameLst>
                                      </p:cBhvr>
                                      <p:tavLst>
                                        <p:tav tm="0">
                                          <p:val>
                                            <p:strVal val="#ppt_x"/>
                                          </p:val>
                                        </p:tav>
                                        <p:tav tm="100000">
                                          <p:val>
                                            <p:strVal val="#ppt_x"/>
                                          </p:val>
                                        </p:tav>
                                      </p:tavLst>
                                    </p:anim>
                                    <p:anim calcmode="lin" valueType="num">
                                      <p:cBhvr additive="base">
                                        <p:cTn id="256" dur="3500" fill="hold"/>
                                        <p:tgtEl>
                                          <p:spTgt spid="38"/>
                                        </p:tgtEl>
                                        <p:attrNameLst>
                                          <p:attrName>ppt_y</p:attrName>
                                        </p:attrNameLst>
                                      </p:cBhvr>
                                      <p:tavLst>
                                        <p:tav tm="0">
                                          <p:val>
                                            <p:strVal val="1+#ppt_h/2"/>
                                          </p:val>
                                        </p:tav>
                                        <p:tav tm="100000">
                                          <p:val>
                                            <p:strVal val="#ppt_y"/>
                                          </p:val>
                                        </p:tav>
                                      </p:tavLst>
                                    </p:anim>
                                  </p:childTnLst>
                                </p:cTn>
                              </p:par>
                              <p:par>
                                <p:cTn id="257" presetID="2" presetClass="entr" presetSubtype="4" fill="hold" grpId="0" nodeType="withEffect">
                                  <p:stCondLst>
                                    <p:cond delay="0"/>
                                  </p:stCondLst>
                                  <p:childTnLst>
                                    <p:set>
                                      <p:cBhvr>
                                        <p:cTn id="258" dur="1" fill="hold">
                                          <p:stCondLst>
                                            <p:cond delay="0"/>
                                          </p:stCondLst>
                                        </p:cTn>
                                        <p:tgtEl>
                                          <p:spTgt spid="39"/>
                                        </p:tgtEl>
                                        <p:attrNameLst>
                                          <p:attrName>style.visibility</p:attrName>
                                        </p:attrNameLst>
                                      </p:cBhvr>
                                      <p:to>
                                        <p:strVal val="visible"/>
                                      </p:to>
                                    </p:set>
                                    <p:anim calcmode="lin" valueType="num">
                                      <p:cBhvr additive="base">
                                        <p:cTn id="259" dur="3500" fill="hold"/>
                                        <p:tgtEl>
                                          <p:spTgt spid="39"/>
                                        </p:tgtEl>
                                        <p:attrNameLst>
                                          <p:attrName>ppt_x</p:attrName>
                                        </p:attrNameLst>
                                      </p:cBhvr>
                                      <p:tavLst>
                                        <p:tav tm="0">
                                          <p:val>
                                            <p:strVal val="#ppt_x"/>
                                          </p:val>
                                        </p:tav>
                                        <p:tav tm="100000">
                                          <p:val>
                                            <p:strVal val="#ppt_x"/>
                                          </p:val>
                                        </p:tav>
                                      </p:tavLst>
                                    </p:anim>
                                    <p:anim calcmode="lin" valueType="num">
                                      <p:cBhvr additive="base">
                                        <p:cTn id="260" dur="3500" fill="hold"/>
                                        <p:tgtEl>
                                          <p:spTgt spid="39"/>
                                        </p:tgtEl>
                                        <p:attrNameLst>
                                          <p:attrName>ppt_y</p:attrName>
                                        </p:attrNameLst>
                                      </p:cBhvr>
                                      <p:tavLst>
                                        <p:tav tm="0">
                                          <p:val>
                                            <p:strVal val="1+#ppt_h/2"/>
                                          </p:val>
                                        </p:tav>
                                        <p:tav tm="100000">
                                          <p:val>
                                            <p:strVal val="#ppt_y"/>
                                          </p:val>
                                        </p:tav>
                                      </p:tavLst>
                                    </p:anim>
                                  </p:childTnLst>
                                </p:cTn>
                              </p:par>
                              <p:par>
                                <p:cTn id="261" presetID="2" presetClass="entr" presetSubtype="4" fill="hold" grpId="0" nodeType="withEffect">
                                  <p:stCondLst>
                                    <p:cond delay="0"/>
                                  </p:stCondLst>
                                  <p:childTnLst>
                                    <p:set>
                                      <p:cBhvr>
                                        <p:cTn id="262" dur="1" fill="hold">
                                          <p:stCondLst>
                                            <p:cond delay="0"/>
                                          </p:stCondLst>
                                        </p:cTn>
                                        <p:tgtEl>
                                          <p:spTgt spid="40"/>
                                        </p:tgtEl>
                                        <p:attrNameLst>
                                          <p:attrName>style.visibility</p:attrName>
                                        </p:attrNameLst>
                                      </p:cBhvr>
                                      <p:to>
                                        <p:strVal val="visible"/>
                                      </p:to>
                                    </p:set>
                                    <p:anim calcmode="lin" valueType="num">
                                      <p:cBhvr additive="base">
                                        <p:cTn id="263" dur="3500" fill="hold"/>
                                        <p:tgtEl>
                                          <p:spTgt spid="40"/>
                                        </p:tgtEl>
                                        <p:attrNameLst>
                                          <p:attrName>ppt_x</p:attrName>
                                        </p:attrNameLst>
                                      </p:cBhvr>
                                      <p:tavLst>
                                        <p:tav tm="0">
                                          <p:val>
                                            <p:strVal val="#ppt_x"/>
                                          </p:val>
                                        </p:tav>
                                        <p:tav tm="100000">
                                          <p:val>
                                            <p:strVal val="#ppt_x"/>
                                          </p:val>
                                        </p:tav>
                                      </p:tavLst>
                                    </p:anim>
                                    <p:anim calcmode="lin" valueType="num">
                                      <p:cBhvr additive="base">
                                        <p:cTn id="264" dur="3500" fill="hold"/>
                                        <p:tgtEl>
                                          <p:spTgt spid="40"/>
                                        </p:tgtEl>
                                        <p:attrNameLst>
                                          <p:attrName>ppt_y</p:attrName>
                                        </p:attrNameLst>
                                      </p:cBhvr>
                                      <p:tavLst>
                                        <p:tav tm="0">
                                          <p:val>
                                            <p:strVal val="1+#ppt_h/2"/>
                                          </p:val>
                                        </p:tav>
                                        <p:tav tm="100000">
                                          <p:val>
                                            <p:strVal val="#ppt_y"/>
                                          </p:val>
                                        </p:tav>
                                      </p:tavLst>
                                    </p:anim>
                                  </p:childTnLst>
                                </p:cTn>
                              </p:par>
                              <p:par>
                                <p:cTn id="265" presetID="2" presetClass="entr" presetSubtype="1" fill="hold" grpId="0" nodeType="withEffect">
                                  <p:stCondLst>
                                    <p:cond delay="0"/>
                                  </p:stCondLst>
                                  <p:childTnLst>
                                    <p:set>
                                      <p:cBhvr>
                                        <p:cTn id="266" dur="1" fill="hold">
                                          <p:stCondLst>
                                            <p:cond delay="0"/>
                                          </p:stCondLst>
                                        </p:cTn>
                                        <p:tgtEl>
                                          <p:spTgt spid="41"/>
                                        </p:tgtEl>
                                        <p:attrNameLst>
                                          <p:attrName>style.visibility</p:attrName>
                                        </p:attrNameLst>
                                      </p:cBhvr>
                                      <p:to>
                                        <p:strVal val="visible"/>
                                      </p:to>
                                    </p:set>
                                    <p:anim calcmode="lin" valueType="num">
                                      <p:cBhvr additive="base">
                                        <p:cTn id="267" dur="3500" fill="hold"/>
                                        <p:tgtEl>
                                          <p:spTgt spid="41"/>
                                        </p:tgtEl>
                                        <p:attrNameLst>
                                          <p:attrName>ppt_x</p:attrName>
                                        </p:attrNameLst>
                                      </p:cBhvr>
                                      <p:tavLst>
                                        <p:tav tm="0">
                                          <p:val>
                                            <p:strVal val="#ppt_x"/>
                                          </p:val>
                                        </p:tav>
                                        <p:tav tm="100000">
                                          <p:val>
                                            <p:strVal val="#ppt_x"/>
                                          </p:val>
                                        </p:tav>
                                      </p:tavLst>
                                    </p:anim>
                                    <p:anim calcmode="lin" valueType="num">
                                      <p:cBhvr additive="base">
                                        <p:cTn id="268" dur="3500" fill="hold"/>
                                        <p:tgtEl>
                                          <p:spTgt spid="41"/>
                                        </p:tgtEl>
                                        <p:attrNameLst>
                                          <p:attrName>ppt_y</p:attrName>
                                        </p:attrNameLst>
                                      </p:cBhvr>
                                      <p:tavLst>
                                        <p:tav tm="0">
                                          <p:val>
                                            <p:strVal val="0-#ppt_h/2"/>
                                          </p:val>
                                        </p:tav>
                                        <p:tav tm="100000">
                                          <p:val>
                                            <p:strVal val="#ppt_y"/>
                                          </p:val>
                                        </p:tav>
                                      </p:tavLst>
                                    </p:anim>
                                  </p:childTnLst>
                                </p:cTn>
                              </p:par>
                              <p:par>
                                <p:cTn id="269" presetID="2" presetClass="entr" presetSubtype="1" fill="hold" grpId="0" nodeType="withEffect">
                                  <p:stCondLst>
                                    <p:cond delay="0"/>
                                  </p:stCondLst>
                                  <p:childTnLst>
                                    <p:set>
                                      <p:cBhvr>
                                        <p:cTn id="270" dur="1" fill="hold">
                                          <p:stCondLst>
                                            <p:cond delay="0"/>
                                          </p:stCondLst>
                                        </p:cTn>
                                        <p:tgtEl>
                                          <p:spTgt spid="42"/>
                                        </p:tgtEl>
                                        <p:attrNameLst>
                                          <p:attrName>style.visibility</p:attrName>
                                        </p:attrNameLst>
                                      </p:cBhvr>
                                      <p:to>
                                        <p:strVal val="visible"/>
                                      </p:to>
                                    </p:set>
                                    <p:anim calcmode="lin" valueType="num">
                                      <p:cBhvr additive="base">
                                        <p:cTn id="271" dur="3500" fill="hold"/>
                                        <p:tgtEl>
                                          <p:spTgt spid="42"/>
                                        </p:tgtEl>
                                        <p:attrNameLst>
                                          <p:attrName>ppt_x</p:attrName>
                                        </p:attrNameLst>
                                      </p:cBhvr>
                                      <p:tavLst>
                                        <p:tav tm="0">
                                          <p:val>
                                            <p:strVal val="#ppt_x"/>
                                          </p:val>
                                        </p:tav>
                                        <p:tav tm="100000">
                                          <p:val>
                                            <p:strVal val="#ppt_x"/>
                                          </p:val>
                                        </p:tav>
                                      </p:tavLst>
                                    </p:anim>
                                    <p:anim calcmode="lin" valueType="num">
                                      <p:cBhvr additive="base">
                                        <p:cTn id="272" dur="3500" fill="hold"/>
                                        <p:tgtEl>
                                          <p:spTgt spid="42"/>
                                        </p:tgtEl>
                                        <p:attrNameLst>
                                          <p:attrName>ppt_y</p:attrName>
                                        </p:attrNameLst>
                                      </p:cBhvr>
                                      <p:tavLst>
                                        <p:tav tm="0">
                                          <p:val>
                                            <p:strVal val="0-#ppt_h/2"/>
                                          </p:val>
                                        </p:tav>
                                        <p:tav tm="100000">
                                          <p:val>
                                            <p:strVal val="#ppt_y"/>
                                          </p:val>
                                        </p:tav>
                                      </p:tavLst>
                                    </p:anim>
                                  </p:childTnLst>
                                </p:cTn>
                              </p:par>
                              <p:par>
                                <p:cTn id="273" presetID="2" presetClass="entr" presetSubtype="1" fill="hold" grpId="0" nodeType="withEffect">
                                  <p:stCondLst>
                                    <p:cond delay="0"/>
                                  </p:stCondLst>
                                  <p:childTnLst>
                                    <p:set>
                                      <p:cBhvr>
                                        <p:cTn id="274" dur="1" fill="hold">
                                          <p:stCondLst>
                                            <p:cond delay="0"/>
                                          </p:stCondLst>
                                        </p:cTn>
                                        <p:tgtEl>
                                          <p:spTgt spid="43"/>
                                        </p:tgtEl>
                                        <p:attrNameLst>
                                          <p:attrName>style.visibility</p:attrName>
                                        </p:attrNameLst>
                                      </p:cBhvr>
                                      <p:to>
                                        <p:strVal val="visible"/>
                                      </p:to>
                                    </p:set>
                                    <p:anim calcmode="lin" valueType="num">
                                      <p:cBhvr additive="base">
                                        <p:cTn id="275" dur="3500" fill="hold"/>
                                        <p:tgtEl>
                                          <p:spTgt spid="43"/>
                                        </p:tgtEl>
                                        <p:attrNameLst>
                                          <p:attrName>ppt_x</p:attrName>
                                        </p:attrNameLst>
                                      </p:cBhvr>
                                      <p:tavLst>
                                        <p:tav tm="0">
                                          <p:val>
                                            <p:strVal val="#ppt_x"/>
                                          </p:val>
                                        </p:tav>
                                        <p:tav tm="100000">
                                          <p:val>
                                            <p:strVal val="#ppt_x"/>
                                          </p:val>
                                        </p:tav>
                                      </p:tavLst>
                                    </p:anim>
                                    <p:anim calcmode="lin" valueType="num">
                                      <p:cBhvr additive="base">
                                        <p:cTn id="276" dur="3500" fill="hold"/>
                                        <p:tgtEl>
                                          <p:spTgt spid="43"/>
                                        </p:tgtEl>
                                        <p:attrNameLst>
                                          <p:attrName>ppt_y</p:attrName>
                                        </p:attrNameLst>
                                      </p:cBhvr>
                                      <p:tavLst>
                                        <p:tav tm="0">
                                          <p:val>
                                            <p:strVal val="0-#ppt_h/2"/>
                                          </p:val>
                                        </p:tav>
                                        <p:tav tm="100000">
                                          <p:val>
                                            <p:strVal val="#ppt_y"/>
                                          </p:val>
                                        </p:tav>
                                      </p:tavLst>
                                    </p:anim>
                                  </p:childTnLst>
                                </p:cTn>
                              </p:par>
                              <p:par>
                                <p:cTn id="277" presetID="2" presetClass="entr" presetSubtype="1" fill="hold" grpId="0" nodeType="withEffect">
                                  <p:stCondLst>
                                    <p:cond delay="0"/>
                                  </p:stCondLst>
                                  <p:childTnLst>
                                    <p:set>
                                      <p:cBhvr>
                                        <p:cTn id="278" dur="1" fill="hold">
                                          <p:stCondLst>
                                            <p:cond delay="0"/>
                                          </p:stCondLst>
                                        </p:cTn>
                                        <p:tgtEl>
                                          <p:spTgt spid="44"/>
                                        </p:tgtEl>
                                        <p:attrNameLst>
                                          <p:attrName>style.visibility</p:attrName>
                                        </p:attrNameLst>
                                      </p:cBhvr>
                                      <p:to>
                                        <p:strVal val="visible"/>
                                      </p:to>
                                    </p:set>
                                    <p:anim calcmode="lin" valueType="num">
                                      <p:cBhvr additive="base">
                                        <p:cTn id="279" dur="3500" fill="hold"/>
                                        <p:tgtEl>
                                          <p:spTgt spid="44"/>
                                        </p:tgtEl>
                                        <p:attrNameLst>
                                          <p:attrName>ppt_x</p:attrName>
                                        </p:attrNameLst>
                                      </p:cBhvr>
                                      <p:tavLst>
                                        <p:tav tm="0">
                                          <p:val>
                                            <p:strVal val="#ppt_x"/>
                                          </p:val>
                                        </p:tav>
                                        <p:tav tm="100000">
                                          <p:val>
                                            <p:strVal val="#ppt_x"/>
                                          </p:val>
                                        </p:tav>
                                      </p:tavLst>
                                    </p:anim>
                                    <p:anim calcmode="lin" valueType="num">
                                      <p:cBhvr additive="base">
                                        <p:cTn id="280" dur="3500" fill="hold"/>
                                        <p:tgtEl>
                                          <p:spTgt spid="44"/>
                                        </p:tgtEl>
                                        <p:attrNameLst>
                                          <p:attrName>ppt_y</p:attrName>
                                        </p:attrNameLst>
                                      </p:cBhvr>
                                      <p:tavLst>
                                        <p:tav tm="0">
                                          <p:val>
                                            <p:strVal val="0-#ppt_h/2"/>
                                          </p:val>
                                        </p:tav>
                                        <p:tav tm="100000">
                                          <p:val>
                                            <p:strVal val="#ppt_y"/>
                                          </p:val>
                                        </p:tav>
                                      </p:tavLst>
                                    </p:anim>
                                  </p:childTnLst>
                                </p:cTn>
                              </p:par>
                              <p:par>
                                <p:cTn id="281" presetID="2" presetClass="entr" presetSubtype="1" fill="hold" grpId="0" nodeType="withEffect">
                                  <p:stCondLst>
                                    <p:cond delay="0"/>
                                  </p:stCondLst>
                                  <p:childTnLst>
                                    <p:set>
                                      <p:cBhvr>
                                        <p:cTn id="282" dur="1" fill="hold">
                                          <p:stCondLst>
                                            <p:cond delay="0"/>
                                          </p:stCondLst>
                                        </p:cTn>
                                        <p:tgtEl>
                                          <p:spTgt spid="45"/>
                                        </p:tgtEl>
                                        <p:attrNameLst>
                                          <p:attrName>style.visibility</p:attrName>
                                        </p:attrNameLst>
                                      </p:cBhvr>
                                      <p:to>
                                        <p:strVal val="visible"/>
                                      </p:to>
                                    </p:set>
                                    <p:anim calcmode="lin" valueType="num">
                                      <p:cBhvr additive="base">
                                        <p:cTn id="283" dur="3500" fill="hold"/>
                                        <p:tgtEl>
                                          <p:spTgt spid="45"/>
                                        </p:tgtEl>
                                        <p:attrNameLst>
                                          <p:attrName>ppt_x</p:attrName>
                                        </p:attrNameLst>
                                      </p:cBhvr>
                                      <p:tavLst>
                                        <p:tav tm="0">
                                          <p:val>
                                            <p:strVal val="#ppt_x"/>
                                          </p:val>
                                        </p:tav>
                                        <p:tav tm="100000">
                                          <p:val>
                                            <p:strVal val="#ppt_x"/>
                                          </p:val>
                                        </p:tav>
                                      </p:tavLst>
                                    </p:anim>
                                    <p:anim calcmode="lin" valueType="num">
                                      <p:cBhvr additive="base">
                                        <p:cTn id="284" dur="3500" fill="hold"/>
                                        <p:tgtEl>
                                          <p:spTgt spid="45"/>
                                        </p:tgtEl>
                                        <p:attrNameLst>
                                          <p:attrName>ppt_y</p:attrName>
                                        </p:attrNameLst>
                                      </p:cBhvr>
                                      <p:tavLst>
                                        <p:tav tm="0">
                                          <p:val>
                                            <p:strVal val="0-#ppt_h/2"/>
                                          </p:val>
                                        </p:tav>
                                        <p:tav tm="100000">
                                          <p:val>
                                            <p:strVal val="#ppt_y"/>
                                          </p:val>
                                        </p:tav>
                                      </p:tavLst>
                                    </p:anim>
                                  </p:childTnLst>
                                </p:cTn>
                              </p:par>
                              <p:par>
                                <p:cTn id="285" presetID="2" presetClass="entr" presetSubtype="1" fill="hold" grpId="0" nodeType="withEffect">
                                  <p:stCondLst>
                                    <p:cond delay="0"/>
                                  </p:stCondLst>
                                  <p:childTnLst>
                                    <p:set>
                                      <p:cBhvr>
                                        <p:cTn id="286" dur="1" fill="hold">
                                          <p:stCondLst>
                                            <p:cond delay="0"/>
                                          </p:stCondLst>
                                        </p:cTn>
                                        <p:tgtEl>
                                          <p:spTgt spid="46"/>
                                        </p:tgtEl>
                                        <p:attrNameLst>
                                          <p:attrName>style.visibility</p:attrName>
                                        </p:attrNameLst>
                                      </p:cBhvr>
                                      <p:to>
                                        <p:strVal val="visible"/>
                                      </p:to>
                                    </p:set>
                                    <p:anim calcmode="lin" valueType="num">
                                      <p:cBhvr additive="base">
                                        <p:cTn id="287" dur="3500" fill="hold"/>
                                        <p:tgtEl>
                                          <p:spTgt spid="46"/>
                                        </p:tgtEl>
                                        <p:attrNameLst>
                                          <p:attrName>ppt_x</p:attrName>
                                        </p:attrNameLst>
                                      </p:cBhvr>
                                      <p:tavLst>
                                        <p:tav tm="0">
                                          <p:val>
                                            <p:strVal val="#ppt_x"/>
                                          </p:val>
                                        </p:tav>
                                        <p:tav tm="100000">
                                          <p:val>
                                            <p:strVal val="#ppt_x"/>
                                          </p:val>
                                        </p:tav>
                                      </p:tavLst>
                                    </p:anim>
                                    <p:anim calcmode="lin" valueType="num">
                                      <p:cBhvr additive="base">
                                        <p:cTn id="288" dur="3500" fill="hold"/>
                                        <p:tgtEl>
                                          <p:spTgt spid="46"/>
                                        </p:tgtEl>
                                        <p:attrNameLst>
                                          <p:attrName>ppt_y</p:attrName>
                                        </p:attrNameLst>
                                      </p:cBhvr>
                                      <p:tavLst>
                                        <p:tav tm="0">
                                          <p:val>
                                            <p:strVal val="0-#ppt_h/2"/>
                                          </p:val>
                                        </p:tav>
                                        <p:tav tm="100000">
                                          <p:val>
                                            <p:strVal val="#ppt_y"/>
                                          </p:val>
                                        </p:tav>
                                      </p:tavLst>
                                    </p:anim>
                                  </p:childTnLst>
                                </p:cTn>
                              </p:par>
                              <p:par>
                                <p:cTn id="289" presetID="2" presetClass="entr" presetSubtype="1" fill="hold" grpId="0" nodeType="withEffect">
                                  <p:stCondLst>
                                    <p:cond delay="0"/>
                                  </p:stCondLst>
                                  <p:childTnLst>
                                    <p:set>
                                      <p:cBhvr>
                                        <p:cTn id="290" dur="1" fill="hold">
                                          <p:stCondLst>
                                            <p:cond delay="0"/>
                                          </p:stCondLst>
                                        </p:cTn>
                                        <p:tgtEl>
                                          <p:spTgt spid="47"/>
                                        </p:tgtEl>
                                        <p:attrNameLst>
                                          <p:attrName>style.visibility</p:attrName>
                                        </p:attrNameLst>
                                      </p:cBhvr>
                                      <p:to>
                                        <p:strVal val="visible"/>
                                      </p:to>
                                    </p:set>
                                    <p:anim calcmode="lin" valueType="num">
                                      <p:cBhvr additive="base">
                                        <p:cTn id="291" dur="3500" fill="hold"/>
                                        <p:tgtEl>
                                          <p:spTgt spid="47"/>
                                        </p:tgtEl>
                                        <p:attrNameLst>
                                          <p:attrName>ppt_x</p:attrName>
                                        </p:attrNameLst>
                                      </p:cBhvr>
                                      <p:tavLst>
                                        <p:tav tm="0">
                                          <p:val>
                                            <p:strVal val="#ppt_x"/>
                                          </p:val>
                                        </p:tav>
                                        <p:tav tm="100000">
                                          <p:val>
                                            <p:strVal val="#ppt_x"/>
                                          </p:val>
                                        </p:tav>
                                      </p:tavLst>
                                    </p:anim>
                                    <p:anim calcmode="lin" valueType="num">
                                      <p:cBhvr additive="base">
                                        <p:cTn id="292" dur="3500" fill="hold"/>
                                        <p:tgtEl>
                                          <p:spTgt spid="47"/>
                                        </p:tgtEl>
                                        <p:attrNameLst>
                                          <p:attrName>ppt_y</p:attrName>
                                        </p:attrNameLst>
                                      </p:cBhvr>
                                      <p:tavLst>
                                        <p:tav tm="0">
                                          <p:val>
                                            <p:strVal val="0-#ppt_h/2"/>
                                          </p:val>
                                        </p:tav>
                                        <p:tav tm="100000">
                                          <p:val>
                                            <p:strVal val="#ppt_y"/>
                                          </p:val>
                                        </p:tav>
                                      </p:tavLst>
                                    </p:anim>
                                  </p:childTnLst>
                                </p:cTn>
                              </p:par>
                              <p:par>
                                <p:cTn id="293" presetID="2" presetClass="entr" presetSubtype="1" fill="hold" grpId="0" nodeType="withEffect">
                                  <p:stCondLst>
                                    <p:cond delay="0"/>
                                  </p:stCondLst>
                                  <p:childTnLst>
                                    <p:set>
                                      <p:cBhvr>
                                        <p:cTn id="294" dur="1" fill="hold">
                                          <p:stCondLst>
                                            <p:cond delay="0"/>
                                          </p:stCondLst>
                                        </p:cTn>
                                        <p:tgtEl>
                                          <p:spTgt spid="48"/>
                                        </p:tgtEl>
                                        <p:attrNameLst>
                                          <p:attrName>style.visibility</p:attrName>
                                        </p:attrNameLst>
                                      </p:cBhvr>
                                      <p:to>
                                        <p:strVal val="visible"/>
                                      </p:to>
                                    </p:set>
                                    <p:anim calcmode="lin" valueType="num">
                                      <p:cBhvr additive="base">
                                        <p:cTn id="295" dur="3500" fill="hold"/>
                                        <p:tgtEl>
                                          <p:spTgt spid="48"/>
                                        </p:tgtEl>
                                        <p:attrNameLst>
                                          <p:attrName>ppt_x</p:attrName>
                                        </p:attrNameLst>
                                      </p:cBhvr>
                                      <p:tavLst>
                                        <p:tav tm="0">
                                          <p:val>
                                            <p:strVal val="#ppt_x"/>
                                          </p:val>
                                        </p:tav>
                                        <p:tav tm="100000">
                                          <p:val>
                                            <p:strVal val="#ppt_x"/>
                                          </p:val>
                                        </p:tav>
                                      </p:tavLst>
                                    </p:anim>
                                    <p:anim calcmode="lin" valueType="num">
                                      <p:cBhvr additive="base">
                                        <p:cTn id="296" dur="3500" fill="hold"/>
                                        <p:tgtEl>
                                          <p:spTgt spid="48"/>
                                        </p:tgtEl>
                                        <p:attrNameLst>
                                          <p:attrName>ppt_y</p:attrName>
                                        </p:attrNameLst>
                                      </p:cBhvr>
                                      <p:tavLst>
                                        <p:tav tm="0">
                                          <p:val>
                                            <p:strVal val="0-#ppt_h/2"/>
                                          </p:val>
                                        </p:tav>
                                        <p:tav tm="100000">
                                          <p:val>
                                            <p:strVal val="#ppt_y"/>
                                          </p:val>
                                        </p:tav>
                                      </p:tavLst>
                                    </p:anim>
                                  </p:childTnLst>
                                </p:cTn>
                              </p:par>
                              <p:par>
                                <p:cTn id="297" presetID="2" presetClass="entr" presetSubtype="1" fill="hold" grpId="0" nodeType="withEffect">
                                  <p:stCondLst>
                                    <p:cond delay="0"/>
                                  </p:stCondLst>
                                  <p:childTnLst>
                                    <p:set>
                                      <p:cBhvr>
                                        <p:cTn id="298" dur="1" fill="hold">
                                          <p:stCondLst>
                                            <p:cond delay="0"/>
                                          </p:stCondLst>
                                        </p:cTn>
                                        <p:tgtEl>
                                          <p:spTgt spid="49"/>
                                        </p:tgtEl>
                                        <p:attrNameLst>
                                          <p:attrName>style.visibility</p:attrName>
                                        </p:attrNameLst>
                                      </p:cBhvr>
                                      <p:to>
                                        <p:strVal val="visible"/>
                                      </p:to>
                                    </p:set>
                                    <p:anim calcmode="lin" valueType="num">
                                      <p:cBhvr additive="base">
                                        <p:cTn id="299" dur="3500" fill="hold"/>
                                        <p:tgtEl>
                                          <p:spTgt spid="49"/>
                                        </p:tgtEl>
                                        <p:attrNameLst>
                                          <p:attrName>ppt_x</p:attrName>
                                        </p:attrNameLst>
                                      </p:cBhvr>
                                      <p:tavLst>
                                        <p:tav tm="0">
                                          <p:val>
                                            <p:strVal val="#ppt_x"/>
                                          </p:val>
                                        </p:tav>
                                        <p:tav tm="100000">
                                          <p:val>
                                            <p:strVal val="#ppt_x"/>
                                          </p:val>
                                        </p:tav>
                                      </p:tavLst>
                                    </p:anim>
                                    <p:anim calcmode="lin" valueType="num">
                                      <p:cBhvr additive="base">
                                        <p:cTn id="300" dur="3500" fill="hold"/>
                                        <p:tgtEl>
                                          <p:spTgt spid="49"/>
                                        </p:tgtEl>
                                        <p:attrNameLst>
                                          <p:attrName>ppt_y</p:attrName>
                                        </p:attrNameLst>
                                      </p:cBhvr>
                                      <p:tavLst>
                                        <p:tav tm="0">
                                          <p:val>
                                            <p:strVal val="0-#ppt_h/2"/>
                                          </p:val>
                                        </p:tav>
                                        <p:tav tm="100000">
                                          <p:val>
                                            <p:strVal val="#ppt_y"/>
                                          </p:val>
                                        </p:tav>
                                      </p:tavLst>
                                    </p:anim>
                                  </p:childTnLst>
                                </p:cTn>
                              </p:par>
                              <p:par>
                                <p:cTn id="301" presetID="2" presetClass="entr" presetSubtype="1" fill="hold" grpId="0" nodeType="withEffect">
                                  <p:stCondLst>
                                    <p:cond delay="0"/>
                                  </p:stCondLst>
                                  <p:childTnLst>
                                    <p:set>
                                      <p:cBhvr>
                                        <p:cTn id="302" dur="1" fill="hold">
                                          <p:stCondLst>
                                            <p:cond delay="0"/>
                                          </p:stCondLst>
                                        </p:cTn>
                                        <p:tgtEl>
                                          <p:spTgt spid="50"/>
                                        </p:tgtEl>
                                        <p:attrNameLst>
                                          <p:attrName>style.visibility</p:attrName>
                                        </p:attrNameLst>
                                      </p:cBhvr>
                                      <p:to>
                                        <p:strVal val="visible"/>
                                      </p:to>
                                    </p:set>
                                    <p:anim calcmode="lin" valueType="num">
                                      <p:cBhvr additive="base">
                                        <p:cTn id="303" dur="3500" fill="hold"/>
                                        <p:tgtEl>
                                          <p:spTgt spid="50"/>
                                        </p:tgtEl>
                                        <p:attrNameLst>
                                          <p:attrName>ppt_x</p:attrName>
                                        </p:attrNameLst>
                                      </p:cBhvr>
                                      <p:tavLst>
                                        <p:tav tm="0">
                                          <p:val>
                                            <p:strVal val="#ppt_x"/>
                                          </p:val>
                                        </p:tav>
                                        <p:tav tm="100000">
                                          <p:val>
                                            <p:strVal val="#ppt_x"/>
                                          </p:val>
                                        </p:tav>
                                      </p:tavLst>
                                    </p:anim>
                                    <p:anim calcmode="lin" valueType="num">
                                      <p:cBhvr additive="base">
                                        <p:cTn id="304" dur="3500" fill="hold"/>
                                        <p:tgtEl>
                                          <p:spTgt spid="50"/>
                                        </p:tgtEl>
                                        <p:attrNameLst>
                                          <p:attrName>ppt_y</p:attrName>
                                        </p:attrNameLst>
                                      </p:cBhvr>
                                      <p:tavLst>
                                        <p:tav tm="0">
                                          <p:val>
                                            <p:strVal val="0-#ppt_h/2"/>
                                          </p:val>
                                        </p:tav>
                                        <p:tav tm="100000">
                                          <p:val>
                                            <p:strVal val="#ppt_y"/>
                                          </p:val>
                                        </p:tav>
                                      </p:tavLst>
                                    </p:anim>
                                  </p:childTnLst>
                                </p:cTn>
                              </p:par>
                              <p:par>
                                <p:cTn id="305" presetID="2" presetClass="entr" presetSubtype="1" fill="hold" grpId="0" nodeType="withEffect">
                                  <p:stCondLst>
                                    <p:cond delay="0"/>
                                  </p:stCondLst>
                                  <p:childTnLst>
                                    <p:set>
                                      <p:cBhvr>
                                        <p:cTn id="306" dur="1" fill="hold">
                                          <p:stCondLst>
                                            <p:cond delay="0"/>
                                          </p:stCondLst>
                                        </p:cTn>
                                        <p:tgtEl>
                                          <p:spTgt spid="51"/>
                                        </p:tgtEl>
                                        <p:attrNameLst>
                                          <p:attrName>style.visibility</p:attrName>
                                        </p:attrNameLst>
                                      </p:cBhvr>
                                      <p:to>
                                        <p:strVal val="visible"/>
                                      </p:to>
                                    </p:set>
                                    <p:anim calcmode="lin" valueType="num">
                                      <p:cBhvr additive="base">
                                        <p:cTn id="307" dur="3500" fill="hold"/>
                                        <p:tgtEl>
                                          <p:spTgt spid="51"/>
                                        </p:tgtEl>
                                        <p:attrNameLst>
                                          <p:attrName>ppt_x</p:attrName>
                                        </p:attrNameLst>
                                      </p:cBhvr>
                                      <p:tavLst>
                                        <p:tav tm="0">
                                          <p:val>
                                            <p:strVal val="#ppt_x"/>
                                          </p:val>
                                        </p:tav>
                                        <p:tav tm="100000">
                                          <p:val>
                                            <p:strVal val="#ppt_x"/>
                                          </p:val>
                                        </p:tav>
                                      </p:tavLst>
                                    </p:anim>
                                    <p:anim calcmode="lin" valueType="num">
                                      <p:cBhvr additive="base">
                                        <p:cTn id="308" dur="3500" fill="hold"/>
                                        <p:tgtEl>
                                          <p:spTgt spid="51"/>
                                        </p:tgtEl>
                                        <p:attrNameLst>
                                          <p:attrName>ppt_y</p:attrName>
                                        </p:attrNameLst>
                                      </p:cBhvr>
                                      <p:tavLst>
                                        <p:tav tm="0">
                                          <p:val>
                                            <p:strVal val="0-#ppt_h/2"/>
                                          </p:val>
                                        </p:tav>
                                        <p:tav tm="100000">
                                          <p:val>
                                            <p:strVal val="#ppt_y"/>
                                          </p:val>
                                        </p:tav>
                                      </p:tavLst>
                                    </p:anim>
                                  </p:childTnLst>
                                </p:cTn>
                              </p:par>
                              <p:par>
                                <p:cTn id="309" presetID="2" presetClass="entr" presetSubtype="1" fill="hold" grpId="0" nodeType="withEffect">
                                  <p:stCondLst>
                                    <p:cond delay="0"/>
                                  </p:stCondLst>
                                  <p:childTnLst>
                                    <p:set>
                                      <p:cBhvr>
                                        <p:cTn id="310" dur="1" fill="hold">
                                          <p:stCondLst>
                                            <p:cond delay="0"/>
                                          </p:stCondLst>
                                        </p:cTn>
                                        <p:tgtEl>
                                          <p:spTgt spid="52"/>
                                        </p:tgtEl>
                                        <p:attrNameLst>
                                          <p:attrName>style.visibility</p:attrName>
                                        </p:attrNameLst>
                                      </p:cBhvr>
                                      <p:to>
                                        <p:strVal val="visible"/>
                                      </p:to>
                                    </p:set>
                                    <p:anim calcmode="lin" valueType="num">
                                      <p:cBhvr additive="base">
                                        <p:cTn id="311" dur="3500" fill="hold"/>
                                        <p:tgtEl>
                                          <p:spTgt spid="52"/>
                                        </p:tgtEl>
                                        <p:attrNameLst>
                                          <p:attrName>ppt_x</p:attrName>
                                        </p:attrNameLst>
                                      </p:cBhvr>
                                      <p:tavLst>
                                        <p:tav tm="0">
                                          <p:val>
                                            <p:strVal val="#ppt_x"/>
                                          </p:val>
                                        </p:tav>
                                        <p:tav tm="100000">
                                          <p:val>
                                            <p:strVal val="#ppt_x"/>
                                          </p:val>
                                        </p:tav>
                                      </p:tavLst>
                                    </p:anim>
                                    <p:anim calcmode="lin" valueType="num">
                                      <p:cBhvr additive="base">
                                        <p:cTn id="312" dur="3500" fill="hold"/>
                                        <p:tgtEl>
                                          <p:spTgt spid="52"/>
                                        </p:tgtEl>
                                        <p:attrNameLst>
                                          <p:attrName>ppt_y</p:attrName>
                                        </p:attrNameLst>
                                      </p:cBhvr>
                                      <p:tavLst>
                                        <p:tav tm="0">
                                          <p:val>
                                            <p:strVal val="0-#ppt_h/2"/>
                                          </p:val>
                                        </p:tav>
                                        <p:tav tm="100000">
                                          <p:val>
                                            <p:strVal val="#ppt_y"/>
                                          </p:val>
                                        </p:tav>
                                      </p:tavLst>
                                    </p:anim>
                                  </p:childTnLst>
                                </p:cTn>
                              </p:par>
                              <p:par>
                                <p:cTn id="313" presetID="2" presetClass="entr" presetSubtype="1" fill="hold" grpId="0" nodeType="withEffect">
                                  <p:stCondLst>
                                    <p:cond delay="0"/>
                                  </p:stCondLst>
                                  <p:childTnLst>
                                    <p:set>
                                      <p:cBhvr>
                                        <p:cTn id="314" dur="1" fill="hold">
                                          <p:stCondLst>
                                            <p:cond delay="0"/>
                                          </p:stCondLst>
                                        </p:cTn>
                                        <p:tgtEl>
                                          <p:spTgt spid="53"/>
                                        </p:tgtEl>
                                        <p:attrNameLst>
                                          <p:attrName>style.visibility</p:attrName>
                                        </p:attrNameLst>
                                      </p:cBhvr>
                                      <p:to>
                                        <p:strVal val="visible"/>
                                      </p:to>
                                    </p:set>
                                    <p:anim calcmode="lin" valueType="num">
                                      <p:cBhvr additive="base">
                                        <p:cTn id="315" dur="3500" fill="hold"/>
                                        <p:tgtEl>
                                          <p:spTgt spid="53"/>
                                        </p:tgtEl>
                                        <p:attrNameLst>
                                          <p:attrName>ppt_x</p:attrName>
                                        </p:attrNameLst>
                                      </p:cBhvr>
                                      <p:tavLst>
                                        <p:tav tm="0">
                                          <p:val>
                                            <p:strVal val="#ppt_x"/>
                                          </p:val>
                                        </p:tav>
                                        <p:tav tm="100000">
                                          <p:val>
                                            <p:strVal val="#ppt_x"/>
                                          </p:val>
                                        </p:tav>
                                      </p:tavLst>
                                    </p:anim>
                                    <p:anim calcmode="lin" valueType="num">
                                      <p:cBhvr additive="base">
                                        <p:cTn id="316" dur="3500" fill="hold"/>
                                        <p:tgtEl>
                                          <p:spTgt spid="53"/>
                                        </p:tgtEl>
                                        <p:attrNameLst>
                                          <p:attrName>ppt_y</p:attrName>
                                        </p:attrNameLst>
                                      </p:cBhvr>
                                      <p:tavLst>
                                        <p:tav tm="0">
                                          <p:val>
                                            <p:strVal val="0-#ppt_h/2"/>
                                          </p:val>
                                        </p:tav>
                                        <p:tav tm="100000">
                                          <p:val>
                                            <p:strVal val="#ppt_y"/>
                                          </p:val>
                                        </p:tav>
                                      </p:tavLst>
                                    </p:anim>
                                  </p:childTnLst>
                                </p:cTn>
                              </p:par>
                              <p:par>
                                <p:cTn id="317" presetID="19" presetClass="entr" presetSubtype="10" repeatCount="indefinite" fill="hold" grpId="1"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p:cTn id="319" dur="3500" fill="hold"/>
                                        <p:tgtEl>
                                          <p:spTgt spid="28"/>
                                        </p:tgtEl>
                                        <p:attrNameLst>
                                          <p:attrName>ppt_w</p:attrName>
                                        </p:attrNameLst>
                                      </p:cBhvr>
                                      <p:tavLst>
                                        <p:tav tm="0" fmla="#ppt_w*sin(2.5*pi*$)">
                                          <p:val>
                                            <p:fltVal val="0"/>
                                          </p:val>
                                        </p:tav>
                                        <p:tav tm="100000">
                                          <p:val>
                                            <p:fltVal val="1"/>
                                          </p:val>
                                        </p:tav>
                                      </p:tavLst>
                                    </p:anim>
                                    <p:anim calcmode="lin" valueType="num">
                                      <p:cBhvr>
                                        <p:cTn id="320" dur="3500" fill="hold"/>
                                        <p:tgtEl>
                                          <p:spTgt spid="28"/>
                                        </p:tgtEl>
                                        <p:attrNameLst>
                                          <p:attrName>ppt_h</p:attrName>
                                        </p:attrNameLst>
                                      </p:cBhvr>
                                      <p:tavLst>
                                        <p:tav tm="0">
                                          <p:val>
                                            <p:strVal val="#ppt_h"/>
                                          </p:val>
                                        </p:tav>
                                        <p:tav tm="100000">
                                          <p:val>
                                            <p:strVal val="#ppt_h"/>
                                          </p:val>
                                        </p:tav>
                                      </p:tavLst>
                                    </p:anim>
                                  </p:childTnLst>
                                </p:cTn>
                              </p:par>
                              <p:par>
                                <p:cTn id="321" presetID="19" presetClass="entr" presetSubtype="10" repeatCount="indefinite" fill="hold" grpId="1"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p:cTn id="323" dur="3500" fill="hold"/>
                                        <p:tgtEl>
                                          <p:spTgt spid="29"/>
                                        </p:tgtEl>
                                        <p:attrNameLst>
                                          <p:attrName>ppt_w</p:attrName>
                                        </p:attrNameLst>
                                      </p:cBhvr>
                                      <p:tavLst>
                                        <p:tav tm="0" fmla="#ppt_w*sin(2.5*pi*$)">
                                          <p:val>
                                            <p:fltVal val="0"/>
                                          </p:val>
                                        </p:tav>
                                        <p:tav tm="100000">
                                          <p:val>
                                            <p:fltVal val="1"/>
                                          </p:val>
                                        </p:tav>
                                      </p:tavLst>
                                    </p:anim>
                                    <p:anim calcmode="lin" valueType="num">
                                      <p:cBhvr>
                                        <p:cTn id="324" dur="3500" fill="hold"/>
                                        <p:tgtEl>
                                          <p:spTgt spid="29"/>
                                        </p:tgtEl>
                                        <p:attrNameLst>
                                          <p:attrName>ppt_h</p:attrName>
                                        </p:attrNameLst>
                                      </p:cBhvr>
                                      <p:tavLst>
                                        <p:tav tm="0">
                                          <p:val>
                                            <p:strVal val="#ppt_h"/>
                                          </p:val>
                                        </p:tav>
                                        <p:tav tm="100000">
                                          <p:val>
                                            <p:strVal val="#ppt_h"/>
                                          </p:val>
                                        </p:tav>
                                      </p:tavLst>
                                    </p:anim>
                                  </p:childTnLst>
                                </p:cTn>
                              </p:par>
                              <p:par>
                                <p:cTn id="325" presetID="19" presetClass="entr" presetSubtype="10" repeatCount="indefinite" fill="hold" grpId="1"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p:cTn id="327" dur="3500" fill="hold"/>
                                        <p:tgtEl>
                                          <p:spTgt spid="30"/>
                                        </p:tgtEl>
                                        <p:attrNameLst>
                                          <p:attrName>ppt_w</p:attrName>
                                        </p:attrNameLst>
                                      </p:cBhvr>
                                      <p:tavLst>
                                        <p:tav tm="0" fmla="#ppt_w*sin(2.5*pi*$)">
                                          <p:val>
                                            <p:fltVal val="0"/>
                                          </p:val>
                                        </p:tav>
                                        <p:tav tm="100000">
                                          <p:val>
                                            <p:fltVal val="1"/>
                                          </p:val>
                                        </p:tav>
                                      </p:tavLst>
                                    </p:anim>
                                    <p:anim calcmode="lin" valueType="num">
                                      <p:cBhvr>
                                        <p:cTn id="328" dur="3500" fill="hold"/>
                                        <p:tgtEl>
                                          <p:spTgt spid="30"/>
                                        </p:tgtEl>
                                        <p:attrNameLst>
                                          <p:attrName>ppt_h</p:attrName>
                                        </p:attrNameLst>
                                      </p:cBhvr>
                                      <p:tavLst>
                                        <p:tav tm="0">
                                          <p:val>
                                            <p:strVal val="#ppt_h"/>
                                          </p:val>
                                        </p:tav>
                                        <p:tav tm="100000">
                                          <p:val>
                                            <p:strVal val="#ppt_h"/>
                                          </p:val>
                                        </p:tav>
                                      </p:tavLst>
                                    </p:anim>
                                  </p:childTnLst>
                                </p:cTn>
                              </p:par>
                              <p:par>
                                <p:cTn id="329" presetID="19" presetClass="entr" presetSubtype="10" repeatCount="indefinite" fill="hold" grpId="1"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p:cTn id="331" dur="3500" fill="hold"/>
                                        <p:tgtEl>
                                          <p:spTgt spid="31"/>
                                        </p:tgtEl>
                                        <p:attrNameLst>
                                          <p:attrName>ppt_w</p:attrName>
                                        </p:attrNameLst>
                                      </p:cBhvr>
                                      <p:tavLst>
                                        <p:tav tm="0" fmla="#ppt_w*sin(2.5*pi*$)">
                                          <p:val>
                                            <p:fltVal val="0"/>
                                          </p:val>
                                        </p:tav>
                                        <p:tav tm="100000">
                                          <p:val>
                                            <p:fltVal val="1"/>
                                          </p:val>
                                        </p:tav>
                                      </p:tavLst>
                                    </p:anim>
                                    <p:anim calcmode="lin" valueType="num">
                                      <p:cBhvr>
                                        <p:cTn id="332" dur="3500" fill="hold"/>
                                        <p:tgtEl>
                                          <p:spTgt spid="31"/>
                                        </p:tgtEl>
                                        <p:attrNameLst>
                                          <p:attrName>ppt_h</p:attrName>
                                        </p:attrNameLst>
                                      </p:cBhvr>
                                      <p:tavLst>
                                        <p:tav tm="0">
                                          <p:val>
                                            <p:strVal val="#ppt_h"/>
                                          </p:val>
                                        </p:tav>
                                        <p:tav tm="100000">
                                          <p:val>
                                            <p:strVal val="#ppt_h"/>
                                          </p:val>
                                        </p:tav>
                                      </p:tavLst>
                                    </p:anim>
                                  </p:childTnLst>
                                </p:cTn>
                              </p:par>
                              <p:par>
                                <p:cTn id="333" presetID="19" presetClass="entr" presetSubtype="10" repeatCount="indefinite" fill="hold" grpId="1"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p:cTn id="335" dur="3500" fill="hold"/>
                                        <p:tgtEl>
                                          <p:spTgt spid="32"/>
                                        </p:tgtEl>
                                        <p:attrNameLst>
                                          <p:attrName>ppt_w</p:attrName>
                                        </p:attrNameLst>
                                      </p:cBhvr>
                                      <p:tavLst>
                                        <p:tav tm="0" fmla="#ppt_w*sin(2.5*pi*$)">
                                          <p:val>
                                            <p:fltVal val="0"/>
                                          </p:val>
                                        </p:tav>
                                        <p:tav tm="100000">
                                          <p:val>
                                            <p:fltVal val="1"/>
                                          </p:val>
                                        </p:tav>
                                      </p:tavLst>
                                    </p:anim>
                                    <p:anim calcmode="lin" valueType="num">
                                      <p:cBhvr>
                                        <p:cTn id="336" dur="3500" fill="hold"/>
                                        <p:tgtEl>
                                          <p:spTgt spid="32"/>
                                        </p:tgtEl>
                                        <p:attrNameLst>
                                          <p:attrName>ppt_h</p:attrName>
                                        </p:attrNameLst>
                                      </p:cBhvr>
                                      <p:tavLst>
                                        <p:tav tm="0">
                                          <p:val>
                                            <p:strVal val="#ppt_h"/>
                                          </p:val>
                                        </p:tav>
                                        <p:tav tm="100000">
                                          <p:val>
                                            <p:strVal val="#ppt_h"/>
                                          </p:val>
                                        </p:tav>
                                      </p:tavLst>
                                    </p:anim>
                                  </p:childTnLst>
                                </p:cTn>
                              </p:par>
                              <p:par>
                                <p:cTn id="337" presetID="19" presetClass="entr" presetSubtype="10" repeatCount="indefinite" fill="hold" grpId="1"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p:cTn id="339" dur="3500" fill="hold"/>
                                        <p:tgtEl>
                                          <p:spTgt spid="33"/>
                                        </p:tgtEl>
                                        <p:attrNameLst>
                                          <p:attrName>ppt_w</p:attrName>
                                        </p:attrNameLst>
                                      </p:cBhvr>
                                      <p:tavLst>
                                        <p:tav tm="0" fmla="#ppt_w*sin(2.5*pi*$)">
                                          <p:val>
                                            <p:fltVal val="0"/>
                                          </p:val>
                                        </p:tav>
                                        <p:tav tm="100000">
                                          <p:val>
                                            <p:fltVal val="1"/>
                                          </p:val>
                                        </p:tav>
                                      </p:tavLst>
                                    </p:anim>
                                    <p:anim calcmode="lin" valueType="num">
                                      <p:cBhvr>
                                        <p:cTn id="340" dur="3500" fill="hold"/>
                                        <p:tgtEl>
                                          <p:spTgt spid="33"/>
                                        </p:tgtEl>
                                        <p:attrNameLst>
                                          <p:attrName>ppt_h</p:attrName>
                                        </p:attrNameLst>
                                      </p:cBhvr>
                                      <p:tavLst>
                                        <p:tav tm="0">
                                          <p:val>
                                            <p:strVal val="#ppt_h"/>
                                          </p:val>
                                        </p:tav>
                                        <p:tav tm="100000">
                                          <p:val>
                                            <p:strVal val="#ppt_h"/>
                                          </p:val>
                                        </p:tav>
                                      </p:tavLst>
                                    </p:anim>
                                  </p:childTnLst>
                                </p:cTn>
                              </p:par>
                              <p:par>
                                <p:cTn id="341" presetID="19" presetClass="entr" presetSubtype="10" repeatCount="indefinite" fill="hold" grpId="1"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p:cTn id="343" dur="3500" fill="hold"/>
                                        <p:tgtEl>
                                          <p:spTgt spid="34"/>
                                        </p:tgtEl>
                                        <p:attrNameLst>
                                          <p:attrName>ppt_w</p:attrName>
                                        </p:attrNameLst>
                                      </p:cBhvr>
                                      <p:tavLst>
                                        <p:tav tm="0" fmla="#ppt_w*sin(2.5*pi*$)">
                                          <p:val>
                                            <p:fltVal val="0"/>
                                          </p:val>
                                        </p:tav>
                                        <p:tav tm="100000">
                                          <p:val>
                                            <p:fltVal val="1"/>
                                          </p:val>
                                        </p:tav>
                                      </p:tavLst>
                                    </p:anim>
                                    <p:anim calcmode="lin" valueType="num">
                                      <p:cBhvr>
                                        <p:cTn id="344" dur="3500" fill="hold"/>
                                        <p:tgtEl>
                                          <p:spTgt spid="34"/>
                                        </p:tgtEl>
                                        <p:attrNameLst>
                                          <p:attrName>ppt_h</p:attrName>
                                        </p:attrNameLst>
                                      </p:cBhvr>
                                      <p:tavLst>
                                        <p:tav tm="0">
                                          <p:val>
                                            <p:strVal val="#ppt_h"/>
                                          </p:val>
                                        </p:tav>
                                        <p:tav tm="100000">
                                          <p:val>
                                            <p:strVal val="#ppt_h"/>
                                          </p:val>
                                        </p:tav>
                                      </p:tavLst>
                                    </p:anim>
                                  </p:childTnLst>
                                </p:cTn>
                              </p:par>
                              <p:par>
                                <p:cTn id="345" presetID="19" presetClass="entr" presetSubtype="10" repeatCount="indefinite" fill="hold" grpId="1"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p:cTn id="347" dur="3500" fill="hold"/>
                                        <p:tgtEl>
                                          <p:spTgt spid="35"/>
                                        </p:tgtEl>
                                        <p:attrNameLst>
                                          <p:attrName>ppt_w</p:attrName>
                                        </p:attrNameLst>
                                      </p:cBhvr>
                                      <p:tavLst>
                                        <p:tav tm="0" fmla="#ppt_w*sin(2.5*pi*$)">
                                          <p:val>
                                            <p:fltVal val="0"/>
                                          </p:val>
                                        </p:tav>
                                        <p:tav tm="100000">
                                          <p:val>
                                            <p:fltVal val="1"/>
                                          </p:val>
                                        </p:tav>
                                      </p:tavLst>
                                    </p:anim>
                                    <p:anim calcmode="lin" valueType="num">
                                      <p:cBhvr>
                                        <p:cTn id="348" dur="3500" fill="hold"/>
                                        <p:tgtEl>
                                          <p:spTgt spid="35"/>
                                        </p:tgtEl>
                                        <p:attrNameLst>
                                          <p:attrName>ppt_h</p:attrName>
                                        </p:attrNameLst>
                                      </p:cBhvr>
                                      <p:tavLst>
                                        <p:tav tm="0">
                                          <p:val>
                                            <p:strVal val="#ppt_h"/>
                                          </p:val>
                                        </p:tav>
                                        <p:tav tm="100000">
                                          <p:val>
                                            <p:strVal val="#ppt_h"/>
                                          </p:val>
                                        </p:tav>
                                      </p:tavLst>
                                    </p:anim>
                                  </p:childTnLst>
                                </p:cTn>
                              </p:par>
                              <p:par>
                                <p:cTn id="349" presetID="19" presetClass="entr" presetSubtype="10" repeatCount="indefinite" fill="hold" grpId="1"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p:cTn id="351" dur="3500" fill="hold"/>
                                        <p:tgtEl>
                                          <p:spTgt spid="36"/>
                                        </p:tgtEl>
                                        <p:attrNameLst>
                                          <p:attrName>ppt_w</p:attrName>
                                        </p:attrNameLst>
                                      </p:cBhvr>
                                      <p:tavLst>
                                        <p:tav tm="0" fmla="#ppt_w*sin(2.5*pi*$)">
                                          <p:val>
                                            <p:fltVal val="0"/>
                                          </p:val>
                                        </p:tav>
                                        <p:tav tm="100000">
                                          <p:val>
                                            <p:fltVal val="1"/>
                                          </p:val>
                                        </p:tav>
                                      </p:tavLst>
                                    </p:anim>
                                    <p:anim calcmode="lin" valueType="num">
                                      <p:cBhvr>
                                        <p:cTn id="352" dur="3500" fill="hold"/>
                                        <p:tgtEl>
                                          <p:spTgt spid="36"/>
                                        </p:tgtEl>
                                        <p:attrNameLst>
                                          <p:attrName>ppt_h</p:attrName>
                                        </p:attrNameLst>
                                      </p:cBhvr>
                                      <p:tavLst>
                                        <p:tav tm="0">
                                          <p:val>
                                            <p:strVal val="#ppt_h"/>
                                          </p:val>
                                        </p:tav>
                                        <p:tav tm="100000">
                                          <p:val>
                                            <p:strVal val="#ppt_h"/>
                                          </p:val>
                                        </p:tav>
                                      </p:tavLst>
                                    </p:anim>
                                  </p:childTnLst>
                                </p:cTn>
                              </p:par>
                              <p:par>
                                <p:cTn id="353" presetID="19" presetClass="entr" presetSubtype="10" repeatCount="indefinite" fill="hold" grpId="1"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p:cTn id="355" dur="3500" fill="hold"/>
                                        <p:tgtEl>
                                          <p:spTgt spid="37"/>
                                        </p:tgtEl>
                                        <p:attrNameLst>
                                          <p:attrName>ppt_w</p:attrName>
                                        </p:attrNameLst>
                                      </p:cBhvr>
                                      <p:tavLst>
                                        <p:tav tm="0" fmla="#ppt_w*sin(2.5*pi*$)">
                                          <p:val>
                                            <p:fltVal val="0"/>
                                          </p:val>
                                        </p:tav>
                                        <p:tav tm="100000">
                                          <p:val>
                                            <p:fltVal val="1"/>
                                          </p:val>
                                        </p:tav>
                                      </p:tavLst>
                                    </p:anim>
                                    <p:anim calcmode="lin" valueType="num">
                                      <p:cBhvr>
                                        <p:cTn id="356" dur="3500" fill="hold"/>
                                        <p:tgtEl>
                                          <p:spTgt spid="37"/>
                                        </p:tgtEl>
                                        <p:attrNameLst>
                                          <p:attrName>ppt_h</p:attrName>
                                        </p:attrNameLst>
                                      </p:cBhvr>
                                      <p:tavLst>
                                        <p:tav tm="0">
                                          <p:val>
                                            <p:strVal val="#ppt_h"/>
                                          </p:val>
                                        </p:tav>
                                        <p:tav tm="100000">
                                          <p:val>
                                            <p:strVal val="#ppt_h"/>
                                          </p:val>
                                        </p:tav>
                                      </p:tavLst>
                                    </p:anim>
                                  </p:childTnLst>
                                </p:cTn>
                              </p:par>
                              <p:par>
                                <p:cTn id="357" presetID="19" presetClass="entr" presetSubtype="10" repeatCount="indefinite" fill="hold" grpId="1"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p:cTn id="359" dur="3500" fill="hold"/>
                                        <p:tgtEl>
                                          <p:spTgt spid="38"/>
                                        </p:tgtEl>
                                        <p:attrNameLst>
                                          <p:attrName>ppt_w</p:attrName>
                                        </p:attrNameLst>
                                      </p:cBhvr>
                                      <p:tavLst>
                                        <p:tav tm="0" fmla="#ppt_w*sin(2.5*pi*$)">
                                          <p:val>
                                            <p:fltVal val="0"/>
                                          </p:val>
                                        </p:tav>
                                        <p:tav tm="100000">
                                          <p:val>
                                            <p:fltVal val="1"/>
                                          </p:val>
                                        </p:tav>
                                      </p:tavLst>
                                    </p:anim>
                                    <p:anim calcmode="lin" valueType="num">
                                      <p:cBhvr>
                                        <p:cTn id="360" dur="3500" fill="hold"/>
                                        <p:tgtEl>
                                          <p:spTgt spid="38"/>
                                        </p:tgtEl>
                                        <p:attrNameLst>
                                          <p:attrName>ppt_h</p:attrName>
                                        </p:attrNameLst>
                                      </p:cBhvr>
                                      <p:tavLst>
                                        <p:tav tm="0">
                                          <p:val>
                                            <p:strVal val="#ppt_h"/>
                                          </p:val>
                                        </p:tav>
                                        <p:tav tm="100000">
                                          <p:val>
                                            <p:strVal val="#ppt_h"/>
                                          </p:val>
                                        </p:tav>
                                      </p:tavLst>
                                    </p:anim>
                                  </p:childTnLst>
                                </p:cTn>
                              </p:par>
                              <p:par>
                                <p:cTn id="361" presetID="19" presetClass="entr" presetSubtype="10" repeatCount="indefinite" fill="hold" grpId="1"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p:cTn id="363" dur="3500" fill="hold"/>
                                        <p:tgtEl>
                                          <p:spTgt spid="39"/>
                                        </p:tgtEl>
                                        <p:attrNameLst>
                                          <p:attrName>ppt_w</p:attrName>
                                        </p:attrNameLst>
                                      </p:cBhvr>
                                      <p:tavLst>
                                        <p:tav tm="0" fmla="#ppt_w*sin(2.5*pi*$)">
                                          <p:val>
                                            <p:fltVal val="0"/>
                                          </p:val>
                                        </p:tav>
                                        <p:tav tm="100000">
                                          <p:val>
                                            <p:fltVal val="1"/>
                                          </p:val>
                                        </p:tav>
                                      </p:tavLst>
                                    </p:anim>
                                    <p:anim calcmode="lin" valueType="num">
                                      <p:cBhvr>
                                        <p:cTn id="364" dur="3500" fill="hold"/>
                                        <p:tgtEl>
                                          <p:spTgt spid="39"/>
                                        </p:tgtEl>
                                        <p:attrNameLst>
                                          <p:attrName>ppt_h</p:attrName>
                                        </p:attrNameLst>
                                      </p:cBhvr>
                                      <p:tavLst>
                                        <p:tav tm="0">
                                          <p:val>
                                            <p:strVal val="#ppt_h"/>
                                          </p:val>
                                        </p:tav>
                                        <p:tav tm="100000">
                                          <p:val>
                                            <p:strVal val="#ppt_h"/>
                                          </p:val>
                                        </p:tav>
                                      </p:tavLst>
                                    </p:anim>
                                  </p:childTnLst>
                                </p:cTn>
                              </p:par>
                              <p:par>
                                <p:cTn id="365" presetID="19" presetClass="entr" presetSubtype="10" repeatCount="indefinite" fill="hold" grpId="1"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p:cTn id="367" dur="3500" fill="hold"/>
                                        <p:tgtEl>
                                          <p:spTgt spid="40"/>
                                        </p:tgtEl>
                                        <p:attrNameLst>
                                          <p:attrName>ppt_w</p:attrName>
                                        </p:attrNameLst>
                                      </p:cBhvr>
                                      <p:tavLst>
                                        <p:tav tm="0" fmla="#ppt_w*sin(2.5*pi*$)">
                                          <p:val>
                                            <p:fltVal val="0"/>
                                          </p:val>
                                        </p:tav>
                                        <p:tav tm="100000">
                                          <p:val>
                                            <p:fltVal val="1"/>
                                          </p:val>
                                        </p:tav>
                                      </p:tavLst>
                                    </p:anim>
                                    <p:anim calcmode="lin" valueType="num">
                                      <p:cBhvr>
                                        <p:cTn id="368" dur="3500" fill="hold"/>
                                        <p:tgtEl>
                                          <p:spTgt spid="40"/>
                                        </p:tgtEl>
                                        <p:attrNameLst>
                                          <p:attrName>ppt_h</p:attrName>
                                        </p:attrNameLst>
                                      </p:cBhvr>
                                      <p:tavLst>
                                        <p:tav tm="0">
                                          <p:val>
                                            <p:strVal val="#ppt_h"/>
                                          </p:val>
                                        </p:tav>
                                        <p:tav tm="100000">
                                          <p:val>
                                            <p:strVal val="#ppt_h"/>
                                          </p:val>
                                        </p:tav>
                                      </p:tavLst>
                                    </p:anim>
                                  </p:childTnLst>
                                </p:cTn>
                              </p:par>
                              <p:par>
                                <p:cTn id="369" presetID="19" presetClass="entr" presetSubtype="10" repeatCount="indefinite" fill="hold" grpId="1"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p:cTn id="371" dur="3500" fill="hold"/>
                                        <p:tgtEl>
                                          <p:spTgt spid="41"/>
                                        </p:tgtEl>
                                        <p:attrNameLst>
                                          <p:attrName>ppt_w</p:attrName>
                                        </p:attrNameLst>
                                      </p:cBhvr>
                                      <p:tavLst>
                                        <p:tav tm="0" fmla="#ppt_w*sin(2.5*pi*$)">
                                          <p:val>
                                            <p:fltVal val="0"/>
                                          </p:val>
                                        </p:tav>
                                        <p:tav tm="100000">
                                          <p:val>
                                            <p:fltVal val="1"/>
                                          </p:val>
                                        </p:tav>
                                      </p:tavLst>
                                    </p:anim>
                                    <p:anim calcmode="lin" valueType="num">
                                      <p:cBhvr>
                                        <p:cTn id="372" dur="3500" fill="hold"/>
                                        <p:tgtEl>
                                          <p:spTgt spid="41"/>
                                        </p:tgtEl>
                                        <p:attrNameLst>
                                          <p:attrName>ppt_h</p:attrName>
                                        </p:attrNameLst>
                                      </p:cBhvr>
                                      <p:tavLst>
                                        <p:tav tm="0">
                                          <p:val>
                                            <p:strVal val="#ppt_h"/>
                                          </p:val>
                                        </p:tav>
                                        <p:tav tm="100000">
                                          <p:val>
                                            <p:strVal val="#ppt_h"/>
                                          </p:val>
                                        </p:tav>
                                      </p:tavLst>
                                    </p:anim>
                                  </p:childTnLst>
                                </p:cTn>
                              </p:par>
                              <p:par>
                                <p:cTn id="373" presetID="19" presetClass="entr" presetSubtype="10" repeatCount="indefinite" fill="hold" grpId="1"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p:cTn id="375" dur="3500" fill="hold"/>
                                        <p:tgtEl>
                                          <p:spTgt spid="42"/>
                                        </p:tgtEl>
                                        <p:attrNameLst>
                                          <p:attrName>ppt_w</p:attrName>
                                        </p:attrNameLst>
                                      </p:cBhvr>
                                      <p:tavLst>
                                        <p:tav tm="0" fmla="#ppt_w*sin(2.5*pi*$)">
                                          <p:val>
                                            <p:fltVal val="0"/>
                                          </p:val>
                                        </p:tav>
                                        <p:tav tm="100000">
                                          <p:val>
                                            <p:fltVal val="1"/>
                                          </p:val>
                                        </p:tav>
                                      </p:tavLst>
                                    </p:anim>
                                    <p:anim calcmode="lin" valueType="num">
                                      <p:cBhvr>
                                        <p:cTn id="376" dur="3500" fill="hold"/>
                                        <p:tgtEl>
                                          <p:spTgt spid="42"/>
                                        </p:tgtEl>
                                        <p:attrNameLst>
                                          <p:attrName>ppt_h</p:attrName>
                                        </p:attrNameLst>
                                      </p:cBhvr>
                                      <p:tavLst>
                                        <p:tav tm="0">
                                          <p:val>
                                            <p:strVal val="#ppt_h"/>
                                          </p:val>
                                        </p:tav>
                                        <p:tav tm="100000">
                                          <p:val>
                                            <p:strVal val="#ppt_h"/>
                                          </p:val>
                                        </p:tav>
                                      </p:tavLst>
                                    </p:anim>
                                  </p:childTnLst>
                                </p:cTn>
                              </p:par>
                              <p:par>
                                <p:cTn id="377" presetID="19" presetClass="entr" presetSubtype="10" repeatCount="indefinite" fill="hold" grpId="1"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p:cTn id="379" dur="3500" fill="hold"/>
                                        <p:tgtEl>
                                          <p:spTgt spid="43"/>
                                        </p:tgtEl>
                                        <p:attrNameLst>
                                          <p:attrName>ppt_w</p:attrName>
                                        </p:attrNameLst>
                                      </p:cBhvr>
                                      <p:tavLst>
                                        <p:tav tm="0" fmla="#ppt_w*sin(2.5*pi*$)">
                                          <p:val>
                                            <p:fltVal val="0"/>
                                          </p:val>
                                        </p:tav>
                                        <p:tav tm="100000">
                                          <p:val>
                                            <p:fltVal val="1"/>
                                          </p:val>
                                        </p:tav>
                                      </p:tavLst>
                                    </p:anim>
                                    <p:anim calcmode="lin" valueType="num">
                                      <p:cBhvr>
                                        <p:cTn id="380" dur="3500" fill="hold"/>
                                        <p:tgtEl>
                                          <p:spTgt spid="43"/>
                                        </p:tgtEl>
                                        <p:attrNameLst>
                                          <p:attrName>ppt_h</p:attrName>
                                        </p:attrNameLst>
                                      </p:cBhvr>
                                      <p:tavLst>
                                        <p:tav tm="0">
                                          <p:val>
                                            <p:strVal val="#ppt_h"/>
                                          </p:val>
                                        </p:tav>
                                        <p:tav tm="100000">
                                          <p:val>
                                            <p:strVal val="#ppt_h"/>
                                          </p:val>
                                        </p:tav>
                                      </p:tavLst>
                                    </p:anim>
                                  </p:childTnLst>
                                </p:cTn>
                              </p:par>
                              <p:par>
                                <p:cTn id="381" presetID="19" presetClass="entr" presetSubtype="10" repeatCount="indefinite" fill="hold" grpId="1"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p:cTn id="383" dur="3500" fill="hold"/>
                                        <p:tgtEl>
                                          <p:spTgt spid="44"/>
                                        </p:tgtEl>
                                        <p:attrNameLst>
                                          <p:attrName>ppt_w</p:attrName>
                                        </p:attrNameLst>
                                      </p:cBhvr>
                                      <p:tavLst>
                                        <p:tav tm="0" fmla="#ppt_w*sin(2.5*pi*$)">
                                          <p:val>
                                            <p:fltVal val="0"/>
                                          </p:val>
                                        </p:tav>
                                        <p:tav tm="100000">
                                          <p:val>
                                            <p:fltVal val="1"/>
                                          </p:val>
                                        </p:tav>
                                      </p:tavLst>
                                    </p:anim>
                                    <p:anim calcmode="lin" valueType="num">
                                      <p:cBhvr>
                                        <p:cTn id="384" dur="3500" fill="hold"/>
                                        <p:tgtEl>
                                          <p:spTgt spid="44"/>
                                        </p:tgtEl>
                                        <p:attrNameLst>
                                          <p:attrName>ppt_h</p:attrName>
                                        </p:attrNameLst>
                                      </p:cBhvr>
                                      <p:tavLst>
                                        <p:tav tm="0">
                                          <p:val>
                                            <p:strVal val="#ppt_h"/>
                                          </p:val>
                                        </p:tav>
                                        <p:tav tm="100000">
                                          <p:val>
                                            <p:strVal val="#ppt_h"/>
                                          </p:val>
                                        </p:tav>
                                      </p:tavLst>
                                    </p:anim>
                                  </p:childTnLst>
                                </p:cTn>
                              </p:par>
                              <p:par>
                                <p:cTn id="385" presetID="19" presetClass="entr" presetSubtype="10" repeatCount="indefinite" fill="hold" grpId="1"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p:cTn id="387" dur="3500" fill="hold"/>
                                        <p:tgtEl>
                                          <p:spTgt spid="45"/>
                                        </p:tgtEl>
                                        <p:attrNameLst>
                                          <p:attrName>ppt_w</p:attrName>
                                        </p:attrNameLst>
                                      </p:cBhvr>
                                      <p:tavLst>
                                        <p:tav tm="0" fmla="#ppt_w*sin(2.5*pi*$)">
                                          <p:val>
                                            <p:fltVal val="0"/>
                                          </p:val>
                                        </p:tav>
                                        <p:tav tm="100000">
                                          <p:val>
                                            <p:fltVal val="1"/>
                                          </p:val>
                                        </p:tav>
                                      </p:tavLst>
                                    </p:anim>
                                    <p:anim calcmode="lin" valueType="num">
                                      <p:cBhvr>
                                        <p:cTn id="388" dur="3500" fill="hold"/>
                                        <p:tgtEl>
                                          <p:spTgt spid="45"/>
                                        </p:tgtEl>
                                        <p:attrNameLst>
                                          <p:attrName>ppt_h</p:attrName>
                                        </p:attrNameLst>
                                      </p:cBhvr>
                                      <p:tavLst>
                                        <p:tav tm="0">
                                          <p:val>
                                            <p:strVal val="#ppt_h"/>
                                          </p:val>
                                        </p:tav>
                                        <p:tav tm="100000">
                                          <p:val>
                                            <p:strVal val="#ppt_h"/>
                                          </p:val>
                                        </p:tav>
                                      </p:tavLst>
                                    </p:anim>
                                  </p:childTnLst>
                                </p:cTn>
                              </p:par>
                              <p:par>
                                <p:cTn id="389" presetID="19" presetClass="entr" presetSubtype="10" repeatCount="indefinite" fill="hold" grpId="1"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p:cTn id="391" dur="3500" fill="hold"/>
                                        <p:tgtEl>
                                          <p:spTgt spid="46"/>
                                        </p:tgtEl>
                                        <p:attrNameLst>
                                          <p:attrName>ppt_w</p:attrName>
                                        </p:attrNameLst>
                                      </p:cBhvr>
                                      <p:tavLst>
                                        <p:tav tm="0" fmla="#ppt_w*sin(2.5*pi*$)">
                                          <p:val>
                                            <p:fltVal val="0"/>
                                          </p:val>
                                        </p:tav>
                                        <p:tav tm="100000">
                                          <p:val>
                                            <p:fltVal val="1"/>
                                          </p:val>
                                        </p:tav>
                                      </p:tavLst>
                                    </p:anim>
                                    <p:anim calcmode="lin" valueType="num">
                                      <p:cBhvr>
                                        <p:cTn id="392" dur="3500" fill="hold"/>
                                        <p:tgtEl>
                                          <p:spTgt spid="46"/>
                                        </p:tgtEl>
                                        <p:attrNameLst>
                                          <p:attrName>ppt_h</p:attrName>
                                        </p:attrNameLst>
                                      </p:cBhvr>
                                      <p:tavLst>
                                        <p:tav tm="0">
                                          <p:val>
                                            <p:strVal val="#ppt_h"/>
                                          </p:val>
                                        </p:tav>
                                        <p:tav tm="100000">
                                          <p:val>
                                            <p:strVal val="#ppt_h"/>
                                          </p:val>
                                        </p:tav>
                                      </p:tavLst>
                                    </p:anim>
                                  </p:childTnLst>
                                </p:cTn>
                              </p:par>
                              <p:par>
                                <p:cTn id="393" presetID="19" presetClass="entr" presetSubtype="10" repeatCount="indefinite" fill="hold" grpId="1"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p:cTn id="395" dur="3500" fill="hold"/>
                                        <p:tgtEl>
                                          <p:spTgt spid="47"/>
                                        </p:tgtEl>
                                        <p:attrNameLst>
                                          <p:attrName>ppt_w</p:attrName>
                                        </p:attrNameLst>
                                      </p:cBhvr>
                                      <p:tavLst>
                                        <p:tav tm="0" fmla="#ppt_w*sin(2.5*pi*$)">
                                          <p:val>
                                            <p:fltVal val="0"/>
                                          </p:val>
                                        </p:tav>
                                        <p:tav tm="100000">
                                          <p:val>
                                            <p:fltVal val="1"/>
                                          </p:val>
                                        </p:tav>
                                      </p:tavLst>
                                    </p:anim>
                                    <p:anim calcmode="lin" valueType="num">
                                      <p:cBhvr>
                                        <p:cTn id="396" dur="3500" fill="hold"/>
                                        <p:tgtEl>
                                          <p:spTgt spid="47"/>
                                        </p:tgtEl>
                                        <p:attrNameLst>
                                          <p:attrName>ppt_h</p:attrName>
                                        </p:attrNameLst>
                                      </p:cBhvr>
                                      <p:tavLst>
                                        <p:tav tm="0">
                                          <p:val>
                                            <p:strVal val="#ppt_h"/>
                                          </p:val>
                                        </p:tav>
                                        <p:tav tm="100000">
                                          <p:val>
                                            <p:strVal val="#ppt_h"/>
                                          </p:val>
                                        </p:tav>
                                      </p:tavLst>
                                    </p:anim>
                                  </p:childTnLst>
                                </p:cTn>
                              </p:par>
                              <p:par>
                                <p:cTn id="397" presetID="19" presetClass="entr" presetSubtype="10" repeatCount="indefinite" fill="hold" grpId="1"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p:cTn id="399" dur="3500" fill="hold"/>
                                        <p:tgtEl>
                                          <p:spTgt spid="48"/>
                                        </p:tgtEl>
                                        <p:attrNameLst>
                                          <p:attrName>ppt_w</p:attrName>
                                        </p:attrNameLst>
                                      </p:cBhvr>
                                      <p:tavLst>
                                        <p:tav tm="0" fmla="#ppt_w*sin(2.5*pi*$)">
                                          <p:val>
                                            <p:fltVal val="0"/>
                                          </p:val>
                                        </p:tav>
                                        <p:tav tm="100000">
                                          <p:val>
                                            <p:fltVal val="1"/>
                                          </p:val>
                                        </p:tav>
                                      </p:tavLst>
                                    </p:anim>
                                    <p:anim calcmode="lin" valueType="num">
                                      <p:cBhvr>
                                        <p:cTn id="400" dur="3500" fill="hold"/>
                                        <p:tgtEl>
                                          <p:spTgt spid="48"/>
                                        </p:tgtEl>
                                        <p:attrNameLst>
                                          <p:attrName>ppt_h</p:attrName>
                                        </p:attrNameLst>
                                      </p:cBhvr>
                                      <p:tavLst>
                                        <p:tav tm="0">
                                          <p:val>
                                            <p:strVal val="#ppt_h"/>
                                          </p:val>
                                        </p:tav>
                                        <p:tav tm="100000">
                                          <p:val>
                                            <p:strVal val="#ppt_h"/>
                                          </p:val>
                                        </p:tav>
                                      </p:tavLst>
                                    </p:anim>
                                  </p:childTnLst>
                                </p:cTn>
                              </p:par>
                              <p:par>
                                <p:cTn id="401" presetID="19" presetClass="entr" presetSubtype="10" repeatCount="indefinite" fill="hold" grpId="1"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p:cTn id="403" dur="3500" fill="hold"/>
                                        <p:tgtEl>
                                          <p:spTgt spid="49"/>
                                        </p:tgtEl>
                                        <p:attrNameLst>
                                          <p:attrName>ppt_w</p:attrName>
                                        </p:attrNameLst>
                                      </p:cBhvr>
                                      <p:tavLst>
                                        <p:tav tm="0" fmla="#ppt_w*sin(2.5*pi*$)">
                                          <p:val>
                                            <p:fltVal val="0"/>
                                          </p:val>
                                        </p:tav>
                                        <p:tav tm="100000">
                                          <p:val>
                                            <p:fltVal val="1"/>
                                          </p:val>
                                        </p:tav>
                                      </p:tavLst>
                                    </p:anim>
                                    <p:anim calcmode="lin" valueType="num">
                                      <p:cBhvr>
                                        <p:cTn id="404" dur="3500" fill="hold"/>
                                        <p:tgtEl>
                                          <p:spTgt spid="49"/>
                                        </p:tgtEl>
                                        <p:attrNameLst>
                                          <p:attrName>ppt_h</p:attrName>
                                        </p:attrNameLst>
                                      </p:cBhvr>
                                      <p:tavLst>
                                        <p:tav tm="0">
                                          <p:val>
                                            <p:strVal val="#ppt_h"/>
                                          </p:val>
                                        </p:tav>
                                        <p:tav tm="100000">
                                          <p:val>
                                            <p:strVal val="#ppt_h"/>
                                          </p:val>
                                        </p:tav>
                                      </p:tavLst>
                                    </p:anim>
                                  </p:childTnLst>
                                </p:cTn>
                              </p:par>
                              <p:par>
                                <p:cTn id="405" presetID="19" presetClass="entr" presetSubtype="10" repeatCount="indefinite" fill="hold" grpId="1"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p:cTn id="407" dur="3500" fill="hold"/>
                                        <p:tgtEl>
                                          <p:spTgt spid="50"/>
                                        </p:tgtEl>
                                        <p:attrNameLst>
                                          <p:attrName>ppt_w</p:attrName>
                                        </p:attrNameLst>
                                      </p:cBhvr>
                                      <p:tavLst>
                                        <p:tav tm="0" fmla="#ppt_w*sin(2.5*pi*$)">
                                          <p:val>
                                            <p:fltVal val="0"/>
                                          </p:val>
                                        </p:tav>
                                        <p:tav tm="100000">
                                          <p:val>
                                            <p:fltVal val="1"/>
                                          </p:val>
                                        </p:tav>
                                      </p:tavLst>
                                    </p:anim>
                                    <p:anim calcmode="lin" valueType="num">
                                      <p:cBhvr>
                                        <p:cTn id="408" dur="3500" fill="hold"/>
                                        <p:tgtEl>
                                          <p:spTgt spid="50"/>
                                        </p:tgtEl>
                                        <p:attrNameLst>
                                          <p:attrName>ppt_h</p:attrName>
                                        </p:attrNameLst>
                                      </p:cBhvr>
                                      <p:tavLst>
                                        <p:tav tm="0">
                                          <p:val>
                                            <p:strVal val="#ppt_h"/>
                                          </p:val>
                                        </p:tav>
                                        <p:tav tm="100000">
                                          <p:val>
                                            <p:strVal val="#ppt_h"/>
                                          </p:val>
                                        </p:tav>
                                      </p:tavLst>
                                    </p:anim>
                                  </p:childTnLst>
                                </p:cTn>
                              </p:par>
                              <p:par>
                                <p:cTn id="409" presetID="19" presetClass="entr" presetSubtype="10" repeatCount="indefinite" fill="hold" grpId="1"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p:cTn id="411" dur="3500" fill="hold"/>
                                        <p:tgtEl>
                                          <p:spTgt spid="51"/>
                                        </p:tgtEl>
                                        <p:attrNameLst>
                                          <p:attrName>ppt_w</p:attrName>
                                        </p:attrNameLst>
                                      </p:cBhvr>
                                      <p:tavLst>
                                        <p:tav tm="0" fmla="#ppt_w*sin(2.5*pi*$)">
                                          <p:val>
                                            <p:fltVal val="0"/>
                                          </p:val>
                                        </p:tav>
                                        <p:tav tm="100000">
                                          <p:val>
                                            <p:fltVal val="1"/>
                                          </p:val>
                                        </p:tav>
                                      </p:tavLst>
                                    </p:anim>
                                    <p:anim calcmode="lin" valueType="num">
                                      <p:cBhvr>
                                        <p:cTn id="412" dur="3500" fill="hold"/>
                                        <p:tgtEl>
                                          <p:spTgt spid="51"/>
                                        </p:tgtEl>
                                        <p:attrNameLst>
                                          <p:attrName>ppt_h</p:attrName>
                                        </p:attrNameLst>
                                      </p:cBhvr>
                                      <p:tavLst>
                                        <p:tav tm="0">
                                          <p:val>
                                            <p:strVal val="#ppt_h"/>
                                          </p:val>
                                        </p:tav>
                                        <p:tav tm="100000">
                                          <p:val>
                                            <p:strVal val="#ppt_h"/>
                                          </p:val>
                                        </p:tav>
                                      </p:tavLst>
                                    </p:anim>
                                  </p:childTnLst>
                                </p:cTn>
                              </p:par>
                              <p:par>
                                <p:cTn id="413" presetID="19" presetClass="entr" presetSubtype="10" repeatCount="indefinite" fill="hold" grpId="1"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p:cTn id="415" dur="3500" fill="hold"/>
                                        <p:tgtEl>
                                          <p:spTgt spid="52"/>
                                        </p:tgtEl>
                                        <p:attrNameLst>
                                          <p:attrName>ppt_w</p:attrName>
                                        </p:attrNameLst>
                                      </p:cBhvr>
                                      <p:tavLst>
                                        <p:tav tm="0" fmla="#ppt_w*sin(2.5*pi*$)">
                                          <p:val>
                                            <p:fltVal val="0"/>
                                          </p:val>
                                        </p:tav>
                                        <p:tav tm="100000">
                                          <p:val>
                                            <p:fltVal val="1"/>
                                          </p:val>
                                        </p:tav>
                                      </p:tavLst>
                                    </p:anim>
                                    <p:anim calcmode="lin" valueType="num">
                                      <p:cBhvr>
                                        <p:cTn id="416" dur="3500" fill="hold"/>
                                        <p:tgtEl>
                                          <p:spTgt spid="52"/>
                                        </p:tgtEl>
                                        <p:attrNameLst>
                                          <p:attrName>ppt_h</p:attrName>
                                        </p:attrNameLst>
                                      </p:cBhvr>
                                      <p:tavLst>
                                        <p:tav tm="0">
                                          <p:val>
                                            <p:strVal val="#ppt_h"/>
                                          </p:val>
                                        </p:tav>
                                        <p:tav tm="100000">
                                          <p:val>
                                            <p:strVal val="#ppt_h"/>
                                          </p:val>
                                        </p:tav>
                                      </p:tavLst>
                                    </p:anim>
                                  </p:childTnLst>
                                </p:cTn>
                              </p:par>
                              <p:par>
                                <p:cTn id="417" presetID="19" presetClass="entr" presetSubtype="10" repeatCount="indefinite" fill="hold" grpId="1"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p:cTn id="419" dur="3500" fill="hold"/>
                                        <p:tgtEl>
                                          <p:spTgt spid="53"/>
                                        </p:tgtEl>
                                        <p:attrNameLst>
                                          <p:attrName>ppt_w</p:attrName>
                                        </p:attrNameLst>
                                      </p:cBhvr>
                                      <p:tavLst>
                                        <p:tav tm="0" fmla="#ppt_w*sin(2.5*pi*$)">
                                          <p:val>
                                            <p:fltVal val="0"/>
                                          </p:val>
                                        </p:tav>
                                        <p:tav tm="100000">
                                          <p:val>
                                            <p:fltVal val="1"/>
                                          </p:val>
                                        </p:tav>
                                      </p:tavLst>
                                    </p:anim>
                                    <p:anim calcmode="lin" valueType="num">
                                      <p:cBhvr>
                                        <p:cTn id="420" dur="3500" fill="hold"/>
                                        <p:tgtEl>
                                          <p:spTgt spid="53"/>
                                        </p:tgtEl>
                                        <p:attrNameLst>
                                          <p:attrName>ppt_h</p:attrName>
                                        </p:attrNameLst>
                                      </p:cBhvr>
                                      <p:tavLst>
                                        <p:tav tm="0">
                                          <p:val>
                                            <p:strVal val="#ppt_h"/>
                                          </p:val>
                                        </p:tav>
                                        <p:tav tm="100000">
                                          <p:val>
                                            <p:strVal val="#ppt_h"/>
                                          </p:val>
                                        </p:tav>
                                      </p:tavLst>
                                    </p:anim>
                                  </p:childTnLst>
                                </p:cTn>
                              </p:par>
                              <p:par>
                                <p:cTn id="421" presetID="2" presetClass="exit" presetSubtype="4" fill="hold" grpId="2" nodeType="withEffect">
                                  <p:stCondLst>
                                    <p:cond delay="0"/>
                                  </p:stCondLst>
                                  <p:childTnLst>
                                    <p:anim calcmode="lin" valueType="num">
                                      <p:cBhvr additive="base">
                                        <p:cTn id="422" dur="3500"/>
                                        <p:tgtEl>
                                          <p:spTgt spid="2"/>
                                        </p:tgtEl>
                                        <p:attrNameLst>
                                          <p:attrName>ppt_x</p:attrName>
                                        </p:attrNameLst>
                                      </p:cBhvr>
                                      <p:tavLst>
                                        <p:tav tm="0">
                                          <p:val>
                                            <p:strVal val="ppt_x"/>
                                          </p:val>
                                        </p:tav>
                                        <p:tav tm="100000">
                                          <p:val>
                                            <p:strVal val="ppt_x"/>
                                          </p:val>
                                        </p:tav>
                                      </p:tavLst>
                                    </p:anim>
                                    <p:anim calcmode="lin" valueType="num">
                                      <p:cBhvr additive="base">
                                        <p:cTn id="423" dur="3500"/>
                                        <p:tgtEl>
                                          <p:spTgt spid="2"/>
                                        </p:tgtEl>
                                        <p:attrNameLst>
                                          <p:attrName>ppt_y</p:attrName>
                                        </p:attrNameLst>
                                      </p:cBhvr>
                                      <p:tavLst>
                                        <p:tav tm="0">
                                          <p:val>
                                            <p:strVal val="ppt_y"/>
                                          </p:val>
                                        </p:tav>
                                        <p:tav tm="100000">
                                          <p:val>
                                            <p:strVal val="1+ppt_h/2"/>
                                          </p:val>
                                        </p:tav>
                                      </p:tavLst>
                                    </p:anim>
                                    <p:set>
                                      <p:cBhvr>
                                        <p:cTn id="424" dur="1" fill="hold">
                                          <p:stCondLst>
                                            <p:cond delay="3499"/>
                                          </p:stCondLst>
                                        </p:cTn>
                                        <p:tgtEl>
                                          <p:spTgt spid="2"/>
                                        </p:tgtEl>
                                        <p:attrNameLst>
                                          <p:attrName>style.visibility</p:attrName>
                                        </p:attrNameLst>
                                      </p:cBhvr>
                                      <p:to>
                                        <p:strVal val="hidden"/>
                                      </p:to>
                                    </p:set>
                                  </p:childTnLst>
                                </p:cTn>
                              </p:par>
                              <p:par>
                                <p:cTn id="425" presetID="2" presetClass="exit" presetSubtype="4" fill="hold" grpId="2" nodeType="withEffect">
                                  <p:stCondLst>
                                    <p:cond delay="0"/>
                                  </p:stCondLst>
                                  <p:childTnLst>
                                    <p:anim calcmode="lin" valueType="num">
                                      <p:cBhvr additive="base">
                                        <p:cTn id="426" dur="3500"/>
                                        <p:tgtEl>
                                          <p:spTgt spid="3"/>
                                        </p:tgtEl>
                                        <p:attrNameLst>
                                          <p:attrName>ppt_x</p:attrName>
                                        </p:attrNameLst>
                                      </p:cBhvr>
                                      <p:tavLst>
                                        <p:tav tm="0">
                                          <p:val>
                                            <p:strVal val="ppt_x"/>
                                          </p:val>
                                        </p:tav>
                                        <p:tav tm="100000">
                                          <p:val>
                                            <p:strVal val="ppt_x"/>
                                          </p:val>
                                        </p:tav>
                                      </p:tavLst>
                                    </p:anim>
                                    <p:anim calcmode="lin" valueType="num">
                                      <p:cBhvr additive="base">
                                        <p:cTn id="427" dur="3500"/>
                                        <p:tgtEl>
                                          <p:spTgt spid="3"/>
                                        </p:tgtEl>
                                        <p:attrNameLst>
                                          <p:attrName>ppt_y</p:attrName>
                                        </p:attrNameLst>
                                      </p:cBhvr>
                                      <p:tavLst>
                                        <p:tav tm="0">
                                          <p:val>
                                            <p:strVal val="ppt_y"/>
                                          </p:val>
                                        </p:tav>
                                        <p:tav tm="100000">
                                          <p:val>
                                            <p:strVal val="1+ppt_h/2"/>
                                          </p:val>
                                        </p:tav>
                                      </p:tavLst>
                                    </p:anim>
                                    <p:set>
                                      <p:cBhvr>
                                        <p:cTn id="428" dur="1" fill="hold">
                                          <p:stCondLst>
                                            <p:cond delay="3499"/>
                                          </p:stCondLst>
                                        </p:cTn>
                                        <p:tgtEl>
                                          <p:spTgt spid="3"/>
                                        </p:tgtEl>
                                        <p:attrNameLst>
                                          <p:attrName>style.visibility</p:attrName>
                                        </p:attrNameLst>
                                      </p:cBhvr>
                                      <p:to>
                                        <p:strVal val="hidden"/>
                                      </p:to>
                                    </p:set>
                                  </p:childTnLst>
                                </p:cTn>
                              </p:par>
                              <p:par>
                                <p:cTn id="429" presetID="2" presetClass="exit" presetSubtype="4" fill="hold" grpId="2" nodeType="withEffect">
                                  <p:stCondLst>
                                    <p:cond delay="0"/>
                                  </p:stCondLst>
                                  <p:childTnLst>
                                    <p:anim calcmode="lin" valueType="num">
                                      <p:cBhvr additive="base">
                                        <p:cTn id="430" dur="3500"/>
                                        <p:tgtEl>
                                          <p:spTgt spid="4"/>
                                        </p:tgtEl>
                                        <p:attrNameLst>
                                          <p:attrName>ppt_x</p:attrName>
                                        </p:attrNameLst>
                                      </p:cBhvr>
                                      <p:tavLst>
                                        <p:tav tm="0">
                                          <p:val>
                                            <p:strVal val="ppt_x"/>
                                          </p:val>
                                        </p:tav>
                                        <p:tav tm="100000">
                                          <p:val>
                                            <p:strVal val="ppt_x"/>
                                          </p:val>
                                        </p:tav>
                                      </p:tavLst>
                                    </p:anim>
                                    <p:anim calcmode="lin" valueType="num">
                                      <p:cBhvr additive="base">
                                        <p:cTn id="431" dur="3500"/>
                                        <p:tgtEl>
                                          <p:spTgt spid="4"/>
                                        </p:tgtEl>
                                        <p:attrNameLst>
                                          <p:attrName>ppt_y</p:attrName>
                                        </p:attrNameLst>
                                      </p:cBhvr>
                                      <p:tavLst>
                                        <p:tav tm="0">
                                          <p:val>
                                            <p:strVal val="ppt_y"/>
                                          </p:val>
                                        </p:tav>
                                        <p:tav tm="100000">
                                          <p:val>
                                            <p:strVal val="1+ppt_h/2"/>
                                          </p:val>
                                        </p:tav>
                                      </p:tavLst>
                                    </p:anim>
                                    <p:set>
                                      <p:cBhvr>
                                        <p:cTn id="432" dur="1" fill="hold">
                                          <p:stCondLst>
                                            <p:cond delay="3499"/>
                                          </p:stCondLst>
                                        </p:cTn>
                                        <p:tgtEl>
                                          <p:spTgt spid="4"/>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3500"/>
                                        <p:tgtEl>
                                          <p:spTgt spid="5"/>
                                        </p:tgtEl>
                                        <p:attrNameLst>
                                          <p:attrName>ppt_x</p:attrName>
                                        </p:attrNameLst>
                                      </p:cBhvr>
                                      <p:tavLst>
                                        <p:tav tm="0">
                                          <p:val>
                                            <p:strVal val="ppt_x"/>
                                          </p:val>
                                        </p:tav>
                                        <p:tav tm="100000">
                                          <p:val>
                                            <p:strVal val="ppt_x"/>
                                          </p:val>
                                        </p:tav>
                                      </p:tavLst>
                                    </p:anim>
                                    <p:anim calcmode="lin" valueType="num">
                                      <p:cBhvr additive="base">
                                        <p:cTn id="435" dur="3500"/>
                                        <p:tgtEl>
                                          <p:spTgt spid="5"/>
                                        </p:tgtEl>
                                        <p:attrNameLst>
                                          <p:attrName>ppt_y</p:attrName>
                                        </p:attrNameLst>
                                      </p:cBhvr>
                                      <p:tavLst>
                                        <p:tav tm="0">
                                          <p:val>
                                            <p:strVal val="ppt_y"/>
                                          </p:val>
                                        </p:tav>
                                        <p:tav tm="100000">
                                          <p:val>
                                            <p:strVal val="1+ppt_h/2"/>
                                          </p:val>
                                        </p:tav>
                                      </p:tavLst>
                                    </p:anim>
                                    <p:set>
                                      <p:cBhvr>
                                        <p:cTn id="436" dur="1" fill="hold">
                                          <p:stCondLst>
                                            <p:cond delay="3499"/>
                                          </p:stCondLst>
                                        </p:cTn>
                                        <p:tgtEl>
                                          <p:spTgt spid="5"/>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3500"/>
                                        <p:tgtEl>
                                          <p:spTgt spid="6"/>
                                        </p:tgtEl>
                                        <p:attrNameLst>
                                          <p:attrName>ppt_x</p:attrName>
                                        </p:attrNameLst>
                                      </p:cBhvr>
                                      <p:tavLst>
                                        <p:tav tm="0">
                                          <p:val>
                                            <p:strVal val="ppt_x"/>
                                          </p:val>
                                        </p:tav>
                                        <p:tav tm="100000">
                                          <p:val>
                                            <p:strVal val="ppt_x"/>
                                          </p:val>
                                        </p:tav>
                                      </p:tavLst>
                                    </p:anim>
                                    <p:anim calcmode="lin" valueType="num">
                                      <p:cBhvr additive="base">
                                        <p:cTn id="439" dur="3500"/>
                                        <p:tgtEl>
                                          <p:spTgt spid="6"/>
                                        </p:tgtEl>
                                        <p:attrNameLst>
                                          <p:attrName>ppt_y</p:attrName>
                                        </p:attrNameLst>
                                      </p:cBhvr>
                                      <p:tavLst>
                                        <p:tav tm="0">
                                          <p:val>
                                            <p:strVal val="ppt_y"/>
                                          </p:val>
                                        </p:tav>
                                        <p:tav tm="100000">
                                          <p:val>
                                            <p:strVal val="1+ppt_h/2"/>
                                          </p:val>
                                        </p:tav>
                                      </p:tavLst>
                                    </p:anim>
                                    <p:set>
                                      <p:cBhvr>
                                        <p:cTn id="440" dur="1" fill="hold">
                                          <p:stCondLst>
                                            <p:cond delay="3499"/>
                                          </p:stCondLst>
                                        </p:cTn>
                                        <p:tgtEl>
                                          <p:spTgt spid="6"/>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3500"/>
                                        <p:tgtEl>
                                          <p:spTgt spid="7"/>
                                        </p:tgtEl>
                                        <p:attrNameLst>
                                          <p:attrName>ppt_x</p:attrName>
                                        </p:attrNameLst>
                                      </p:cBhvr>
                                      <p:tavLst>
                                        <p:tav tm="0">
                                          <p:val>
                                            <p:strVal val="ppt_x"/>
                                          </p:val>
                                        </p:tav>
                                        <p:tav tm="100000">
                                          <p:val>
                                            <p:strVal val="ppt_x"/>
                                          </p:val>
                                        </p:tav>
                                      </p:tavLst>
                                    </p:anim>
                                    <p:anim calcmode="lin" valueType="num">
                                      <p:cBhvr additive="base">
                                        <p:cTn id="443" dur="3500"/>
                                        <p:tgtEl>
                                          <p:spTgt spid="7"/>
                                        </p:tgtEl>
                                        <p:attrNameLst>
                                          <p:attrName>ppt_y</p:attrName>
                                        </p:attrNameLst>
                                      </p:cBhvr>
                                      <p:tavLst>
                                        <p:tav tm="0">
                                          <p:val>
                                            <p:strVal val="ppt_y"/>
                                          </p:val>
                                        </p:tav>
                                        <p:tav tm="100000">
                                          <p:val>
                                            <p:strVal val="1+ppt_h/2"/>
                                          </p:val>
                                        </p:tav>
                                      </p:tavLst>
                                    </p:anim>
                                    <p:set>
                                      <p:cBhvr>
                                        <p:cTn id="444" dur="1" fill="hold">
                                          <p:stCondLst>
                                            <p:cond delay="3499"/>
                                          </p:stCondLst>
                                        </p:cTn>
                                        <p:tgtEl>
                                          <p:spTgt spid="7"/>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3500"/>
                                        <p:tgtEl>
                                          <p:spTgt spid="8"/>
                                        </p:tgtEl>
                                        <p:attrNameLst>
                                          <p:attrName>ppt_x</p:attrName>
                                        </p:attrNameLst>
                                      </p:cBhvr>
                                      <p:tavLst>
                                        <p:tav tm="0">
                                          <p:val>
                                            <p:strVal val="ppt_x"/>
                                          </p:val>
                                        </p:tav>
                                        <p:tav tm="100000">
                                          <p:val>
                                            <p:strVal val="ppt_x"/>
                                          </p:val>
                                        </p:tav>
                                      </p:tavLst>
                                    </p:anim>
                                    <p:anim calcmode="lin" valueType="num">
                                      <p:cBhvr additive="base">
                                        <p:cTn id="447" dur="3500"/>
                                        <p:tgtEl>
                                          <p:spTgt spid="8"/>
                                        </p:tgtEl>
                                        <p:attrNameLst>
                                          <p:attrName>ppt_y</p:attrName>
                                        </p:attrNameLst>
                                      </p:cBhvr>
                                      <p:tavLst>
                                        <p:tav tm="0">
                                          <p:val>
                                            <p:strVal val="ppt_y"/>
                                          </p:val>
                                        </p:tav>
                                        <p:tav tm="100000">
                                          <p:val>
                                            <p:strVal val="1+ppt_h/2"/>
                                          </p:val>
                                        </p:tav>
                                      </p:tavLst>
                                    </p:anim>
                                    <p:set>
                                      <p:cBhvr>
                                        <p:cTn id="448" dur="1" fill="hold">
                                          <p:stCondLst>
                                            <p:cond delay="3499"/>
                                          </p:stCondLst>
                                        </p:cTn>
                                        <p:tgtEl>
                                          <p:spTgt spid="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3500"/>
                                        <p:tgtEl>
                                          <p:spTgt spid="9"/>
                                        </p:tgtEl>
                                        <p:attrNameLst>
                                          <p:attrName>ppt_x</p:attrName>
                                        </p:attrNameLst>
                                      </p:cBhvr>
                                      <p:tavLst>
                                        <p:tav tm="0">
                                          <p:val>
                                            <p:strVal val="ppt_x"/>
                                          </p:val>
                                        </p:tav>
                                        <p:tav tm="100000">
                                          <p:val>
                                            <p:strVal val="ppt_x"/>
                                          </p:val>
                                        </p:tav>
                                      </p:tavLst>
                                    </p:anim>
                                    <p:anim calcmode="lin" valueType="num">
                                      <p:cBhvr additive="base">
                                        <p:cTn id="451" dur="3500"/>
                                        <p:tgtEl>
                                          <p:spTgt spid="9"/>
                                        </p:tgtEl>
                                        <p:attrNameLst>
                                          <p:attrName>ppt_y</p:attrName>
                                        </p:attrNameLst>
                                      </p:cBhvr>
                                      <p:tavLst>
                                        <p:tav tm="0">
                                          <p:val>
                                            <p:strVal val="ppt_y"/>
                                          </p:val>
                                        </p:tav>
                                        <p:tav tm="100000">
                                          <p:val>
                                            <p:strVal val="1+ppt_h/2"/>
                                          </p:val>
                                        </p:tav>
                                      </p:tavLst>
                                    </p:anim>
                                    <p:set>
                                      <p:cBhvr>
                                        <p:cTn id="452" dur="1" fill="hold">
                                          <p:stCondLst>
                                            <p:cond delay="3499"/>
                                          </p:stCondLst>
                                        </p:cTn>
                                        <p:tgtEl>
                                          <p:spTgt spid="9"/>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3500"/>
                                        <p:tgtEl>
                                          <p:spTgt spid="10"/>
                                        </p:tgtEl>
                                        <p:attrNameLst>
                                          <p:attrName>ppt_x</p:attrName>
                                        </p:attrNameLst>
                                      </p:cBhvr>
                                      <p:tavLst>
                                        <p:tav tm="0">
                                          <p:val>
                                            <p:strVal val="ppt_x"/>
                                          </p:val>
                                        </p:tav>
                                        <p:tav tm="100000">
                                          <p:val>
                                            <p:strVal val="ppt_x"/>
                                          </p:val>
                                        </p:tav>
                                      </p:tavLst>
                                    </p:anim>
                                    <p:anim calcmode="lin" valueType="num">
                                      <p:cBhvr additive="base">
                                        <p:cTn id="455" dur="3500"/>
                                        <p:tgtEl>
                                          <p:spTgt spid="10"/>
                                        </p:tgtEl>
                                        <p:attrNameLst>
                                          <p:attrName>ppt_y</p:attrName>
                                        </p:attrNameLst>
                                      </p:cBhvr>
                                      <p:tavLst>
                                        <p:tav tm="0">
                                          <p:val>
                                            <p:strVal val="ppt_y"/>
                                          </p:val>
                                        </p:tav>
                                        <p:tav tm="100000">
                                          <p:val>
                                            <p:strVal val="1+ppt_h/2"/>
                                          </p:val>
                                        </p:tav>
                                      </p:tavLst>
                                    </p:anim>
                                    <p:set>
                                      <p:cBhvr>
                                        <p:cTn id="456" dur="1" fill="hold">
                                          <p:stCondLst>
                                            <p:cond delay="3499"/>
                                          </p:stCondLst>
                                        </p:cTn>
                                        <p:tgtEl>
                                          <p:spTgt spid="1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3500"/>
                                        <p:tgtEl>
                                          <p:spTgt spid="11"/>
                                        </p:tgtEl>
                                        <p:attrNameLst>
                                          <p:attrName>ppt_x</p:attrName>
                                        </p:attrNameLst>
                                      </p:cBhvr>
                                      <p:tavLst>
                                        <p:tav tm="0">
                                          <p:val>
                                            <p:strVal val="ppt_x"/>
                                          </p:val>
                                        </p:tav>
                                        <p:tav tm="100000">
                                          <p:val>
                                            <p:strVal val="ppt_x"/>
                                          </p:val>
                                        </p:tav>
                                      </p:tavLst>
                                    </p:anim>
                                    <p:anim calcmode="lin" valueType="num">
                                      <p:cBhvr additive="base">
                                        <p:cTn id="459" dur="3500"/>
                                        <p:tgtEl>
                                          <p:spTgt spid="11"/>
                                        </p:tgtEl>
                                        <p:attrNameLst>
                                          <p:attrName>ppt_y</p:attrName>
                                        </p:attrNameLst>
                                      </p:cBhvr>
                                      <p:tavLst>
                                        <p:tav tm="0">
                                          <p:val>
                                            <p:strVal val="ppt_y"/>
                                          </p:val>
                                        </p:tav>
                                        <p:tav tm="100000">
                                          <p:val>
                                            <p:strVal val="1+ppt_h/2"/>
                                          </p:val>
                                        </p:tav>
                                      </p:tavLst>
                                    </p:anim>
                                    <p:set>
                                      <p:cBhvr>
                                        <p:cTn id="460" dur="1" fill="hold">
                                          <p:stCondLst>
                                            <p:cond delay="3499"/>
                                          </p:stCondLst>
                                        </p:cTn>
                                        <p:tgtEl>
                                          <p:spTgt spid="11"/>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3500"/>
                                        <p:tgtEl>
                                          <p:spTgt spid="12"/>
                                        </p:tgtEl>
                                        <p:attrNameLst>
                                          <p:attrName>ppt_x</p:attrName>
                                        </p:attrNameLst>
                                      </p:cBhvr>
                                      <p:tavLst>
                                        <p:tav tm="0">
                                          <p:val>
                                            <p:strVal val="ppt_x"/>
                                          </p:val>
                                        </p:tav>
                                        <p:tav tm="100000">
                                          <p:val>
                                            <p:strVal val="ppt_x"/>
                                          </p:val>
                                        </p:tav>
                                      </p:tavLst>
                                    </p:anim>
                                    <p:anim calcmode="lin" valueType="num">
                                      <p:cBhvr additive="base">
                                        <p:cTn id="463" dur="3500"/>
                                        <p:tgtEl>
                                          <p:spTgt spid="12"/>
                                        </p:tgtEl>
                                        <p:attrNameLst>
                                          <p:attrName>ppt_y</p:attrName>
                                        </p:attrNameLst>
                                      </p:cBhvr>
                                      <p:tavLst>
                                        <p:tav tm="0">
                                          <p:val>
                                            <p:strVal val="ppt_y"/>
                                          </p:val>
                                        </p:tav>
                                        <p:tav tm="100000">
                                          <p:val>
                                            <p:strVal val="1+ppt_h/2"/>
                                          </p:val>
                                        </p:tav>
                                      </p:tavLst>
                                    </p:anim>
                                    <p:set>
                                      <p:cBhvr>
                                        <p:cTn id="464" dur="1" fill="hold">
                                          <p:stCondLst>
                                            <p:cond delay="3499"/>
                                          </p:stCondLst>
                                        </p:cTn>
                                        <p:tgtEl>
                                          <p:spTgt spid="12"/>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3500"/>
                                        <p:tgtEl>
                                          <p:spTgt spid="13"/>
                                        </p:tgtEl>
                                        <p:attrNameLst>
                                          <p:attrName>ppt_x</p:attrName>
                                        </p:attrNameLst>
                                      </p:cBhvr>
                                      <p:tavLst>
                                        <p:tav tm="0">
                                          <p:val>
                                            <p:strVal val="ppt_x"/>
                                          </p:val>
                                        </p:tav>
                                        <p:tav tm="100000">
                                          <p:val>
                                            <p:strVal val="ppt_x"/>
                                          </p:val>
                                        </p:tav>
                                      </p:tavLst>
                                    </p:anim>
                                    <p:anim calcmode="lin" valueType="num">
                                      <p:cBhvr additive="base">
                                        <p:cTn id="467" dur="3500"/>
                                        <p:tgtEl>
                                          <p:spTgt spid="13"/>
                                        </p:tgtEl>
                                        <p:attrNameLst>
                                          <p:attrName>ppt_y</p:attrName>
                                        </p:attrNameLst>
                                      </p:cBhvr>
                                      <p:tavLst>
                                        <p:tav tm="0">
                                          <p:val>
                                            <p:strVal val="ppt_y"/>
                                          </p:val>
                                        </p:tav>
                                        <p:tav tm="100000">
                                          <p:val>
                                            <p:strVal val="1+ppt_h/2"/>
                                          </p:val>
                                        </p:tav>
                                      </p:tavLst>
                                    </p:anim>
                                    <p:set>
                                      <p:cBhvr>
                                        <p:cTn id="468" dur="1" fill="hold">
                                          <p:stCondLst>
                                            <p:cond delay="3499"/>
                                          </p:stCondLst>
                                        </p:cTn>
                                        <p:tgtEl>
                                          <p:spTgt spid="13"/>
                                        </p:tgtEl>
                                        <p:attrNameLst>
                                          <p:attrName>style.visibility</p:attrName>
                                        </p:attrNameLst>
                                      </p:cBhvr>
                                      <p:to>
                                        <p:strVal val="hidden"/>
                                      </p:to>
                                    </p:set>
                                  </p:childTnLst>
                                </p:cTn>
                              </p:par>
                              <p:par>
                                <p:cTn id="469" presetID="2" presetClass="exit" presetSubtype="4" fill="hold" grpId="2" nodeType="withEffect">
                                  <p:stCondLst>
                                    <p:cond delay="0"/>
                                  </p:stCondLst>
                                  <p:childTnLst>
                                    <p:anim calcmode="lin" valueType="num">
                                      <p:cBhvr additive="base">
                                        <p:cTn id="470" dur="3500"/>
                                        <p:tgtEl>
                                          <p:spTgt spid="14"/>
                                        </p:tgtEl>
                                        <p:attrNameLst>
                                          <p:attrName>ppt_x</p:attrName>
                                        </p:attrNameLst>
                                      </p:cBhvr>
                                      <p:tavLst>
                                        <p:tav tm="0">
                                          <p:val>
                                            <p:strVal val="ppt_x"/>
                                          </p:val>
                                        </p:tav>
                                        <p:tav tm="100000">
                                          <p:val>
                                            <p:strVal val="ppt_x"/>
                                          </p:val>
                                        </p:tav>
                                      </p:tavLst>
                                    </p:anim>
                                    <p:anim calcmode="lin" valueType="num">
                                      <p:cBhvr additive="base">
                                        <p:cTn id="471" dur="3500"/>
                                        <p:tgtEl>
                                          <p:spTgt spid="14"/>
                                        </p:tgtEl>
                                        <p:attrNameLst>
                                          <p:attrName>ppt_y</p:attrName>
                                        </p:attrNameLst>
                                      </p:cBhvr>
                                      <p:tavLst>
                                        <p:tav tm="0">
                                          <p:val>
                                            <p:strVal val="ppt_y"/>
                                          </p:val>
                                        </p:tav>
                                        <p:tav tm="100000">
                                          <p:val>
                                            <p:strVal val="1+ppt_h/2"/>
                                          </p:val>
                                        </p:tav>
                                      </p:tavLst>
                                    </p:anim>
                                    <p:set>
                                      <p:cBhvr>
                                        <p:cTn id="472" dur="1" fill="hold">
                                          <p:stCondLst>
                                            <p:cond delay="3499"/>
                                          </p:stCondLst>
                                        </p:cTn>
                                        <p:tgtEl>
                                          <p:spTgt spid="14"/>
                                        </p:tgtEl>
                                        <p:attrNameLst>
                                          <p:attrName>style.visibility</p:attrName>
                                        </p:attrNameLst>
                                      </p:cBhvr>
                                      <p:to>
                                        <p:strVal val="hidden"/>
                                      </p:to>
                                    </p:set>
                                  </p:childTnLst>
                                </p:cTn>
                              </p:par>
                              <p:par>
                                <p:cTn id="473" presetID="2" presetClass="exit" presetSubtype="4" fill="hold" grpId="2" nodeType="withEffect">
                                  <p:stCondLst>
                                    <p:cond delay="0"/>
                                  </p:stCondLst>
                                  <p:childTnLst>
                                    <p:anim calcmode="lin" valueType="num">
                                      <p:cBhvr additive="base">
                                        <p:cTn id="474" dur="3500"/>
                                        <p:tgtEl>
                                          <p:spTgt spid="28"/>
                                        </p:tgtEl>
                                        <p:attrNameLst>
                                          <p:attrName>ppt_x</p:attrName>
                                        </p:attrNameLst>
                                      </p:cBhvr>
                                      <p:tavLst>
                                        <p:tav tm="0">
                                          <p:val>
                                            <p:strVal val="ppt_x"/>
                                          </p:val>
                                        </p:tav>
                                        <p:tav tm="100000">
                                          <p:val>
                                            <p:strVal val="ppt_x"/>
                                          </p:val>
                                        </p:tav>
                                      </p:tavLst>
                                    </p:anim>
                                    <p:anim calcmode="lin" valueType="num">
                                      <p:cBhvr additive="base">
                                        <p:cTn id="475" dur="3500"/>
                                        <p:tgtEl>
                                          <p:spTgt spid="28"/>
                                        </p:tgtEl>
                                        <p:attrNameLst>
                                          <p:attrName>ppt_y</p:attrName>
                                        </p:attrNameLst>
                                      </p:cBhvr>
                                      <p:tavLst>
                                        <p:tav tm="0">
                                          <p:val>
                                            <p:strVal val="ppt_y"/>
                                          </p:val>
                                        </p:tav>
                                        <p:tav tm="100000">
                                          <p:val>
                                            <p:strVal val="1+ppt_h/2"/>
                                          </p:val>
                                        </p:tav>
                                      </p:tavLst>
                                    </p:anim>
                                    <p:set>
                                      <p:cBhvr>
                                        <p:cTn id="476" dur="1" fill="hold">
                                          <p:stCondLst>
                                            <p:cond delay="3499"/>
                                          </p:stCondLst>
                                        </p:cTn>
                                        <p:tgtEl>
                                          <p:spTgt spid="28"/>
                                        </p:tgtEl>
                                        <p:attrNameLst>
                                          <p:attrName>style.visibility</p:attrName>
                                        </p:attrNameLst>
                                      </p:cBhvr>
                                      <p:to>
                                        <p:strVal val="hidden"/>
                                      </p:to>
                                    </p:set>
                                  </p:childTnLst>
                                </p:cTn>
                              </p:par>
                              <p:par>
                                <p:cTn id="477" presetID="2" presetClass="exit" presetSubtype="4" fill="hold" grpId="2" nodeType="withEffect">
                                  <p:stCondLst>
                                    <p:cond delay="0"/>
                                  </p:stCondLst>
                                  <p:childTnLst>
                                    <p:anim calcmode="lin" valueType="num">
                                      <p:cBhvr additive="base">
                                        <p:cTn id="478" dur="3500"/>
                                        <p:tgtEl>
                                          <p:spTgt spid="29"/>
                                        </p:tgtEl>
                                        <p:attrNameLst>
                                          <p:attrName>ppt_x</p:attrName>
                                        </p:attrNameLst>
                                      </p:cBhvr>
                                      <p:tavLst>
                                        <p:tav tm="0">
                                          <p:val>
                                            <p:strVal val="ppt_x"/>
                                          </p:val>
                                        </p:tav>
                                        <p:tav tm="100000">
                                          <p:val>
                                            <p:strVal val="ppt_x"/>
                                          </p:val>
                                        </p:tav>
                                      </p:tavLst>
                                    </p:anim>
                                    <p:anim calcmode="lin" valueType="num">
                                      <p:cBhvr additive="base">
                                        <p:cTn id="479" dur="3500"/>
                                        <p:tgtEl>
                                          <p:spTgt spid="29"/>
                                        </p:tgtEl>
                                        <p:attrNameLst>
                                          <p:attrName>ppt_y</p:attrName>
                                        </p:attrNameLst>
                                      </p:cBhvr>
                                      <p:tavLst>
                                        <p:tav tm="0">
                                          <p:val>
                                            <p:strVal val="ppt_y"/>
                                          </p:val>
                                        </p:tav>
                                        <p:tav tm="100000">
                                          <p:val>
                                            <p:strVal val="1+ppt_h/2"/>
                                          </p:val>
                                        </p:tav>
                                      </p:tavLst>
                                    </p:anim>
                                    <p:set>
                                      <p:cBhvr>
                                        <p:cTn id="480" dur="1" fill="hold">
                                          <p:stCondLst>
                                            <p:cond delay="3499"/>
                                          </p:stCondLst>
                                        </p:cTn>
                                        <p:tgtEl>
                                          <p:spTgt spid="29"/>
                                        </p:tgtEl>
                                        <p:attrNameLst>
                                          <p:attrName>style.visibility</p:attrName>
                                        </p:attrNameLst>
                                      </p:cBhvr>
                                      <p:to>
                                        <p:strVal val="hidden"/>
                                      </p:to>
                                    </p:set>
                                  </p:childTnLst>
                                </p:cTn>
                              </p:par>
                              <p:par>
                                <p:cTn id="481" presetID="2" presetClass="exit" presetSubtype="4" fill="hold" grpId="2" nodeType="withEffect">
                                  <p:stCondLst>
                                    <p:cond delay="0"/>
                                  </p:stCondLst>
                                  <p:childTnLst>
                                    <p:anim calcmode="lin" valueType="num">
                                      <p:cBhvr additive="base">
                                        <p:cTn id="482" dur="3500"/>
                                        <p:tgtEl>
                                          <p:spTgt spid="30"/>
                                        </p:tgtEl>
                                        <p:attrNameLst>
                                          <p:attrName>ppt_x</p:attrName>
                                        </p:attrNameLst>
                                      </p:cBhvr>
                                      <p:tavLst>
                                        <p:tav tm="0">
                                          <p:val>
                                            <p:strVal val="ppt_x"/>
                                          </p:val>
                                        </p:tav>
                                        <p:tav tm="100000">
                                          <p:val>
                                            <p:strVal val="ppt_x"/>
                                          </p:val>
                                        </p:tav>
                                      </p:tavLst>
                                    </p:anim>
                                    <p:anim calcmode="lin" valueType="num">
                                      <p:cBhvr additive="base">
                                        <p:cTn id="483" dur="3500"/>
                                        <p:tgtEl>
                                          <p:spTgt spid="30"/>
                                        </p:tgtEl>
                                        <p:attrNameLst>
                                          <p:attrName>ppt_y</p:attrName>
                                        </p:attrNameLst>
                                      </p:cBhvr>
                                      <p:tavLst>
                                        <p:tav tm="0">
                                          <p:val>
                                            <p:strVal val="ppt_y"/>
                                          </p:val>
                                        </p:tav>
                                        <p:tav tm="100000">
                                          <p:val>
                                            <p:strVal val="1+ppt_h/2"/>
                                          </p:val>
                                        </p:tav>
                                      </p:tavLst>
                                    </p:anim>
                                    <p:set>
                                      <p:cBhvr>
                                        <p:cTn id="484" dur="1" fill="hold">
                                          <p:stCondLst>
                                            <p:cond delay="3499"/>
                                          </p:stCondLst>
                                        </p:cTn>
                                        <p:tgtEl>
                                          <p:spTgt spid="30"/>
                                        </p:tgtEl>
                                        <p:attrNameLst>
                                          <p:attrName>style.visibility</p:attrName>
                                        </p:attrNameLst>
                                      </p:cBhvr>
                                      <p:to>
                                        <p:strVal val="hidden"/>
                                      </p:to>
                                    </p:set>
                                  </p:childTnLst>
                                </p:cTn>
                              </p:par>
                              <p:par>
                                <p:cTn id="485" presetID="2" presetClass="exit" presetSubtype="4" fill="hold" grpId="2" nodeType="withEffect">
                                  <p:stCondLst>
                                    <p:cond delay="0"/>
                                  </p:stCondLst>
                                  <p:childTnLst>
                                    <p:anim calcmode="lin" valueType="num">
                                      <p:cBhvr additive="base">
                                        <p:cTn id="486" dur="3500"/>
                                        <p:tgtEl>
                                          <p:spTgt spid="31"/>
                                        </p:tgtEl>
                                        <p:attrNameLst>
                                          <p:attrName>ppt_x</p:attrName>
                                        </p:attrNameLst>
                                      </p:cBhvr>
                                      <p:tavLst>
                                        <p:tav tm="0">
                                          <p:val>
                                            <p:strVal val="ppt_x"/>
                                          </p:val>
                                        </p:tav>
                                        <p:tav tm="100000">
                                          <p:val>
                                            <p:strVal val="ppt_x"/>
                                          </p:val>
                                        </p:tav>
                                      </p:tavLst>
                                    </p:anim>
                                    <p:anim calcmode="lin" valueType="num">
                                      <p:cBhvr additive="base">
                                        <p:cTn id="487" dur="3500"/>
                                        <p:tgtEl>
                                          <p:spTgt spid="31"/>
                                        </p:tgtEl>
                                        <p:attrNameLst>
                                          <p:attrName>ppt_y</p:attrName>
                                        </p:attrNameLst>
                                      </p:cBhvr>
                                      <p:tavLst>
                                        <p:tav tm="0">
                                          <p:val>
                                            <p:strVal val="ppt_y"/>
                                          </p:val>
                                        </p:tav>
                                        <p:tav tm="100000">
                                          <p:val>
                                            <p:strVal val="1+ppt_h/2"/>
                                          </p:val>
                                        </p:tav>
                                      </p:tavLst>
                                    </p:anim>
                                    <p:set>
                                      <p:cBhvr>
                                        <p:cTn id="488" dur="1" fill="hold">
                                          <p:stCondLst>
                                            <p:cond delay="3499"/>
                                          </p:stCondLst>
                                        </p:cTn>
                                        <p:tgtEl>
                                          <p:spTgt spid="31"/>
                                        </p:tgtEl>
                                        <p:attrNameLst>
                                          <p:attrName>style.visibility</p:attrName>
                                        </p:attrNameLst>
                                      </p:cBhvr>
                                      <p:to>
                                        <p:strVal val="hidden"/>
                                      </p:to>
                                    </p:set>
                                  </p:childTnLst>
                                </p:cTn>
                              </p:par>
                              <p:par>
                                <p:cTn id="489" presetID="2" presetClass="exit" presetSubtype="4" fill="hold" grpId="2" nodeType="withEffect">
                                  <p:stCondLst>
                                    <p:cond delay="0"/>
                                  </p:stCondLst>
                                  <p:childTnLst>
                                    <p:anim calcmode="lin" valueType="num">
                                      <p:cBhvr additive="base">
                                        <p:cTn id="490" dur="3500"/>
                                        <p:tgtEl>
                                          <p:spTgt spid="32"/>
                                        </p:tgtEl>
                                        <p:attrNameLst>
                                          <p:attrName>ppt_x</p:attrName>
                                        </p:attrNameLst>
                                      </p:cBhvr>
                                      <p:tavLst>
                                        <p:tav tm="0">
                                          <p:val>
                                            <p:strVal val="ppt_x"/>
                                          </p:val>
                                        </p:tav>
                                        <p:tav tm="100000">
                                          <p:val>
                                            <p:strVal val="ppt_x"/>
                                          </p:val>
                                        </p:tav>
                                      </p:tavLst>
                                    </p:anim>
                                    <p:anim calcmode="lin" valueType="num">
                                      <p:cBhvr additive="base">
                                        <p:cTn id="491" dur="3500"/>
                                        <p:tgtEl>
                                          <p:spTgt spid="32"/>
                                        </p:tgtEl>
                                        <p:attrNameLst>
                                          <p:attrName>ppt_y</p:attrName>
                                        </p:attrNameLst>
                                      </p:cBhvr>
                                      <p:tavLst>
                                        <p:tav tm="0">
                                          <p:val>
                                            <p:strVal val="ppt_y"/>
                                          </p:val>
                                        </p:tav>
                                        <p:tav tm="100000">
                                          <p:val>
                                            <p:strVal val="1+ppt_h/2"/>
                                          </p:val>
                                        </p:tav>
                                      </p:tavLst>
                                    </p:anim>
                                    <p:set>
                                      <p:cBhvr>
                                        <p:cTn id="492" dur="1" fill="hold">
                                          <p:stCondLst>
                                            <p:cond delay="3499"/>
                                          </p:stCondLst>
                                        </p:cTn>
                                        <p:tgtEl>
                                          <p:spTgt spid="32"/>
                                        </p:tgtEl>
                                        <p:attrNameLst>
                                          <p:attrName>style.visibility</p:attrName>
                                        </p:attrNameLst>
                                      </p:cBhvr>
                                      <p:to>
                                        <p:strVal val="hidden"/>
                                      </p:to>
                                    </p:set>
                                  </p:childTnLst>
                                </p:cTn>
                              </p:par>
                              <p:par>
                                <p:cTn id="493" presetID="2" presetClass="exit" presetSubtype="4" fill="hold" grpId="2" nodeType="withEffect">
                                  <p:stCondLst>
                                    <p:cond delay="0"/>
                                  </p:stCondLst>
                                  <p:childTnLst>
                                    <p:anim calcmode="lin" valueType="num">
                                      <p:cBhvr additive="base">
                                        <p:cTn id="494" dur="3500"/>
                                        <p:tgtEl>
                                          <p:spTgt spid="33"/>
                                        </p:tgtEl>
                                        <p:attrNameLst>
                                          <p:attrName>ppt_x</p:attrName>
                                        </p:attrNameLst>
                                      </p:cBhvr>
                                      <p:tavLst>
                                        <p:tav tm="0">
                                          <p:val>
                                            <p:strVal val="ppt_x"/>
                                          </p:val>
                                        </p:tav>
                                        <p:tav tm="100000">
                                          <p:val>
                                            <p:strVal val="ppt_x"/>
                                          </p:val>
                                        </p:tav>
                                      </p:tavLst>
                                    </p:anim>
                                    <p:anim calcmode="lin" valueType="num">
                                      <p:cBhvr additive="base">
                                        <p:cTn id="495" dur="3500"/>
                                        <p:tgtEl>
                                          <p:spTgt spid="33"/>
                                        </p:tgtEl>
                                        <p:attrNameLst>
                                          <p:attrName>ppt_y</p:attrName>
                                        </p:attrNameLst>
                                      </p:cBhvr>
                                      <p:tavLst>
                                        <p:tav tm="0">
                                          <p:val>
                                            <p:strVal val="ppt_y"/>
                                          </p:val>
                                        </p:tav>
                                        <p:tav tm="100000">
                                          <p:val>
                                            <p:strVal val="1+ppt_h/2"/>
                                          </p:val>
                                        </p:tav>
                                      </p:tavLst>
                                    </p:anim>
                                    <p:set>
                                      <p:cBhvr>
                                        <p:cTn id="496" dur="1" fill="hold">
                                          <p:stCondLst>
                                            <p:cond delay="3499"/>
                                          </p:stCondLst>
                                        </p:cTn>
                                        <p:tgtEl>
                                          <p:spTgt spid="33"/>
                                        </p:tgtEl>
                                        <p:attrNameLst>
                                          <p:attrName>style.visibility</p:attrName>
                                        </p:attrNameLst>
                                      </p:cBhvr>
                                      <p:to>
                                        <p:strVal val="hidden"/>
                                      </p:to>
                                    </p:set>
                                  </p:childTnLst>
                                </p:cTn>
                              </p:par>
                              <p:par>
                                <p:cTn id="497" presetID="2" presetClass="exit" presetSubtype="4" fill="hold" grpId="2" nodeType="withEffect">
                                  <p:stCondLst>
                                    <p:cond delay="0"/>
                                  </p:stCondLst>
                                  <p:childTnLst>
                                    <p:anim calcmode="lin" valueType="num">
                                      <p:cBhvr additive="base">
                                        <p:cTn id="498" dur="3500"/>
                                        <p:tgtEl>
                                          <p:spTgt spid="34"/>
                                        </p:tgtEl>
                                        <p:attrNameLst>
                                          <p:attrName>ppt_x</p:attrName>
                                        </p:attrNameLst>
                                      </p:cBhvr>
                                      <p:tavLst>
                                        <p:tav tm="0">
                                          <p:val>
                                            <p:strVal val="ppt_x"/>
                                          </p:val>
                                        </p:tav>
                                        <p:tav tm="100000">
                                          <p:val>
                                            <p:strVal val="ppt_x"/>
                                          </p:val>
                                        </p:tav>
                                      </p:tavLst>
                                    </p:anim>
                                    <p:anim calcmode="lin" valueType="num">
                                      <p:cBhvr additive="base">
                                        <p:cTn id="499" dur="3500"/>
                                        <p:tgtEl>
                                          <p:spTgt spid="34"/>
                                        </p:tgtEl>
                                        <p:attrNameLst>
                                          <p:attrName>ppt_y</p:attrName>
                                        </p:attrNameLst>
                                      </p:cBhvr>
                                      <p:tavLst>
                                        <p:tav tm="0">
                                          <p:val>
                                            <p:strVal val="ppt_y"/>
                                          </p:val>
                                        </p:tav>
                                        <p:tav tm="100000">
                                          <p:val>
                                            <p:strVal val="1+ppt_h/2"/>
                                          </p:val>
                                        </p:tav>
                                      </p:tavLst>
                                    </p:anim>
                                    <p:set>
                                      <p:cBhvr>
                                        <p:cTn id="500" dur="1" fill="hold">
                                          <p:stCondLst>
                                            <p:cond delay="3499"/>
                                          </p:stCondLst>
                                        </p:cTn>
                                        <p:tgtEl>
                                          <p:spTgt spid="34"/>
                                        </p:tgtEl>
                                        <p:attrNameLst>
                                          <p:attrName>style.visibility</p:attrName>
                                        </p:attrNameLst>
                                      </p:cBhvr>
                                      <p:to>
                                        <p:strVal val="hidden"/>
                                      </p:to>
                                    </p:set>
                                  </p:childTnLst>
                                </p:cTn>
                              </p:par>
                              <p:par>
                                <p:cTn id="501" presetID="2" presetClass="exit" presetSubtype="4" fill="hold" grpId="2" nodeType="withEffect">
                                  <p:stCondLst>
                                    <p:cond delay="0"/>
                                  </p:stCondLst>
                                  <p:childTnLst>
                                    <p:anim calcmode="lin" valueType="num">
                                      <p:cBhvr additive="base">
                                        <p:cTn id="502" dur="3500"/>
                                        <p:tgtEl>
                                          <p:spTgt spid="35"/>
                                        </p:tgtEl>
                                        <p:attrNameLst>
                                          <p:attrName>ppt_x</p:attrName>
                                        </p:attrNameLst>
                                      </p:cBhvr>
                                      <p:tavLst>
                                        <p:tav tm="0">
                                          <p:val>
                                            <p:strVal val="ppt_x"/>
                                          </p:val>
                                        </p:tav>
                                        <p:tav tm="100000">
                                          <p:val>
                                            <p:strVal val="ppt_x"/>
                                          </p:val>
                                        </p:tav>
                                      </p:tavLst>
                                    </p:anim>
                                    <p:anim calcmode="lin" valueType="num">
                                      <p:cBhvr additive="base">
                                        <p:cTn id="503" dur="3500"/>
                                        <p:tgtEl>
                                          <p:spTgt spid="35"/>
                                        </p:tgtEl>
                                        <p:attrNameLst>
                                          <p:attrName>ppt_y</p:attrName>
                                        </p:attrNameLst>
                                      </p:cBhvr>
                                      <p:tavLst>
                                        <p:tav tm="0">
                                          <p:val>
                                            <p:strVal val="ppt_y"/>
                                          </p:val>
                                        </p:tav>
                                        <p:tav tm="100000">
                                          <p:val>
                                            <p:strVal val="1+ppt_h/2"/>
                                          </p:val>
                                        </p:tav>
                                      </p:tavLst>
                                    </p:anim>
                                    <p:set>
                                      <p:cBhvr>
                                        <p:cTn id="504" dur="1" fill="hold">
                                          <p:stCondLst>
                                            <p:cond delay="3499"/>
                                          </p:stCondLst>
                                        </p:cTn>
                                        <p:tgtEl>
                                          <p:spTgt spid="35"/>
                                        </p:tgtEl>
                                        <p:attrNameLst>
                                          <p:attrName>style.visibility</p:attrName>
                                        </p:attrNameLst>
                                      </p:cBhvr>
                                      <p:to>
                                        <p:strVal val="hidden"/>
                                      </p:to>
                                    </p:set>
                                  </p:childTnLst>
                                </p:cTn>
                              </p:par>
                              <p:par>
                                <p:cTn id="505" presetID="2" presetClass="exit" presetSubtype="4" fill="hold" grpId="2" nodeType="withEffect">
                                  <p:stCondLst>
                                    <p:cond delay="0"/>
                                  </p:stCondLst>
                                  <p:childTnLst>
                                    <p:anim calcmode="lin" valueType="num">
                                      <p:cBhvr additive="base">
                                        <p:cTn id="506" dur="3500"/>
                                        <p:tgtEl>
                                          <p:spTgt spid="36"/>
                                        </p:tgtEl>
                                        <p:attrNameLst>
                                          <p:attrName>ppt_x</p:attrName>
                                        </p:attrNameLst>
                                      </p:cBhvr>
                                      <p:tavLst>
                                        <p:tav tm="0">
                                          <p:val>
                                            <p:strVal val="ppt_x"/>
                                          </p:val>
                                        </p:tav>
                                        <p:tav tm="100000">
                                          <p:val>
                                            <p:strVal val="ppt_x"/>
                                          </p:val>
                                        </p:tav>
                                      </p:tavLst>
                                    </p:anim>
                                    <p:anim calcmode="lin" valueType="num">
                                      <p:cBhvr additive="base">
                                        <p:cTn id="507" dur="3500"/>
                                        <p:tgtEl>
                                          <p:spTgt spid="36"/>
                                        </p:tgtEl>
                                        <p:attrNameLst>
                                          <p:attrName>ppt_y</p:attrName>
                                        </p:attrNameLst>
                                      </p:cBhvr>
                                      <p:tavLst>
                                        <p:tav tm="0">
                                          <p:val>
                                            <p:strVal val="ppt_y"/>
                                          </p:val>
                                        </p:tav>
                                        <p:tav tm="100000">
                                          <p:val>
                                            <p:strVal val="1+ppt_h/2"/>
                                          </p:val>
                                        </p:tav>
                                      </p:tavLst>
                                    </p:anim>
                                    <p:set>
                                      <p:cBhvr>
                                        <p:cTn id="508" dur="1" fill="hold">
                                          <p:stCondLst>
                                            <p:cond delay="3499"/>
                                          </p:stCondLst>
                                        </p:cTn>
                                        <p:tgtEl>
                                          <p:spTgt spid="36"/>
                                        </p:tgtEl>
                                        <p:attrNameLst>
                                          <p:attrName>style.visibility</p:attrName>
                                        </p:attrNameLst>
                                      </p:cBhvr>
                                      <p:to>
                                        <p:strVal val="hidden"/>
                                      </p:to>
                                    </p:set>
                                  </p:childTnLst>
                                </p:cTn>
                              </p:par>
                              <p:par>
                                <p:cTn id="509" presetID="2" presetClass="exit" presetSubtype="4" fill="hold" grpId="2" nodeType="withEffect">
                                  <p:stCondLst>
                                    <p:cond delay="0"/>
                                  </p:stCondLst>
                                  <p:childTnLst>
                                    <p:anim calcmode="lin" valueType="num">
                                      <p:cBhvr additive="base">
                                        <p:cTn id="510" dur="3500"/>
                                        <p:tgtEl>
                                          <p:spTgt spid="37"/>
                                        </p:tgtEl>
                                        <p:attrNameLst>
                                          <p:attrName>ppt_x</p:attrName>
                                        </p:attrNameLst>
                                      </p:cBhvr>
                                      <p:tavLst>
                                        <p:tav tm="0">
                                          <p:val>
                                            <p:strVal val="ppt_x"/>
                                          </p:val>
                                        </p:tav>
                                        <p:tav tm="100000">
                                          <p:val>
                                            <p:strVal val="ppt_x"/>
                                          </p:val>
                                        </p:tav>
                                      </p:tavLst>
                                    </p:anim>
                                    <p:anim calcmode="lin" valueType="num">
                                      <p:cBhvr additive="base">
                                        <p:cTn id="511" dur="3500"/>
                                        <p:tgtEl>
                                          <p:spTgt spid="37"/>
                                        </p:tgtEl>
                                        <p:attrNameLst>
                                          <p:attrName>ppt_y</p:attrName>
                                        </p:attrNameLst>
                                      </p:cBhvr>
                                      <p:tavLst>
                                        <p:tav tm="0">
                                          <p:val>
                                            <p:strVal val="ppt_y"/>
                                          </p:val>
                                        </p:tav>
                                        <p:tav tm="100000">
                                          <p:val>
                                            <p:strVal val="1+ppt_h/2"/>
                                          </p:val>
                                        </p:tav>
                                      </p:tavLst>
                                    </p:anim>
                                    <p:set>
                                      <p:cBhvr>
                                        <p:cTn id="512" dur="1" fill="hold">
                                          <p:stCondLst>
                                            <p:cond delay="3499"/>
                                          </p:stCondLst>
                                        </p:cTn>
                                        <p:tgtEl>
                                          <p:spTgt spid="37"/>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500"/>
                                        <p:tgtEl>
                                          <p:spTgt spid="38"/>
                                        </p:tgtEl>
                                        <p:attrNameLst>
                                          <p:attrName>ppt_x</p:attrName>
                                        </p:attrNameLst>
                                      </p:cBhvr>
                                      <p:tavLst>
                                        <p:tav tm="0">
                                          <p:val>
                                            <p:strVal val="ppt_x"/>
                                          </p:val>
                                        </p:tav>
                                        <p:tav tm="100000">
                                          <p:val>
                                            <p:strVal val="ppt_x"/>
                                          </p:val>
                                        </p:tav>
                                      </p:tavLst>
                                    </p:anim>
                                    <p:anim calcmode="lin" valueType="num">
                                      <p:cBhvr additive="base">
                                        <p:cTn id="515" dur="3500"/>
                                        <p:tgtEl>
                                          <p:spTgt spid="38"/>
                                        </p:tgtEl>
                                        <p:attrNameLst>
                                          <p:attrName>ppt_y</p:attrName>
                                        </p:attrNameLst>
                                      </p:cBhvr>
                                      <p:tavLst>
                                        <p:tav tm="0">
                                          <p:val>
                                            <p:strVal val="ppt_y"/>
                                          </p:val>
                                        </p:tav>
                                        <p:tav tm="100000">
                                          <p:val>
                                            <p:strVal val="1+ppt_h/2"/>
                                          </p:val>
                                        </p:tav>
                                      </p:tavLst>
                                    </p:anim>
                                    <p:set>
                                      <p:cBhvr>
                                        <p:cTn id="516" dur="1" fill="hold">
                                          <p:stCondLst>
                                            <p:cond delay="3499"/>
                                          </p:stCondLst>
                                        </p:cTn>
                                        <p:tgtEl>
                                          <p:spTgt spid="38"/>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500"/>
                                        <p:tgtEl>
                                          <p:spTgt spid="39"/>
                                        </p:tgtEl>
                                        <p:attrNameLst>
                                          <p:attrName>ppt_x</p:attrName>
                                        </p:attrNameLst>
                                      </p:cBhvr>
                                      <p:tavLst>
                                        <p:tav tm="0">
                                          <p:val>
                                            <p:strVal val="ppt_x"/>
                                          </p:val>
                                        </p:tav>
                                        <p:tav tm="100000">
                                          <p:val>
                                            <p:strVal val="ppt_x"/>
                                          </p:val>
                                        </p:tav>
                                      </p:tavLst>
                                    </p:anim>
                                    <p:anim calcmode="lin" valueType="num">
                                      <p:cBhvr additive="base">
                                        <p:cTn id="519" dur="3500"/>
                                        <p:tgtEl>
                                          <p:spTgt spid="39"/>
                                        </p:tgtEl>
                                        <p:attrNameLst>
                                          <p:attrName>ppt_y</p:attrName>
                                        </p:attrNameLst>
                                      </p:cBhvr>
                                      <p:tavLst>
                                        <p:tav tm="0">
                                          <p:val>
                                            <p:strVal val="ppt_y"/>
                                          </p:val>
                                        </p:tav>
                                        <p:tav tm="100000">
                                          <p:val>
                                            <p:strVal val="1+ppt_h/2"/>
                                          </p:val>
                                        </p:tav>
                                      </p:tavLst>
                                    </p:anim>
                                    <p:set>
                                      <p:cBhvr>
                                        <p:cTn id="520" dur="1" fill="hold">
                                          <p:stCondLst>
                                            <p:cond delay="3499"/>
                                          </p:stCondLst>
                                        </p:cTn>
                                        <p:tgtEl>
                                          <p:spTgt spid="39"/>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500"/>
                                        <p:tgtEl>
                                          <p:spTgt spid="40"/>
                                        </p:tgtEl>
                                        <p:attrNameLst>
                                          <p:attrName>ppt_x</p:attrName>
                                        </p:attrNameLst>
                                      </p:cBhvr>
                                      <p:tavLst>
                                        <p:tav tm="0">
                                          <p:val>
                                            <p:strVal val="ppt_x"/>
                                          </p:val>
                                        </p:tav>
                                        <p:tav tm="100000">
                                          <p:val>
                                            <p:strVal val="ppt_x"/>
                                          </p:val>
                                        </p:tav>
                                      </p:tavLst>
                                    </p:anim>
                                    <p:anim calcmode="lin" valueType="num">
                                      <p:cBhvr additive="base">
                                        <p:cTn id="523" dur="3500"/>
                                        <p:tgtEl>
                                          <p:spTgt spid="40"/>
                                        </p:tgtEl>
                                        <p:attrNameLst>
                                          <p:attrName>ppt_y</p:attrName>
                                        </p:attrNameLst>
                                      </p:cBhvr>
                                      <p:tavLst>
                                        <p:tav tm="0">
                                          <p:val>
                                            <p:strVal val="ppt_y"/>
                                          </p:val>
                                        </p:tav>
                                        <p:tav tm="100000">
                                          <p:val>
                                            <p:strVal val="1+ppt_h/2"/>
                                          </p:val>
                                        </p:tav>
                                      </p:tavLst>
                                    </p:anim>
                                    <p:set>
                                      <p:cBhvr>
                                        <p:cTn id="524" dur="1" fill="hold">
                                          <p:stCondLst>
                                            <p:cond delay="3499"/>
                                          </p:stCondLst>
                                        </p:cTn>
                                        <p:tgtEl>
                                          <p:spTgt spid="40"/>
                                        </p:tgtEl>
                                        <p:attrNameLst>
                                          <p:attrName>style.visibility</p:attrName>
                                        </p:attrNameLst>
                                      </p:cBhvr>
                                      <p:to>
                                        <p:strVal val="hidden"/>
                                      </p:to>
                                    </p:set>
                                  </p:childTnLst>
                                </p:cTn>
                              </p:par>
                              <p:par>
                                <p:cTn id="525" presetID="2" presetClass="exit" presetSubtype="1" fill="hold" grpId="2" nodeType="withEffect">
                                  <p:stCondLst>
                                    <p:cond delay="0"/>
                                  </p:stCondLst>
                                  <p:childTnLst>
                                    <p:anim calcmode="lin" valueType="num">
                                      <p:cBhvr additive="base">
                                        <p:cTn id="526" dur="3500"/>
                                        <p:tgtEl>
                                          <p:spTgt spid="15"/>
                                        </p:tgtEl>
                                        <p:attrNameLst>
                                          <p:attrName>ppt_x</p:attrName>
                                        </p:attrNameLst>
                                      </p:cBhvr>
                                      <p:tavLst>
                                        <p:tav tm="0">
                                          <p:val>
                                            <p:strVal val="ppt_x"/>
                                          </p:val>
                                        </p:tav>
                                        <p:tav tm="100000">
                                          <p:val>
                                            <p:strVal val="ppt_x"/>
                                          </p:val>
                                        </p:tav>
                                      </p:tavLst>
                                    </p:anim>
                                    <p:anim calcmode="lin" valueType="num">
                                      <p:cBhvr additive="base">
                                        <p:cTn id="527" dur="3500"/>
                                        <p:tgtEl>
                                          <p:spTgt spid="15"/>
                                        </p:tgtEl>
                                        <p:attrNameLst>
                                          <p:attrName>ppt_y</p:attrName>
                                        </p:attrNameLst>
                                      </p:cBhvr>
                                      <p:tavLst>
                                        <p:tav tm="0">
                                          <p:val>
                                            <p:strVal val="ppt_y"/>
                                          </p:val>
                                        </p:tav>
                                        <p:tav tm="100000">
                                          <p:val>
                                            <p:strVal val="0-ppt_h/2"/>
                                          </p:val>
                                        </p:tav>
                                      </p:tavLst>
                                    </p:anim>
                                    <p:set>
                                      <p:cBhvr>
                                        <p:cTn id="528" dur="1" fill="hold">
                                          <p:stCondLst>
                                            <p:cond delay="3499"/>
                                          </p:stCondLst>
                                        </p:cTn>
                                        <p:tgtEl>
                                          <p:spTgt spid="15"/>
                                        </p:tgtEl>
                                        <p:attrNameLst>
                                          <p:attrName>style.visibility</p:attrName>
                                        </p:attrNameLst>
                                      </p:cBhvr>
                                      <p:to>
                                        <p:strVal val="hidden"/>
                                      </p:to>
                                    </p:set>
                                  </p:childTnLst>
                                </p:cTn>
                              </p:par>
                              <p:par>
                                <p:cTn id="529" presetID="2" presetClass="exit" presetSubtype="1" fill="hold" grpId="2" nodeType="withEffect">
                                  <p:stCondLst>
                                    <p:cond delay="0"/>
                                  </p:stCondLst>
                                  <p:childTnLst>
                                    <p:anim calcmode="lin" valueType="num">
                                      <p:cBhvr additive="base">
                                        <p:cTn id="530" dur="3500"/>
                                        <p:tgtEl>
                                          <p:spTgt spid="16"/>
                                        </p:tgtEl>
                                        <p:attrNameLst>
                                          <p:attrName>ppt_x</p:attrName>
                                        </p:attrNameLst>
                                      </p:cBhvr>
                                      <p:tavLst>
                                        <p:tav tm="0">
                                          <p:val>
                                            <p:strVal val="ppt_x"/>
                                          </p:val>
                                        </p:tav>
                                        <p:tav tm="100000">
                                          <p:val>
                                            <p:strVal val="ppt_x"/>
                                          </p:val>
                                        </p:tav>
                                      </p:tavLst>
                                    </p:anim>
                                    <p:anim calcmode="lin" valueType="num">
                                      <p:cBhvr additive="base">
                                        <p:cTn id="531" dur="3500"/>
                                        <p:tgtEl>
                                          <p:spTgt spid="16"/>
                                        </p:tgtEl>
                                        <p:attrNameLst>
                                          <p:attrName>ppt_y</p:attrName>
                                        </p:attrNameLst>
                                      </p:cBhvr>
                                      <p:tavLst>
                                        <p:tav tm="0">
                                          <p:val>
                                            <p:strVal val="ppt_y"/>
                                          </p:val>
                                        </p:tav>
                                        <p:tav tm="100000">
                                          <p:val>
                                            <p:strVal val="0-ppt_h/2"/>
                                          </p:val>
                                        </p:tav>
                                      </p:tavLst>
                                    </p:anim>
                                    <p:set>
                                      <p:cBhvr>
                                        <p:cTn id="532" dur="1" fill="hold">
                                          <p:stCondLst>
                                            <p:cond delay="3499"/>
                                          </p:stCondLst>
                                        </p:cTn>
                                        <p:tgtEl>
                                          <p:spTgt spid="16"/>
                                        </p:tgtEl>
                                        <p:attrNameLst>
                                          <p:attrName>style.visibility</p:attrName>
                                        </p:attrNameLst>
                                      </p:cBhvr>
                                      <p:to>
                                        <p:strVal val="hidden"/>
                                      </p:to>
                                    </p:set>
                                  </p:childTnLst>
                                </p:cTn>
                              </p:par>
                              <p:par>
                                <p:cTn id="533" presetID="2" presetClass="exit" presetSubtype="1" fill="hold" grpId="2" nodeType="withEffect">
                                  <p:stCondLst>
                                    <p:cond delay="0"/>
                                  </p:stCondLst>
                                  <p:childTnLst>
                                    <p:anim calcmode="lin" valueType="num">
                                      <p:cBhvr additive="base">
                                        <p:cTn id="534" dur="3500"/>
                                        <p:tgtEl>
                                          <p:spTgt spid="17"/>
                                        </p:tgtEl>
                                        <p:attrNameLst>
                                          <p:attrName>ppt_x</p:attrName>
                                        </p:attrNameLst>
                                      </p:cBhvr>
                                      <p:tavLst>
                                        <p:tav tm="0">
                                          <p:val>
                                            <p:strVal val="ppt_x"/>
                                          </p:val>
                                        </p:tav>
                                        <p:tav tm="100000">
                                          <p:val>
                                            <p:strVal val="ppt_x"/>
                                          </p:val>
                                        </p:tav>
                                      </p:tavLst>
                                    </p:anim>
                                    <p:anim calcmode="lin" valueType="num">
                                      <p:cBhvr additive="base">
                                        <p:cTn id="535" dur="3500"/>
                                        <p:tgtEl>
                                          <p:spTgt spid="17"/>
                                        </p:tgtEl>
                                        <p:attrNameLst>
                                          <p:attrName>ppt_y</p:attrName>
                                        </p:attrNameLst>
                                      </p:cBhvr>
                                      <p:tavLst>
                                        <p:tav tm="0">
                                          <p:val>
                                            <p:strVal val="ppt_y"/>
                                          </p:val>
                                        </p:tav>
                                        <p:tav tm="100000">
                                          <p:val>
                                            <p:strVal val="0-ppt_h/2"/>
                                          </p:val>
                                        </p:tav>
                                      </p:tavLst>
                                    </p:anim>
                                    <p:set>
                                      <p:cBhvr>
                                        <p:cTn id="536" dur="1" fill="hold">
                                          <p:stCondLst>
                                            <p:cond delay="3499"/>
                                          </p:stCondLst>
                                        </p:cTn>
                                        <p:tgtEl>
                                          <p:spTgt spid="17"/>
                                        </p:tgtEl>
                                        <p:attrNameLst>
                                          <p:attrName>style.visibility</p:attrName>
                                        </p:attrNameLst>
                                      </p:cBhvr>
                                      <p:to>
                                        <p:strVal val="hidden"/>
                                      </p:to>
                                    </p:set>
                                  </p:childTnLst>
                                </p:cTn>
                              </p:par>
                              <p:par>
                                <p:cTn id="537" presetID="2" presetClass="exit" presetSubtype="1" fill="hold" grpId="2" nodeType="withEffect">
                                  <p:stCondLst>
                                    <p:cond delay="0"/>
                                  </p:stCondLst>
                                  <p:childTnLst>
                                    <p:anim calcmode="lin" valueType="num">
                                      <p:cBhvr additive="base">
                                        <p:cTn id="538" dur="3500"/>
                                        <p:tgtEl>
                                          <p:spTgt spid="18"/>
                                        </p:tgtEl>
                                        <p:attrNameLst>
                                          <p:attrName>ppt_x</p:attrName>
                                        </p:attrNameLst>
                                      </p:cBhvr>
                                      <p:tavLst>
                                        <p:tav tm="0">
                                          <p:val>
                                            <p:strVal val="ppt_x"/>
                                          </p:val>
                                        </p:tav>
                                        <p:tav tm="100000">
                                          <p:val>
                                            <p:strVal val="ppt_x"/>
                                          </p:val>
                                        </p:tav>
                                      </p:tavLst>
                                    </p:anim>
                                    <p:anim calcmode="lin" valueType="num">
                                      <p:cBhvr additive="base">
                                        <p:cTn id="539" dur="3500"/>
                                        <p:tgtEl>
                                          <p:spTgt spid="18"/>
                                        </p:tgtEl>
                                        <p:attrNameLst>
                                          <p:attrName>ppt_y</p:attrName>
                                        </p:attrNameLst>
                                      </p:cBhvr>
                                      <p:tavLst>
                                        <p:tav tm="0">
                                          <p:val>
                                            <p:strVal val="ppt_y"/>
                                          </p:val>
                                        </p:tav>
                                        <p:tav tm="100000">
                                          <p:val>
                                            <p:strVal val="0-ppt_h/2"/>
                                          </p:val>
                                        </p:tav>
                                      </p:tavLst>
                                    </p:anim>
                                    <p:set>
                                      <p:cBhvr>
                                        <p:cTn id="540" dur="1" fill="hold">
                                          <p:stCondLst>
                                            <p:cond delay="3499"/>
                                          </p:stCondLst>
                                        </p:cTn>
                                        <p:tgtEl>
                                          <p:spTgt spid="18"/>
                                        </p:tgtEl>
                                        <p:attrNameLst>
                                          <p:attrName>style.visibility</p:attrName>
                                        </p:attrNameLst>
                                      </p:cBhvr>
                                      <p:to>
                                        <p:strVal val="hidden"/>
                                      </p:to>
                                    </p:set>
                                  </p:childTnLst>
                                </p:cTn>
                              </p:par>
                              <p:par>
                                <p:cTn id="541" presetID="2" presetClass="exit" presetSubtype="1" fill="hold" grpId="2" nodeType="withEffect">
                                  <p:stCondLst>
                                    <p:cond delay="0"/>
                                  </p:stCondLst>
                                  <p:childTnLst>
                                    <p:anim calcmode="lin" valueType="num">
                                      <p:cBhvr additive="base">
                                        <p:cTn id="542" dur="3500"/>
                                        <p:tgtEl>
                                          <p:spTgt spid="19"/>
                                        </p:tgtEl>
                                        <p:attrNameLst>
                                          <p:attrName>ppt_x</p:attrName>
                                        </p:attrNameLst>
                                      </p:cBhvr>
                                      <p:tavLst>
                                        <p:tav tm="0">
                                          <p:val>
                                            <p:strVal val="ppt_x"/>
                                          </p:val>
                                        </p:tav>
                                        <p:tav tm="100000">
                                          <p:val>
                                            <p:strVal val="ppt_x"/>
                                          </p:val>
                                        </p:tav>
                                      </p:tavLst>
                                    </p:anim>
                                    <p:anim calcmode="lin" valueType="num">
                                      <p:cBhvr additive="base">
                                        <p:cTn id="543" dur="3500"/>
                                        <p:tgtEl>
                                          <p:spTgt spid="19"/>
                                        </p:tgtEl>
                                        <p:attrNameLst>
                                          <p:attrName>ppt_y</p:attrName>
                                        </p:attrNameLst>
                                      </p:cBhvr>
                                      <p:tavLst>
                                        <p:tav tm="0">
                                          <p:val>
                                            <p:strVal val="ppt_y"/>
                                          </p:val>
                                        </p:tav>
                                        <p:tav tm="100000">
                                          <p:val>
                                            <p:strVal val="0-ppt_h/2"/>
                                          </p:val>
                                        </p:tav>
                                      </p:tavLst>
                                    </p:anim>
                                    <p:set>
                                      <p:cBhvr>
                                        <p:cTn id="544" dur="1" fill="hold">
                                          <p:stCondLst>
                                            <p:cond delay="3499"/>
                                          </p:stCondLst>
                                        </p:cTn>
                                        <p:tgtEl>
                                          <p:spTgt spid="19"/>
                                        </p:tgtEl>
                                        <p:attrNameLst>
                                          <p:attrName>style.visibility</p:attrName>
                                        </p:attrNameLst>
                                      </p:cBhvr>
                                      <p:to>
                                        <p:strVal val="hidden"/>
                                      </p:to>
                                    </p:set>
                                  </p:childTnLst>
                                </p:cTn>
                              </p:par>
                              <p:par>
                                <p:cTn id="545" presetID="2" presetClass="exit" presetSubtype="1" fill="hold" grpId="2" nodeType="withEffect">
                                  <p:stCondLst>
                                    <p:cond delay="0"/>
                                  </p:stCondLst>
                                  <p:childTnLst>
                                    <p:anim calcmode="lin" valueType="num">
                                      <p:cBhvr additive="base">
                                        <p:cTn id="546" dur="3500"/>
                                        <p:tgtEl>
                                          <p:spTgt spid="20"/>
                                        </p:tgtEl>
                                        <p:attrNameLst>
                                          <p:attrName>ppt_x</p:attrName>
                                        </p:attrNameLst>
                                      </p:cBhvr>
                                      <p:tavLst>
                                        <p:tav tm="0">
                                          <p:val>
                                            <p:strVal val="ppt_x"/>
                                          </p:val>
                                        </p:tav>
                                        <p:tav tm="100000">
                                          <p:val>
                                            <p:strVal val="ppt_x"/>
                                          </p:val>
                                        </p:tav>
                                      </p:tavLst>
                                    </p:anim>
                                    <p:anim calcmode="lin" valueType="num">
                                      <p:cBhvr additive="base">
                                        <p:cTn id="547" dur="3500"/>
                                        <p:tgtEl>
                                          <p:spTgt spid="20"/>
                                        </p:tgtEl>
                                        <p:attrNameLst>
                                          <p:attrName>ppt_y</p:attrName>
                                        </p:attrNameLst>
                                      </p:cBhvr>
                                      <p:tavLst>
                                        <p:tav tm="0">
                                          <p:val>
                                            <p:strVal val="ppt_y"/>
                                          </p:val>
                                        </p:tav>
                                        <p:tav tm="100000">
                                          <p:val>
                                            <p:strVal val="0-ppt_h/2"/>
                                          </p:val>
                                        </p:tav>
                                      </p:tavLst>
                                    </p:anim>
                                    <p:set>
                                      <p:cBhvr>
                                        <p:cTn id="548" dur="1" fill="hold">
                                          <p:stCondLst>
                                            <p:cond delay="3499"/>
                                          </p:stCondLst>
                                        </p:cTn>
                                        <p:tgtEl>
                                          <p:spTgt spid="20"/>
                                        </p:tgtEl>
                                        <p:attrNameLst>
                                          <p:attrName>style.visibility</p:attrName>
                                        </p:attrNameLst>
                                      </p:cBhvr>
                                      <p:to>
                                        <p:strVal val="hidden"/>
                                      </p:to>
                                    </p:set>
                                  </p:childTnLst>
                                </p:cTn>
                              </p:par>
                              <p:par>
                                <p:cTn id="549" presetID="2" presetClass="exit" presetSubtype="1" fill="hold" grpId="2" nodeType="withEffect">
                                  <p:stCondLst>
                                    <p:cond delay="0"/>
                                  </p:stCondLst>
                                  <p:childTnLst>
                                    <p:anim calcmode="lin" valueType="num">
                                      <p:cBhvr additive="base">
                                        <p:cTn id="550" dur="3500"/>
                                        <p:tgtEl>
                                          <p:spTgt spid="21"/>
                                        </p:tgtEl>
                                        <p:attrNameLst>
                                          <p:attrName>ppt_x</p:attrName>
                                        </p:attrNameLst>
                                      </p:cBhvr>
                                      <p:tavLst>
                                        <p:tav tm="0">
                                          <p:val>
                                            <p:strVal val="ppt_x"/>
                                          </p:val>
                                        </p:tav>
                                        <p:tav tm="100000">
                                          <p:val>
                                            <p:strVal val="ppt_x"/>
                                          </p:val>
                                        </p:tav>
                                      </p:tavLst>
                                    </p:anim>
                                    <p:anim calcmode="lin" valueType="num">
                                      <p:cBhvr additive="base">
                                        <p:cTn id="551" dur="3500"/>
                                        <p:tgtEl>
                                          <p:spTgt spid="21"/>
                                        </p:tgtEl>
                                        <p:attrNameLst>
                                          <p:attrName>ppt_y</p:attrName>
                                        </p:attrNameLst>
                                      </p:cBhvr>
                                      <p:tavLst>
                                        <p:tav tm="0">
                                          <p:val>
                                            <p:strVal val="ppt_y"/>
                                          </p:val>
                                        </p:tav>
                                        <p:tav tm="100000">
                                          <p:val>
                                            <p:strVal val="0-ppt_h/2"/>
                                          </p:val>
                                        </p:tav>
                                      </p:tavLst>
                                    </p:anim>
                                    <p:set>
                                      <p:cBhvr>
                                        <p:cTn id="552" dur="1" fill="hold">
                                          <p:stCondLst>
                                            <p:cond delay="3499"/>
                                          </p:stCondLst>
                                        </p:cTn>
                                        <p:tgtEl>
                                          <p:spTgt spid="21"/>
                                        </p:tgtEl>
                                        <p:attrNameLst>
                                          <p:attrName>style.visibility</p:attrName>
                                        </p:attrNameLst>
                                      </p:cBhvr>
                                      <p:to>
                                        <p:strVal val="hidden"/>
                                      </p:to>
                                    </p:set>
                                  </p:childTnLst>
                                </p:cTn>
                              </p:par>
                              <p:par>
                                <p:cTn id="553" presetID="2" presetClass="exit" presetSubtype="1" fill="hold" grpId="2" nodeType="withEffect">
                                  <p:stCondLst>
                                    <p:cond delay="0"/>
                                  </p:stCondLst>
                                  <p:childTnLst>
                                    <p:anim calcmode="lin" valueType="num">
                                      <p:cBhvr additive="base">
                                        <p:cTn id="554" dur="3500"/>
                                        <p:tgtEl>
                                          <p:spTgt spid="22"/>
                                        </p:tgtEl>
                                        <p:attrNameLst>
                                          <p:attrName>ppt_x</p:attrName>
                                        </p:attrNameLst>
                                      </p:cBhvr>
                                      <p:tavLst>
                                        <p:tav tm="0">
                                          <p:val>
                                            <p:strVal val="ppt_x"/>
                                          </p:val>
                                        </p:tav>
                                        <p:tav tm="100000">
                                          <p:val>
                                            <p:strVal val="ppt_x"/>
                                          </p:val>
                                        </p:tav>
                                      </p:tavLst>
                                    </p:anim>
                                    <p:anim calcmode="lin" valueType="num">
                                      <p:cBhvr additive="base">
                                        <p:cTn id="555" dur="3500"/>
                                        <p:tgtEl>
                                          <p:spTgt spid="22"/>
                                        </p:tgtEl>
                                        <p:attrNameLst>
                                          <p:attrName>ppt_y</p:attrName>
                                        </p:attrNameLst>
                                      </p:cBhvr>
                                      <p:tavLst>
                                        <p:tav tm="0">
                                          <p:val>
                                            <p:strVal val="ppt_y"/>
                                          </p:val>
                                        </p:tav>
                                        <p:tav tm="100000">
                                          <p:val>
                                            <p:strVal val="0-ppt_h/2"/>
                                          </p:val>
                                        </p:tav>
                                      </p:tavLst>
                                    </p:anim>
                                    <p:set>
                                      <p:cBhvr>
                                        <p:cTn id="556" dur="1" fill="hold">
                                          <p:stCondLst>
                                            <p:cond delay="3499"/>
                                          </p:stCondLst>
                                        </p:cTn>
                                        <p:tgtEl>
                                          <p:spTgt spid="22"/>
                                        </p:tgtEl>
                                        <p:attrNameLst>
                                          <p:attrName>style.visibility</p:attrName>
                                        </p:attrNameLst>
                                      </p:cBhvr>
                                      <p:to>
                                        <p:strVal val="hidden"/>
                                      </p:to>
                                    </p:set>
                                  </p:childTnLst>
                                </p:cTn>
                              </p:par>
                              <p:par>
                                <p:cTn id="557" presetID="2" presetClass="exit" presetSubtype="1" fill="hold" grpId="2" nodeType="withEffect">
                                  <p:stCondLst>
                                    <p:cond delay="0"/>
                                  </p:stCondLst>
                                  <p:childTnLst>
                                    <p:anim calcmode="lin" valueType="num">
                                      <p:cBhvr additive="base">
                                        <p:cTn id="558" dur="3500"/>
                                        <p:tgtEl>
                                          <p:spTgt spid="23"/>
                                        </p:tgtEl>
                                        <p:attrNameLst>
                                          <p:attrName>ppt_x</p:attrName>
                                        </p:attrNameLst>
                                      </p:cBhvr>
                                      <p:tavLst>
                                        <p:tav tm="0">
                                          <p:val>
                                            <p:strVal val="ppt_x"/>
                                          </p:val>
                                        </p:tav>
                                        <p:tav tm="100000">
                                          <p:val>
                                            <p:strVal val="ppt_x"/>
                                          </p:val>
                                        </p:tav>
                                      </p:tavLst>
                                    </p:anim>
                                    <p:anim calcmode="lin" valueType="num">
                                      <p:cBhvr additive="base">
                                        <p:cTn id="559" dur="3500"/>
                                        <p:tgtEl>
                                          <p:spTgt spid="23"/>
                                        </p:tgtEl>
                                        <p:attrNameLst>
                                          <p:attrName>ppt_y</p:attrName>
                                        </p:attrNameLst>
                                      </p:cBhvr>
                                      <p:tavLst>
                                        <p:tav tm="0">
                                          <p:val>
                                            <p:strVal val="ppt_y"/>
                                          </p:val>
                                        </p:tav>
                                        <p:tav tm="100000">
                                          <p:val>
                                            <p:strVal val="0-ppt_h/2"/>
                                          </p:val>
                                        </p:tav>
                                      </p:tavLst>
                                    </p:anim>
                                    <p:set>
                                      <p:cBhvr>
                                        <p:cTn id="560" dur="1" fill="hold">
                                          <p:stCondLst>
                                            <p:cond delay="3499"/>
                                          </p:stCondLst>
                                        </p:cTn>
                                        <p:tgtEl>
                                          <p:spTgt spid="23"/>
                                        </p:tgtEl>
                                        <p:attrNameLst>
                                          <p:attrName>style.visibility</p:attrName>
                                        </p:attrNameLst>
                                      </p:cBhvr>
                                      <p:to>
                                        <p:strVal val="hidden"/>
                                      </p:to>
                                    </p:set>
                                  </p:childTnLst>
                                </p:cTn>
                              </p:par>
                              <p:par>
                                <p:cTn id="561" presetID="2" presetClass="exit" presetSubtype="1" fill="hold" grpId="2" nodeType="withEffect">
                                  <p:stCondLst>
                                    <p:cond delay="0"/>
                                  </p:stCondLst>
                                  <p:childTnLst>
                                    <p:anim calcmode="lin" valueType="num">
                                      <p:cBhvr additive="base">
                                        <p:cTn id="562" dur="3500"/>
                                        <p:tgtEl>
                                          <p:spTgt spid="24"/>
                                        </p:tgtEl>
                                        <p:attrNameLst>
                                          <p:attrName>ppt_x</p:attrName>
                                        </p:attrNameLst>
                                      </p:cBhvr>
                                      <p:tavLst>
                                        <p:tav tm="0">
                                          <p:val>
                                            <p:strVal val="ppt_x"/>
                                          </p:val>
                                        </p:tav>
                                        <p:tav tm="100000">
                                          <p:val>
                                            <p:strVal val="ppt_x"/>
                                          </p:val>
                                        </p:tav>
                                      </p:tavLst>
                                    </p:anim>
                                    <p:anim calcmode="lin" valueType="num">
                                      <p:cBhvr additive="base">
                                        <p:cTn id="563" dur="3500"/>
                                        <p:tgtEl>
                                          <p:spTgt spid="24"/>
                                        </p:tgtEl>
                                        <p:attrNameLst>
                                          <p:attrName>ppt_y</p:attrName>
                                        </p:attrNameLst>
                                      </p:cBhvr>
                                      <p:tavLst>
                                        <p:tav tm="0">
                                          <p:val>
                                            <p:strVal val="ppt_y"/>
                                          </p:val>
                                        </p:tav>
                                        <p:tav tm="100000">
                                          <p:val>
                                            <p:strVal val="0-ppt_h/2"/>
                                          </p:val>
                                        </p:tav>
                                      </p:tavLst>
                                    </p:anim>
                                    <p:set>
                                      <p:cBhvr>
                                        <p:cTn id="564" dur="1" fill="hold">
                                          <p:stCondLst>
                                            <p:cond delay="3499"/>
                                          </p:stCondLst>
                                        </p:cTn>
                                        <p:tgtEl>
                                          <p:spTgt spid="24"/>
                                        </p:tgtEl>
                                        <p:attrNameLst>
                                          <p:attrName>style.visibility</p:attrName>
                                        </p:attrNameLst>
                                      </p:cBhvr>
                                      <p:to>
                                        <p:strVal val="hidden"/>
                                      </p:to>
                                    </p:set>
                                  </p:childTnLst>
                                </p:cTn>
                              </p:par>
                              <p:par>
                                <p:cTn id="565" presetID="2" presetClass="exit" presetSubtype="1" fill="hold" grpId="2" nodeType="withEffect">
                                  <p:stCondLst>
                                    <p:cond delay="0"/>
                                  </p:stCondLst>
                                  <p:childTnLst>
                                    <p:anim calcmode="lin" valueType="num">
                                      <p:cBhvr additive="base">
                                        <p:cTn id="566" dur="3500"/>
                                        <p:tgtEl>
                                          <p:spTgt spid="25"/>
                                        </p:tgtEl>
                                        <p:attrNameLst>
                                          <p:attrName>ppt_x</p:attrName>
                                        </p:attrNameLst>
                                      </p:cBhvr>
                                      <p:tavLst>
                                        <p:tav tm="0">
                                          <p:val>
                                            <p:strVal val="ppt_x"/>
                                          </p:val>
                                        </p:tav>
                                        <p:tav tm="100000">
                                          <p:val>
                                            <p:strVal val="ppt_x"/>
                                          </p:val>
                                        </p:tav>
                                      </p:tavLst>
                                    </p:anim>
                                    <p:anim calcmode="lin" valueType="num">
                                      <p:cBhvr additive="base">
                                        <p:cTn id="567" dur="3500"/>
                                        <p:tgtEl>
                                          <p:spTgt spid="25"/>
                                        </p:tgtEl>
                                        <p:attrNameLst>
                                          <p:attrName>ppt_y</p:attrName>
                                        </p:attrNameLst>
                                      </p:cBhvr>
                                      <p:tavLst>
                                        <p:tav tm="0">
                                          <p:val>
                                            <p:strVal val="ppt_y"/>
                                          </p:val>
                                        </p:tav>
                                        <p:tav tm="100000">
                                          <p:val>
                                            <p:strVal val="0-ppt_h/2"/>
                                          </p:val>
                                        </p:tav>
                                      </p:tavLst>
                                    </p:anim>
                                    <p:set>
                                      <p:cBhvr>
                                        <p:cTn id="568" dur="1" fill="hold">
                                          <p:stCondLst>
                                            <p:cond delay="3499"/>
                                          </p:stCondLst>
                                        </p:cTn>
                                        <p:tgtEl>
                                          <p:spTgt spid="25"/>
                                        </p:tgtEl>
                                        <p:attrNameLst>
                                          <p:attrName>style.visibility</p:attrName>
                                        </p:attrNameLst>
                                      </p:cBhvr>
                                      <p:to>
                                        <p:strVal val="hidden"/>
                                      </p:to>
                                    </p:set>
                                  </p:childTnLst>
                                </p:cTn>
                              </p:par>
                              <p:par>
                                <p:cTn id="569" presetID="2" presetClass="exit" presetSubtype="1" fill="hold" grpId="2" nodeType="withEffect">
                                  <p:stCondLst>
                                    <p:cond delay="0"/>
                                  </p:stCondLst>
                                  <p:childTnLst>
                                    <p:anim calcmode="lin" valueType="num">
                                      <p:cBhvr additive="base">
                                        <p:cTn id="570" dur="3500"/>
                                        <p:tgtEl>
                                          <p:spTgt spid="26"/>
                                        </p:tgtEl>
                                        <p:attrNameLst>
                                          <p:attrName>ppt_x</p:attrName>
                                        </p:attrNameLst>
                                      </p:cBhvr>
                                      <p:tavLst>
                                        <p:tav tm="0">
                                          <p:val>
                                            <p:strVal val="ppt_x"/>
                                          </p:val>
                                        </p:tav>
                                        <p:tav tm="100000">
                                          <p:val>
                                            <p:strVal val="ppt_x"/>
                                          </p:val>
                                        </p:tav>
                                      </p:tavLst>
                                    </p:anim>
                                    <p:anim calcmode="lin" valueType="num">
                                      <p:cBhvr additive="base">
                                        <p:cTn id="571" dur="3500"/>
                                        <p:tgtEl>
                                          <p:spTgt spid="26"/>
                                        </p:tgtEl>
                                        <p:attrNameLst>
                                          <p:attrName>ppt_y</p:attrName>
                                        </p:attrNameLst>
                                      </p:cBhvr>
                                      <p:tavLst>
                                        <p:tav tm="0">
                                          <p:val>
                                            <p:strVal val="ppt_y"/>
                                          </p:val>
                                        </p:tav>
                                        <p:tav tm="100000">
                                          <p:val>
                                            <p:strVal val="0-ppt_h/2"/>
                                          </p:val>
                                        </p:tav>
                                      </p:tavLst>
                                    </p:anim>
                                    <p:set>
                                      <p:cBhvr>
                                        <p:cTn id="572" dur="1" fill="hold">
                                          <p:stCondLst>
                                            <p:cond delay="3499"/>
                                          </p:stCondLst>
                                        </p:cTn>
                                        <p:tgtEl>
                                          <p:spTgt spid="26"/>
                                        </p:tgtEl>
                                        <p:attrNameLst>
                                          <p:attrName>style.visibility</p:attrName>
                                        </p:attrNameLst>
                                      </p:cBhvr>
                                      <p:to>
                                        <p:strVal val="hidden"/>
                                      </p:to>
                                    </p:set>
                                  </p:childTnLst>
                                </p:cTn>
                              </p:par>
                              <p:par>
                                <p:cTn id="573" presetID="2" presetClass="exit" presetSubtype="1" fill="hold" grpId="2" nodeType="withEffect">
                                  <p:stCondLst>
                                    <p:cond delay="0"/>
                                  </p:stCondLst>
                                  <p:childTnLst>
                                    <p:anim calcmode="lin" valueType="num">
                                      <p:cBhvr additive="base">
                                        <p:cTn id="574" dur="3500"/>
                                        <p:tgtEl>
                                          <p:spTgt spid="27"/>
                                        </p:tgtEl>
                                        <p:attrNameLst>
                                          <p:attrName>ppt_x</p:attrName>
                                        </p:attrNameLst>
                                      </p:cBhvr>
                                      <p:tavLst>
                                        <p:tav tm="0">
                                          <p:val>
                                            <p:strVal val="ppt_x"/>
                                          </p:val>
                                        </p:tav>
                                        <p:tav tm="100000">
                                          <p:val>
                                            <p:strVal val="ppt_x"/>
                                          </p:val>
                                        </p:tav>
                                      </p:tavLst>
                                    </p:anim>
                                    <p:anim calcmode="lin" valueType="num">
                                      <p:cBhvr additive="base">
                                        <p:cTn id="575" dur="3500"/>
                                        <p:tgtEl>
                                          <p:spTgt spid="27"/>
                                        </p:tgtEl>
                                        <p:attrNameLst>
                                          <p:attrName>ppt_y</p:attrName>
                                        </p:attrNameLst>
                                      </p:cBhvr>
                                      <p:tavLst>
                                        <p:tav tm="0">
                                          <p:val>
                                            <p:strVal val="ppt_y"/>
                                          </p:val>
                                        </p:tav>
                                        <p:tav tm="100000">
                                          <p:val>
                                            <p:strVal val="0-ppt_h/2"/>
                                          </p:val>
                                        </p:tav>
                                      </p:tavLst>
                                    </p:anim>
                                    <p:set>
                                      <p:cBhvr>
                                        <p:cTn id="576" dur="1" fill="hold">
                                          <p:stCondLst>
                                            <p:cond delay="3499"/>
                                          </p:stCondLst>
                                        </p:cTn>
                                        <p:tgtEl>
                                          <p:spTgt spid="27"/>
                                        </p:tgtEl>
                                        <p:attrNameLst>
                                          <p:attrName>style.visibility</p:attrName>
                                        </p:attrNameLst>
                                      </p:cBhvr>
                                      <p:to>
                                        <p:strVal val="hidden"/>
                                      </p:to>
                                    </p:set>
                                  </p:childTnLst>
                                </p:cTn>
                              </p:par>
                              <p:par>
                                <p:cTn id="577" presetID="2" presetClass="exit" presetSubtype="1" fill="hold" grpId="2" nodeType="withEffect">
                                  <p:stCondLst>
                                    <p:cond delay="0"/>
                                  </p:stCondLst>
                                  <p:childTnLst>
                                    <p:anim calcmode="lin" valueType="num">
                                      <p:cBhvr additive="base">
                                        <p:cTn id="578" dur="3500"/>
                                        <p:tgtEl>
                                          <p:spTgt spid="41"/>
                                        </p:tgtEl>
                                        <p:attrNameLst>
                                          <p:attrName>ppt_x</p:attrName>
                                        </p:attrNameLst>
                                      </p:cBhvr>
                                      <p:tavLst>
                                        <p:tav tm="0">
                                          <p:val>
                                            <p:strVal val="ppt_x"/>
                                          </p:val>
                                        </p:tav>
                                        <p:tav tm="100000">
                                          <p:val>
                                            <p:strVal val="ppt_x"/>
                                          </p:val>
                                        </p:tav>
                                      </p:tavLst>
                                    </p:anim>
                                    <p:anim calcmode="lin" valueType="num">
                                      <p:cBhvr additive="base">
                                        <p:cTn id="579" dur="3500"/>
                                        <p:tgtEl>
                                          <p:spTgt spid="41"/>
                                        </p:tgtEl>
                                        <p:attrNameLst>
                                          <p:attrName>ppt_y</p:attrName>
                                        </p:attrNameLst>
                                      </p:cBhvr>
                                      <p:tavLst>
                                        <p:tav tm="0">
                                          <p:val>
                                            <p:strVal val="ppt_y"/>
                                          </p:val>
                                        </p:tav>
                                        <p:tav tm="100000">
                                          <p:val>
                                            <p:strVal val="0-ppt_h/2"/>
                                          </p:val>
                                        </p:tav>
                                      </p:tavLst>
                                    </p:anim>
                                    <p:set>
                                      <p:cBhvr>
                                        <p:cTn id="580" dur="1" fill="hold">
                                          <p:stCondLst>
                                            <p:cond delay="3499"/>
                                          </p:stCondLst>
                                        </p:cTn>
                                        <p:tgtEl>
                                          <p:spTgt spid="41"/>
                                        </p:tgtEl>
                                        <p:attrNameLst>
                                          <p:attrName>style.visibility</p:attrName>
                                        </p:attrNameLst>
                                      </p:cBhvr>
                                      <p:to>
                                        <p:strVal val="hidden"/>
                                      </p:to>
                                    </p:set>
                                  </p:childTnLst>
                                </p:cTn>
                              </p:par>
                              <p:par>
                                <p:cTn id="581" presetID="2" presetClass="exit" presetSubtype="1" fill="hold" grpId="2" nodeType="withEffect">
                                  <p:stCondLst>
                                    <p:cond delay="0"/>
                                  </p:stCondLst>
                                  <p:childTnLst>
                                    <p:anim calcmode="lin" valueType="num">
                                      <p:cBhvr additive="base">
                                        <p:cTn id="582" dur="3500"/>
                                        <p:tgtEl>
                                          <p:spTgt spid="42"/>
                                        </p:tgtEl>
                                        <p:attrNameLst>
                                          <p:attrName>ppt_x</p:attrName>
                                        </p:attrNameLst>
                                      </p:cBhvr>
                                      <p:tavLst>
                                        <p:tav tm="0">
                                          <p:val>
                                            <p:strVal val="ppt_x"/>
                                          </p:val>
                                        </p:tav>
                                        <p:tav tm="100000">
                                          <p:val>
                                            <p:strVal val="ppt_x"/>
                                          </p:val>
                                        </p:tav>
                                      </p:tavLst>
                                    </p:anim>
                                    <p:anim calcmode="lin" valueType="num">
                                      <p:cBhvr additive="base">
                                        <p:cTn id="583" dur="3500"/>
                                        <p:tgtEl>
                                          <p:spTgt spid="42"/>
                                        </p:tgtEl>
                                        <p:attrNameLst>
                                          <p:attrName>ppt_y</p:attrName>
                                        </p:attrNameLst>
                                      </p:cBhvr>
                                      <p:tavLst>
                                        <p:tav tm="0">
                                          <p:val>
                                            <p:strVal val="ppt_y"/>
                                          </p:val>
                                        </p:tav>
                                        <p:tav tm="100000">
                                          <p:val>
                                            <p:strVal val="0-ppt_h/2"/>
                                          </p:val>
                                        </p:tav>
                                      </p:tavLst>
                                    </p:anim>
                                    <p:set>
                                      <p:cBhvr>
                                        <p:cTn id="584" dur="1" fill="hold">
                                          <p:stCondLst>
                                            <p:cond delay="3499"/>
                                          </p:stCondLst>
                                        </p:cTn>
                                        <p:tgtEl>
                                          <p:spTgt spid="42"/>
                                        </p:tgtEl>
                                        <p:attrNameLst>
                                          <p:attrName>style.visibility</p:attrName>
                                        </p:attrNameLst>
                                      </p:cBhvr>
                                      <p:to>
                                        <p:strVal val="hidden"/>
                                      </p:to>
                                    </p:set>
                                  </p:childTnLst>
                                </p:cTn>
                              </p:par>
                              <p:par>
                                <p:cTn id="585" presetID="2" presetClass="exit" presetSubtype="1" fill="hold" grpId="2" nodeType="withEffect">
                                  <p:stCondLst>
                                    <p:cond delay="0"/>
                                  </p:stCondLst>
                                  <p:childTnLst>
                                    <p:anim calcmode="lin" valueType="num">
                                      <p:cBhvr additive="base">
                                        <p:cTn id="586" dur="3500"/>
                                        <p:tgtEl>
                                          <p:spTgt spid="43"/>
                                        </p:tgtEl>
                                        <p:attrNameLst>
                                          <p:attrName>ppt_x</p:attrName>
                                        </p:attrNameLst>
                                      </p:cBhvr>
                                      <p:tavLst>
                                        <p:tav tm="0">
                                          <p:val>
                                            <p:strVal val="ppt_x"/>
                                          </p:val>
                                        </p:tav>
                                        <p:tav tm="100000">
                                          <p:val>
                                            <p:strVal val="ppt_x"/>
                                          </p:val>
                                        </p:tav>
                                      </p:tavLst>
                                    </p:anim>
                                    <p:anim calcmode="lin" valueType="num">
                                      <p:cBhvr additive="base">
                                        <p:cTn id="587" dur="3500"/>
                                        <p:tgtEl>
                                          <p:spTgt spid="43"/>
                                        </p:tgtEl>
                                        <p:attrNameLst>
                                          <p:attrName>ppt_y</p:attrName>
                                        </p:attrNameLst>
                                      </p:cBhvr>
                                      <p:tavLst>
                                        <p:tav tm="0">
                                          <p:val>
                                            <p:strVal val="ppt_y"/>
                                          </p:val>
                                        </p:tav>
                                        <p:tav tm="100000">
                                          <p:val>
                                            <p:strVal val="0-ppt_h/2"/>
                                          </p:val>
                                        </p:tav>
                                      </p:tavLst>
                                    </p:anim>
                                    <p:set>
                                      <p:cBhvr>
                                        <p:cTn id="588" dur="1" fill="hold">
                                          <p:stCondLst>
                                            <p:cond delay="3499"/>
                                          </p:stCondLst>
                                        </p:cTn>
                                        <p:tgtEl>
                                          <p:spTgt spid="43"/>
                                        </p:tgtEl>
                                        <p:attrNameLst>
                                          <p:attrName>style.visibility</p:attrName>
                                        </p:attrNameLst>
                                      </p:cBhvr>
                                      <p:to>
                                        <p:strVal val="hidden"/>
                                      </p:to>
                                    </p:set>
                                  </p:childTnLst>
                                </p:cTn>
                              </p:par>
                              <p:par>
                                <p:cTn id="589" presetID="2" presetClass="exit" presetSubtype="1" fill="hold" grpId="2" nodeType="withEffect">
                                  <p:stCondLst>
                                    <p:cond delay="0"/>
                                  </p:stCondLst>
                                  <p:childTnLst>
                                    <p:anim calcmode="lin" valueType="num">
                                      <p:cBhvr additive="base">
                                        <p:cTn id="590" dur="3500"/>
                                        <p:tgtEl>
                                          <p:spTgt spid="44"/>
                                        </p:tgtEl>
                                        <p:attrNameLst>
                                          <p:attrName>ppt_x</p:attrName>
                                        </p:attrNameLst>
                                      </p:cBhvr>
                                      <p:tavLst>
                                        <p:tav tm="0">
                                          <p:val>
                                            <p:strVal val="ppt_x"/>
                                          </p:val>
                                        </p:tav>
                                        <p:tav tm="100000">
                                          <p:val>
                                            <p:strVal val="ppt_x"/>
                                          </p:val>
                                        </p:tav>
                                      </p:tavLst>
                                    </p:anim>
                                    <p:anim calcmode="lin" valueType="num">
                                      <p:cBhvr additive="base">
                                        <p:cTn id="591" dur="3500"/>
                                        <p:tgtEl>
                                          <p:spTgt spid="44"/>
                                        </p:tgtEl>
                                        <p:attrNameLst>
                                          <p:attrName>ppt_y</p:attrName>
                                        </p:attrNameLst>
                                      </p:cBhvr>
                                      <p:tavLst>
                                        <p:tav tm="0">
                                          <p:val>
                                            <p:strVal val="ppt_y"/>
                                          </p:val>
                                        </p:tav>
                                        <p:tav tm="100000">
                                          <p:val>
                                            <p:strVal val="0-ppt_h/2"/>
                                          </p:val>
                                        </p:tav>
                                      </p:tavLst>
                                    </p:anim>
                                    <p:set>
                                      <p:cBhvr>
                                        <p:cTn id="592" dur="1" fill="hold">
                                          <p:stCondLst>
                                            <p:cond delay="3499"/>
                                          </p:stCondLst>
                                        </p:cTn>
                                        <p:tgtEl>
                                          <p:spTgt spid="44"/>
                                        </p:tgtEl>
                                        <p:attrNameLst>
                                          <p:attrName>style.visibility</p:attrName>
                                        </p:attrNameLst>
                                      </p:cBhvr>
                                      <p:to>
                                        <p:strVal val="hidden"/>
                                      </p:to>
                                    </p:set>
                                  </p:childTnLst>
                                </p:cTn>
                              </p:par>
                              <p:par>
                                <p:cTn id="593" presetID="2" presetClass="exit" presetSubtype="1" fill="hold" grpId="2" nodeType="withEffect">
                                  <p:stCondLst>
                                    <p:cond delay="0"/>
                                  </p:stCondLst>
                                  <p:childTnLst>
                                    <p:anim calcmode="lin" valueType="num">
                                      <p:cBhvr additive="base">
                                        <p:cTn id="594" dur="3500"/>
                                        <p:tgtEl>
                                          <p:spTgt spid="45"/>
                                        </p:tgtEl>
                                        <p:attrNameLst>
                                          <p:attrName>ppt_x</p:attrName>
                                        </p:attrNameLst>
                                      </p:cBhvr>
                                      <p:tavLst>
                                        <p:tav tm="0">
                                          <p:val>
                                            <p:strVal val="ppt_x"/>
                                          </p:val>
                                        </p:tav>
                                        <p:tav tm="100000">
                                          <p:val>
                                            <p:strVal val="ppt_x"/>
                                          </p:val>
                                        </p:tav>
                                      </p:tavLst>
                                    </p:anim>
                                    <p:anim calcmode="lin" valueType="num">
                                      <p:cBhvr additive="base">
                                        <p:cTn id="595" dur="3500"/>
                                        <p:tgtEl>
                                          <p:spTgt spid="45"/>
                                        </p:tgtEl>
                                        <p:attrNameLst>
                                          <p:attrName>ppt_y</p:attrName>
                                        </p:attrNameLst>
                                      </p:cBhvr>
                                      <p:tavLst>
                                        <p:tav tm="0">
                                          <p:val>
                                            <p:strVal val="ppt_y"/>
                                          </p:val>
                                        </p:tav>
                                        <p:tav tm="100000">
                                          <p:val>
                                            <p:strVal val="0-ppt_h/2"/>
                                          </p:val>
                                        </p:tav>
                                      </p:tavLst>
                                    </p:anim>
                                    <p:set>
                                      <p:cBhvr>
                                        <p:cTn id="596" dur="1" fill="hold">
                                          <p:stCondLst>
                                            <p:cond delay="3499"/>
                                          </p:stCondLst>
                                        </p:cTn>
                                        <p:tgtEl>
                                          <p:spTgt spid="45"/>
                                        </p:tgtEl>
                                        <p:attrNameLst>
                                          <p:attrName>style.visibility</p:attrName>
                                        </p:attrNameLst>
                                      </p:cBhvr>
                                      <p:to>
                                        <p:strVal val="hidden"/>
                                      </p:to>
                                    </p:set>
                                  </p:childTnLst>
                                </p:cTn>
                              </p:par>
                              <p:par>
                                <p:cTn id="597" presetID="2" presetClass="exit" presetSubtype="1" fill="hold" grpId="2" nodeType="withEffect">
                                  <p:stCondLst>
                                    <p:cond delay="0"/>
                                  </p:stCondLst>
                                  <p:childTnLst>
                                    <p:anim calcmode="lin" valueType="num">
                                      <p:cBhvr additive="base">
                                        <p:cTn id="598" dur="3500"/>
                                        <p:tgtEl>
                                          <p:spTgt spid="46"/>
                                        </p:tgtEl>
                                        <p:attrNameLst>
                                          <p:attrName>ppt_x</p:attrName>
                                        </p:attrNameLst>
                                      </p:cBhvr>
                                      <p:tavLst>
                                        <p:tav tm="0">
                                          <p:val>
                                            <p:strVal val="ppt_x"/>
                                          </p:val>
                                        </p:tav>
                                        <p:tav tm="100000">
                                          <p:val>
                                            <p:strVal val="ppt_x"/>
                                          </p:val>
                                        </p:tav>
                                      </p:tavLst>
                                    </p:anim>
                                    <p:anim calcmode="lin" valueType="num">
                                      <p:cBhvr additive="base">
                                        <p:cTn id="599" dur="3500"/>
                                        <p:tgtEl>
                                          <p:spTgt spid="46"/>
                                        </p:tgtEl>
                                        <p:attrNameLst>
                                          <p:attrName>ppt_y</p:attrName>
                                        </p:attrNameLst>
                                      </p:cBhvr>
                                      <p:tavLst>
                                        <p:tav tm="0">
                                          <p:val>
                                            <p:strVal val="ppt_y"/>
                                          </p:val>
                                        </p:tav>
                                        <p:tav tm="100000">
                                          <p:val>
                                            <p:strVal val="0-ppt_h/2"/>
                                          </p:val>
                                        </p:tav>
                                      </p:tavLst>
                                    </p:anim>
                                    <p:set>
                                      <p:cBhvr>
                                        <p:cTn id="600" dur="1" fill="hold">
                                          <p:stCondLst>
                                            <p:cond delay="3499"/>
                                          </p:stCondLst>
                                        </p:cTn>
                                        <p:tgtEl>
                                          <p:spTgt spid="46"/>
                                        </p:tgtEl>
                                        <p:attrNameLst>
                                          <p:attrName>style.visibility</p:attrName>
                                        </p:attrNameLst>
                                      </p:cBhvr>
                                      <p:to>
                                        <p:strVal val="hidden"/>
                                      </p:to>
                                    </p:set>
                                  </p:childTnLst>
                                </p:cTn>
                              </p:par>
                              <p:par>
                                <p:cTn id="601" presetID="2" presetClass="exit" presetSubtype="1" fill="hold" grpId="2" nodeType="withEffect">
                                  <p:stCondLst>
                                    <p:cond delay="0"/>
                                  </p:stCondLst>
                                  <p:childTnLst>
                                    <p:anim calcmode="lin" valueType="num">
                                      <p:cBhvr additive="base">
                                        <p:cTn id="602" dur="3500"/>
                                        <p:tgtEl>
                                          <p:spTgt spid="47"/>
                                        </p:tgtEl>
                                        <p:attrNameLst>
                                          <p:attrName>ppt_x</p:attrName>
                                        </p:attrNameLst>
                                      </p:cBhvr>
                                      <p:tavLst>
                                        <p:tav tm="0">
                                          <p:val>
                                            <p:strVal val="ppt_x"/>
                                          </p:val>
                                        </p:tav>
                                        <p:tav tm="100000">
                                          <p:val>
                                            <p:strVal val="ppt_x"/>
                                          </p:val>
                                        </p:tav>
                                      </p:tavLst>
                                    </p:anim>
                                    <p:anim calcmode="lin" valueType="num">
                                      <p:cBhvr additive="base">
                                        <p:cTn id="603" dur="3500"/>
                                        <p:tgtEl>
                                          <p:spTgt spid="47"/>
                                        </p:tgtEl>
                                        <p:attrNameLst>
                                          <p:attrName>ppt_y</p:attrName>
                                        </p:attrNameLst>
                                      </p:cBhvr>
                                      <p:tavLst>
                                        <p:tav tm="0">
                                          <p:val>
                                            <p:strVal val="ppt_y"/>
                                          </p:val>
                                        </p:tav>
                                        <p:tav tm="100000">
                                          <p:val>
                                            <p:strVal val="0-ppt_h/2"/>
                                          </p:val>
                                        </p:tav>
                                      </p:tavLst>
                                    </p:anim>
                                    <p:set>
                                      <p:cBhvr>
                                        <p:cTn id="604" dur="1" fill="hold">
                                          <p:stCondLst>
                                            <p:cond delay="3499"/>
                                          </p:stCondLst>
                                        </p:cTn>
                                        <p:tgtEl>
                                          <p:spTgt spid="47"/>
                                        </p:tgtEl>
                                        <p:attrNameLst>
                                          <p:attrName>style.visibility</p:attrName>
                                        </p:attrNameLst>
                                      </p:cBhvr>
                                      <p:to>
                                        <p:strVal val="hidden"/>
                                      </p:to>
                                    </p:set>
                                  </p:childTnLst>
                                </p:cTn>
                              </p:par>
                              <p:par>
                                <p:cTn id="605" presetID="2" presetClass="exit" presetSubtype="1" fill="hold" grpId="2" nodeType="withEffect">
                                  <p:stCondLst>
                                    <p:cond delay="0"/>
                                  </p:stCondLst>
                                  <p:childTnLst>
                                    <p:anim calcmode="lin" valueType="num">
                                      <p:cBhvr additive="base">
                                        <p:cTn id="606" dur="3500"/>
                                        <p:tgtEl>
                                          <p:spTgt spid="48"/>
                                        </p:tgtEl>
                                        <p:attrNameLst>
                                          <p:attrName>ppt_x</p:attrName>
                                        </p:attrNameLst>
                                      </p:cBhvr>
                                      <p:tavLst>
                                        <p:tav tm="0">
                                          <p:val>
                                            <p:strVal val="ppt_x"/>
                                          </p:val>
                                        </p:tav>
                                        <p:tav tm="100000">
                                          <p:val>
                                            <p:strVal val="ppt_x"/>
                                          </p:val>
                                        </p:tav>
                                      </p:tavLst>
                                    </p:anim>
                                    <p:anim calcmode="lin" valueType="num">
                                      <p:cBhvr additive="base">
                                        <p:cTn id="607" dur="3500"/>
                                        <p:tgtEl>
                                          <p:spTgt spid="48"/>
                                        </p:tgtEl>
                                        <p:attrNameLst>
                                          <p:attrName>ppt_y</p:attrName>
                                        </p:attrNameLst>
                                      </p:cBhvr>
                                      <p:tavLst>
                                        <p:tav tm="0">
                                          <p:val>
                                            <p:strVal val="ppt_y"/>
                                          </p:val>
                                        </p:tav>
                                        <p:tav tm="100000">
                                          <p:val>
                                            <p:strVal val="0-ppt_h/2"/>
                                          </p:val>
                                        </p:tav>
                                      </p:tavLst>
                                    </p:anim>
                                    <p:set>
                                      <p:cBhvr>
                                        <p:cTn id="608" dur="1" fill="hold">
                                          <p:stCondLst>
                                            <p:cond delay="3499"/>
                                          </p:stCondLst>
                                        </p:cTn>
                                        <p:tgtEl>
                                          <p:spTgt spid="48"/>
                                        </p:tgtEl>
                                        <p:attrNameLst>
                                          <p:attrName>style.visibility</p:attrName>
                                        </p:attrNameLst>
                                      </p:cBhvr>
                                      <p:to>
                                        <p:strVal val="hidden"/>
                                      </p:to>
                                    </p:set>
                                  </p:childTnLst>
                                </p:cTn>
                              </p:par>
                              <p:par>
                                <p:cTn id="609" presetID="2" presetClass="exit" presetSubtype="1" fill="hold" grpId="2" nodeType="withEffect">
                                  <p:stCondLst>
                                    <p:cond delay="0"/>
                                  </p:stCondLst>
                                  <p:childTnLst>
                                    <p:anim calcmode="lin" valueType="num">
                                      <p:cBhvr additive="base">
                                        <p:cTn id="610" dur="3500"/>
                                        <p:tgtEl>
                                          <p:spTgt spid="49"/>
                                        </p:tgtEl>
                                        <p:attrNameLst>
                                          <p:attrName>ppt_x</p:attrName>
                                        </p:attrNameLst>
                                      </p:cBhvr>
                                      <p:tavLst>
                                        <p:tav tm="0">
                                          <p:val>
                                            <p:strVal val="ppt_x"/>
                                          </p:val>
                                        </p:tav>
                                        <p:tav tm="100000">
                                          <p:val>
                                            <p:strVal val="ppt_x"/>
                                          </p:val>
                                        </p:tav>
                                      </p:tavLst>
                                    </p:anim>
                                    <p:anim calcmode="lin" valueType="num">
                                      <p:cBhvr additive="base">
                                        <p:cTn id="611" dur="3500"/>
                                        <p:tgtEl>
                                          <p:spTgt spid="49"/>
                                        </p:tgtEl>
                                        <p:attrNameLst>
                                          <p:attrName>ppt_y</p:attrName>
                                        </p:attrNameLst>
                                      </p:cBhvr>
                                      <p:tavLst>
                                        <p:tav tm="0">
                                          <p:val>
                                            <p:strVal val="ppt_y"/>
                                          </p:val>
                                        </p:tav>
                                        <p:tav tm="100000">
                                          <p:val>
                                            <p:strVal val="0-ppt_h/2"/>
                                          </p:val>
                                        </p:tav>
                                      </p:tavLst>
                                    </p:anim>
                                    <p:set>
                                      <p:cBhvr>
                                        <p:cTn id="612" dur="1" fill="hold">
                                          <p:stCondLst>
                                            <p:cond delay="3499"/>
                                          </p:stCondLst>
                                        </p:cTn>
                                        <p:tgtEl>
                                          <p:spTgt spid="49"/>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3500"/>
                                        <p:tgtEl>
                                          <p:spTgt spid="50"/>
                                        </p:tgtEl>
                                        <p:attrNameLst>
                                          <p:attrName>ppt_x</p:attrName>
                                        </p:attrNameLst>
                                      </p:cBhvr>
                                      <p:tavLst>
                                        <p:tav tm="0">
                                          <p:val>
                                            <p:strVal val="ppt_x"/>
                                          </p:val>
                                        </p:tav>
                                        <p:tav tm="100000">
                                          <p:val>
                                            <p:strVal val="ppt_x"/>
                                          </p:val>
                                        </p:tav>
                                      </p:tavLst>
                                    </p:anim>
                                    <p:anim calcmode="lin" valueType="num">
                                      <p:cBhvr additive="base">
                                        <p:cTn id="615" dur="3500"/>
                                        <p:tgtEl>
                                          <p:spTgt spid="50"/>
                                        </p:tgtEl>
                                        <p:attrNameLst>
                                          <p:attrName>ppt_y</p:attrName>
                                        </p:attrNameLst>
                                      </p:cBhvr>
                                      <p:tavLst>
                                        <p:tav tm="0">
                                          <p:val>
                                            <p:strVal val="ppt_y"/>
                                          </p:val>
                                        </p:tav>
                                        <p:tav tm="100000">
                                          <p:val>
                                            <p:strVal val="0-ppt_h/2"/>
                                          </p:val>
                                        </p:tav>
                                      </p:tavLst>
                                    </p:anim>
                                    <p:set>
                                      <p:cBhvr>
                                        <p:cTn id="616" dur="1" fill="hold">
                                          <p:stCondLst>
                                            <p:cond delay="3499"/>
                                          </p:stCondLst>
                                        </p:cTn>
                                        <p:tgtEl>
                                          <p:spTgt spid="50"/>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3500"/>
                                        <p:tgtEl>
                                          <p:spTgt spid="51"/>
                                        </p:tgtEl>
                                        <p:attrNameLst>
                                          <p:attrName>ppt_x</p:attrName>
                                        </p:attrNameLst>
                                      </p:cBhvr>
                                      <p:tavLst>
                                        <p:tav tm="0">
                                          <p:val>
                                            <p:strVal val="ppt_x"/>
                                          </p:val>
                                        </p:tav>
                                        <p:tav tm="100000">
                                          <p:val>
                                            <p:strVal val="ppt_x"/>
                                          </p:val>
                                        </p:tav>
                                      </p:tavLst>
                                    </p:anim>
                                    <p:anim calcmode="lin" valueType="num">
                                      <p:cBhvr additive="base">
                                        <p:cTn id="619" dur="3500"/>
                                        <p:tgtEl>
                                          <p:spTgt spid="51"/>
                                        </p:tgtEl>
                                        <p:attrNameLst>
                                          <p:attrName>ppt_y</p:attrName>
                                        </p:attrNameLst>
                                      </p:cBhvr>
                                      <p:tavLst>
                                        <p:tav tm="0">
                                          <p:val>
                                            <p:strVal val="ppt_y"/>
                                          </p:val>
                                        </p:tav>
                                        <p:tav tm="100000">
                                          <p:val>
                                            <p:strVal val="0-ppt_h/2"/>
                                          </p:val>
                                        </p:tav>
                                      </p:tavLst>
                                    </p:anim>
                                    <p:set>
                                      <p:cBhvr>
                                        <p:cTn id="620" dur="1" fill="hold">
                                          <p:stCondLst>
                                            <p:cond delay="3499"/>
                                          </p:stCondLst>
                                        </p:cTn>
                                        <p:tgtEl>
                                          <p:spTgt spid="51"/>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3500"/>
                                        <p:tgtEl>
                                          <p:spTgt spid="52"/>
                                        </p:tgtEl>
                                        <p:attrNameLst>
                                          <p:attrName>ppt_x</p:attrName>
                                        </p:attrNameLst>
                                      </p:cBhvr>
                                      <p:tavLst>
                                        <p:tav tm="0">
                                          <p:val>
                                            <p:strVal val="ppt_x"/>
                                          </p:val>
                                        </p:tav>
                                        <p:tav tm="100000">
                                          <p:val>
                                            <p:strVal val="ppt_x"/>
                                          </p:val>
                                        </p:tav>
                                      </p:tavLst>
                                    </p:anim>
                                    <p:anim calcmode="lin" valueType="num">
                                      <p:cBhvr additive="base">
                                        <p:cTn id="623" dur="3500"/>
                                        <p:tgtEl>
                                          <p:spTgt spid="52"/>
                                        </p:tgtEl>
                                        <p:attrNameLst>
                                          <p:attrName>ppt_y</p:attrName>
                                        </p:attrNameLst>
                                      </p:cBhvr>
                                      <p:tavLst>
                                        <p:tav tm="0">
                                          <p:val>
                                            <p:strVal val="ppt_y"/>
                                          </p:val>
                                        </p:tav>
                                        <p:tav tm="100000">
                                          <p:val>
                                            <p:strVal val="0-ppt_h/2"/>
                                          </p:val>
                                        </p:tav>
                                      </p:tavLst>
                                    </p:anim>
                                    <p:set>
                                      <p:cBhvr>
                                        <p:cTn id="624" dur="1" fill="hold">
                                          <p:stCondLst>
                                            <p:cond delay="3499"/>
                                          </p:stCondLst>
                                        </p:cTn>
                                        <p:tgtEl>
                                          <p:spTgt spid="52"/>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3500"/>
                                        <p:tgtEl>
                                          <p:spTgt spid="53"/>
                                        </p:tgtEl>
                                        <p:attrNameLst>
                                          <p:attrName>ppt_x</p:attrName>
                                        </p:attrNameLst>
                                      </p:cBhvr>
                                      <p:tavLst>
                                        <p:tav tm="0">
                                          <p:val>
                                            <p:strVal val="ppt_x"/>
                                          </p:val>
                                        </p:tav>
                                        <p:tav tm="100000">
                                          <p:val>
                                            <p:strVal val="ppt_x"/>
                                          </p:val>
                                        </p:tav>
                                      </p:tavLst>
                                    </p:anim>
                                    <p:anim calcmode="lin" valueType="num">
                                      <p:cBhvr additive="base">
                                        <p:cTn id="627" dur="3500"/>
                                        <p:tgtEl>
                                          <p:spTgt spid="53"/>
                                        </p:tgtEl>
                                        <p:attrNameLst>
                                          <p:attrName>ppt_y</p:attrName>
                                        </p:attrNameLst>
                                      </p:cBhvr>
                                      <p:tavLst>
                                        <p:tav tm="0">
                                          <p:val>
                                            <p:strVal val="ppt_y"/>
                                          </p:val>
                                        </p:tav>
                                        <p:tav tm="100000">
                                          <p:val>
                                            <p:strVal val="0-ppt_h/2"/>
                                          </p:val>
                                        </p:tav>
                                      </p:tavLst>
                                    </p:anim>
                                    <p:set>
                                      <p:cBhvr>
                                        <p:cTn id="628" dur="1" fill="hold">
                                          <p:stCondLst>
                                            <p:cond delay="3499"/>
                                          </p:stCondLst>
                                        </p:cTn>
                                        <p:tgtEl>
                                          <p:spTgt spid="53"/>
                                        </p:tgtEl>
                                        <p:attrNameLst>
                                          <p:attrName>style.visibility</p:attrName>
                                        </p:attrNameLst>
                                      </p:cBhvr>
                                      <p:to>
                                        <p:strVal val="hidden"/>
                                      </p:to>
                                    </p:set>
                                  </p:childTnLst>
                                </p:cTn>
                              </p:par>
                              <p:par>
                                <p:cTn id="629" presetID="23" presetClass="entr" presetSubtype="288" fill="hold" nodeType="withEffect">
                                  <p:stCondLst>
                                    <p:cond delay="0"/>
                                  </p:stCondLst>
                                  <p:childTnLst>
                                    <p:set>
                                      <p:cBhvr>
                                        <p:cTn id="630" dur="1" fill="hold">
                                          <p:stCondLst>
                                            <p:cond delay="0"/>
                                          </p:stCondLst>
                                        </p:cTn>
                                        <p:tgtEl>
                                          <p:spTgt spid="54"/>
                                        </p:tgtEl>
                                        <p:attrNameLst>
                                          <p:attrName>style.visibility</p:attrName>
                                        </p:attrNameLst>
                                      </p:cBhvr>
                                      <p:to>
                                        <p:strVal val="visible"/>
                                      </p:to>
                                    </p:set>
                                    <p:anim calcmode="lin" valueType="num">
                                      <p:cBhvr>
                                        <p:cTn id="631" dur="3500" fill="hold"/>
                                        <p:tgtEl>
                                          <p:spTgt spid="54"/>
                                        </p:tgtEl>
                                        <p:attrNameLst>
                                          <p:attrName>ppt_w</p:attrName>
                                        </p:attrNameLst>
                                      </p:cBhvr>
                                      <p:tavLst>
                                        <p:tav tm="0">
                                          <p:val>
                                            <p:strVal val="4/3*#ppt_w"/>
                                          </p:val>
                                        </p:tav>
                                        <p:tav tm="100000">
                                          <p:val>
                                            <p:strVal val="#ppt_w"/>
                                          </p:val>
                                        </p:tav>
                                      </p:tavLst>
                                    </p:anim>
                                    <p:anim calcmode="lin" valueType="num">
                                      <p:cBhvr>
                                        <p:cTn id="632" dur="3500" fill="hold"/>
                                        <p:tgtEl>
                                          <p:spTgt spid="54"/>
                                        </p:tgtEl>
                                        <p:attrNameLst>
                                          <p:attrName>ppt_h</p:attrName>
                                        </p:attrNameLst>
                                      </p:cBhvr>
                                      <p:tavLst>
                                        <p:tav tm="0">
                                          <p:val>
                                            <p:strVal val="4/3*#ppt_h"/>
                                          </p:val>
                                        </p:tav>
                                        <p:tav tm="100000">
                                          <p:val>
                                            <p:strVal val="#ppt_h"/>
                                          </p:val>
                                        </p:tav>
                                      </p:tavLst>
                                    </p:anim>
                                  </p:childTnLst>
                                </p:cTn>
                              </p:par>
                              <p:par>
                                <p:cTn id="633" presetID="16" presetClass="entr" presetSubtype="42" fill="hold" nodeType="withEffect">
                                  <p:stCondLst>
                                    <p:cond delay="0"/>
                                  </p:stCondLst>
                                  <p:childTnLst>
                                    <p:set>
                                      <p:cBhvr>
                                        <p:cTn id="634" dur="1" fill="hold">
                                          <p:stCondLst>
                                            <p:cond delay="0"/>
                                          </p:stCondLst>
                                        </p:cTn>
                                        <p:tgtEl>
                                          <p:spTgt spid="54"/>
                                        </p:tgtEl>
                                        <p:attrNameLst>
                                          <p:attrName>style.visibility</p:attrName>
                                        </p:attrNameLst>
                                      </p:cBhvr>
                                      <p:to>
                                        <p:strVal val="visible"/>
                                      </p:to>
                                    </p:set>
                                    <p:animEffect transition="in" filter="barn(outHorizontal)">
                                      <p:cBhvr>
                                        <p:cTn id="635" dur="3500"/>
                                        <p:tgtEl>
                                          <p:spTgt spid="54"/>
                                        </p:tgtEl>
                                      </p:cBhvr>
                                    </p:animEffect>
                                  </p:childTnLst>
                                </p:cTn>
                              </p:par>
                              <p:par>
                                <p:cTn id="636" presetID="9" presetClass="emph" presetSubtype="0" grpId="0" nodeType="withEffect">
                                  <p:stCondLst>
                                    <p:cond delay="0"/>
                                  </p:stCondLst>
                                  <p:childTnLst>
                                    <p:set>
                                      <p:cBhvr rctx="PPT">
                                        <p:cTn id="637" dur="indefinite"/>
                                        <p:tgtEl>
                                          <p:spTgt spid="57"/>
                                        </p:tgtEl>
                                        <p:attrNameLst>
                                          <p:attrName>style.opacity</p:attrName>
                                        </p:attrNameLst>
                                      </p:cBhvr>
                                      <p:to>
                                        <p:strVal val="0"/>
                                      </p:to>
                                    </p:set>
                                    <p:animEffect filter="image" prLst="opacity: 0">
                                      <p:cBhvr rctx="IE">
                                        <p:cTn id="638" dur="indefinite"/>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7"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 name="94 Grupo"/>
          <p:cNvGrpSpPr/>
          <p:nvPr/>
        </p:nvGrpSpPr>
        <p:grpSpPr>
          <a:xfrm>
            <a:off x="0" y="0"/>
            <a:ext cx="9144000" cy="5143500"/>
            <a:chOff x="0" y="0"/>
            <a:chExt cx="9144000" cy="5143500"/>
          </a:xfrm>
        </p:grpSpPr>
        <p:sp>
          <p:nvSpPr>
            <p:cNvPr id="96" name="95 Rectángulo"/>
            <p:cNvSpPr/>
            <p:nvPr/>
          </p:nvSpPr>
          <p:spPr>
            <a:xfrm rot="10800000">
              <a:off x="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a:off x="457200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0800000" flipH="1">
              <a:off x="457200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flipH="1">
              <a:off x="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2" name="91 Imagen" descr="Diapositiva44"/>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3398"/>
            <a:ext cx="9144000" cy="5140102"/>
          </a:xfrm>
          <a:prstGeom prst="rect">
            <a:avLst/>
          </a:prstGeom>
          <a:noFill/>
          <a:ln>
            <a:noFill/>
          </a:ln>
        </p:spPr>
      </p:pic>
      <p:sp>
        <p:nvSpPr>
          <p:cNvPr id="4" name="3 Paralelogramo"/>
          <p:cNvSpPr/>
          <p:nvPr/>
        </p:nvSpPr>
        <p:spPr>
          <a:xfrm rot="16200000" flipH="1" flipV="1">
            <a:off x="474391" y="3605922"/>
            <a:ext cx="1095077"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16200000" flipH="1" flipV="1">
            <a:off x="967057" y="3605921"/>
            <a:ext cx="1095077" cy="1983537"/>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16200000" flipH="1" flipV="1">
            <a:off x="1447061"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16200000" flipH="1" flipV="1">
            <a:off x="1939780"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16200000" flipH="1" flipV="1">
            <a:off x="2432498"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2933778" y="359782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3407293" y="358541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V="1">
            <a:off x="483799" y="2796022"/>
            <a:ext cx="1095073" cy="1983530"/>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V="1">
            <a:off x="976462"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V="1">
            <a:off x="1456454"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V="1">
            <a:off x="1949173"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V="1">
            <a:off x="2441893" y="279601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2943178" y="2787920"/>
            <a:ext cx="1095075" cy="1999194"/>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3416693" y="2775514"/>
            <a:ext cx="1095075" cy="1983530"/>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16200000" flipH="1" flipV="1">
            <a:off x="474656" y="1986663"/>
            <a:ext cx="1095075" cy="1983529"/>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6200000" flipH="1" flipV="1">
            <a:off x="967320" y="1986663"/>
            <a:ext cx="1095071" cy="1983532"/>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16200000" flipH="1" flipV="1">
            <a:off x="1447321"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16200000" flipH="1" flipV="1">
            <a:off x="1940040"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16200000" flipH="1" flipV="1">
            <a:off x="2432760" y="1986669"/>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2934038" y="197856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3407552" y="1966159"/>
            <a:ext cx="1095071" cy="198352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V="1">
            <a:off x="484056" y="117675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V="1">
            <a:off x="976722" y="117676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V="1">
            <a:off x="1456724"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V="1">
            <a:off x="1949443"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V="1">
            <a:off x="2442160"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2943434" y="1168656"/>
            <a:ext cx="1095078" cy="1999194"/>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3416952" y="1156252"/>
            <a:ext cx="1095077" cy="198352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16200000" flipH="1" flipV="1">
            <a:off x="486792" y="367405"/>
            <a:ext cx="1095071" cy="198353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16200000" flipH="1" flipV="1">
            <a:off x="979459" y="36740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16200000" flipH="1" flipV="1">
            <a:off x="1459456" y="367404"/>
            <a:ext cx="1095075" cy="198352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16200000" flipH="1" flipV="1">
            <a:off x="1952174" y="367407"/>
            <a:ext cx="1095073" cy="198352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16200000" flipH="1" flipV="1">
            <a:off x="2444894" y="367407"/>
            <a:ext cx="1095075" cy="198352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2946175" y="359307"/>
            <a:ext cx="1095070" cy="1999188"/>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3419690" y="346902"/>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V="1">
            <a:off x="496199" y="-44249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V="1">
            <a:off x="988856" y="-442501"/>
            <a:ext cx="1095077" cy="198353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V="1">
            <a:off x="1468856" y="-442495"/>
            <a:ext cx="1095075" cy="198352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V="1">
            <a:off x="1961572" y="-442502"/>
            <a:ext cx="1095078" cy="198352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V="1">
            <a:off x="2454290" y="-442501"/>
            <a:ext cx="1095077" cy="198352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Paralelogramo"/>
          <p:cNvSpPr/>
          <p:nvPr/>
        </p:nvSpPr>
        <p:spPr>
          <a:xfrm rot="16200000" flipV="1">
            <a:off x="2955573" y="-450599"/>
            <a:ext cx="1095077" cy="1999188"/>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Paralelogramo"/>
          <p:cNvSpPr/>
          <p:nvPr/>
        </p:nvSpPr>
        <p:spPr>
          <a:xfrm rot="16200000" flipV="1">
            <a:off x="3429085" y="-463012"/>
            <a:ext cx="1095078" cy="198352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6200000" flipV="1">
            <a:off x="7499188" y="3483989"/>
            <a:ext cx="1095080" cy="2223942"/>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6200000" flipV="1">
            <a:off x="7006524"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6200000" flipV="1">
            <a:off x="6526527"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6200000" flipV="1">
            <a:off x="6033808"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6200000" flipV="1">
            <a:off x="5541090"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6200000" flipV="1">
            <a:off x="5040761" y="3474936"/>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6200000" flipV="1">
            <a:off x="4566296" y="346348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6200000" flipH="1" flipV="1">
            <a:off x="7489786"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6200000" flipH="1" flipV="1">
            <a:off x="6997122"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6200000" flipH="1" flipV="1">
            <a:off x="6517125"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6200000" flipH="1" flipV="1">
            <a:off x="6024407"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6200000" flipH="1" flipV="1">
            <a:off x="5531689"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6200000" flipH="1" flipV="1">
            <a:off x="5031358" y="2665039"/>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6200000" flipH="1" flipV="1">
            <a:off x="4556893" y="265358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6200000" flipV="1">
            <a:off x="749892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6200000" flipV="1">
            <a:off x="7006264"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6200000" flipV="1">
            <a:off x="652626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6200000" flipV="1">
            <a:off x="6033548"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6200000" flipV="1">
            <a:off x="5540830"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6200000" flipV="1">
            <a:off x="5040500" y="1855677"/>
            <a:ext cx="1095080" cy="224150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6200000" flipV="1">
            <a:off x="4566035" y="1844221"/>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6200000" flipH="1" flipV="1">
            <a:off x="7489523" y="1054831"/>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6200000" flipH="1" flipV="1">
            <a:off x="6996862"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6200000" flipH="1" flipV="1">
            <a:off x="6516865"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6200000" flipH="1" flipV="1">
            <a:off x="6024147"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6200000" flipH="1" flipV="1">
            <a:off x="5531429"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6200000" flipH="1" flipV="1">
            <a:off x="5031098" y="1045780"/>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6200000" flipH="1" flipV="1">
            <a:off x="4556633" y="103432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6200000" flipV="1">
            <a:off x="748679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6200000" flipV="1">
            <a:off x="6994128"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6200000" flipV="1">
            <a:off x="651413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6200000" flipV="1">
            <a:off x="6021412"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6200000" flipV="1">
            <a:off x="5528694"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6200000" flipV="1">
            <a:off x="5028364" y="236413"/>
            <a:ext cx="1095082" cy="224150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6200000" flipV="1">
            <a:off x="4553899" y="224956"/>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6200000" flipH="1" flipV="1">
            <a:off x="7477391"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6200000" flipH="1" flipV="1">
            <a:off x="6984727"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6200000" flipH="1" flipV="1">
            <a:off x="6504730"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6200000" flipH="1" flipV="1">
            <a:off x="6012009" y="-564430"/>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6200000" flipH="1" flipV="1">
            <a:off x="5519294"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6200000" flipH="1" flipV="1">
            <a:off x="5018962" y="-573484"/>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6200000" flipH="1" flipV="1">
            <a:off x="4544497" y="-58494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3" name="92 Rectángulo"/>
          <p:cNvSpPr/>
          <p:nvPr/>
        </p:nvSpPr>
        <p:spPr>
          <a:xfrm flipH="1">
            <a:off x="-324544" y="-308234"/>
            <a:ext cx="990059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703094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3000" fill="hold"/>
                                        <p:tgtEl>
                                          <p:spTgt spid="39"/>
                                        </p:tgtEl>
                                        <p:attrNameLst>
                                          <p:attrName>ppt_x</p:attrName>
                                        </p:attrNameLst>
                                      </p:cBhvr>
                                      <p:tavLst>
                                        <p:tav tm="0">
                                          <p:val>
                                            <p:strVal val="0-#ppt_w/2"/>
                                          </p:val>
                                        </p:tav>
                                        <p:tav tm="100000">
                                          <p:val>
                                            <p:strVal val="#ppt_x"/>
                                          </p:val>
                                        </p:tav>
                                      </p:tavLst>
                                    </p:anim>
                                    <p:anim calcmode="lin" valueType="num">
                                      <p:cBhvr additive="base">
                                        <p:cTn id="8" dur="3000" fill="hold"/>
                                        <p:tgtEl>
                                          <p:spTgt spid="3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9"/>
                                        </p:tgtEl>
                                        <p:attrNameLst>
                                          <p:attrName>style.visibility</p:attrName>
                                        </p:attrNameLst>
                                      </p:cBhvr>
                                      <p:to>
                                        <p:strVal val="visible"/>
                                      </p:to>
                                    </p:set>
                                    <p:anim calcmode="lin" valueType="num">
                                      <p:cBhvr>
                                        <p:cTn id="11" dur="3000" fill="hold"/>
                                        <p:tgtEl>
                                          <p:spTgt spid="39"/>
                                        </p:tgtEl>
                                        <p:attrNameLst>
                                          <p:attrName>ppt_w</p:attrName>
                                        </p:attrNameLst>
                                      </p:cBhvr>
                                      <p:tavLst>
                                        <p:tav tm="0" fmla="#ppt_w*sin(2.5*pi*$)">
                                          <p:val>
                                            <p:fltVal val="0"/>
                                          </p:val>
                                        </p:tav>
                                        <p:tav tm="100000">
                                          <p:val>
                                            <p:fltVal val="1"/>
                                          </p:val>
                                        </p:tav>
                                      </p:tavLst>
                                    </p:anim>
                                    <p:anim calcmode="lin" valueType="num">
                                      <p:cBhvr>
                                        <p:cTn id="12" dur="3000" fill="hold"/>
                                        <p:tgtEl>
                                          <p:spTgt spid="3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3000"/>
                                        <p:tgtEl>
                                          <p:spTgt spid="39"/>
                                        </p:tgtEl>
                                        <p:attrNameLst>
                                          <p:attrName>ppt_x</p:attrName>
                                        </p:attrNameLst>
                                      </p:cBhvr>
                                      <p:tavLst>
                                        <p:tav tm="0">
                                          <p:val>
                                            <p:strVal val="ppt_x"/>
                                          </p:val>
                                        </p:tav>
                                        <p:tav tm="100000">
                                          <p:val>
                                            <p:strVal val="1+ppt_w/2"/>
                                          </p:val>
                                        </p:tav>
                                      </p:tavLst>
                                    </p:anim>
                                    <p:anim calcmode="lin" valueType="num">
                                      <p:cBhvr additive="base">
                                        <p:cTn id="15" dur="3000"/>
                                        <p:tgtEl>
                                          <p:spTgt spid="39"/>
                                        </p:tgtEl>
                                        <p:attrNameLst>
                                          <p:attrName>ppt_y</p:attrName>
                                        </p:attrNameLst>
                                      </p:cBhvr>
                                      <p:tavLst>
                                        <p:tav tm="0">
                                          <p:val>
                                            <p:strVal val="ppt_y"/>
                                          </p:val>
                                        </p:tav>
                                        <p:tav tm="100000">
                                          <p:val>
                                            <p:strVal val="ppt_y"/>
                                          </p:val>
                                        </p:tav>
                                      </p:tavLst>
                                    </p:anim>
                                    <p:set>
                                      <p:cBhvr>
                                        <p:cTn id="16" dur="1" fill="hold">
                                          <p:stCondLst>
                                            <p:cond delay="2999"/>
                                          </p:stCondLst>
                                        </p:cTn>
                                        <p:tgtEl>
                                          <p:spTgt spid="39"/>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3000"/>
                                        <p:tgtEl>
                                          <p:spTgt spid="39"/>
                                        </p:tgtEl>
                                      </p:cBhvr>
                                    </p:animEffect>
                                    <p:set>
                                      <p:cBhvr>
                                        <p:cTn id="19" dur="1" fill="hold">
                                          <p:stCondLst>
                                            <p:cond delay="2999"/>
                                          </p:stCondLst>
                                        </p:cTn>
                                        <p:tgtEl>
                                          <p:spTgt spid="39"/>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 calcmode="lin" valueType="num">
                                      <p:cBhvr additive="base">
                                        <p:cTn id="22" dur="3000" fill="hold"/>
                                        <p:tgtEl>
                                          <p:spTgt spid="40"/>
                                        </p:tgtEl>
                                        <p:attrNameLst>
                                          <p:attrName>ppt_x</p:attrName>
                                        </p:attrNameLst>
                                      </p:cBhvr>
                                      <p:tavLst>
                                        <p:tav tm="0">
                                          <p:val>
                                            <p:strVal val="0-#ppt_w/2"/>
                                          </p:val>
                                        </p:tav>
                                        <p:tav tm="100000">
                                          <p:val>
                                            <p:strVal val="#ppt_x"/>
                                          </p:val>
                                        </p:tav>
                                      </p:tavLst>
                                    </p:anim>
                                    <p:anim calcmode="lin" valueType="num">
                                      <p:cBhvr additive="base">
                                        <p:cTn id="23" dur="3000" fill="hold"/>
                                        <p:tgtEl>
                                          <p:spTgt spid="40"/>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40"/>
                                        </p:tgtEl>
                                        <p:attrNameLst>
                                          <p:attrName>style.visibility</p:attrName>
                                        </p:attrNameLst>
                                      </p:cBhvr>
                                      <p:to>
                                        <p:strVal val="visible"/>
                                      </p:to>
                                    </p:set>
                                    <p:anim calcmode="lin" valueType="num">
                                      <p:cBhvr>
                                        <p:cTn id="26" dur="3000" fill="hold"/>
                                        <p:tgtEl>
                                          <p:spTgt spid="40"/>
                                        </p:tgtEl>
                                        <p:attrNameLst>
                                          <p:attrName>ppt_w</p:attrName>
                                        </p:attrNameLst>
                                      </p:cBhvr>
                                      <p:tavLst>
                                        <p:tav tm="0" fmla="#ppt_w*sin(2.5*pi*$)">
                                          <p:val>
                                            <p:fltVal val="0"/>
                                          </p:val>
                                        </p:tav>
                                        <p:tav tm="100000">
                                          <p:val>
                                            <p:fltVal val="1"/>
                                          </p:val>
                                        </p:tav>
                                      </p:tavLst>
                                    </p:anim>
                                    <p:anim calcmode="lin" valueType="num">
                                      <p:cBhvr>
                                        <p:cTn id="27" dur="3000" fill="hold"/>
                                        <p:tgtEl>
                                          <p:spTgt spid="40"/>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3000"/>
                                        <p:tgtEl>
                                          <p:spTgt spid="40"/>
                                        </p:tgtEl>
                                        <p:attrNameLst>
                                          <p:attrName>ppt_x</p:attrName>
                                        </p:attrNameLst>
                                      </p:cBhvr>
                                      <p:tavLst>
                                        <p:tav tm="0">
                                          <p:val>
                                            <p:strVal val="ppt_x"/>
                                          </p:val>
                                        </p:tav>
                                        <p:tav tm="100000">
                                          <p:val>
                                            <p:strVal val="1+ppt_w/2"/>
                                          </p:val>
                                        </p:tav>
                                      </p:tavLst>
                                    </p:anim>
                                    <p:anim calcmode="lin" valueType="num">
                                      <p:cBhvr additive="base">
                                        <p:cTn id="30" dur="3000"/>
                                        <p:tgtEl>
                                          <p:spTgt spid="40"/>
                                        </p:tgtEl>
                                        <p:attrNameLst>
                                          <p:attrName>ppt_y</p:attrName>
                                        </p:attrNameLst>
                                      </p:cBhvr>
                                      <p:tavLst>
                                        <p:tav tm="0">
                                          <p:val>
                                            <p:strVal val="ppt_y"/>
                                          </p:val>
                                        </p:tav>
                                        <p:tav tm="100000">
                                          <p:val>
                                            <p:strVal val="ppt_y"/>
                                          </p:val>
                                        </p:tav>
                                      </p:tavLst>
                                    </p:anim>
                                    <p:set>
                                      <p:cBhvr>
                                        <p:cTn id="31" dur="1" fill="hold">
                                          <p:stCondLst>
                                            <p:cond delay="2999"/>
                                          </p:stCondLst>
                                        </p:cTn>
                                        <p:tgtEl>
                                          <p:spTgt spid="40"/>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3000"/>
                                        <p:tgtEl>
                                          <p:spTgt spid="40"/>
                                        </p:tgtEl>
                                      </p:cBhvr>
                                    </p:animEffect>
                                    <p:set>
                                      <p:cBhvr>
                                        <p:cTn id="34" dur="1" fill="hold">
                                          <p:stCondLst>
                                            <p:cond delay="2999"/>
                                          </p:stCondLst>
                                        </p:cTn>
                                        <p:tgtEl>
                                          <p:spTgt spid="40"/>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additive="base">
                                        <p:cTn id="37" dur="3000" fill="hold"/>
                                        <p:tgtEl>
                                          <p:spTgt spid="41"/>
                                        </p:tgtEl>
                                        <p:attrNameLst>
                                          <p:attrName>ppt_x</p:attrName>
                                        </p:attrNameLst>
                                      </p:cBhvr>
                                      <p:tavLst>
                                        <p:tav tm="0">
                                          <p:val>
                                            <p:strVal val="0-#ppt_w/2"/>
                                          </p:val>
                                        </p:tav>
                                        <p:tav tm="100000">
                                          <p:val>
                                            <p:strVal val="#ppt_x"/>
                                          </p:val>
                                        </p:tav>
                                      </p:tavLst>
                                    </p:anim>
                                    <p:anim calcmode="lin" valueType="num">
                                      <p:cBhvr additive="base">
                                        <p:cTn id="38" dur="3000" fill="hold"/>
                                        <p:tgtEl>
                                          <p:spTgt spid="41"/>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p:cTn id="41" dur="3000" fill="hold"/>
                                        <p:tgtEl>
                                          <p:spTgt spid="41"/>
                                        </p:tgtEl>
                                        <p:attrNameLst>
                                          <p:attrName>ppt_w</p:attrName>
                                        </p:attrNameLst>
                                      </p:cBhvr>
                                      <p:tavLst>
                                        <p:tav tm="0" fmla="#ppt_w*sin(2.5*pi*$)">
                                          <p:val>
                                            <p:fltVal val="0"/>
                                          </p:val>
                                        </p:tav>
                                        <p:tav tm="100000">
                                          <p:val>
                                            <p:fltVal val="1"/>
                                          </p:val>
                                        </p:tav>
                                      </p:tavLst>
                                    </p:anim>
                                    <p:anim calcmode="lin" valueType="num">
                                      <p:cBhvr>
                                        <p:cTn id="42" dur="3000" fill="hold"/>
                                        <p:tgtEl>
                                          <p:spTgt spid="41"/>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3000"/>
                                        <p:tgtEl>
                                          <p:spTgt spid="41"/>
                                        </p:tgtEl>
                                        <p:attrNameLst>
                                          <p:attrName>ppt_x</p:attrName>
                                        </p:attrNameLst>
                                      </p:cBhvr>
                                      <p:tavLst>
                                        <p:tav tm="0">
                                          <p:val>
                                            <p:strVal val="ppt_x"/>
                                          </p:val>
                                        </p:tav>
                                        <p:tav tm="100000">
                                          <p:val>
                                            <p:strVal val="1+ppt_w/2"/>
                                          </p:val>
                                        </p:tav>
                                      </p:tavLst>
                                    </p:anim>
                                    <p:anim calcmode="lin" valueType="num">
                                      <p:cBhvr additive="base">
                                        <p:cTn id="45" dur="3000"/>
                                        <p:tgtEl>
                                          <p:spTgt spid="41"/>
                                        </p:tgtEl>
                                        <p:attrNameLst>
                                          <p:attrName>ppt_y</p:attrName>
                                        </p:attrNameLst>
                                      </p:cBhvr>
                                      <p:tavLst>
                                        <p:tav tm="0">
                                          <p:val>
                                            <p:strVal val="ppt_y"/>
                                          </p:val>
                                        </p:tav>
                                        <p:tav tm="100000">
                                          <p:val>
                                            <p:strVal val="ppt_y"/>
                                          </p:val>
                                        </p:tav>
                                      </p:tavLst>
                                    </p:anim>
                                    <p:set>
                                      <p:cBhvr>
                                        <p:cTn id="46" dur="1" fill="hold">
                                          <p:stCondLst>
                                            <p:cond delay="2999"/>
                                          </p:stCondLst>
                                        </p:cTn>
                                        <p:tgtEl>
                                          <p:spTgt spid="41"/>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3000"/>
                                        <p:tgtEl>
                                          <p:spTgt spid="41"/>
                                        </p:tgtEl>
                                      </p:cBhvr>
                                    </p:animEffect>
                                    <p:set>
                                      <p:cBhvr>
                                        <p:cTn id="49" dur="1" fill="hold">
                                          <p:stCondLst>
                                            <p:cond delay="2999"/>
                                          </p:stCondLst>
                                        </p:cTn>
                                        <p:tgtEl>
                                          <p:spTgt spid="41"/>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4"/>
                                        </p:tgtEl>
                                        <p:attrNameLst>
                                          <p:attrName>style.visibility</p:attrName>
                                        </p:attrNameLst>
                                      </p:cBhvr>
                                      <p:to>
                                        <p:strVal val="visible"/>
                                      </p:to>
                                    </p:set>
                                    <p:anim calcmode="lin" valueType="num">
                                      <p:cBhvr additive="base">
                                        <p:cTn id="52" dur="3000" fill="hold"/>
                                        <p:tgtEl>
                                          <p:spTgt spid="44"/>
                                        </p:tgtEl>
                                        <p:attrNameLst>
                                          <p:attrName>ppt_x</p:attrName>
                                        </p:attrNameLst>
                                      </p:cBhvr>
                                      <p:tavLst>
                                        <p:tav tm="0">
                                          <p:val>
                                            <p:strVal val="0-#ppt_w/2"/>
                                          </p:val>
                                        </p:tav>
                                        <p:tav tm="100000">
                                          <p:val>
                                            <p:strVal val="#ppt_x"/>
                                          </p:val>
                                        </p:tav>
                                      </p:tavLst>
                                    </p:anim>
                                    <p:anim calcmode="lin" valueType="num">
                                      <p:cBhvr additive="base">
                                        <p:cTn id="53" dur="3000" fill="hold"/>
                                        <p:tgtEl>
                                          <p:spTgt spid="44"/>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4"/>
                                        </p:tgtEl>
                                        <p:attrNameLst>
                                          <p:attrName>style.visibility</p:attrName>
                                        </p:attrNameLst>
                                      </p:cBhvr>
                                      <p:to>
                                        <p:strVal val="visible"/>
                                      </p:to>
                                    </p:set>
                                    <p:anim calcmode="lin" valueType="num">
                                      <p:cBhvr>
                                        <p:cTn id="56" dur="3000" fill="hold"/>
                                        <p:tgtEl>
                                          <p:spTgt spid="44"/>
                                        </p:tgtEl>
                                        <p:attrNameLst>
                                          <p:attrName>ppt_w</p:attrName>
                                        </p:attrNameLst>
                                      </p:cBhvr>
                                      <p:tavLst>
                                        <p:tav tm="0" fmla="#ppt_w*sin(2.5*pi*$)">
                                          <p:val>
                                            <p:fltVal val="0"/>
                                          </p:val>
                                        </p:tav>
                                        <p:tav tm="100000">
                                          <p:val>
                                            <p:fltVal val="1"/>
                                          </p:val>
                                        </p:tav>
                                      </p:tavLst>
                                    </p:anim>
                                    <p:anim calcmode="lin" valueType="num">
                                      <p:cBhvr>
                                        <p:cTn id="57" dur="3000" fill="hold"/>
                                        <p:tgtEl>
                                          <p:spTgt spid="44"/>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3000"/>
                                        <p:tgtEl>
                                          <p:spTgt spid="44"/>
                                        </p:tgtEl>
                                        <p:attrNameLst>
                                          <p:attrName>ppt_x</p:attrName>
                                        </p:attrNameLst>
                                      </p:cBhvr>
                                      <p:tavLst>
                                        <p:tav tm="0">
                                          <p:val>
                                            <p:strVal val="ppt_x"/>
                                          </p:val>
                                        </p:tav>
                                        <p:tav tm="100000">
                                          <p:val>
                                            <p:strVal val="1+ppt_w/2"/>
                                          </p:val>
                                        </p:tav>
                                      </p:tavLst>
                                    </p:anim>
                                    <p:anim calcmode="lin" valueType="num">
                                      <p:cBhvr additive="base">
                                        <p:cTn id="60" dur="3000"/>
                                        <p:tgtEl>
                                          <p:spTgt spid="44"/>
                                        </p:tgtEl>
                                        <p:attrNameLst>
                                          <p:attrName>ppt_y</p:attrName>
                                        </p:attrNameLst>
                                      </p:cBhvr>
                                      <p:tavLst>
                                        <p:tav tm="0">
                                          <p:val>
                                            <p:strVal val="ppt_y"/>
                                          </p:val>
                                        </p:tav>
                                        <p:tav tm="100000">
                                          <p:val>
                                            <p:strVal val="ppt_y"/>
                                          </p:val>
                                        </p:tav>
                                      </p:tavLst>
                                    </p:anim>
                                    <p:set>
                                      <p:cBhvr>
                                        <p:cTn id="61" dur="1" fill="hold">
                                          <p:stCondLst>
                                            <p:cond delay="2999"/>
                                          </p:stCondLst>
                                        </p:cTn>
                                        <p:tgtEl>
                                          <p:spTgt spid="44"/>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3000"/>
                                        <p:tgtEl>
                                          <p:spTgt spid="44"/>
                                        </p:tgtEl>
                                      </p:cBhvr>
                                    </p:animEffect>
                                    <p:set>
                                      <p:cBhvr>
                                        <p:cTn id="64" dur="1" fill="hold">
                                          <p:stCondLst>
                                            <p:cond delay="2999"/>
                                          </p:stCondLst>
                                        </p:cTn>
                                        <p:tgtEl>
                                          <p:spTgt spid="44"/>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3000" fill="hold"/>
                                        <p:tgtEl>
                                          <p:spTgt spid="42"/>
                                        </p:tgtEl>
                                        <p:attrNameLst>
                                          <p:attrName>ppt_x</p:attrName>
                                        </p:attrNameLst>
                                      </p:cBhvr>
                                      <p:tavLst>
                                        <p:tav tm="0">
                                          <p:val>
                                            <p:strVal val="0-#ppt_w/2"/>
                                          </p:val>
                                        </p:tav>
                                        <p:tav tm="100000">
                                          <p:val>
                                            <p:strVal val="#ppt_x"/>
                                          </p:val>
                                        </p:tav>
                                      </p:tavLst>
                                    </p:anim>
                                    <p:anim calcmode="lin" valueType="num">
                                      <p:cBhvr additive="base">
                                        <p:cTn id="68" dur="3000" fill="hold"/>
                                        <p:tgtEl>
                                          <p:spTgt spid="42"/>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2"/>
                                        </p:tgtEl>
                                        <p:attrNameLst>
                                          <p:attrName>style.visibility</p:attrName>
                                        </p:attrNameLst>
                                      </p:cBhvr>
                                      <p:to>
                                        <p:strVal val="visible"/>
                                      </p:to>
                                    </p:set>
                                    <p:anim calcmode="lin" valueType="num">
                                      <p:cBhvr>
                                        <p:cTn id="71" dur="3000" fill="hold"/>
                                        <p:tgtEl>
                                          <p:spTgt spid="42"/>
                                        </p:tgtEl>
                                        <p:attrNameLst>
                                          <p:attrName>ppt_w</p:attrName>
                                        </p:attrNameLst>
                                      </p:cBhvr>
                                      <p:tavLst>
                                        <p:tav tm="0" fmla="#ppt_w*sin(2.5*pi*$)">
                                          <p:val>
                                            <p:fltVal val="0"/>
                                          </p:val>
                                        </p:tav>
                                        <p:tav tm="100000">
                                          <p:val>
                                            <p:fltVal val="1"/>
                                          </p:val>
                                        </p:tav>
                                      </p:tavLst>
                                    </p:anim>
                                    <p:anim calcmode="lin" valueType="num">
                                      <p:cBhvr>
                                        <p:cTn id="72" dur="3000" fill="hold"/>
                                        <p:tgtEl>
                                          <p:spTgt spid="42"/>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3000"/>
                                        <p:tgtEl>
                                          <p:spTgt spid="42"/>
                                        </p:tgtEl>
                                        <p:attrNameLst>
                                          <p:attrName>ppt_x</p:attrName>
                                        </p:attrNameLst>
                                      </p:cBhvr>
                                      <p:tavLst>
                                        <p:tav tm="0">
                                          <p:val>
                                            <p:strVal val="ppt_x"/>
                                          </p:val>
                                        </p:tav>
                                        <p:tav tm="100000">
                                          <p:val>
                                            <p:strVal val="1+ppt_w/2"/>
                                          </p:val>
                                        </p:tav>
                                      </p:tavLst>
                                    </p:anim>
                                    <p:anim calcmode="lin" valueType="num">
                                      <p:cBhvr additive="base">
                                        <p:cTn id="75" dur="3000"/>
                                        <p:tgtEl>
                                          <p:spTgt spid="42"/>
                                        </p:tgtEl>
                                        <p:attrNameLst>
                                          <p:attrName>ppt_y</p:attrName>
                                        </p:attrNameLst>
                                      </p:cBhvr>
                                      <p:tavLst>
                                        <p:tav tm="0">
                                          <p:val>
                                            <p:strVal val="ppt_y"/>
                                          </p:val>
                                        </p:tav>
                                        <p:tav tm="100000">
                                          <p:val>
                                            <p:strVal val="ppt_y"/>
                                          </p:val>
                                        </p:tav>
                                      </p:tavLst>
                                    </p:anim>
                                    <p:set>
                                      <p:cBhvr>
                                        <p:cTn id="76" dur="1" fill="hold">
                                          <p:stCondLst>
                                            <p:cond delay="2999"/>
                                          </p:stCondLst>
                                        </p:cTn>
                                        <p:tgtEl>
                                          <p:spTgt spid="42"/>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3000"/>
                                        <p:tgtEl>
                                          <p:spTgt spid="42"/>
                                        </p:tgtEl>
                                      </p:cBhvr>
                                    </p:animEffect>
                                    <p:set>
                                      <p:cBhvr>
                                        <p:cTn id="79" dur="1" fill="hold">
                                          <p:stCondLst>
                                            <p:cond delay="2999"/>
                                          </p:stCondLst>
                                        </p:cTn>
                                        <p:tgtEl>
                                          <p:spTgt spid="42"/>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5"/>
                                        </p:tgtEl>
                                        <p:attrNameLst>
                                          <p:attrName>style.visibility</p:attrName>
                                        </p:attrNameLst>
                                      </p:cBhvr>
                                      <p:to>
                                        <p:strVal val="visible"/>
                                      </p:to>
                                    </p:set>
                                    <p:anim calcmode="lin" valueType="num">
                                      <p:cBhvr additive="base">
                                        <p:cTn id="82" dur="3000" fill="hold"/>
                                        <p:tgtEl>
                                          <p:spTgt spid="45"/>
                                        </p:tgtEl>
                                        <p:attrNameLst>
                                          <p:attrName>ppt_x</p:attrName>
                                        </p:attrNameLst>
                                      </p:cBhvr>
                                      <p:tavLst>
                                        <p:tav tm="0">
                                          <p:val>
                                            <p:strVal val="0-#ppt_w/2"/>
                                          </p:val>
                                        </p:tav>
                                        <p:tav tm="100000">
                                          <p:val>
                                            <p:strVal val="#ppt_x"/>
                                          </p:val>
                                        </p:tav>
                                      </p:tavLst>
                                    </p:anim>
                                    <p:anim calcmode="lin" valueType="num">
                                      <p:cBhvr additive="base">
                                        <p:cTn id="83" dur="3000" fill="hold"/>
                                        <p:tgtEl>
                                          <p:spTgt spid="45"/>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5"/>
                                        </p:tgtEl>
                                        <p:attrNameLst>
                                          <p:attrName>style.visibility</p:attrName>
                                        </p:attrNameLst>
                                      </p:cBhvr>
                                      <p:to>
                                        <p:strVal val="visible"/>
                                      </p:to>
                                    </p:set>
                                    <p:anim calcmode="lin" valueType="num">
                                      <p:cBhvr>
                                        <p:cTn id="86" dur="3000" fill="hold"/>
                                        <p:tgtEl>
                                          <p:spTgt spid="45"/>
                                        </p:tgtEl>
                                        <p:attrNameLst>
                                          <p:attrName>ppt_w</p:attrName>
                                        </p:attrNameLst>
                                      </p:cBhvr>
                                      <p:tavLst>
                                        <p:tav tm="0" fmla="#ppt_w*sin(2.5*pi*$)">
                                          <p:val>
                                            <p:fltVal val="0"/>
                                          </p:val>
                                        </p:tav>
                                        <p:tav tm="100000">
                                          <p:val>
                                            <p:fltVal val="1"/>
                                          </p:val>
                                        </p:tav>
                                      </p:tavLst>
                                    </p:anim>
                                    <p:anim calcmode="lin" valueType="num">
                                      <p:cBhvr>
                                        <p:cTn id="87" dur="3000" fill="hold"/>
                                        <p:tgtEl>
                                          <p:spTgt spid="45"/>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3000"/>
                                        <p:tgtEl>
                                          <p:spTgt spid="45"/>
                                        </p:tgtEl>
                                        <p:attrNameLst>
                                          <p:attrName>ppt_x</p:attrName>
                                        </p:attrNameLst>
                                      </p:cBhvr>
                                      <p:tavLst>
                                        <p:tav tm="0">
                                          <p:val>
                                            <p:strVal val="ppt_x"/>
                                          </p:val>
                                        </p:tav>
                                        <p:tav tm="100000">
                                          <p:val>
                                            <p:strVal val="1+ppt_w/2"/>
                                          </p:val>
                                        </p:tav>
                                      </p:tavLst>
                                    </p:anim>
                                    <p:anim calcmode="lin" valueType="num">
                                      <p:cBhvr additive="base">
                                        <p:cTn id="90" dur="3000"/>
                                        <p:tgtEl>
                                          <p:spTgt spid="45"/>
                                        </p:tgtEl>
                                        <p:attrNameLst>
                                          <p:attrName>ppt_y</p:attrName>
                                        </p:attrNameLst>
                                      </p:cBhvr>
                                      <p:tavLst>
                                        <p:tav tm="0">
                                          <p:val>
                                            <p:strVal val="ppt_y"/>
                                          </p:val>
                                        </p:tav>
                                        <p:tav tm="100000">
                                          <p:val>
                                            <p:strVal val="ppt_y"/>
                                          </p:val>
                                        </p:tav>
                                      </p:tavLst>
                                    </p:anim>
                                    <p:set>
                                      <p:cBhvr>
                                        <p:cTn id="91" dur="1" fill="hold">
                                          <p:stCondLst>
                                            <p:cond delay="2999"/>
                                          </p:stCondLst>
                                        </p:cTn>
                                        <p:tgtEl>
                                          <p:spTgt spid="45"/>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3000"/>
                                        <p:tgtEl>
                                          <p:spTgt spid="45"/>
                                        </p:tgtEl>
                                      </p:cBhvr>
                                    </p:animEffect>
                                    <p:set>
                                      <p:cBhvr>
                                        <p:cTn id="94" dur="1" fill="hold">
                                          <p:stCondLst>
                                            <p:cond delay="2999"/>
                                          </p:stCondLst>
                                        </p:cTn>
                                        <p:tgtEl>
                                          <p:spTgt spid="45"/>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3"/>
                                        </p:tgtEl>
                                        <p:attrNameLst>
                                          <p:attrName>style.visibility</p:attrName>
                                        </p:attrNameLst>
                                      </p:cBhvr>
                                      <p:to>
                                        <p:strVal val="visible"/>
                                      </p:to>
                                    </p:set>
                                    <p:anim calcmode="lin" valueType="num">
                                      <p:cBhvr additive="base">
                                        <p:cTn id="97" dur="3000" fill="hold"/>
                                        <p:tgtEl>
                                          <p:spTgt spid="43"/>
                                        </p:tgtEl>
                                        <p:attrNameLst>
                                          <p:attrName>ppt_x</p:attrName>
                                        </p:attrNameLst>
                                      </p:cBhvr>
                                      <p:tavLst>
                                        <p:tav tm="0">
                                          <p:val>
                                            <p:strVal val="0-#ppt_w/2"/>
                                          </p:val>
                                        </p:tav>
                                        <p:tav tm="100000">
                                          <p:val>
                                            <p:strVal val="#ppt_x"/>
                                          </p:val>
                                        </p:tav>
                                      </p:tavLst>
                                    </p:anim>
                                    <p:anim calcmode="lin" valueType="num">
                                      <p:cBhvr additive="base">
                                        <p:cTn id="98" dur="3000" fill="hold"/>
                                        <p:tgtEl>
                                          <p:spTgt spid="43"/>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3"/>
                                        </p:tgtEl>
                                        <p:attrNameLst>
                                          <p:attrName>style.visibility</p:attrName>
                                        </p:attrNameLst>
                                      </p:cBhvr>
                                      <p:to>
                                        <p:strVal val="visible"/>
                                      </p:to>
                                    </p:set>
                                    <p:anim calcmode="lin" valueType="num">
                                      <p:cBhvr>
                                        <p:cTn id="101" dur="3000" fill="hold"/>
                                        <p:tgtEl>
                                          <p:spTgt spid="43"/>
                                        </p:tgtEl>
                                        <p:attrNameLst>
                                          <p:attrName>ppt_w</p:attrName>
                                        </p:attrNameLst>
                                      </p:cBhvr>
                                      <p:tavLst>
                                        <p:tav tm="0" fmla="#ppt_w*sin(2.5*pi*$)">
                                          <p:val>
                                            <p:fltVal val="0"/>
                                          </p:val>
                                        </p:tav>
                                        <p:tav tm="100000">
                                          <p:val>
                                            <p:fltVal val="1"/>
                                          </p:val>
                                        </p:tav>
                                      </p:tavLst>
                                    </p:anim>
                                    <p:anim calcmode="lin" valueType="num">
                                      <p:cBhvr>
                                        <p:cTn id="102" dur="3000" fill="hold"/>
                                        <p:tgtEl>
                                          <p:spTgt spid="43"/>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3000"/>
                                        <p:tgtEl>
                                          <p:spTgt spid="43"/>
                                        </p:tgtEl>
                                        <p:attrNameLst>
                                          <p:attrName>ppt_x</p:attrName>
                                        </p:attrNameLst>
                                      </p:cBhvr>
                                      <p:tavLst>
                                        <p:tav tm="0">
                                          <p:val>
                                            <p:strVal val="ppt_x"/>
                                          </p:val>
                                        </p:tav>
                                        <p:tav tm="100000">
                                          <p:val>
                                            <p:strVal val="1+ppt_w/2"/>
                                          </p:val>
                                        </p:tav>
                                      </p:tavLst>
                                    </p:anim>
                                    <p:anim calcmode="lin" valueType="num">
                                      <p:cBhvr additive="base">
                                        <p:cTn id="105" dur="3000"/>
                                        <p:tgtEl>
                                          <p:spTgt spid="43"/>
                                        </p:tgtEl>
                                        <p:attrNameLst>
                                          <p:attrName>ppt_y</p:attrName>
                                        </p:attrNameLst>
                                      </p:cBhvr>
                                      <p:tavLst>
                                        <p:tav tm="0">
                                          <p:val>
                                            <p:strVal val="ppt_y"/>
                                          </p:val>
                                        </p:tav>
                                        <p:tav tm="100000">
                                          <p:val>
                                            <p:strVal val="ppt_y"/>
                                          </p:val>
                                        </p:tav>
                                      </p:tavLst>
                                    </p:anim>
                                    <p:set>
                                      <p:cBhvr>
                                        <p:cTn id="106" dur="1" fill="hold">
                                          <p:stCondLst>
                                            <p:cond delay="2999"/>
                                          </p:stCondLst>
                                        </p:cTn>
                                        <p:tgtEl>
                                          <p:spTgt spid="43"/>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3000"/>
                                        <p:tgtEl>
                                          <p:spTgt spid="43"/>
                                        </p:tgtEl>
                                      </p:cBhvr>
                                    </p:animEffect>
                                    <p:set>
                                      <p:cBhvr>
                                        <p:cTn id="109" dur="1" fill="hold">
                                          <p:stCondLst>
                                            <p:cond delay="2999"/>
                                          </p:stCondLst>
                                        </p:cTn>
                                        <p:tgtEl>
                                          <p:spTgt spid="43"/>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2"/>
                                        </p:tgtEl>
                                        <p:attrNameLst>
                                          <p:attrName>style.visibility</p:attrName>
                                        </p:attrNameLst>
                                      </p:cBhvr>
                                      <p:to>
                                        <p:strVal val="visible"/>
                                      </p:to>
                                    </p:set>
                                    <p:anim calcmode="lin" valueType="num">
                                      <p:cBhvr additive="base">
                                        <p:cTn id="112" dur="3000" fill="hold"/>
                                        <p:tgtEl>
                                          <p:spTgt spid="32"/>
                                        </p:tgtEl>
                                        <p:attrNameLst>
                                          <p:attrName>ppt_x</p:attrName>
                                        </p:attrNameLst>
                                      </p:cBhvr>
                                      <p:tavLst>
                                        <p:tav tm="0">
                                          <p:val>
                                            <p:strVal val="0-#ppt_w/2"/>
                                          </p:val>
                                        </p:tav>
                                        <p:tav tm="100000">
                                          <p:val>
                                            <p:strVal val="#ppt_x"/>
                                          </p:val>
                                        </p:tav>
                                      </p:tavLst>
                                    </p:anim>
                                    <p:anim calcmode="lin" valueType="num">
                                      <p:cBhvr additive="base">
                                        <p:cTn id="113" dur="3000" fill="hold"/>
                                        <p:tgtEl>
                                          <p:spTgt spid="32"/>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2"/>
                                        </p:tgtEl>
                                        <p:attrNameLst>
                                          <p:attrName>style.visibility</p:attrName>
                                        </p:attrNameLst>
                                      </p:cBhvr>
                                      <p:to>
                                        <p:strVal val="visible"/>
                                      </p:to>
                                    </p:set>
                                    <p:anim calcmode="lin" valueType="num">
                                      <p:cBhvr>
                                        <p:cTn id="116" dur="3000" fill="hold"/>
                                        <p:tgtEl>
                                          <p:spTgt spid="32"/>
                                        </p:tgtEl>
                                        <p:attrNameLst>
                                          <p:attrName>ppt_w</p:attrName>
                                        </p:attrNameLst>
                                      </p:cBhvr>
                                      <p:tavLst>
                                        <p:tav tm="0" fmla="#ppt_w*sin(2.5*pi*$)">
                                          <p:val>
                                            <p:fltVal val="0"/>
                                          </p:val>
                                        </p:tav>
                                        <p:tav tm="100000">
                                          <p:val>
                                            <p:fltVal val="1"/>
                                          </p:val>
                                        </p:tav>
                                      </p:tavLst>
                                    </p:anim>
                                    <p:anim calcmode="lin" valueType="num">
                                      <p:cBhvr>
                                        <p:cTn id="117" dur="3000" fill="hold"/>
                                        <p:tgtEl>
                                          <p:spTgt spid="32"/>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3000"/>
                                        <p:tgtEl>
                                          <p:spTgt spid="32"/>
                                        </p:tgtEl>
                                        <p:attrNameLst>
                                          <p:attrName>ppt_x</p:attrName>
                                        </p:attrNameLst>
                                      </p:cBhvr>
                                      <p:tavLst>
                                        <p:tav tm="0">
                                          <p:val>
                                            <p:strVal val="ppt_x"/>
                                          </p:val>
                                        </p:tav>
                                        <p:tav tm="100000">
                                          <p:val>
                                            <p:strVal val="1+ppt_w/2"/>
                                          </p:val>
                                        </p:tav>
                                      </p:tavLst>
                                    </p:anim>
                                    <p:anim calcmode="lin" valueType="num">
                                      <p:cBhvr additive="base">
                                        <p:cTn id="120" dur="3000"/>
                                        <p:tgtEl>
                                          <p:spTgt spid="32"/>
                                        </p:tgtEl>
                                        <p:attrNameLst>
                                          <p:attrName>ppt_y</p:attrName>
                                        </p:attrNameLst>
                                      </p:cBhvr>
                                      <p:tavLst>
                                        <p:tav tm="0">
                                          <p:val>
                                            <p:strVal val="ppt_y"/>
                                          </p:val>
                                        </p:tav>
                                        <p:tav tm="100000">
                                          <p:val>
                                            <p:strVal val="ppt_y"/>
                                          </p:val>
                                        </p:tav>
                                      </p:tavLst>
                                    </p:anim>
                                    <p:set>
                                      <p:cBhvr>
                                        <p:cTn id="121" dur="1" fill="hold">
                                          <p:stCondLst>
                                            <p:cond delay="2999"/>
                                          </p:stCondLst>
                                        </p:cTn>
                                        <p:tgtEl>
                                          <p:spTgt spid="32"/>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3000"/>
                                        <p:tgtEl>
                                          <p:spTgt spid="32"/>
                                        </p:tgtEl>
                                      </p:cBhvr>
                                    </p:animEffect>
                                    <p:set>
                                      <p:cBhvr>
                                        <p:cTn id="124" dur="1" fill="hold">
                                          <p:stCondLst>
                                            <p:cond delay="2999"/>
                                          </p:stCondLst>
                                        </p:cTn>
                                        <p:tgtEl>
                                          <p:spTgt spid="32"/>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8"/>
                                        </p:tgtEl>
                                        <p:attrNameLst>
                                          <p:attrName>style.visibility</p:attrName>
                                        </p:attrNameLst>
                                      </p:cBhvr>
                                      <p:to>
                                        <p:strVal val="visible"/>
                                      </p:to>
                                    </p:set>
                                    <p:anim calcmode="lin" valueType="num">
                                      <p:cBhvr additive="base">
                                        <p:cTn id="127" dur="3000" fill="hold"/>
                                        <p:tgtEl>
                                          <p:spTgt spid="38"/>
                                        </p:tgtEl>
                                        <p:attrNameLst>
                                          <p:attrName>ppt_x</p:attrName>
                                        </p:attrNameLst>
                                      </p:cBhvr>
                                      <p:tavLst>
                                        <p:tav tm="0">
                                          <p:val>
                                            <p:strVal val="0-#ppt_w/2"/>
                                          </p:val>
                                        </p:tav>
                                        <p:tav tm="100000">
                                          <p:val>
                                            <p:strVal val="#ppt_x"/>
                                          </p:val>
                                        </p:tav>
                                      </p:tavLst>
                                    </p:anim>
                                    <p:anim calcmode="lin" valueType="num">
                                      <p:cBhvr additive="base">
                                        <p:cTn id="128" dur="3000" fill="hold"/>
                                        <p:tgtEl>
                                          <p:spTgt spid="38"/>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8"/>
                                        </p:tgtEl>
                                        <p:attrNameLst>
                                          <p:attrName>style.visibility</p:attrName>
                                        </p:attrNameLst>
                                      </p:cBhvr>
                                      <p:to>
                                        <p:strVal val="visible"/>
                                      </p:to>
                                    </p:set>
                                    <p:anim calcmode="lin" valueType="num">
                                      <p:cBhvr>
                                        <p:cTn id="131" dur="3000" fill="hold"/>
                                        <p:tgtEl>
                                          <p:spTgt spid="38"/>
                                        </p:tgtEl>
                                        <p:attrNameLst>
                                          <p:attrName>ppt_w</p:attrName>
                                        </p:attrNameLst>
                                      </p:cBhvr>
                                      <p:tavLst>
                                        <p:tav tm="0" fmla="#ppt_w*sin(2.5*pi*$)">
                                          <p:val>
                                            <p:fltVal val="0"/>
                                          </p:val>
                                        </p:tav>
                                        <p:tav tm="100000">
                                          <p:val>
                                            <p:fltVal val="1"/>
                                          </p:val>
                                        </p:tav>
                                      </p:tavLst>
                                    </p:anim>
                                    <p:anim calcmode="lin" valueType="num">
                                      <p:cBhvr>
                                        <p:cTn id="132" dur="3000" fill="hold"/>
                                        <p:tgtEl>
                                          <p:spTgt spid="38"/>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3000"/>
                                        <p:tgtEl>
                                          <p:spTgt spid="38"/>
                                        </p:tgtEl>
                                        <p:attrNameLst>
                                          <p:attrName>ppt_x</p:attrName>
                                        </p:attrNameLst>
                                      </p:cBhvr>
                                      <p:tavLst>
                                        <p:tav tm="0">
                                          <p:val>
                                            <p:strVal val="ppt_x"/>
                                          </p:val>
                                        </p:tav>
                                        <p:tav tm="100000">
                                          <p:val>
                                            <p:strVal val="1+ppt_w/2"/>
                                          </p:val>
                                        </p:tav>
                                      </p:tavLst>
                                    </p:anim>
                                    <p:anim calcmode="lin" valueType="num">
                                      <p:cBhvr additive="base">
                                        <p:cTn id="135" dur="3000"/>
                                        <p:tgtEl>
                                          <p:spTgt spid="38"/>
                                        </p:tgtEl>
                                        <p:attrNameLst>
                                          <p:attrName>ppt_y</p:attrName>
                                        </p:attrNameLst>
                                      </p:cBhvr>
                                      <p:tavLst>
                                        <p:tav tm="0">
                                          <p:val>
                                            <p:strVal val="ppt_y"/>
                                          </p:val>
                                        </p:tav>
                                        <p:tav tm="100000">
                                          <p:val>
                                            <p:strVal val="ppt_y"/>
                                          </p:val>
                                        </p:tav>
                                      </p:tavLst>
                                    </p:anim>
                                    <p:set>
                                      <p:cBhvr>
                                        <p:cTn id="136" dur="1" fill="hold">
                                          <p:stCondLst>
                                            <p:cond delay="2999"/>
                                          </p:stCondLst>
                                        </p:cTn>
                                        <p:tgtEl>
                                          <p:spTgt spid="38"/>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3000"/>
                                        <p:tgtEl>
                                          <p:spTgt spid="38"/>
                                        </p:tgtEl>
                                      </p:cBhvr>
                                    </p:animEffect>
                                    <p:set>
                                      <p:cBhvr>
                                        <p:cTn id="139" dur="1" fill="hold">
                                          <p:stCondLst>
                                            <p:cond delay="2999"/>
                                          </p:stCondLst>
                                        </p:cTn>
                                        <p:tgtEl>
                                          <p:spTgt spid="38"/>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7"/>
                                        </p:tgtEl>
                                        <p:attrNameLst>
                                          <p:attrName>style.visibility</p:attrName>
                                        </p:attrNameLst>
                                      </p:cBhvr>
                                      <p:to>
                                        <p:strVal val="visible"/>
                                      </p:to>
                                    </p:set>
                                    <p:anim calcmode="lin" valueType="num">
                                      <p:cBhvr additive="base">
                                        <p:cTn id="142" dur="3000" fill="hold"/>
                                        <p:tgtEl>
                                          <p:spTgt spid="37"/>
                                        </p:tgtEl>
                                        <p:attrNameLst>
                                          <p:attrName>ppt_x</p:attrName>
                                        </p:attrNameLst>
                                      </p:cBhvr>
                                      <p:tavLst>
                                        <p:tav tm="0">
                                          <p:val>
                                            <p:strVal val="0-#ppt_w/2"/>
                                          </p:val>
                                        </p:tav>
                                        <p:tav tm="100000">
                                          <p:val>
                                            <p:strVal val="#ppt_x"/>
                                          </p:val>
                                        </p:tav>
                                      </p:tavLst>
                                    </p:anim>
                                    <p:anim calcmode="lin" valueType="num">
                                      <p:cBhvr additive="base">
                                        <p:cTn id="143" dur="3000" fill="hold"/>
                                        <p:tgtEl>
                                          <p:spTgt spid="37"/>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p:cTn id="146" dur="3000" fill="hold"/>
                                        <p:tgtEl>
                                          <p:spTgt spid="37"/>
                                        </p:tgtEl>
                                        <p:attrNameLst>
                                          <p:attrName>ppt_w</p:attrName>
                                        </p:attrNameLst>
                                      </p:cBhvr>
                                      <p:tavLst>
                                        <p:tav tm="0" fmla="#ppt_w*sin(2.5*pi*$)">
                                          <p:val>
                                            <p:fltVal val="0"/>
                                          </p:val>
                                        </p:tav>
                                        <p:tav tm="100000">
                                          <p:val>
                                            <p:fltVal val="1"/>
                                          </p:val>
                                        </p:tav>
                                      </p:tavLst>
                                    </p:anim>
                                    <p:anim calcmode="lin" valueType="num">
                                      <p:cBhvr>
                                        <p:cTn id="147" dur="3000" fill="hold"/>
                                        <p:tgtEl>
                                          <p:spTgt spid="37"/>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3000"/>
                                        <p:tgtEl>
                                          <p:spTgt spid="37"/>
                                        </p:tgtEl>
                                        <p:attrNameLst>
                                          <p:attrName>ppt_x</p:attrName>
                                        </p:attrNameLst>
                                      </p:cBhvr>
                                      <p:tavLst>
                                        <p:tav tm="0">
                                          <p:val>
                                            <p:strVal val="ppt_x"/>
                                          </p:val>
                                        </p:tav>
                                        <p:tav tm="100000">
                                          <p:val>
                                            <p:strVal val="1+ppt_w/2"/>
                                          </p:val>
                                        </p:tav>
                                      </p:tavLst>
                                    </p:anim>
                                    <p:anim calcmode="lin" valueType="num">
                                      <p:cBhvr additive="base">
                                        <p:cTn id="150" dur="3000"/>
                                        <p:tgtEl>
                                          <p:spTgt spid="37"/>
                                        </p:tgtEl>
                                        <p:attrNameLst>
                                          <p:attrName>ppt_y</p:attrName>
                                        </p:attrNameLst>
                                      </p:cBhvr>
                                      <p:tavLst>
                                        <p:tav tm="0">
                                          <p:val>
                                            <p:strVal val="ppt_y"/>
                                          </p:val>
                                        </p:tav>
                                        <p:tav tm="100000">
                                          <p:val>
                                            <p:strVal val="ppt_y"/>
                                          </p:val>
                                        </p:tav>
                                      </p:tavLst>
                                    </p:anim>
                                    <p:set>
                                      <p:cBhvr>
                                        <p:cTn id="151" dur="1" fill="hold">
                                          <p:stCondLst>
                                            <p:cond delay="2999"/>
                                          </p:stCondLst>
                                        </p:cTn>
                                        <p:tgtEl>
                                          <p:spTgt spid="37"/>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3000"/>
                                        <p:tgtEl>
                                          <p:spTgt spid="37"/>
                                        </p:tgtEl>
                                      </p:cBhvr>
                                    </p:animEffect>
                                    <p:set>
                                      <p:cBhvr>
                                        <p:cTn id="154" dur="1" fill="hold">
                                          <p:stCondLst>
                                            <p:cond delay="2999"/>
                                          </p:stCondLst>
                                        </p:cTn>
                                        <p:tgtEl>
                                          <p:spTgt spid="37"/>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6"/>
                                        </p:tgtEl>
                                        <p:attrNameLst>
                                          <p:attrName>style.visibility</p:attrName>
                                        </p:attrNameLst>
                                      </p:cBhvr>
                                      <p:to>
                                        <p:strVal val="visible"/>
                                      </p:to>
                                    </p:set>
                                    <p:anim calcmode="lin" valueType="num">
                                      <p:cBhvr additive="base">
                                        <p:cTn id="157" dur="3000" fill="hold"/>
                                        <p:tgtEl>
                                          <p:spTgt spid="36"/>
                                        </p:tgtEl>
                                        <p:attrNameLst>
                                          <p:attrName>ppt_x</p:attrName>
                                        </p:attrNameLst>
                                      </p:cBhvr>
                                      <p:tavLst>
                                        <p:tav tm="0">
                                          <p:val>
                                            <p:strVal val="0-#ppt_w/2"/>
                                          </p:val>
                                        </p:tav>
                                        <p:tav tm="100000">
                                          <p:val>
                                            <p:strVal val="#ppt_x"/>
                                          </p:val>
                                        </p:tav>
                                      </p:tavLst>
                                    </p:anim>
                                    <p:anim calcmode="lin" valueType="num">
                                      <p:cBhvr additive="base">
                                        <p:cTn id="158" dur="3000" fill="hold"/>
                                        <p:tgtEl>
                                          <p:spTgt spid="36"/>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6"/>
                                        </p:tgtEl>
                                        <p:attrNameLst>
                                          <p:attrName>style.visibility</p:attrName>
                                        </p:attrNameLst>
                                      </p:cBhvr>
                                      <p:to>
                                        <p:strVal val="visible"/>
                                      </p:to>
                                    </p:set>
                                    <p:anim calcmode="lin" valueType="num">
                                      <p:cBhvr>
                                        <p:cTn id="161" dur="3000" fill="hold"/>
                                        <p:tgtEl>
                                          <p:spTgt spid="36"/>
                                        </p:tgtEl>
                                        <p:attrNameLst>
                                          <p:attrName>ppt_w</p:attrName>
                                        </p:attrNameLst>
                                      </p:cBhvr>
                                      <p:tavLst>
                                        <p:tav tm="0" fmla="#ppt_w*sin(2.5*pi*$)">
                                          <p:val>
                                            <p:fltVal val="0"/>
                                          </p:val>
                                        </p:tav>
                                        <p:tav tm="100000">
                                          <p:val>
                                            <p:fltVal val="1"/>
                                          </p:val>
                                        </p:tav>
                                      </p:tavLst>
                                    </p:anim>
                                    <p:anim calcmode="lin" valueType="num">
                                      <p:cBhvr>
                                        <p:cTn id="162" dur="3000" fill="hold"/>
                                        <p:tgtEl>
                                          <p:spTgt spid="36"/>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3000"/>
                                        <p:tgtEl>
                                          <p:spTgt spid="36"/>
                                        </p:tgtEl>
                                        <p:attrNameLst>
                                          <p:attrName>ppt_x</p:attrName>
                                        </p:attrNameLst>
                                      </p:cBhvr>
                                      <p:tavLst>
                                        <p:tav tm="0">
                                          <p:val>
                                            <p:strVal val="ppt_x"/>
                                          </p:val>
                                        </p:tav>
                                        <p:tav tm="100000">
                                          <p:val>
                                            <p:strVal val="1+ppt_w/2"/>
                                          </p:val>
                                        </p:tav>
                                      </p:tavLst>
                                    </p:anim>
                                    <p:anim calcmode="lin" valueType="num">
                                      <p:cBhvr additive="base">
                                        <p:cTn id="165" dur="3000"/>
                                        <p:tgtEl>
                                          <p:spTgt spid="36"/>
                                        </p:tgtEl>
                                        <p:attrNameLst>
                                          <p:attrName>ppt_y</p:attrName>
                                        </p:attrNameLst>
                                      </p:cBhvr>
                                      <p:tavLst>
                                        <p:tav tm="0">
                                          <p:val>
                                            <p:strVal val="ppt_y"/>
                                          </p:val>
                                        </p:tav>
                                        <p:tav tm="100000">
                                          <p:val>
                                            <p:strVal val="ppt_y"/>
                                          </p:val>
                                        </p:tav>
                                      </p:tavLst>
                                    </p:anim>
                                    <p:set>
                                      <p:cBhvr>
                                        <p:cTn id="166" dur="1" fill="hold">
                                          <p:stCondLst>
                                            <p:cond delay="299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3000"/>
                                        <p:tgtEl>
                                          <p:spTgt spid="36"/>
                                        </p:tgtEl>
                                      </p:cBhvr>
                                    </p:animEffect>
                                    <p:set>
                                      <p:cBhvr>
                                        <p:cTn id="169" dur="1" fill="hold">
                                          <p:stCondLst>
                                            <p:cond delay="2999"/>
                                          </p:stCondLst>
                                        </p:cTn>
                                        <p:tgtEl>
                                          <p:spTgt spid="36"/>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5"/>
                                        </p:tgtEl>
                                        <p:attrNameLst>
                                          <p:attrName>style.visibility</p:attrName>
                                        </p:attrNameLst>
                                      </p:cBhvr>
                                      <p:to>
                                        <p:strVal val="visible"/>
                                      </p:to>
                                    </p:set>
                                    <p:anim calcmode="lin" valueType="num">
                                      <p:cBhvr additive="base">
                                        <p:cTn id="172" dur="3000" fill="hold"/>
                                        <p:tgtEl>
                                          <p:spTgt spid="35"/>
                                        </p:tgtEl>
                                        <p:attrNameLst>
                                          <p:attrName>ppt_x</p:attrName>
                                        </p:attrNameLst>
                                      </p:cBhvr>
                                      <p:tavLst>
                                        <p:tav tm="0">
                                          <p:val>
                                            <p:strVal val="0-#ppt_w/2"/>
                                          </p:val>
                                        </p:tav>
                                        <p:tav tm="100000">
                                          <p:val>
                                            <p:strVal val="#ppt_x"/>
                                          </p:val>
                                        </p:tav>
                                      </p:tavLst>
                                    </p:anim>
                                    <p:anim calcmode="lin" valueType="num">
                                      <p:cBhvr additive="base">
                                        <p:cTn id="173" dur="3000" fill="hold"/>
                                        <p:tgtEl>
                                          <p:spTgt spid="35"/>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3000" fill="hold"/>
                                        <p:tgtEl>
                                          <p:spTgt spid="35"/>
                                        </p:tgtEl>
                                        <p:attrNameLst>
                                          <p:attrName>ppt_w</p:attrName>
                                        </p:attrNameLst>
                                      </p:cBhvr>
                                      <p:tavLst>
                                        <p:tav tm="0" fmla="#ppt_w*sin(2.5*pi*$)">
                                          <p:val>
                                            <p:fltVal val="0"/>
                                          </p:val>
                                        </p:tav>
                                        <p:tav tm="100000">
                                          <p:val>
                                            <p:fltVal val="1"/>
                                          </p:val>
                                        </p:tav>
                                      </p:tavLst>
                                    </p:anim>
                                    <p:anim calcmode="lin" valueType="num">
                                      <p:cBhvr>
                                        <p:cTn id="177" dur="3000" fill="hold"/>
                                        <p:tgtEl>
                                          <p:spTgt spid="35"/>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3000"/>
                                        <p:tgtEl>
                                          <p:spTgt spid="35"/>
                                        </p:tgtEl>
                                        <p:attrNameLst>
                                          <p:attrName>ppt_x</p:attrName>
                                        </p:attrNameLst>
                                      </p:cBhvr>
                                      <p:tavLst>
                                        <p:tav tm="0">
                                          <p:val>
                                            <p:strVal val="ppt_x"/>
                                          </p:val>
                                        </p:tav>
                                        <p:tav tm="100000">
                                          <p:val>
                                            <p:strVal val="1+ppt_w/2"/>
                                          </p:val>
                                        </p:tav>
                                      </p:tavLst>
                                    </p:anim>
                                    <p:anim calcmode="lin" valueType="num">
                                      <p:cBhvr additive="base">
                                        <p:cTn id="180" dur="3000"/>
                                        <p:tgtEl>
                                          <p:spTgt spid="35"/>
                                        </p:tgtEl>
                                        <p:attrNameLst>
                                          <p:attrName>ppt_y</p:attrName>
                                        </p:attrNameLst>
                                      </p:cBhvr>
                                      <p:tavLst>
                                        <p:tav tm="0">
                                          <p:val>
                                            <p:strVal val="ppt_y"/>
                                          </p:val>
                                        </p:tav>
                                        <p:tav tm="100000">
                                          <p:val>
                                            <p:strVal val="ppt_y"/>
                                          </p:val>
                                        </p:tav>
                                      </p:tavLst>
                                    </p:anim>
                                    <p:set>
                                      <p:cBhvr>
                                        <p:cTn id="181" dur="1" fill="hold">
                                          <p:stCondLst>
                                            <p:cond delay="2999"/>
                                          </p:stCondLst>
                                        </p:cTn>
                                        <p:tgtEl>
                                          <p:spTgt spid="35"/>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3000"/>
                                        <p:tgtEl>
                                          <p:spTgt spid="35"/>
                                        </p:tgtEl>
                                      </p:cBhvr>
                                    </p:animEffect>
                                    <p:set>
                                      <p:cBhvr>
                                        <p:cTn id="184" dur="1" fill="hold">
                                          <p:stCondLst>
                                            <p:cond delay="2999"/>
                                          </p:stCondLst>
                                        </p:cTn>
                                        <p:tgtEl>
                                          <p:spTgt spid="35"/>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4"/>
                                        </p:tgtEl>
                                        <p:attrNameLst>
                                          <p:attrName>style.visibility</p:attrName>
                                        </p:attrNameLst>
                                      </p:cBhvr>
                                      <p:to>
                                        <p:strVal val="visible"/>
                                      </p:to>
                                    </p:set>
                                    <p:anim calcmode="lin" valueType="num">
                                      <p:cBhvr additive="base">
                                        <p:cTn id="187" dur="3000" fill="hold"/>
                                        <p:tgtEl>
                                          <p:spTgt spid="34"/>
                                        </p:tgtEl>
                                        <p:attrNameLst>
                                          <p:attrName>ppt_x</p:attrName>
                                        </p:attrNameLst>
                                      </p:cBhvr>
                                      <p:tavLst>
                                        <p:tav tm="0">
                                          <p:val>
                                            <p:strVal val="0-#ppt_w/2"/>
                                          </p:val>
                                        </p:tav>
                                        <p:tav tm="100000">
                                          <p:val>
                                            <p:strVal val="#ppt_x"/>
                                          </p:val>
                                        </p:tav>
                                      </p:tavLst>
                                    </p:anim>
                                    <p:anim calcmode="lin" valueType="num">
                                      <p:cBhvr additive="base">
                                        <p:cTn id="188" dur="3000" fill="hold"/>
                                        <p:tgtEl>
                                          <p:spTgt spid="34"/>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4"/>
                                        </p:tgtEl>
                                        <p:attrNameLst>
                                          <p:attrName>style.visibility</p:attrName>
                                        </p:attrNameLst>
                                      </p:cBhvr>
                                      <p:to>
                                        <p:strVal val="visible"/>
                                      </p:to>
                                    </p:set>
                                    <p:anim calcmode="lin" valueType="num">
                                      <p:cBhvr>
                                        <p:cTn id="191" dur="3000" fill="hold"/>
                                        <p:tgtEl>
                                          <p:spTgt spid="34"/>
                                        </p:tgtEl>
                                        <p:attrNameLst>
                                          <p:attrName>ppt_w</p:attrName>
                                        </p:attrNameLst>
                                      </p:cBhvr>
                                      <p:tavLst>
                                        <p:tav tm="0" fmla="#ppt_w*sin(2.5*pi*$)">
                                          <p:val>
                                            <p:fltVal val="0"/>
                                          </p:val>
                                        </p:tav>
                                        <p:tav tm="100000">
                                          <p:val>
                                            <p:fltVal val="1"/>
                                          </p:val>
                                        </p:tav>
                                      </p:tavLst>
                                    </p:anim>
                                    <p:anim calcmode="lin" valueType="num">
                                      <p:cBhvr>
                                        <p:cTn id="192" dur="3000" fill="hold"/>
                                        <p:tgtEl>
                                          <p:spTgt spid="34"/>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3000"/>
                                        <p:tgtEl>
                                          <p:spTgt spid="34"/>
                                        </p:tgtEl>
                                        <p:attrNameLst>
                                          <p:attrName>ppt_x</p:attrName>
                                        </p:attrNameLst>
                                      </p:cBhvr>
                                      <p:tavLst>
                                        <p:tav tm="0">
                                          <p:val>
                                            <p:strVal val="ppt_x"/>
                                          </p:val>
                                        </p:tav>
                                        <p:tav tm="100000">
                                          <p:val>
                                            <p:strVal val="1+ppt_w/2"/>
                                          </p:val>
                                        </p:tav>
                                      </p:tavLst>
                                    </p:anim>
                                    <p:anim calcmode="lin" valueType="num">
                                      <p:cBhvr additive="base">
                                        <p:cTn id="195" dur="3000"/>
                                        <p:tgtEl>
                                          <p:spTgt spid="34"/>
                                        </p:tgtEl>
                                        <p:attrNameLst>
                                          <p:attrName>ppt_y</p:attrName>
                                        </p:attrNameLst>
                                      </p:cBhvr>
                                      <p:tavLst>
                                        <p:tav tm="0">
                                          <p:val>
                                            <p:strVal val="ppt_y"/>
                                          </p:val>
                                        </p:tav>
                                        <p:tav tm="100000">
                                          <p:val>
                                            <p:strVal val="ppt_y"/>
                                          </p:val>
                                        </p:tav>
                                      </p:tavLst>
                                    </p:anim>
                                    <p:set>
                                      <p:cBhvr>
                                        <p:cTn id="196" dur="1" fill="hold">
                                          <p:stCondLst>
                                            <p:cond delay="2999"/>
                                          </p:stCondLst>
                                        </p:cTn>
                                        <p:tgtEl>
                                          <p:spTgt spid="34"/>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3000"/>
                                        <p:tgtEl>
                                          <p:spTgt spid="34"/>
                                        </p:tgtEl>
                                      </p:cBhvr>
                                    </p:animEffect>
                                    <p:set>
                                      <p:cBhvr>
                                        <p:cTn id="199" dur="1" fill="hold">
                                          <p:stCondLst>
                                            <p:cond delay="2999"/>
                                          </p:stCondLst>
                                        </p:cTn>
                                        <p:tgtEl>
                                          <p:spTgt spid="34"/>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3"/>
                                        </p:tgtEl>
                                        <p:attrNameLst>
                                          <p:attrName>style.visibility</p:attrName>
                                        </p:attrNameLst>
                                      </p:cBhvr>
                                      <p:to>
                                        <p:strVal val="visible"/>
                                      </p:to>
                                    </p:set>
                                    <p:anim calcmode="lin" valueType="num">
                                      <p:cBhvr additive="base">
                                        <p:cTn id="202" dur="3000" fill="hold"/>
                                        <p:tgtEl>
                                          <p:spTgt spid="33"/>
                                        </p:tgtEl>
                                        <p:attrNameLst>
                                          <p:attrName>ppt_x</p:attrName>
                                        </p:attrNameLst>
                                      </p:cBhvr>
                                      <p:tavLst>
                                        <p:tav tm="0">
                                          <p:val>
                                            <p:strVal val="0-#ppt_w/2"/>
                                          </p:val>
                                        </p:tav>
                                        <p:tav tm="100000">
                                          <p:val>
                                            <p:strVal val="#ppt_x"/>
                                          </p:val>
                                        </p:tav>
                                      </p:tavLst>
                                    </p:anim>
                                    <p:anim calcmode="lin" valueType="num">
                                      <p:cBhvr additive="base">
                                        <p:cTn id="203" dur="3000" fill="hold"/>
                                        <p:tgtEl>
                                          <p:spTgt spid="33"/>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3"/>
                                        </p:tgtEl>
                                        <p:attrNameLst>
                                          <p:attrName>style.visibility</p:attrName>
                                        </p:attrNameLst>
                                      </p:cBhvr>
                                      <p:to>
                                        <p:strVal val="visible"/>
                                      </p:to>
                                    </p:set>
                                    <p:anim calcmode="lin" valueType="num">
                                      <p:cBhvr>
                                        <p:cTn id="206" dur="3000" fill="hold"/>
                                        <p:tgtEl>
                                          <p:spTgt spid="33"/>
                                        </p:tgtEl>
                                        <p:attrNameLst>
                                          <p:attrName>ppt_w</p:attrName>
                                        </p:attrNameLst>
                                      </p:cBhvr>
                                      <p:tavLst>
                                        <p:tav tm="0" fmla="#ppt_w*sin(2.5*pi*$)">
                                          <p:val>
                                            <p:fltVal val="0"/>
                                          </p:val>
                                        </p:tav>
                                        <p:tav tm="100000">
                                          <p:val>
                                            <p:fltVal val="1"/>
                                          </p:val>
                                        </p:tav>
                                      </p:tavLst>
                                    </p:anim>
                                    <p:anim calcmode="lin" valueType="num">
                                      <p:cBhvr>
                                        <p:cTn id="207" dur="3000" fill="hold"/>
                                        <p:tgtEl>
                                          <p:spTgt spid="33"/>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3000"/>
                                        <p:tgtEl>
                                          <p:spTgt spid="33"/>
                                        </p:tgtEl>
                                        <p:attrNameLst>
                                          <p:attrName>ppt_x</p:attrName>
                                        </p:attrNameLst>
                                      </p:cBhvr>
                                      <p:tavLst>
                                        <p:tav tm="0">
                                          <p:val>
                                            <p:strVal val="ppt_x"/>
                                          </p:val>
                                        </p:tav>
                                        <p:tav tm="100000">
                                          <p:val>
                                            <p:strVal val="1+ppt_w/2"/>
                                          </p:val>
                                        </p:tav>
                                      </p:tavLst>
                                    </p:anim>
                                    <p:anim calcmode="lin" valueType="num">
                                      <p:cBhvr additive="base">
                                        <p:cTn id="210" dur="3000"/>
                                        <p:tgtEl>
                                          <p:spTgt spid="33"/>
                                        </p:tgtEl>
                                        <p:attrNameLst>
                                          <p:attrName>ppt_y</p:attrName>
                                        </p:attrNameLst>
                                      </p:cBhvr>
                                      <p:tavLst>
                                        <p:tav tm="0">
                                          <p:val>
                                            <p:strVal val="ppt_y"/>
                                          </p:val>
                                        </p:tav>
                                        <p:tav tm="100000">
                                          <p:val>
                                            <p:strVal val="ppt_y"/>
                                          </p:val>
                                        </p:tav>
                                      </p:tavLst>
                                    </p:anim>
                                    <p:set>
                                      <p:cBhvr>
                                        <p:cTn id="211" dur="1" fill="hold">
                                          <p:stCondLst>
                                            <p:cond delay="2999"/>
                                          </p:stCondLst>
                                        </p:cTn>
                                        <p:tgtEl>
                                          <p:spTgt spid="33"/>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3000"/>
                                        <p:tgtEl>
                                          <p:spTgt spid="33"/>
                                        </p:tgtEl>
                                      </p:cBhvr>
                                    </p:animEffect>
                                    <p:set>
                                      <p:cBhvr>
                                        <p:cTn id="214" dur="1" fill="hold">
                                          <p:stCondLst>
                                            <p:cond delay="2999"/>
                                          </p:stCondLst>
                                        </p:cTn>
                                        <p:tgtEl>
                                          <p:spTgt spid="33"/>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31"/>
                                        </p:tgtEl>
                                        <p:attrNameLst>
                                          <p:attrName>style.visibility</p:attrName>
                                        </p:attrNameLst>
                                      </p:cBhvr>
                                      <p:to>
                                        <p:strVal val="visible"/>
                                      </p:to>
                                    </p:set>
                                    <p:anim calcmode="lin" valueType="num">
                                      <p:cBhvr additive="base">
                                        <p:cTn id="217" dur="3000" fill="hold"/>
                                        <p:tgtEl>
                                          <p:spTgt spid="31"/>
                                        </p:tgtEl>
                                        <p:attrNameLst>
                                          <p:attrName>ppt_x</p:attrName>
                                        </p:attrNameLst>
                                      </p:cBhvr>
                                      <p:tavLst>
                                        <p:tav tm="0">
                                          <p:val>
                                            <p:strVal val="0-#ppt_w/2"/>
                                          </p:val>
                                        </p:tav>
                                        <p:tav tm="100000">
                                          <p:val>
                                            <p:strVal val="#ppt_x"/>
                                          </p:val>
                                        </p:tav>
                                      </p:tavLst>
                                    </p:anim>
                                    <p:anim calcmode="lin" valueType="num">
                                      <p:cBhvr additive="base">
                                        <p:cTn id="218" dur="3000" fill="hold"/>
                                        <p:tgtEl>
                                          <p:spTgt spid="31"/>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31"/>
                                        </p:tgtEl>
                                        <p:attrNameLst>
                                          <p:attrName>style.visibility</p:attrName>
                                        </p:attrNameLst>
                                      </p:cBhvr>
                                      <p:to>
                                        <p:strVal val="visible"/>
                                      </p:to>
                                    </p:set>
                                    <p:anim calcmode="lin" valueType="num">
                                      <p:cBhvr>
                                        <p:cTn id="221" dur="3000" fill="hold"/>
                                        <p:tgtEl>
                                          <p:spTgt spid="31"/>
                                        </p:tgtEl>
                                        <p:attrNameLst>
                                          <p:attrName>ppt_w</p:attrName>
                                        </p:attrNameLst>
                                      </p:cBhvr>
                                      <p:tavLst>
                                        <p:tav tm="0" fmla="#ppt_w*sin(2.5*pi*$)">
                                          <p:val>
                                            <p:fltVal val="0"/>
                                          </p:val>
                                        </p:tav>
                                        <p:tav tm="100000">
                                          <p:val>
                                            <p:fltVal val="1"/>
                                          </p:val>
                                        </p:tav>
                                      </p:tavLst>
                                    </p:anim>
                                    <p:anim calcmode="lin" valueType="num">
                                      <p:cBhvr>
                                        <p:cTn id="222" dur="3000" fill="hold"/>
                                        <p:tgtEl>
                                          <p:spTgt spid="31"/>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3000"/>
                                        <p:tgtEl>
                                          <p:spTgt spid="31"/>
                                        </p:tgtEl>
                                        <p:attrNameLst>
                                          <p:attrName>ppt_x</p:attrName>
                                        </p:attrNameLst>
                                      </p:cBhvr>
                                      <p:tavLst>
                                        <p:tav tm="0">
                                          <p:val>
                                            <p:strVal val="ppt_x"/>
                                          </p:val>
                                        </p:tav>
                                        <p:tav tm="100000">
                                          <p:val>
                                            <p:strVal val="1+ppt_w/2"/>
                                          </p:val>
                                        </p:tav>
                                      </p:tavLst>
                                    </p:anim>
                                    <p:anim calcmode="lin" valueType="num">
                                      <p:cBhvr additive="base">
                                        <p:cTn id="225" dur="3000"/>
                                        <p:tgtEl>
                                          <p:spTgt spid="31"/>
                                        </p:tgtEl>
                                        <p:attrNameLst>
                                          <p:attrName>ppt_y</p:attrName>
                                        </p:attrNameLst>
                                      </p:cBhvr>
                                      <p:tavLst>
                                        <p:tav tm="0">
                                          <p:val>
                                            <p:strVal val="ppt_y"/>
                                          </p:val>
                                        </p:tav>
                                        <p:tav tm="100000">
                                          <p:val>
                                            <p:strVal val="ppt_y"/>
                                          </p:val>
                                        </p:tav>
                                      </p:tavLst>
                                    </p:anim>
                                    <p:set>
                                      <p:cBhvr>
                                        <p:cTn id="226" dur="1" fill="hold">
                                          <p:stCondLst>
                                            <p:cond delay="2999"/>
                                          </p:stCondLst>
                                        </p:cTn>
                                        <p:tgtEl>
                                          <p:spTgt spid="31"/>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3000"/>
                                        <p:tgtEl>
                                          <p:spTgt spid="31"/>
                                        </p:tgtEl>
                                      </p:cBhvr>
                                    </p:animEffect>
                                    <p:set>
                                      <p:cBhvr>
                                        <p:cTn id="229" dur="1" fill="hold">
                                          <p:stCondLst>
                                            <p:cond delay="2999"/>
                                          </p:stCondLst>
                                        </p:cTn>
                                        <p:tgtEl>
                                          <p:spTgt spid="31"/>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30"/>
                                        </p:tgtEl>
                                        <p:attrNameLst>
                                          <p:attrName>style.visibility</p:attrName>
                                        </p:attrNameLst>
                                      </p:cBhvr>
                                      <p:to>
                                        <p:strVal val="visible"/>
                                      </p:to>
                                    </p:set>
                                    <p:anim calcmode="lin" valueType="num">
                                      <p:cBhvr additive="base">
                                        <p:cTn id="232" dur="3000" fill="hold"/>
                                        <p:tgtEl>
                                          <p:spTgt spid="30"/>
                                        </p:tgtEl>
                                        <p:attrNameLst>
                                          <p:attrName>ppt_x</p:attrName>
                                        </p:attrNameLst>
                                      </p:cBhvr>
                                      <p:tavLst>
                                        <p:tav tm="0">
                                          <p:val>
                                            <p:strVal val="0-#ppt_w/2"/>
                                          </p:val>
                                        </p:tav>
                                        <p:tav tm="100000">
                                          <p:val>
                                            <p:strVal val="#ppt_x"/>
                                          </p:val>
                                        </p:tav>
                                      </p:tavLst>
                                    </p:anim>
                                    <p:anim calcmode="lin" valueType="num">
                                      <p:cBhvr additive="base">
                                        <p:cTn id="233" dur="3000" fill="hold"/>
                                        <p:tgtEl>
                                          <p:spTgt spid="30"/>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30"/>
                                        </p:tgtEl>
                                        <p:attrNameLst>
                                          <p:attrName>style.visibility</p:attrName>
                                        </p:attrNameLst>
                                      </p:cBhvr>
                                      <p:to>
                                        <p:strVal val="visible"/>
                                      </p:to>
                                    </p:set>
                                    <p:anim calcmode="lin" valueType="num">
                                      <p:cBhvr>
                                        <p:cTn id="236" dur="3000" fill="hold"/>
                                        <p:tgtEl>
                                          <p:spTgt spid="30"/>
                                        </p:tgtEl>
                                        <p:attrNameLst>
                                          <p:attrName>ppt_w</p:attrName>
                                        </p:attrNameLst>
                                      </p:cBhvr>
                                      <p:tavLst>
                                        <p:tav tm="0" fmla="#ppt_w*sin(2.5*pi*$)">
                                          <p:val>
                                            <p:fltVal val="0"/>
                                          </p:val>
                                        </p:tav>
                                        <p:tav tm="100000">
                                          <p:val>
                                            <p:fltVal val="1"/>
                                          </p:val>
                                        </p:tav>
                                      </p:tavLst>
                                    </p:anim>
                                    <p:anim calcmode="lin" valueType="num">
                                      <p:cBhvr>
                                        <p:cTn id="237" dur="3000" fill="hold"/>
                                        <p:tgtEl>
                                          <p:spTgt spid="30"/>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3000"/>
                                        <p:tgtEl>
                                          <p:spTgt spid="30"/>
                                        </p:tgtEl>
                                        <p:attrNameLst>
                                          <p:attrName>ppt_x</p:attrName>
                                        </p:attrNameLst>
                                      </p:cBhvr>
                                      <p:tavLst>
                                        <p:tav tm="0">
                                          <p:val>
                                            <p:strVal val="ppt_x"/>
                                          </p:val>
                                        </p:tav>
                                        <p:tav tm="100000">
                                          <p:val>
                                            <p:strVal val="1+ppt_w/2"/>
                                          </p:val>
                                        </p:tav>
                                      </p:tavLst>
                                    </p:anim>
                                    <p:anim calcmode="lin" valueType="num">
                                      <p:cBhvr additive="base">
                                        <p:cTn id="240" dur="3000"/>
                                        <p:tgtEl>
                                          <p:spTgt spid="30"/>
                                        </p:tgtEl>
                                        <p:attrNameLst>
                                          <p:attrName>ppt_y</p:attrName>
                                        </p:attrNameLst>
                                      </p:cBhvr>
                                      <p:tavLst>
                                        <p:tav tm="0">
                                          <p:val>
                                            <p:strVal val="ppt_y"/>
                                          </p:val>
                                        </p:tav>
                                        <p:tav tm="100000">
                                          <p:val>
                                            <p:strVal val="ppt_y"/>
                                          </p:val>
                                        </p:tav>
                                      </p:tavLst>
                                    </p:anim>
                                    <p:set>
                                      <p:cBhvr>
                                        <p:cTn id="241" dur="1" fill="hold">
                                          <p:stCondLst>
                                            <p:cond delay="2999"/>
                                          </p:stCondLst>
                                        </p:cTn>
                                        <p:tgtEl>
                                          <p:spTgt spid="30"/>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3000"/>
                                        <p:tgtEl>
                                          <p:spTgt spid="30"/>
                                        </p:tgtEl>
                                      </p:cBhvr>
                                    </p:animEffect>
                                    <p:set>
                                      <p:cBhvr>
                                        <p:cTn id="244" dur="1" fill="hold">
                                          <p:stCondLst>
                                            <p:cond delay="2999"/>
                                          </p:stCondLst>
                                        </p:cTn>
                                        <p:tgtEl>
                                          <p:spTgt spid="30"/>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9"/>
                                        </p:tgtEl>
                                        <p:attrNameLst>
                                          <p:attrName>style.visibility</p:attrName>
                                        </p:attrNameLst>
                                      </p:cBhvr>
                                      <p:to>
                                        <p:strVal val="visible"/>
                                      </p:to>
                                    </p:set>
                                    <p:anim calcmode="lin" valueType="num">
                                      <p:cBhvr additive="base">
                                        <p:cTn id="247" dur="3000" fill="hold"/>
                                        <p:tgtEl>
                                          <p:spTgt spid="29"/>
                                        </p:tgtEl>
                                        <p:attrNameLst>
                                          <p:attrName>ppt_x</p:attrName>
                                        </p:attrNameLst>
                                      </p:cBhvr>
                                      <p:tavLst>
                                        <p:tav tm="0">
                                          <p:val>
                                            <p:strVal val="0-#ppt_w/2"/>
                                          </p:val>
                                        </p:tav>
                                        <p:tav tm="100000">
                                          <p:val>
                                            <p:strVal val="#ppt_x"/>
                                          </p:val>
                                        </p:tav>
                                      </p:tavLst>
                                    </p:anim>
                                    <p:anim calcmode="lin" valueType="num">
                                      <p:cBhvr additive="base">
                                        <p:cTn id="248" dur="3000" fill="hold"/>
                                        <p:tgtEl>
                                          <p:spTgt spid="29"/>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9"/>
                                        </p:tgtEl>
                                        <p:attrNameLst>
                                          <p:attrName>style.visibility</p:attrName>
                                        </p:attrNameLst>
                                      </p:cBhvr>
                                      <p:to>
                                        <p:strVal val="visible"/>
                                      </p:to>
                                    </p:set>
                                    <p:anim calcmode="lin" valueType="num">
                                      <p:cBhvr>
                                        <p:cTn id="251" dur="3000" fill="hold"/>
                                        <p:tgtEl>
                                          <p:spTgt spid="29"/>
                                        </p:tgtEl>
                                        <p:attrNameLst>
                                          <p:attrName>ppt_w</p:attrName>
                                        </p:attrNameLst>
                                      </p:cBhvr>
                                      <p:tavLst>
                                        <p:tav tm="0" fmla="#ppt_w*sin(2.5*pi*$)">
                                          <p:val>
                                            <p:fltVal val="0"/>
                                          </p:val>
                                        </p:tav>
                                        <p:tav tm="100000">
                                          <p:val>
                                            <p:fltVal val="1"/>
                                          </p:val>
                                        </p:tav>
                                      </p:tavLst>
                                    </p:anim>
                                    <p:anim calcmode="lin" valueType="num">
                                      <p:cBhvr>
                                        <p:cTn id="252" dur="3000" fill="hold"/>
                                        <p:tgtEl>
                                          <p:spTgt spid="29"/>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3000"/>
                                        <p:tgtEl>
                                          <p:spTgt spid="29"/>
                                        </p:tgtEl>
                                        <p:attrNameLst>
                                          <p:attrName>ppt_x</p:attrName>
                                        </p:attrNameLst>
                                      </p:cBhvr>
                                      <p:tavLst>
                                        <p:tav tm="0">
                                          <p:val>
                                            <p:strVal val="ppt_x"/>
                                          </p:val>
                                        </p:tav>
                                        <p:tav tm="100000">
                                          <p:val>
                                            <p:strVal val="1+ppt_w/2"/>
                                          </p:val>
                                        </p:tav>
                                      </p:tavLst>
                                    </p:anim>
                                    <p:anim calcmode="lin" valueType="num">
                                      <p:cBhvr additive="base">
                                        <p:cTn id="255" dur="3000"/>
                                        <p:tgtEl>
                                          <p:spTgt spid="29"/>
                                        </p:tgtEl>
                                        <p:attrNameLst>
                                          <p:attrName>ppt_y</p:attrName>
                                        </p:attrNameLst>
                                      </p:cBhvr>
                                      <p:tavLst>
                                        <p:tav tm="0">
                                          <p:val>
                                            <p:strVal val="ppt_y"/>
                                          </p:val>
                                        </p:tav>
                                        <p:tav tm="100000">
                                          <p:val>
                                            <p:strVal val="ppt_y"/>
                                          </p:val>
                                        </p:tav>
                                      </p:tavLst>
                                    </p:anim>
                                    <p:set>
                                      <p:cBhvr>
                                        <p:cTn id="256" dur="1" fill="hold">
                                          <p:stCondLst>
                                            <p:cond delay="2999"/>
                                          </p:stCondLst>
                                        </p:cTn>
                                        <p:tgtEl>
                                          <p:spTgt spid="29"/>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3000"/>
                                        <p:tgtEl>
                                          <p:spTgt spid="29"/>
                                        </p:tgtEl>
                                      </p:cBhvr>
                                    </p:animEffect>
                                    <p:set>
                                      <p:cBhvr>
                                        <p:cTn id="259" dur="1" fill="hold">
                                          <p:stCondLst>
                                            <p:cond delay="2999"/>
                                          </p:stCondLst>
                                        </p:cTn>
                                        <p:tgtEl>
                                          <p:spTgt spid="29"/>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8"/>
                                        </p:tgtEl>
                                        <p:attrNameLst>
                                          <p:attrName>style.visibility</p:attrName>
                                        </p:attrNameLst>
                                      </p:cBhvr>
                                      <p:to>
                                        <p:strVal val="visible"/>
                                      </p:to>
                                    </p:set>
                                    <p:anim calcmode="lin" valueType="num">
                                      <p:cBhvr additive="base">
                                        <p:cTn id="262" dur="3000" fill="hold"/>
                                        <p:tgtEl>
                                          <p:spTgt spid="28"/>
                                        </p:tgtEl>
                                        <p:attrNameLst>
                                          <p:attrName>ppt_x</p:attrName>
                                        </p:attrNameLst>
                                      </p:cBhvr>
                                      <p:tavLst>
                                        <p:tav tm="0">
                                          <p:val>
                                            <p:strVal val="0-#ppt_w/2"/>
                                          </p:val>
                                        </p:tav>
                                        <p:tav tm="100000">
                                          <p:val>
                                            <p:strVal val="#ppt_x"/>
                                          </p:val>
                                        </p:tav>
                                      </p:tavLst>
                                    </p:anim>
                                    <p:anim calcmode="lin" valueType="num">
                                      <p:cBhvr additive="base">
                                        <p:cTn id="263" dur="3000" fill="hold"/>
                                        <p:tgtEl>
                                          <p:spTgt spid="28"/>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8"/>
                                        </p:tgtEl>
                                        <p:attrNameLst>
                                          <p:attrName>style.visibility</p:attrName>
                                        </p:attrNameLst>
                                      </p:cBhvr>
                                      <p:to>
                                        <p:strVal val="visible"/>
                                      </p:to>
                                    </p:set>
                                    <p:anim calcmode="lin" valueType="num">
                                      <p:cBhvr>
                                        <p:cTn id="266" dur="3000" fill="hold"/>
                                        <p:tgtEl>
                                          <p:spTgt spid="28"/>
                                        </p:tgtEl>
                                        <p:attrNameLst>
                                          <p:attrName>ppt_w</p:attrName>
                                        </p:attrNameLst>
                                      </p:cBhvr>
                                      <p:tavLst>
                                        <p:tav tm="0" fmla="#ppt_w*sin(2.5*pi*$)">
                                          <p:val>
                                            <p:fltVal val="0"/>
                                          </p:val>
                                        </p:tav>
                                        <p:tav tm="100000">
                                          <p:val>
                                            <p:fltVal val="1"/>
                                          </p:val>
                                        </p:tav>
                                      </p:tavLst>
                                    </p:anim>
                                    <p:anim calcmode="lin" valueType="num">
                                      <p:cBhvr>
                                        <p:cTn id="267" dur="3000" fill="hold"/>
                                        <p:tgtEl>
                                          <p:spTgt spid="28"/>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3000"/>
                                        <p:tgtEl>
                                          <p:spTgt spid="28"/>
                                        </p:tgtEl>
                                        <p:attrNameLst>
                                          <p:attrName>ppt_x</p:attrName>
                                        </p:attrNameLst>
                                      </p:cBhvr>
                                      <p:tavLst>
                                        <p:tav tm="0">
                                          <p:val>
                                            <p:strVal val="ppt_x"/>
                                          </p:val>
                                        </p:tav>
                                        <p:tav tm="100000">
                                          <p:val>
                                            <p:strVal val="1+ppt_w/2"/>
                                          </p:val>
                                        </p:tav>
                                      </p:tavLst>
                                    </p:anim>
                                    <p:anim calcmode="lin" valueType="num">
                                      <p:cBhvr additive="base">
                                        <p:cTn id="270" dur="3000"/>
                                        <p:tgtEl>
                                          <p:spTgt spid="28"/>
                                        </p:tgtEl>
                                        <p:attrNameLst>
                                          <p:attrName>ppt_y</p:attrName>
                                        </p:attrNameLst>
                                      </p:cBhvr>
                                      <p:tavLst>
                                        <p:tav tm="0">
                                          <p:val>
                                            <p:strVal val="ppt_y"/>
                                          </p:val>
                                        </p:tav>
                                        <p:tav tm="100000">
                                          <p:val>
                                            <p:strVal val="ppt_y"/>
                                          </p:val>
                                        </p:tav>
                                      </p:tavLst>
                                    </p:anim>
                                    <p:set>
                                      <p:cBhvr>
                                        <p:cTn id="271" dur="1" fill="hold">
                                          <p:stCondLst>
                                            <p:cond delay="2999"/>
                                          </p:stCondLst>
                                        </p:cTn>
                                        <p:tgtEl>
                                          <p:spTgt spid="28"/>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3000"/>
                                        <p:tgtEl>
                                          <p:spTgt spid="28"/>
                                        </p:tgtEl>
                                      </p:cBhvr>
                                    </p:animEffect>
                                    <p:set>
                                      <p:cBhvr>
                                        <p:cTn id="274" dur="1" fill="hold">
                                          <p:stCondLst>
                                            <p:cond delay="2999"/>
                                          </p:stCondLst>
                                        </p:cTn>
                                        <p:tgtEl>
                                          <p:spTgt spid="28"/>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7"/>
                                        </p:tgtEl>
                                        <p:attrNameLst>
                                          <p:attrName>style.visibility</p:attrName>
                                        </p:attrNameLst>
                                      </p:cBhvr>
                                      <p:to>
                                        <p:strVal val="visible"/>
                                      </p:to>
                                    </p:set>
                                    <p:anim calcmode="lin" valueType="num">
                                      <p:cBhvr additive="base">
                                        <p:cTn id="277" dur="3000" fill="hold"/>
                                        <p:tgtEl>
                                          <p:spTgt spid="27"/>
                                        </p:tgtEl>
                                        <p:attrNameLst>
                                          <p:attrName>ppt_x</p:attrName>
                                        </p:attrNameLst>
                                      </p:cBhvr>
                                      <p:tavLst>
                                        <p:tav tm="0">
                                          <p:val>
                                            <p:strVal val="0-#ppt_w/2"/>
                                          </p:val>
                                        </p:tav>
                                        <p:tav tm="100000">
                                          <p:val>
                                            <p:strVal val="#ppt_x"/>
                                          </p:val>
                                        </p:tav>
                                      </p:tavLst>
                                    </p:anim>
                                    <p:anim calcmode="lin" valueType="num">
                                      <p:cBhvr additive="base">
                                        <p:cTn id="278" dur="3000" fill="hold"/>
                                        <p:tgtEl>
                                          <p:spTgt spid="27"/>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7"/>
                                        </p:tgtEl>
                                        <p:attrNameLst>
                                          <p:attrName>style.visibility</p:attrName>
                                        </p:attrNameLst>
                                      </p:cBhvr>
                                      <p:to>
                                        <p:strVal val="visible"/>
                                      </p:to>
                                    </p:set>
                                    <p:anim calcmode="lin" valueType="num">
                                      <p:cBhvr>
                                        <p:cTn id="281" dur="3000" fill="hold"/>
                                        <p:tgtEl>
                                          <p:spTgt spid="27"/>
                                        </p:tgtEl>
                                        <p:attrNameLst>
                                          <p:attrName>ppt_w</p:attrName>
                                        </p:attrNameLst>
                                      </p:cBhvr>
                                      <p:tavLst>
                                        <p:tav tm="0" fmla="#ppt_w*sin(2.5*pi*$)">
                                          <p:val>
                                            <p:fltVal val="0"/>
                                          </p:val>
                                        </p:tav>
                                        <p:tav tm="100000">
                                          <p:val>
                                            <p:fltVal val="1"/>
                                          </p:val>
                                        </p:tav>
                                      </p:tavLst>
                                    </p:anim>
                                    <p:anim calcmode="lin" valueType="num">
                                      <p:cBhvr>
                                        <p:cTn id="282" dur="3000" fill="hold"/>
                                        <p:tgtEl>
                                          <p:spTgt spid="27"/>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3000"/>
                                        <p:tgtEl>
                                          <p:spTgt spid="27"/>
                                        </p:tgtEl>
                                        <p:attrNameLst>
                                          <p:attrName>ppt_x</p:attrName>
                                        </p:attrNameLst>
                                      </p:cBhvr>
                                      <p:tavLst>
                                        <p:tav tm="0">
                                          <p:val>
                                            <p:strVal val="ppt_x"/>
                                          </p:val>
                                        </p:tav>
                                        <p:tav tm="100000">
                                          <p:val>
                                            <p:strVal val="1+ppt_w/2"/>
                                          </p:val>
                                        </p:tav>
                                      </p:tavLst>
                                    </p:anim>
                                    <p:anim calcmode="lin" valueType="num">
                                      <p:cBhvr additive="base">
                                        <p:cTn id="285" dur="3000"/>
                                        <p:tgtEl>
                                          <p:spTgt spid="27"/>
                                        </p:tgtEl>
                                        <p:attrNameLst>
                                          <p:attrName>ppt_y</p:attrName>
                                        </p:attrNameLst>
                                      </p:cBhvr>
                                      <p:tavLst>
                                        <p:tav tm="0">
                                          <p:val>
                                            <p:strVal val="ppt_y"/>
                                          </p:val>
                                        </p:tav>
                                        <p:tav tm="100000">
                                          <p:val>
                                            <p:strVal val="ppt_y"/>
                                          </p:val>
                                        </p:tav>
                                      </p:tavLst>
                                    </p:anim>
                                    <p:set>
                                      <p:cBhvr>
                                        <p:cTn id="286" dur="1" fill="hold">
                                          <p:stCondLst>
                                            <p:cond delay="2999"/>
                                          </p:stCondLst>
                                        </p:cTn>
                                        <p:tgtEl>
                                          <p:spTgt spid="27"/>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3000"/>
                                        <p:tgtEl>
                                          <p:spTgt spid="27"/>
                                        </p:tgtEl>
                                      </p:cBhvr>
                                    </p:animEffect>
                                    <p:set>
                                      <p:cBhvr>
                                        <p:cTn id="289" dur="1" fill="hold">
                                          <p:stCondLst>
                                            <p:cond delay="2999"/>
                                          </p:stCondLst>
                                        </p:cTn>
                                        <p:tgtEl>
                                          <p:spTgt spid="27"/>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6"/>
                                        </p:tgtEl>
                                        <p:attrNameLst>
                                          <p:attrName>style.visibility</p:attrName>
                                        </p:attrNameLst>
                                      </p:cBhvr>
                                      <p:to>
                                        <p:strVal val="visible"/>
                                      </p:to>
                                    </p:set>
                                    <p:anim calcmode="lin" valueType="num">
                                      <p:cBhvr additive="base">
                                        <p:cTn id="292" dur="3000" fill="hold"/>
                                        <p:tgtEl>
                                          <p:spTgt spid="26"/>
                                        </p:tgtEl>
                                        <p:attrNameLst>
                                          <p:attrName>ppt_x</p:attrName>
                                        </p:attrNameLst>
                                      </p:cBhvr>
                                      <p:tavLst>
                                        <p:tav tm="0">
                                          <p:val>
                                            <p:strVal val="0-#ppt_w/2"/>
                                          </p:val>
                                        </p:tav>
                                        <p:tav tm="100000">
                                          <p:val>
                                            <p:strVal val="#ppt_x"/>
                                          </p:val>
                                        </p:tav>
                                      </p:tavLst>
                                    </p:anim>
                                    <p:anim calcmode="lin" valueType="num">
                                      <p:cBhvr additive="base">
                                        <p:cTn id="293" dur="3000" fill="hold"/>
                                        <p:tgtEl>
                                          <p:spTgt spid="26"/>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6"/>
                                        </p:tgtEl>
                                        <p:attrNameLst>
                                          <p:attrName>style.visibility</p:attrName>
                                        </p:attrNameLst>
                                      </p:cBhvr>
                                      <p:to>
                                        <p:strVal val="visible"/>
                                      </p:to>
                                    </p:set>
                                    <p:anim calcmode="lin" valueType="num">
                                      <p:cBhvr>
                                        <p:cTn id="296" dur="3000" fill="hold"/>
                                        <p:tgtEl>
                                          <p:spTgt spid="26"/>
                                        </p:tgtEl>
                                        <p:attrNameLst>
                                          <p:attrName>ppt_w</p:attrName>
                                        </p:attrNameLst>
                                      </p:cBhvr>
                                      <p:tavLst>
                                        <p:tav tm="0" fmla="#ppt_w*sin(2.5*pi*$)">
                                          <p:val>
                                            <p:fltVal val="0"/>
                                          </p:val>
                                        </p:tav>
                                        <p:tav tm="100000">
                                          <p:val>
                                            <p:fltVal val="1"/>
                                          </p:val>
                                        </p:tav>
                                      </p:tavLst>
                                    </p:anim>
                                    <p:anim calcmode="lin" valueType="num">
                                      <p:cBhvr>
                                        <p:cTn id="297" dur="3000" fill="hold"/>
                                        <p:tgtEl>
                                          <p:spTgt spid="26"/>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3000"/>
                                        <p:tgtEl>
                                          <p:spTgt spid="26"/>
                                        </p:tgtEl>
                                        <p:attrNameLst>
                                          <p:attrName>ppt_x</p:attrName>
                                        </p:attrNameLst>
                                      </p:cBhvr>
                                      <p:tavLst>
                                        <p:tav tm="0">
                                          <p:val>
                                            <p:strVal val="ppt_x"/>
                                          </p:val>
                                        </p:tav>
                                        <p:tav tm="100000">
                                          <p:val>
                                            <p:strVal val="1+ppt_w/2"/>
                                          </p:val>
                                        </p:tav>
                                      </p:tavLst>
                                    </p:anim>
                                    <p:anim calcmode="lin" valueType="num">
                                      <p:cBhvr additive="base">
                                        <p:cTn id="300" dur="3000"/>
                                        <p:tgtEl>
                                          <p:spTgt spid="26"/>
                                        </p:tgtEl>
                                        <p:attrNameLst>
                                          <p:attrName>ppt_y</p:attrName>
                                        </p:attrNameLst>
                                      </p:cBhvr>
                                      <p:tavLst>
                                        <p:tav tm="0">
                                          <p:val>
                                            <p:strVal val="ppt_y"/>
                                          </p:val>
                                        </p:tav>
                                        <p:tav tm="100000">
                                          <p:val>
                                            <p:strVal val="ppt_y"/>
                                          </p:val>
                                        </p:tav>
                                      </p:tavLst>
                                    </p:anim>
                                    <p:set>
                                      <p:cBhvr>
                                        <p:cTn id="301" dur="1" fill="hold">
                                          <p:stCondLst>
                                            <p:cond delay="2999"/>
                                          </p:stCondLst>
                                        </p:cTn>
                                        <p:tgtEl>
                                          <p:spTgt spid="26"/>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3000"/>
                                        <p:tgtEl>
                                          <p:spTgt spid="26"/>
                                        </p:tgtEl>
                                      </p:cBhvr>
                                    </p:animEffect>
                                    <p:set>
                                      <p:cBhvr>
                                        <p:cTn id="304" dur="1" fill="hold">
                                          <p:stCondLst>
                                            <p:cond delay="2999"/>
                                          </p:stCondLst>
                                        </p:cTn>
                                        <p:tgtEl>
                                          <p:spTgt spid="26"/>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3000" fill="hold"/>
                                        <p:tgtEl>
                                          <p:spTgt spid="25"/>
                                        </p:tgtEl>
                                        <p:attrNameLst>
                                          <p:attrName>ppt_x</p:attrName>
                                        </p:attrNameLst>
                                      </p:cBhvr>
                                      <p:tavLst>
                                        <p:tav tm="0">
                                          <p:val>
                                            <p:strVal val="0-#ppt_w/2"/>
                                          </p:val>
                                        </p:tav>
                                        <p:tav tm="100000">
                                          <p:val>
                                            <p:strVal val="#ppt_x"/>
                                          </p:val>
                                        </p:tav>
                                      </p:tavLst>
                                    </p:anim>
                                    <p:anim calcmode="lin" valueType="num">
                                      <p:cBhvr additive="base">
                                        <p:cTn id="308" dur="3000" fill="hold"/>
                                        <p:tgtEl>
                                          <p:spTgt spid="25"/>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5"/>
                                        </p:tgtEl>
                                        <p:attrNameLst>
                                          <p:attrName>style.visibility</p:attrName>
                                        </p:attrNameLst>
                                      </p:cBhvr>
                                      <p:to>
                                        <p:strVal val="visible"/>
                                      </p:to>
                                    </p:set>
                                    <p:anim calcmode="lin" valueType="num">
                                      <p:cBhvr>
                                        <p:cTn id="311" dur="3000" fill="hold"/>
                                        <p:tgtEl>
                                          <p:spTgt spid="25"/>
                                        </p:tgtEl>
                                        <p:attrNameLst>
                                          <p:attrName>ppt_w</p:attrName>
                                        </p:attrNameLst>
                                      </p:cBhvr>
                                      <p:tavLst>
                                        <p:tav tm="0" fmla="#ppt_w*sin(2.5*pi*$)">
                                          <p:val>
                                            <p:fltVal val="0"/>
                                          </p:val>
                                        </p:tav>
                                        <p:tav tm="100000">
                                          <p:val>
                                            <p:fltVal val="1"/>
                                          </p:val>
                                        </p:tav>
                                      </p:tavLst>
                                    </p:anim>
                                    <p:anim calcmode="lin" valueType="num">
                                      <p:cBhvr>
                                        <p:cTn id="312" dur="3000" fill="hold"/>
                                        <p:tgtEl>
                                          <p:spTgt spid="25"/>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3000"/>
                                        <p:tgtEl>
                                          <p:spTgt spid="25"/>
                                        </p:tgtEl>
                                        <p:attrNameLst>
                                          <p:attrName>ppt_x</p:attrName>
                                        </p:attrNameLst>
                                      </p:cBhvr>
                                      <p:tavLst>
                                        <p:tav tm="0">
                                          <p:val>
                                            <p:strVal val="ppt_x"/>
                                          </p:val>
                                        </p:tav>
                                        <p:tav tm="100000">
                                          <p:val>
                                            <p:strVal val="1+ppt_w/2"/>
                                          </p:val>
                                        </p:tav>
                                      </p:tavLst>
                                    </p:anim>
                                    <p:anim calcmode="lin" valueType="num">
                                      <p:cBhvr additive="base">
                                        <p:cTn id="315" dur="3000"/>
                                        <p:tgtEl>
                                          <p:spTgt spid="25"/>
                                        </p:tgtEl>
                                        <p:attrNameLst>
                                          <p:attrName>ppt_y</p:attrName>
                                        </p:attrNameLst>
                                      </p:cBhvr>
                                      <p:tavLst>
                                        <p:tav tm="0">
                                          <p:val>
                                            <p:strVal val="ppt_y"/>
                                          </p:val>
                                        </p:tav>
                                        <p:tav tm="100000">
                                          <p:val>
                                            <p:strVal val="ppt_y"/>
                                          </p:val>
                                        </p:tav>
                                      </p:tavLst>
                                    </p:anim>
                                    <p:set>
                                      <p:cBhvr>
                                        <p:cTn id="316" dur="1" fill="hold">
                                          <p:stCondLst>
                                            <p:cond delay="2999"/>
                                          </p:stCondLst>
                                        </p:cTn>
                                        <p:tgtEl>
                                          <p:spTgt spid="25"/>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3000"/>
                                        <p:tgtEl>
                                          <p:spTgt spid="25"/>
                                        </p:tgtEl>
                                      </p:cBhvr>
                                    </p:animEffect>
                                    <p:set>
                                      <p:cBhvr>
                                        <p:cTn id="319" dur="1" fill="hold">
                                          <p:stCondLst>
                                            <p:cond delay="2999"/>
                                          </p:stCondLst>
                                        </p:cTn>
                                        <p:tgtEl>
                                          <p:spTgt spid="25"/>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4"/>
                                        </p:tgtEl>
                                        <p:attrNameLst>
                                          <p:attrName>style.visibility</p:attrName>
                                        </p:attrNameLst>
                                      </p:cBhvr>
                                      <p:to>
                                        <p:strVal val="visible"/>
                                      </p:to>
                                    </p:set>
                                    <p:anim calcmode="lin" valueType="num">
                                      <p:cBhvr additive="base">
                                        <p:cTn id="322" dur="3000" fill="hold"/>
                                        <p:tgtEl>
                                          <p:spTgt spid="24"/>
                                        </p:tgtEl>
                                        <p:attrNameLst>
                                          <p:attrName>ppt_x</p:attrName>
                                        </p:attrNameLst>
                                      </p:cBhvr>
                                      <p:tavLst>
                                        <p:tav tm="0">
                                          <p:val>
                                            <p:strVal val="0-#ppt_w/2"/>
                                          </p:val>
                                        </p:tav>
                                        <p:tav tm="100000">
                                          <p:val>
                                            <p:strVal val="#ppt_x"/>
                                          </p:val>
                                        </p:tav>
                                      </p:tavLst>
                                    </p:anim>
                                    <p:anim calcmode="lin" valueType="num">
                                      <p:cBhvr additive="base">
                                        <p:cTn id="323" dur="3000" fill="hold"/>
                                        <p:tgtEl>
                                          <p:spTgt spid="24"/>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4"/>
                                        </p:tgtEl>
                                        <p:attrNameLst>
                                          <p:attrName>style.visibility</p:attrName>
                                        </p:attrNameLst>
                                      </p:cBhvr>
                                      <p:to>
                                        <p:strVal val="visible"/>
                                      </p:to>
                                    </p:set>
                                    <p:anim calcmode="lin" valueType="num">
                                      <p:cBhvr>
                                        <p:cTn id="326" dur="3000" fill="hold"/>
                                        <p:tgtEl>
                                          <p:spTgt spid="24"/>
                                        </p:tgtEl>
                                        <p:attrNameLst>
                                          <p:attrName>ppt_w</p:attrName>
                                        </p:attrNameLst>
                                      </p:cBhvr>
                                      <p:tavLst>
                                        <p:tav tm="0" fmla="#ppt_w*sin(2.5*pi*$)">
                                          <p:val>
                                            <p:fltVal val="0"/>
                                          </p:val>
                                        </p:tav>
                                        <p:tav tm="100000">
                                          <p:val>
                                            <p:fltVal val="1"/>
                                          </p:val>
                                        </p:tav>
                                      </p:tavLst>
                                    </p:anim>
                                    <p:anim calcmode="lin" valueType="num">
                                      <p:cBhvr>
                                        <p:cTn id="327" dur="3000" fill="hold"/>
                                        <p:tgtEl>
                                          <p:spTgt spid="24"/>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3000"/>
                                        <p:tgtEl>
                                          <p:spTgt spid="24"/>
                                        </p:tgtEl>
                                        <p:attrNameLst>
                                          <p:attrName>ppt_x</p:attrName>
                                        </p:attrNameLst>
                                      </p:cBhvr>
                                      <p:tavLst>
                                        <p:tav tm="0">
                                          <p:val>
                                            <p:strVal val="ppt_x"/>
                                          </p:val>
                                        </p:tav>
                                        <p:tav tm="100000">
                                          <p:val>
                                            <p:strVal val="1+ppt_w/2"/>
                                          </p:val>
                                        </p:tav>
                                      </p:tavLst>
                                    </p:anim>
                                    <p:anim calcmode="lin" valueType="num">
                                      <p:cBhvr additive="base">
                                        <p:cTn id="330" dur="3000"/>
                                        <p:tgtEl>
                                          <p:spTgt spid="24"/>
                                        </p:tgtEl>
                                        <p:attrNameLst>
                                          <p:attrName>ppt_y</p:attrName>
                                        </p:attrNameLst>
                                      </p:cBhvr>
                                      <p:tavLst>
                                        <p:tav tm="0">
                                          <p:val>
                                            <p:strVal val="ppt_y"/>
                                          </p:val>
                                        </p:tav>
                                        <p:tav tm="100000">
                                          <p:val>
                                            <p:strVal val="ppt_y"/>
                                          </p:val>
                                        </p:tav>
                                      </p:tavLst>
                                    </p:anim>
                                    <p:set>
                                      <p:cBhvr>
                                        <p:cTn id="331" dur="1" fill="hold">
                                          <p:stCondLst>
                                            <p:cond delay="2999"/>
                                          </p:stCondLst>
                                        </p:cTn>
                                        <p:tgtEl>
                                          <p:spTgt spid="24"/>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3000"/>
                                        <p:tgtEl>
                                          <p:spTgt spid="24"/>
                                        </p:tgtEl>
                                      </p:cBhvr>
                                    </p:animEffect>
                                    <p:set>
                                      <p:cBhvr>
                                        <p:cTn id="334" dur="1" fill="hold">
                                          <p:stCondLst>
                                            <p:cond delay="2999"/>
                                          </p:stCondLst>
                                        </p:cTn>
                                        <p:tgtEl>
                                          <p:spTgt spid="24"/>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3"/>
                                        </p:tgtEl>
                                        <p:attrNameLst>
                                          <p:attrName>style.visibility</p:attrName>
                                        </p:attrNameLst>
                                      </p:cBhvr>
                                      <p:to>
                                        <p:strVal val="visible"/>
                                      </p:to>
                                    </p:set>
                                    <p:anim calcmode="lin" valueType="num">
                                      <p:cBhvr additive="base">
                                        <p:cTn id="337" dur="3000" fill="hold"/>
                                        <p:tgtEl>
                                          <p:spTgt spid="23"/>
                                        </p:tgtEl>
                                        <p:attrNameLst>
                                          <p:attrName>ppt_x</p:attrName>
                                        </p:attrNameLst>
                                      </p:cBhvr>
                                      <p:tavLst>
                                        <p:tav tm="0">
                                          <p:val>
                                            <p:strVal val="0-#ppt_w/2"/>
                                          </p:val>
                                        </p:tav>
                                        <p:tav tm="100000">
                                          <p:val>
                                            <p:strVal val="#ppt_x"/>
                                          </p:val>
                                        </p:tav>
                                      </p:tavLst>
                                    </p:anim>
                                    <p:anim calcmode="lin" valueType="num">
                                      <p:cBhvr additive="base">
                                        <p:cTn id="338" dur="3000" fill="hold"/>
                                        <p:tgtEl>
                                          <p:spTgt spid="23"/>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3"/>
                                        </p:tgtEl>
                                        <p:attrNameLst>
                                          <p:attrName>style.visibility</p:attrName>
                                        </p:attrNameLst>
                                      </p:cBhvr>
                                      <p:to>
                                        <p:strVal val="visible"/>
                                      </p:to>
                                    </p:set>
                                    <p:anim calcmode="lin" valueType="num">
                                      <p:cBhvr>
                                        <p:cTn id="341" dur="3000" fill="hold"/>
                                        <p:tgtEl>
                                          <p:spTgt spid="23"/>
                                        </p:tgtEl>
                                        <p:attrNameLst>
                                          <p:attrName>ppt_w</p:attrName>
                                        </p:attrNameLst>
                                      </p:cBhvr>
                                      <p:tavLst>
                                        <p:tav tm="0" fmla="#ppt_w*sin(2.5*pi*$)">
                                          <p:val>
                                            <p:fltVal val="0"/>
                                          </p:val>
                                        </p:tav>
                                        <p:tav tm="100000">
                                          <p:val>
                                            <p:fltVal val="1"/>
                                          </p:val>
                                        </p:tav>
                                      </p:tavLst>
                                    </p:anim>
                                    <p:anim calcmode="lin" valueType="num">
                                      <p:cBhvr>
                                        <p:cTn id="342" dur="3000" fill="hold"/>
                                        <p:tgtEl>
                                          <p:spTgt spid="23"/>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3000"/>
                                        <p:tgtEl>
                                          <p:spTgt spid="23"/>
                                        </p:tgtEl>
                                        <p:attrNameLst>
                                          <p:attrName>ppt_x</p:attrName>
                                        </p:attrNameLst>
                                      </p:cBhvr>
                                      <p:tavLst>
                                        <p:tav tm="0">
                                          <p:val>
                                            <p:strVal val="ppt_x"/>
                                          </p:val>
                                        </p:tav>
                                        <p:tav tm="100000">
                                          <p:val>
                                            <p:strVal val="1+ppt_w/2"/>
                                          </p:val>
                                        </p:tav>
                                      </p:tavLst>
                                    </p:anim>
                                    <p:anim calcmode="lin" valueType="num">
                                      <p:cBhvr additive="base">
                                        <p:cTn id="345" dur="3000"/>
                                        <p:tgtEl>
                                          <p:spTgt spid="23"/>
                                        </p:tgtEl>
                                        <p:attrNameLst>
                                          <p:attrName>ppt_y</p:attrName>
                                        </p:attrNameLst>
                                      </p:cBhvr>
                                      <p:tavLst>
                                        <p:tav tm="0">
                                          <p:val>
                                            <p:strVal val="ppt_y"/>
                                          </p:val>
                                        </p:tav>
                                        <p:tav tm="100000">
                                          <p:val>
                                            <p:strVal val="ppt_y"/>
                                          </p:val>
                                        </p:tav>
                                      </p:tavLst>
                                    </p:anim>
                                    <p:set>
                                      <p:cBhvr>
                                        <p:cTn id="346" dur="1" fill="hold">
                                          <p:stCondLst>
                                            <p:cond delay="2999"/>
                                          </p:stCondLst>
                                        </p:cTn>
                                        <p:tgtEl>
                                          <p:spTgt spid="23"/>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3000"/>
                                        <p:tgtEl>
                                          <p:spTgt spid="23"/>
                                        </p:tgtEl>
                                      </p:cBhvr>
                                    </p:animEffect>
                                    <p:set>
                                      <p:cBhvr>
                                        <p:cTn id="349" dur="1" fill="hold">
                                          <p:stCondLst>
                                            <p:cond delay="2999"/>
                                          </p:stCondLst>
                                        </p:cTn>
                                        <p:tgtEl>
                                          <p:spTgt spid="23"/>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2"/>
                                        </p:tgtEl>
                                        <p:attrNameLst>
                                          <p:attrName>style.visibility</p:attrName>
                                        </p:attrNameLst>
                                      </p:cBhvr>
                                      <p:to>
                                        <p:strVal val="visible"/>
                                      </p:to>
                                    </p:set>
                                    <p:anim calcmode="lin" valueType="num">
                                      <p:cBhvr additive="base">
                                        <p:cTn id="352" dur="3000" fill="hold"/>
                                        <p:tgtEl>
                                          <p:spTgt spid="22"/>
                                        </p:tgtEl>
                                        <p:attrNameLst>
                                          <p:attrName>ppt_x</p:attrName>
                                        </p:attrNameLst>
                                      </p:cBhvr>
                                      <p:tavLst>
                                        <p:tav tm="0">
                                          <p:val>
                                            <p:strVal val="0-#ppt_w/2"/>
                                          </p:val>
                                        </p:tav>
                                        <p:tav tm="100000">
                                          <p:val>
                                            <p:strVal val="#ppt_x"/>
                                          </p:val>
                                        </p:tav>
                                      </p:tavLst>
                                    </p:anim>
                                    <p:anim calcmode="lin" valueType="num">
                                      <p:cBhvr additive="base">
                                        <p:cTn id="353" dur="3000" fill="hold"/>
                                        <p:tgtEl>
                                          <p:spTgt spid="22"/>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2"/>
                                        </p:tgtEl>
                                        <p:attrNameLst>
                                          <p:attrName>style.visibility</p:attrName>
                                        </p:attrNameLst>
                                      </p:cBhvr>
                                      <p:to>
                                        <p:strVal val="visible"/>
                                      </p:to>
                                    </p:set>
                                    <p:anim calcmode="lin" valueType="num">
                                      <p:cBhvr>
                                        <p:cTn id="356" dur="3000" fill="hold"/>
                                        <p:tgtEl>
                                          <p:spTgt spid="22"/>
                                        </p:tgtEl>
                                        <p:attrNameLst>
                                          <p:attrName>ppt_w</p:attrName>
                                        </p:attrNameLst>
                                      </p:cBhvr>
                                      <p:tavLst>
                                        <p:tav tm="0" fmla="#ppt_w*sin(2.5*pi*$)">
                                          <p:val>
                                            <p:fltVal val="0"/>
                                          </p:val>
                                        </p:tav>
                                        <p:tav tm="100000">
                                          <p:val>
                                            <p:fltVal val="1"/>
                                          </p:val>
                                        </p:tav>
                                      </p:tavLst>
                                    </p:anim>
                                    <p:anim calcmode="lin" valueType="num">
                                      <p:cBhvr>
                                        <p:cTn id="357" dur="3000" fill="hold"/>
                                        <p:tgtEl>
                                          <p:spTgt spid="22"/>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3000"/>
                                        <p:tgtEl>
                                          <p:spTgt spid="22"/>
                                        </p:tgtEl>
                                        <p:attrNameLst>
                                          <p:attrName>ppt_x</p:attrName>
                                        </p:attrNameLst>
                                      </p:cBhvr>
                                      <p:tavLst>
                                        <p:tav tm="0">
                                          <p:val>
                                            <p:strVal val="ppt_x"/>
                                          </p:val>
                                        </p:tav>
                                        <p:tav tm="100000">
                                          <p:val>
                                            <p:strVal val="1+ppt_w/2"/>
                                          </p:val>
                                        </p:tav>
                                      </p:tavLst>
                                    </p:anim>
                                    <p:anim calcmode="lin" valueType="num">
                                      <p:cBhvr additive="base">
                                        <p:cTn id="360" dur="3000"/>
                                        <p:tgtEl>
                                          <p:spTgt spid="22"/>
                                        </p:tgtEl>
                                        <p:attrNameLst>
                                          <p:attrName>ppt_y</p:attrName>
                                        </p:attrNameLst>
                                      </p:cBhvr>
                                      <p:tavLst>
                                        <p:tav tm="0">
                                          <p:val>
                                            <p:strVal val="ppt_y"/>
                                          </p:val>
                                        </p:tav>
                                        <p:tav tm="100000">
                                          <p:val>
                                            <p:strVal val="ppt_y"/>
                                          </p:val>
                                        </p:tav>
                                      </p:tavLst>
                                    </p:anim>
                                    <p:set>
                                      <p:cBhvr>
                                        <p:cTn id="361" dur="1" fill="hold">
                                          <p:stCondLst>
                                            <p:cond delay="2999"/>
                                          </p:stCondLst>
                                        </p:cTn>
                                        <p:tgtEl>
                                          <p:spTgt spid="22"/>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3000"/>
                                        <p:tgtEl>
                                          <p:spTgt spid="22"/>
                                        </p:tgtEl>
                                      </p:cBhvr>
                                    </p:animEffect>
                                    <p:set>
                                      <p:cBhvr>
                                        <p:cTn id="364" dur="1" fill="hold">
                                          <p:stCondLst>
                                            <p:cond delay="2999"/>
                                          </p:stCondLst>
                                        </p:cTn>
                                        <p:tgtEl>
                                          <p:spTgt spid="22"/>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21"/>
                                        </p:tgtEl>
                                        <p:attrNameLst>
                                          <p:attrName>style.visibility</p:attrName>
                                        </p:attrNameLst>
                                      </p:cBhvr>
                                      <p:to>
                                        <p:strVal val="visible"/>
                                      </p:to>
                                    </p:set>
                                    <p:anim calcmode="lin" valueType="num">
                                      <p:cBhvr additive="base">
                                        <p:cTn id="367" dur="3000" fill="hold"/>
                                        <p:tgtEl>
                                          <p:spTgt spid="21"/>
                                        </p:tgtEl>
                                        <p:attrNameLst>
                                          <p:attrName>ppt_x</p:attrName>
                                        </p:attrNameLst>
                                      </p:cBhvr>
                                      <p:tavLst>
                                        <p:tav tm="0">
                                          <p:val>
                                            <p:strVal val="0-#ppt_w/2"/>
                                          </p:val>
                                        </p:tav>
                                        <p:tav tm="100000">
                                          <p:val>
                                            <p:strVal val="#ppt_x"/>
                                          </p:val>
                                        </p:tav>
                                      </p:tavLst>
                                    </p:anim>
                                    <p:anim calcmode="lin" valueType="num">
                                      <p:cBhvr additive="base">
                                        <p:cTn id="368" dur="3000" fill="hold"/>
                                        <p:tgtEl>
                                          <p:spTgt spid="21"/>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21"/>
                                        </p:tgtEl>
                                        <p:attrNameLst>
                                          <p:attrName>style.visibility</p:attrName>
                                        </p:attrNameLst>
                                      </p:cBhvr>
                                      <p:to>
                                        <p:strVal val="visible"/>
                                      </p:to>
                                    </p:set>
                                    <p:anim calcmode="lin" valueType="num">
                                      <p:cBhvr>
                                        <p:cTn id="371" dur="3000" fill="hold"/>
                                        <p:tgtEl>
                                          <p:spTgt spid="21"/>
                                        </p:tgtEl>
                                        <p:attrNameLst>
                                          <p:attrName>ppt_w</p:attrName>
                                        </p:attrNameLst>
                                      </p:cBhvr>
                                      <p:tavLst>
                                        <p:tav tm="0" fmla="#ppt_w*sin(2.5*pi*$)">
                                          <p:val>
                                            <p:fltVal val="0"/>
                                          </p:val>
                                        </p:tav>
                                        <p:tav tm="100000">
                                          <p:val>
                                            <p:fltVal val="1"/>
                                          </p:val>
                                        </p:tav>
                                      </p:tavLst>
                                    </p:anim>
                                    <p:anim calcmode="lin" valueType="num">
                                      <p:cBhvr>
                                        <p:cTn id="372" dur="3000" fill="hold"/>
                                        <p:tgtEl>
                                          <p:spTgt spid="21"/>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3000"/>
                                        <p:tgtEl>
                                          <p:spTgt spid="21"/>
                                        </p:tgtEl>
                                        <p:attrNameLst>
                                          <p:attrName>ppt_x</p:attrName>
                                        </p:attrNameLst>
                                      </p:cBhvr>
                                      <p:tavLst>
                                        <p:tav tm="0">
                                          <p:val>
                                            <p:strVal val="ppt_x"/>
                                          </p:val>
                                        </p:tav>
                                        <p:tav tm="100000">
                                          <p:val>
                                            <p:strVal val="1+ppt_w/2"/>
                                          </p:val>
                                        </p:tav>
                                      </p:tavLst>
                                    </p:anim>
                                    <p:anim calcmode="lin" valueType="num">
                                      <p:cBhvr additive="base">
                                        <p:cTn id="375" dur="3000"/>
                                        <p:tgtEl>
                                          <p:spTgt spid="21"/>
                                        </p:tgtEl>
                                        <p:attrNameLst>
                                          <p:attrName>ppt_y</p:attrName>
                                        </p:attrNameLst>
                                      </p:cBhvr>
                                      <p:tavLst>
                                        <p:tav tm="0">
                                          <p:val>
                                            <p:strVal val="ppt_y"/>
                                          </p:val>
                                        </p:tav>
                                        <p:tav tm="100000">
                                          <p:val>
                                            <p:strVal val="ppt_y"/>
                                          </p:val>
                                        </p:tav>
                                      </p:tavLst>
                                    </p:anim>
                                    <p:set>
                                      <p:cBhvr>
                                        <p:cTn id="376" dur="1" fill="hold">
                                          <p:stCondLst>
                                            <p:cond delay="2999"/>
                                          </p:stCondLst>
                                        </p:cTn>
                                        <p:tgtEl>
                                          <p:spTgt spid="21"/>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3000"/>
                                        <p:tgtEl>
                                          <p:spTgt spid="21"/>
                                        </p:tgtEl>
                                      </p:cBhvr>
                                    </p:animEffect>
                                    <p:set>
                                      <p:cBhvr>
                                        <p:cTn id="379" dur="1" fill="hold">
                                          <p:stCondLst>
                                            <p:cond delay="2999"/>
                                          </p:stCondLst>
                                        </p:cTn>
                                        <p:tgtEl>
                                          <p:spTgt spid="21"/>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8"/>
                                        </p:tgtEl>
                                        <p:attrNameLst>
                                          <p:attrName>style.visibility</p:attrName>
                                        </p:attrNameLst>
                                      </p:cBhvr>
                                      <p:to>
                                        <p:strVal val="visible"/>
                                      </p:to>
                                    </p:set>
                                    <p:anim calcmode="lin" valueType="num">
                                      <p:cBhvr additive="base">
                                        <p:cTn id="382" dur="3000" fill="hold"/>
                                        <p:tgtEl>
                                          <p:spTgt spid="18"/>
                                        </p:tgtEl>
                                        <p:attrNameLst>
                                          <p:attrName>ppt_x</p:attrName>
                                        </p:attrNameLst>
                                      </p:cBhvr>
                                      <p:tavLst>
                                        <p:tav tm="0">
                                          <p:val>
                                            <p:strVal val="0-#ppt_w/2"/>
                                          </p:val>
                                        </p:tav>
                                        <p:tav tm="100000">
                                          <p:val>
                                            <p:strVal val="#ppt_x"/>
                                          </p:val>
                                        </p:tav>
                                      </p:tavLst>
                                    </p:anim>
                                    <p:anim calcmode="lin" valueType="num">
                                      <p:cBhvr additive="base">
                                        <p:cTn id="383" dur="3000" fill="hold"/>
                                        <p:tgtEl>
                                          <p:spTgt spid="18"/>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8"/>
                                        </p:tgtEl>
                                        <p:attrNameLst>
                                          <p:attrName>style.visibility</p:attrName>
                                        </p:attrNameLst>
                                      </p:cBhvr>
                                      <p:to>
                                        <p:strVal val="visible"/>
                                      </p:to>
                                    </p:set>
                                    <p:anim calcmode="lin" valueType="num">
                                      <p:cBhvr>
                                        <p:cTn id="386" dur="3000" fill="hold"/>
                                        <p:tgtEl>
                                          <p:spTgt spid="18"/>
                                        </p:tgtEl>
                                        <p:attrNameLst>
                                          <p:attrName>ppt_w</p:attrName>
                                        </p:attrNameLst>
                                      </p:cBhvr>
                                      <p:tavLst>
                                        <p:tav tm="0" fmla="#ppt_w*sin(2.5*pi*$)">
                                          <p:val>
                                            <p:fltVal val="0"/>
                                          </p:val>
                                        </p:tav>
                                        <p:tav tm="100000">
                                          <p:val>
                                            <p:fltVal val="1"/>
                                          </p:val>
                                        </p:tav>
                                      </p:tavLst>
                                    </p:anim>
                                    <p:anim calcmode="lin" valueType="num">
                                      <p:cBhvr>
                                        <p:cTn id="387" dur="3000" fill="hold"/>
                                        <p:tgtEl>
                                          <p:spTgt spid="18"/>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3000"/>
                                        <p:tgtEl>
                                          <p:spTgt spid="18"/>
                                        </p:tgtEl>
                                        <p:attrNameLst>
                                          <p:attrName>ppt_x</p:attrName>
                                        </p:attrNameLst>
                                      </p:cBhvr>
                                      <p:tavLst>
                                        <p:tav tm="0">
                                          <p:val>
                                            <p:strVal val="ppt_x"/>
                                          </p:val>
                                        </p:tav>
                                        <p:tav tm="100000">
                                          <p:val>
                                            <p:strVal val="1+ppt_w/2"/>
                                          </p:val>
                                        </p:tav>
                                      </p:tavLst>
                                    </p:anim>
                                    <p:anim calcmode="lin" valueType="num">
                                      <p:cBhvr additive="base">
                                        <p:cTn id="390" dur="3000"/>
                                        <p:tgtEl>
                                          <p:spTgt spid="18"/>
                                        </p:tgtEl>
                                        <p:attrNameLst>
                                          <p:attrName>ppt_y</p:attrName>
                                        </p:attrNameLst>
                                      </p:cBhvr>
                                      <p:tavLst>
                                        <p:tav tm="0">
                                          <p:val>
                                            <p:strVal val="ppt_y"/>
                                          </p:val>
                                        </p:tav>
                                        <p:tav tm="100000">
                                          <p:val>
                                            <p:strVal val="ppt_y"/>
                                          </p:val>
                                        </p:tav>
                                      </p:tavLst>
                                    </p:anim>
                                    <p:set>
                                      <p:cBhvr>
                                        <p:cTn id="391" dur="1" fill="hold">
                                          <p:stCondLst>
                                            <p:cond delay="2999"/>
                                          </p:stCondLst>
                                        </p:cTn>
                                        <p:tgtEl>
                                          <p:spTgt spid="18"/>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3000"/>
                                        <p:tgtEl>
                                          <p:spTgt spid="18"/>
                                        </p:tgtEl>
                                      </p:cBhvr>
                                    </p:animEffect>
                                    <p:set>
                                      <p:cBhvr>
                                        <p:cTn id="394" dur="1" fill="hold">
                                          <p:stCondLst>
                                            <p:cond delay="2999"/>
                                          </p:stCondLst>
                                        </p:cTn>
                                        <p:tgtEl>
                                          <p:spTgt spid="18"/>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9"/>
                                        </p:tgtEl>
                                        <p:attrNameLst>
                                          <p:attrName>style.visibility</p:attrName>
                                        </p:attrNameLst>
                                      </p:cBhvr>
                                      <p:to>
                                        <p:strVal val="visible"/>
                                      </p:to>
                                    </p:set>
                                    <p:anim calcmode="lin" valueType="num">
                                      <p:cBhvr additive="base">
                                        <p:cTn id="397" dur="3000" fill="hold"/>
                                        <p:tgtEl>
                                          <p:spTgt spid="19"/>
                                        </p:tgtEl>
                                        <p:attrNameLst>
                                          <p:attrName>ppt_x</p:attrName>
                                        </p:attrNameLst>
                                      </p:cBhvr>
                                      <p:tavLst>
                                        <p:tav tm="0">
                                          <p:val>
                                            <p:strVal val="0-#ppt_w/2"/>
                                          </p:val>
                                        </p:tav>
                                        <p:tav tm="100000">
                                          <p:val>
                                            <p:strVal val="#ppt_x"/>
                                          </p:val>
                                        </p:tav>
                                      </p:tavLst>
                                    </p:anim>
                                    <p:anim calcmode="lin" valueType="num">
                                      <p:cBhvr additive="base">
                                        <p:cTn id="398" dur="3000" fill="hold"/>
                                        <p:tgtEl>
                                          <p:spTgt spid="19"/>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9"/>
                                        </p:tgtEl>
                                        <p:attrNameLst>
                                          <p:attrName>style.visibility</p:attrName>
                                        </p:attrNameLst>
                                      </p:cBhvr>
                                      <p:to>
                                        <p:strVal val="visible"/>
                                      </p:to>
                                    </p:set>
                                    <p:anim calcmode="lin" valueType="num">
                                      <p:cBhvr>
                                        <p:cTn id="401" dur="3000" fill="hold"/>
                                        <p:tgtEl>
                                          <p:spTgt spid="19"/>
                                        </p:tgtEl>
                                        <p:attrNameLst>
                                          <p:attrName>ppt_w</p:attrName>
                                        </p:attrNameLst>
                                      </p:cBhvr>
                                      <p:tavLst>
                                        <p:tav tm="0" fmla="#ppt_w*sin(2.5*pi*$)">
                                          <p:val>
                                            <p:fltVal val="0"/>
                                          </p:val>
                                        </p:tav>
                                        <p:tav tm="100000">
                                          <p:val>
                                            <p:fltVal val="1"/>
                                          </p:val>
                                        </p:tav>
                                      </p:tavLst>
                                    </p:anim>
                                    <p:anim calcmode="lin" valueType="num">
                                      <p:cBhvr>
                                        <p:cTn id="402" dur="3000" fill="hold"/>
                                        <p:tgtEl>
                                          <p:spTgt spid="19"/>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3000"/>
                                        <p:tgtEl>
                                          <p:spTgt spid="19"/>
                                        </p:tgtEl>
                                        <p:attrNameLst>
                                          <p:attrName>ppt_x</p:attrName>
                                        </p:attrNameLst>
                                      </p:cBhvr>
                                      <p:tavLst>
                                        <p:tav tm="0">
                                          <p:val>
                                            <p:strVal val="ppt_x"/>
                                          </p:val>
                                        </p:tav>
                                        <p:tav tm="100000">
                                          <p:val>
                                            <p:strVal val="1+ppt_w/2"/>
                                          </p:val>
                                        </p:tav>
                                      </p:tavLst>
                                    </p:anim>
                                    <p:anim calcmode="lin" valueType="num">
                                      <p:cBhvr additive="base">
                                        <p:cTn id="405" dur="3000"/>
                                        <p:tgtEl>
                                          <p:spTgt spid="19"/>
                                        </p:tgtEl>
                                        <p:attrNameLst>
                                          <p:attrName>ppt_y</p:attrName>
                                        </p:attrNameLst>
                                      </p:cBhvr>
                                      <p:tavLst>
                                        <p:tav tm="0">
                                          <p:val>
                                            <p:strVal val="ppt_y"/>
                                          </p:val>
                                        </p:tav>
                                        <p:tav tm="100000">
                                          <p:val>
                                            <p:strVal val="ppt_y"/>
                                          </p:val>
                                        </p:tav>
                                      </p:tavLst>
                                    </p:anim>
                                    <p:set>
                                      <p:cBhvr>
                                        <p:cTn id="406" dur="1" fill="hold">
                                          <p:stCondLst>
                                            <p:cond delay="2999"/>
                                          </p:stCondLst>
                                        </p:cTn>
                                        <p:tgtEl>
                                          <p:spTgt spid="19"/>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3000"/>
                                        <p:tgtEl>
                                          <p:spTgt spid="19"/>
                                        </p:tgtEl>
                                      </p:cBhvr>
                                    </p:animEffect>
                                    <p:set>
                                      <p:cBhvr>
                                        <p:cTn id="409" dur="1" fill="hold">
                                          <p:stCondLst>
                                            <p:cond delay="2999"/>
                                          </p:stCondLst>
                                        </p:cTn>
                                        <p:tgtEl>
                                          <p:spTgt spid="19"/>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20"/>
                                        </p:tgtEl>
                                        <p:attrNameLst>
                                          <p:attrName>style.visibility</p:attrName>
                                        </p:attrNameLst>
                                      </p:cBhvr>
                                      <p:to>
                                        <p:strVal val="visible"/>
                                      </p:to>
                                    </p:set>
                                    <p:anim calcmode="lin" valueType="num">
                                      <p:cBhvr additive="base">
                                        <p:cTn id="412" dur="3000" fill="hold"/>
                                        <p:tgtEl>
                                          <p:spTgt spid="20"/>
                                        </p:tgtEl>
                                        <p:attrNameLst>
                                          <p:attrName>ppt_x</p:attrName>
                                        </p:attrNameLst>
                                      </p:cBhvr>
                                      <p:tavLst>
                                        <p:tav tm="0">
                                          <p:val>
                                            <p:strVal val="0-#ppt_w/2"/>
                                          </p:val>
                                        </p:tav>
                                        <p:tav tm="100000">
                                          <p:val>
                                            <p:strVal val="#ppt_x"/>
                                          </p:val>
                                        </p:tav>
                                      </p:tavLst>
                                    </p:anim>
                                    <p:anim calcmode="lin" valueType="num">
                                      <p:cBhvr additive="base">
                                        <p:cTn id="413" dur="3000" fill="hold"/>
                                        <p:tgtEl>
                                          <p:spTgt spid="20"/>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20"/>
                                        </p:tgtEl>
                                        <p:attrNameLst>
                                          <p:attrName>style.visibility</p:attrName>
                                        </p:attrNameLst>
                                      </p:cBhvr>
                                      <p:to>
                                        <p:strVal val="visible"/>
                                      </p:to>
                                    </p:set>
                                    <p:anim calcmode="lin" valueType="num">
                                      <p:cBhvr>
                                        <p:cTn id="416" dur="3000" fill="hold"/>
                                        <p:tgtEl>
                                          <p:spTgt spid="20"/>
                                        </p:tgtEl>
                                        <p:attrNameLst>
                                          <p:attrName>ppt_w</p:attrName>
                                        </p:attrNameLst>
                                      </p:cBhvr>
                                      <p:tavLst>
                                        <p:tav tm="0" fmla="#ppt_w*sin(2.5*pi*$)">
                                          <p:val>
                                            <p:fltVal val="0"/>
                                          </p:val>
                                        </p:tav>
                                        <p:tav tm="100000">
                                          <p:val>
                                            <p:fltVal val="1"/>
                                          </p:val>
                                        </p:tav>
                                      </p:tavLst>
                                    </p:anim>
                                    <p:anim calcmode="lin" valueType="num">
                                      <p:cBhvr>
                                        <p:cTn id="417" dur="3000" fill="hold"/>
                                        <p:tgtEl>
                                          <p:spTgt spid="20"/>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3000"/>
                                        <p:tgtEl>
                                          <p:spTgt spid="20"/>
                                        </p:tgtEl>
                                        <p:attrNameLst>
                                          <p:attrName>ppt_x</p:attrName>
                                        </p:attrNameLst>
                                      </p:cBhvr>
                                      <p:tavLst>
                                        <p:tav tm="0">
                                          <p:val>
                                            <p:strVal val="ppt_x"/>
                                          </p:val>
                                        </p:tav>
                                        <p:tav tm="100000">
                                          <p:val>
                                            <p:strVal val="1+ppt_w/2"/>
                                          </p:val>
                                        </p:tav>
                                      </p:tavLst>
                                    </p:anim>
                                    <p:anim calcmode="lin" valueType="num">
                                      <p:cBhvr additive="base">
                                        <p:cTn id="420" dur="3000"/>
                                        <p:tgtEl>
                                          <p:spTgt spid="20"/>
                                        </p:tgtEl>
                                        <p:attrNameLst>
                                          <p:attrName>ppt_y</p:attrName>
                                        </p:attrNameLst>
                                      </p:cBhvr>
                                      <p:tavLst>
                                        <p:tav tm="0">
                                          <p:val>
                                            <p:strVal val="ppt_y"/>
                                          </p:val>
                                        </p:tav>
                                        <p:tav tm="100000">
                                          <p:val>
                                            <p:strVal val="ppt_y"/>
                                          </p:val>
                                        </p:tav>
                                      </p:tavLst>
                                    </p:anim>
                                    <p:set>
                                      <p:cBhvr>
                                        <p:cTn id="421" dur="1" fill="hold">
                                          <p:stCondLst>
                                            <p:cond delay="2999"/>
                                          </p:stCondLst>
                                        </p:cTn>
                                        <p:tgtEl>
                                          <p:spTgt spid="20"/>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3000"/>
                                        <p:tgtEl>
                                          <p:spTgt spid="20"/>
                                        </p:tgtEl>
                                      </p:cBhvr>
                                    </p:animEffect>
                                    <p:set>
                                      <p:cBhvr>
                                        <p:cTn id="424" dur="1" fill="hold">
                                          <p:stCondLst>
                                            <p:cond delay="2999"/>
                                          </p:stCondLst>
                                        </p:cTn>
                                        <p:tgtEl>
                                          <p:spTgt spid="20"/>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7"/>
                                        </p:tgtEl>
                                        <p:attrNameLst>
                                          <p:attrName>style.visibility</p:attrName>
                                        </p:attrNameLst>
                                      </p:cBhvr>
                                      <p:to>
                                        <p:strVal val="visible"/>
                                      </p:to>
                                    </p:set>
                                    <p:anim calcmode="lin" valueType="num">
                                      <p:cBhvr additive="base">
                                        <p:cTn id="427" dur="3000" fill="hold"/>
                                        <p:tgtEl>
                                          <p:spTgt spid="17"/>
                                        </p:tgtEl>
                                        <p:attrNameLst>
                                          <p:attrName>ppt_x</p:attrName>
                                        </p:attrNameLst>
                                      </p:cBhvr>
                                      <p:tavLst>
                                        <p:tav tm="0">
                                          <p:val>
                                            <p:strVal val="0-#ppt_w/2"/>
                                          </p:val>
                                        </p:tav>
                                        <p:tav tm="100000">
                                          <p:val>
                                            <p:strVal val="#ppt_x"/>
                                          </p:val>
                                        </p:tav>
                                      </p:tavLst>
                                    </p:anim>
                                    <p:anim calcmode="lin" valueType="num">
                                      <p:cBhvr additive="base">
                                        <p:cTn id="428" dur="3000" fill="hold"/>
                                        <p:tgtEl>
                                          <p:spTgt spid="17"/>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7"/>
                                        </p:tgtEl>
                                        <p:attrNameLst>
                                          <p:attrName>style.visibility</p:attrName>
                                        </p:attrNameLst>
                                      </p:cBhvr>
                                      <p:to>
                                        <p:strVal val="visible"/>
                                      </p:to>
                                    </p:set>
                                    <p:anim calcmode="lin" valueType="num">
                                      <p:cBhvr>
                                        <p:cTn id="431" dur="3000" fill="hold"/>
                                        <p:tgtEl>
                                          <p:spTgt spid="17"/>
                                        </p:tgtEl>
                                        <p:attrNameLst>
                                          <p:attrName>ppt_w</p:attrName>
                                        </p:attrNameLst>
                                      </p:cBhvr>
                                      <p:tavLst>
                                        <p:tav tm="0" fmla="#ppt_w*sin(2.5*pi*$)">
                                          <p:val>
                                            <p:fltVal val="0"/>
                                          </p:val>
                                        </p:tav>
                                        <p:tav tm="100000">
                                          <p:val>
                                            <p:fltVal val="1"/>
                                          </p:val>
                                        </p:tav>
                                      </p:tavLst>
                                    </p:anim>
                                    <p:anim calcmode="lin" valueType="num">
                                      <p:cBhvr>
                                        <p:cTn id="432" dur="3000" fill="hold"/>
                                        <p:tgtEl>
                                          <p:spTgt spid="17"/>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3000"/>
                                        <p:tgtEl>
                                          <p:spTgt spid="17"/>
                                        </p:tgtEl>
                                        <p:attrNameLst>
                                          <p:attrName>ppt_x</p:attrName>
                                        </p:attrNameLst>
                                      </p:cBhvr>
                                      <p:tavLst>
                                        <p:tav tm="0">
                                          <p:val>
                                            <p:strVal val="ppt_x"/>
                                          </p:val>
                                        </p:tav>
                                        <p:tav tm="100000">
                                          <p:val>
                                            <p:strVal val="1+ppt_w/2"/>
                                          </p:val>
                                        </p:tav>
                                      </p:tavLst>
                                    </p:anim>
                                    <p:anim calcmode="lin" valueType="num">
                                      <p:cBhvr additive="base">
                                        <p:cTn id="435" dur="3000"/>
                                        <p:tgtEl>
                                          <p:spTgt spid="17"/>
                                        </p:tgtEl>
                                        <p:attrNameLst>
                                          <p:attrName>ppt_y</p:attrName>
                                        </p:attrNameLst>
                                      </p:cBhvr>
                                      <p:tavLst>
                                        <p:tav tm="0">
                                          <p:val>
                                            <p:strVal val="ppt_y"/>
                                          </p:val>
                                        </p:tav>
                                        <p:tav tm="100000">
                                          <p:val>
                                            <p:strVal val="ppt_y"/>
                                          </p:val>
                                        </p:tav>
                                      </p:tavLst>
                                    </p:anim>
                                    <p:set>
                                      <p:cBhvr>
                                        <p:cTn id="436" dur="1" fill="hold">
                                          <p:stCondLst>
                                            <p:cond delay="2999"/>
                                          </p:stCondLst>
                                        </p:cTn>
                                        <p:tgtEl>
                                          <p:spTgt spid="17"/>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3000"/>
                                        <p:tgtEl>
                                          <p:spTgt spid="17"/>
                                        </p:tgtEl>
                                      </p:cBhvr>
                                    </p:animEffect>
                                    <p:set>
                                      <p:cBhvr>
                                        <p:cTn id="439" dur="1" fill="hold">
                                          <p:stCondLst>
                                            <p:cond delay="2999"/>
                                          </p:stCondLst>
                                        </p:cTn>
                                        <p:tgtEl>
                                          <p:spTgt spid="17"/>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6"/>
                                        </p:tgtEl>
                                        <p:attrNameLst>
                                          <p:attrName>style.visibility</p:attrName>
                                        </p:attrNameLst>
                                      </p:cBhvr>
                                      <p:to>
                                        <p:strVal val="visible"/>
                                      </p:to>
                                    </p:set>
                                    <p:anim calcmode="lin" valueType="num">
                                      <p:cBhvr additive="base">
                                        <p:cTn id="442" dur="3000" fill="hold"/>
                                        <p:tgtEl>
                                          <p:spTgt spid="16"/>
                                        </p:tgtEl>
                                        <p:attrNameLst>
                                          <p:attrName>ppt_x</p:attrName>
                                        </p:attrNameLst>
                                      </p:cBhvr>
                                      <p:tavLst>
                                        <p:tav tm="0">
                                          <p:val>
                                            <p:strVal val="0-#ppt_w/2"/>
                                          </p:val>
                                        </p:tav>
                                        <p:tav tm="100000">
                                          <p:val>
                                            <p:strVal val="#ppt_x"/>
                                          </p:val>
                                        </p:tav>
                                      </p:tavLst>
                                    </p:anim>
                                    <p:anim calcmode="lin" valueType="num">
                                      <p:cBhvr additive="base">
                                        <p:cTn id="443" dur="3000" fill="hold"/>
                                        <p:tgtEl>
                                          <p:spTgt spid="16"/>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6"/>
                                        </p:tgtEl>
                                        <p:attrNameLst>
                                          <p:attrName>style.visibility</p:attrName>
                                        </p:attrNameLst>
                                      </p:cBhvr>
                                      <p:to>
                                        <p:strVal val="visible"/>
                                      </p:to>
                                    </p:set>
                                    <p:anim calcmode="lin" valueType="num">
                                      <p:cBhvr>
                                        <p:cTn id="446" dur="3000" fill="hold"/>
                                        <p:tgtEl>
                                          <p:spTgt spid="16"/>
                                        </p:tgtEl>
                                        <p:attrNameLst>
                                          <p:attrName>ppt_w</p:attrName>
                                        </p:attrNameLst>
                                      </p:cBhvr>
                                      <p:tavLst>
                                        <p:tav tm="0" fmla="#ppt_w*sin(2.5*pi*$)">
                                          <p:val>
                                            <p:fltVal val="0"/>
                                          </p:val>
                                        </p:tav>
                                        <p:tav tm="100000">
                                          <p:val>
                                            <p:fltVal val="1"/>
                                          </p:val>
                                        </p:tav>
                                      </p:tavLst>
                                    </p:anim>
                                    <p:anim calcmode="lin" valueType="num">
                                      <p:cBhvr>
                                        <p:cTn id="447" dur="3000" fill="hold"/>
                                        <p:tgtEl>
                                          <p:spTgt spid="16"/>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3000"/>
                                        <p:tgtEl>
                                          <p:spTgt spid="16"/>
                                        </p:tgtEl>
                                        <p:attrNameLst>
                                          <p:attrName>ppt_x</p:attrName>
                                        </p:attrNameLst>
                                      </p:cBhvr>
                                      <p:tavLst>
                                        <p:tav tm="0">
                                          <p:val>
                                            <p:strVal val="ppt_x"/>
                                          </p:val>
                                        </p:tav>
                                        <p:tav tm="100000">
                                          <p:val>
                                            <p:strVal val="1+ppt_w/2"/>
                                          </p:val>
                                        </p:tav>
                                      </p:tavLst>
                                    </p:anim>
                                    <p:anim calcmode="lin" valueType="num">
                                      <p:cBhvr additive="base">
                                        <p:cTn id="450" dur="3000"/>
                                        <p:tgtEl>
                                          <p:spTgt spid="16"/>
                                        </p:tgtEl>
                                        <p:attrNameLst>
                                          <p:attrName>ppt_y</p:attrName>
                                        </p:attrNameLst>
                                      </p:cBhvr>
                                      <p:tavLst>
                                        <p:tav tm="0">
                                          <p:val>
                                            <p:strVal val="ppt_y"/>
                                          </p:val>
                                        </p:tav>
                                        <p:tav tm="100000">
                                          <p:val>
                                            <p:strVal val="ppt_y"/>
                                          </p:val>
                                        </p:tav>
                                      </p:tavLst>
                                    </p:anim>
                                    <p:set>
                                      <p:cBhvr>
                                        <p:cTn id="451" dur="1" fill="hold">
                                          <p:stCondLst>
                                            <p:cond delay="2999"/>
                                          </p:stCondLst>
                                        </p:cTn>
                                        <p:tgtEl>
                                          <p:spTgt spid="16"/>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3000"/>
                                        <p:tgtEl>
                                          <p:spTgt spid="16"/>
                                        </p:tgtEl>
                                      </p:cBhvr>
                                    </p:animEffect>
                                    <p:set>
                                      <p:cBhvr>
                                        <p:cTn id="454" dur="1" fill="hold">
                                          <p:stCondLst>
                                            <p:cond delay="2999"/>
                                          </p:stCondLst>
                                        </p:cTn>
                                        <p:tgtEl>
                                          <p:spTgt spid="16"/>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5"/>
                                        </p:tgtEl>
                                        <p:attrNameLst>
                                          <p:attrName>style.visibility</p:attrName>
                                        </p:attrNameLst>
                                      </p:cBhvr>
                                      <p:to>
                                        <p:strVal val="visible"/>
                                      </p:to>
                                    </p:set>
                                    <p:anim calcmode="lin" valueType="num">
                                      <p:cBhvr additive="base">
                                        <p:cTn id="457" dur="3000" fill="hold"/>
                                        <p:tgtEl>
                                          <p:spTgt spid="15"/>
                                        </p:tgtEl>
                                        <p:attrNameLst>
                                          <p:attrName>ppt_x</p:attrName>
                                        </p:attrNameLst>
                                      </p:cBhvr>
                                      <p:tavLst>
                                        <p:tav tm="0">
                                          <p:val>
                                            <p:strVal val="0-#ppt_w/2"/>
                                          </p:val>
                                        </p:tav>
                                        <p:tav tm="100000">
                                          <p:val>
                                            <p:strVal val="#ppt_x"/>
                                          </p:val>
                                        </p:tav>
                                      </p:tavLst>
                                    </p:anim>
                                    <p:anim calcmode="lin" valueType="num">
                                      <p:cBhvr additive="base">
                                        <p:cTn id="458" dur="3000" fill="hold"/>
                                        <p:tgtEl>
                                          <p:spTgt spid="15"/>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5"/>
                                        </p:tgtEl>
                                        <p:attrNameLst>
                                          <p:attrName>style.visibility</p:attrName>
                                        </p:attrNameLst>
                                      </p:cBhvr>
                                      <p:to>
                                        <p:strVal val="visible"/>
                                      </p:to>
                                    </p:set>
                                    <p:anim calcmode="lin" valueType="num">
                                      <p:cBhvr>
                                        <p:cTn id="461" dur="3000" fill="hold"/>
                                        <p:tgtEl>
                                          <p:spTgt spid="15"/>
                                        </p:tgtEl>
                                        <p:attrNameLst>
                                          <p:attrName>ppt_w</p:attrName>
                                        </p:attrNameLst>
                                      </p:cBhvr>
                                      <p:tavLst>
                                        <p:tav tm="0" fmla="#ppt_w*sin(2.5*pi*$)">
                                          <p:val>
                                            <p:fltVal val="0"/>
                                          </p:val>
                                        </p:tav>
                                        <p:tav tm="100000">
                                          <p:val>
                                            <p:fltVal val="1"/>
                                          </p:val>
                                        </p:tav>
                                      </p:tavLst>
                                    </p:anim>
                                    <p:anim calcmode="lin" valueType="num">
                                      <p:cBhvr>
                                        <p:cTn id="462" dur="3000" fill="hold"/>
                                        <p:tgtEl>
                                          <p:spTgt spid="15"/>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3000"/>
                                        <p:tgtEl>
                                          <p:spTgt spid="15"/>
                                        </p:tgtEl>
                                        <p:attrNameLst>
                                          <p:attrName>ppt_x</p:attrName>
                                        </p:attrNameLst>
                                      </p:cBhvr>
                                      <p:tavLst>
                                        <p:tav tm="0">
                                          <p:val>
                                            <p:strVal val="ppt_x"/>
                                          </p:val>
                                        </p:tav>
                                        <p:tav tm="100000">
                                          <p:val>
                                            <p:strVal val="1+ppt_w/2"/>
                                          </p:val>
                                        </p:tav>
                                      </p:tavLst>
                                    </p:anim>
                                    <p:anim calcmode="lin" valueType="num">
                                      <p:cBhvr additive="base">
                                        <p:cTn id="465" dur="3000"/>
                                        <p:tgtEl>
                                          <p:spTgt spid="15"/>
                                        </p:tgtEl>
                                        <p:attrNameLst>
                                          <p:attrName>ppt_y</p:attrName>
                                        </p:attrNameLst>
                                      </p:cBhvr>
                                      <p:tavLst>
                                        <p:tav tm="0">
                                          <p:val>
                                            <p:strVal val="ppt_y"/>
                                          </p:val>
                                        </p:tav>
                                        <p:tav tm="100000">
                                          <p:val>
                                            <p:strVal val="ppt_y"/>
                                          </p:val>
                                        </p:tav>
                                      </p:tavLst>
                                    </p:anim>
                                    <p:set>
                                      <p:cBhvr>
                                        <p:cTn id="466" dur="1" fill="hold">
                                          <p:stCondLst>
                                            <p:cond delay="2999"/>
                                          </p:stCondLst>
                                        </p:cTn>
                                        <p:tgtEl>
                                          <p:spTgt spid="15"/>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3000"/>
                                        <p:tgtEl>
                                          <p:spTgt spid="15"/>
                                        </p:tgtEl>
                                      </p:cBhvr>
                                    </p:animEffect>
                                    <p:set>
                                      <p:cBhvr>
                                        <p:cTn id="469" dur="1" fill="hold">
                                          <p:stCondLst>
                                            <p:cond delay="2999"/>
                                          </p:stCondLst>
                                        </p:cTn>
                                        <p:tgtEl>
                                          <p:spTgt spid="15"/>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4"/>
                                        </p:tgtEl>
                                        <p:attrNameLst>
                                          <p:attrName>style.visibility</p:attrName>
                                        </p:attrNameLst>
                                      </p:cBhvr>
                                      <p:to>
                                        <p:strVal val="visible"/>
                                      </p:to>
                                    </p:set>
                                    <p:anim calcmode="lin" valueType="num">
                                      <p:cBhvr additive="base">
                                        <p:cTn id="472" dur="3000" fill="hold"/>
                                        <p:tgtEl>
                                          <p:spTgt spid="14"/>
                                        </p:tgtEl>
                                        <p:attrNameLst>
                                          <p:attrName>ppt_x</p:attrName>
                                        </p:attrNameLst>
                                      </p:cBhvr>
                                      <p:tavLst>
                                        <p:tav tm="0">
                                          <p:val>
                                            <p:strVal val="0-#ppt_w/2"/>
                                          </p:val>
                                        </p:tav>
                                        <p:tav tm="100000">
                                          <p:val>
                                            <p:strVal val="#ppt_x"/>
                                          </p:val>
                                        </p:tav>
                                      </p:tavLst>
                                    </p:anim>
                                    <p:anim calcmode="lin" valueType="num">
                                      <p:cBhvr additive="base">
                                        <p:cTn id="473" dur="3000" fill="hold"/>
                                        <p:tgtEl>
                                          <p:spTgt spid="14"/>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4"/>
                                        </p:tgtEl>
                                        <p:attrNameLst>
                                          <p:attrName>style.visibility</p:attrName>
                                        </p:attrNameLst>
                                      </p:cBhvr>
                                      <p:to>
                                        <p:strVal val="visible"/>
                                      </p:to>
                                    </p:set>
                                    <p:anim calcmode="lin" valueType="num">
                                      <p:cBhvr>
                                        <p:cTn id="476" dur="3000" fill="hold"/>
                                        <p:tgtEl>
                                          <p:spTgt spid="14"/>
                                        </p:tgtEl>
                                        <p:attrNameLst>
                                          <p:attrName>ppt_w</p:attrName>
                                        </p:attrNameLst>
                                      </p:cBhvr>
                                      <p:tavLst>
                                        <p:tav tm="0" fmla="#ppt_w*sin(2.5*pi*$)">
                                          <p:val>
                                            <p:fltVal val="0"/>
                                          </p:val>
                                        </p:tav>
                                        <p:tav tm="100000">
                                          <p:val>
                                            <p:fltVal val="1"/>
                                          </p:val>
                                        </p:tav>
                                      </p:tavLst>
                                    </p:anim>
                                    <p:anim calcmode="lin" valueType="num">
                                      <p:cBhvr>
                                        <p:cTn id="477" dur="3000" fill="hold"/>
                                        <p:tgtEl>
                                          <p:spTgt spid="14"/>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3000"/>
                                        <p:tgtEl>
                                          <p:spTgt spid="14"/>
                                        </p:tgtEl>
                                        <p:attrNameLst>
                                          <p:attrName>ppt_x</p:attrName>
                                        </p:attrNameLst>
                                      </p:cBhvr>
                                      <p:tavLst>
                                        <p:tav tm="0">
                                          <p:val>
                                            <p:strVal val="ppt_x"/>
                                          </p:val>
                                        </p:tav>
                                        <p:tav tm="100000">
                                          <p:val>
                                            <p:strVal val="1+ppt_w/2"/>
                                          </p:val>
                                        </p:tav>
                                      </p:tavLst>
                                    </p:anim>
                                    <p:anim calcmode="lin" valueType="num">
                                      <p:cBhvr additive="base">
                                        <p:cTn id="480" dur="3000"/>
                                        <p:tgtEl>
                                          <p:spTgt spid="14"/>
                                        </p:tgtEl>
                                        <p:attrNameLst>
                                          <p:attrName>ppt_y</p:attrName>
                                        </p:attrNameLst>
                                      </p:cBhvr>
                                      <p:tavLst>
                                        <p:tav tm="0">
                                          <p:val>
                                            <p:strVal val="ppt_y"/>
                                          </p:val>
                                        </p:tav>
                                        <p:tav tm="100000">
                                          <p:val>
                                            <p:strVal val="ppt_y"/>
                                          </p:val>
                                        </p:tav>
                                      </p:tavLst>
                                    </p:anim>
                                    <p:set>
                                      <p:cBhvr>
                                        <p:cTn id="481" dur="1" fill="hold">
                                          <p:stCondLst>
                                            <p:cond delay="2999"/>
                                          </p:stCondLst>
                                        </p:cTn>
                                        <p:tgtEl>
                                          <p:spTgt spid="14"/>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3000"/>
                                        <p:tgtEl>
                                          <p:spTgt spid="14"/>
                                        </p:tgtEl>
                                      </p:cBhvr>
                                    </p:animEffect>
                                    <p:set>
                                      <p:cBhvr>
                                        <p:cTn id="484" dur="1" fill="hold">
                                          <p:stCondLst>
                                            <p:cond delay="2999"/>
                                          </p:stCondLst>
                                        </p:cTn>
                                        <p:tgtEl>
                                          <p:spTgt spid="14"/>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3"/>
                                        </p:tgtEl>
                                        <p:attrNameLst>
                                          <p:attrName>style.visibility</p:attrName>
                                        </p:attrNameLst>
                                      </p:cBhvr>
                                      <p:to>
                                        <p:strVal val="visible"/>
                                      </p:to>
                                    </p:set>
                                    <p:anim calcmode="lin" valueType="num">
                                      <p:cBhvr additive="base">
                                        <p:cTn id="487" dur="3000" fill="hold"/>
                                        <p:tgtEl>
                                          <p:spTgt spid="13"/>
                                        </p:tgtEl>
                                        <p:attrNameLst>
                                          <p:attrName>ppt_x</p:attrName>
                                        </p:attrNameLst>
                                      </p:cBhvr>
                                      <p:tavLst>
                                        <p:tav tm="0">
                                          <p:val>
                                            <p:strVal val="0-#ppt_w/2"/>
                                          </p:val>
                                        </p:tav>
                                        <p:tav tm="100000">
                                          <p:val>
                                            <p:strVal val="#ppt_x"/>
                                          </p:val>
                                        </p:tav>
                                      </p:tavLst>
                                    </p:anim>
                                    <p:anim calcmode="lin" valueType="num">
                                      <p:cBhvr additive="base">
                                        <p:cTn id="488" dur="3000" fill="hold"/>
                                        <p:tgtEl>
                                          <p:spTgt spid="13"/>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3"/>
                                        </p:tgtEl>
                                        <p:attrNameLst>
                                          <p:attrName>style.visibility</p:attrName>
                                        </p:attrNameLst>
                                      </p:cBhvr>
                                      <p:to>
                                        <p:strVal val="visible"/>
                                      </p:to>
                                    </p:set>
                                    <p:anim calcmode="lin" valueType="num">
                                      <p:cBhvr>
                                        <p:cTn id="491" dur="3000" fill="hold"/>
                                        <p:tgtEl>
                                          <p:spTgt spid="13"/>
                                        </p:tgtEl>
                                        <p:attrNameLst>
                                          <p:attrName>ppt_w</p:attrName>
                                        </p:attrNameLst>
                                      </p:cBhvr>
                                      <p:tavLst>
                                        <p:tav tm="0" fmla="#ppt_w*sin(2.5*pi*$)">
                                          <p:val>
                                            <p:fltVal val="0"/>
                                          </p:val>
                                        </p:tav>
                                        <p:tav tm="100000">
                                          <p:val>
                                            <p:fltVal val="1"/>
                                          </p:val>
                                        </p:tav>
                                      </p:tavLst>
                                    </p:anim>
                                    <p:anim calcmode="lin" valueType="num">
                                      <p:cBhvr>
                                        <p:cTn id="492" dur="3000" fill="hold"/>
                                        <p:tgtEl>
                                          <p:spTgt spid="13"/>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3000"/>
                                        <p:tgtEl>
                                          <p:spTgt spid="13"/>
                                        </p:tgtEl>
                                        <p:attrNameLst>
                                          <p:attrName>ppt_x</p:attrName>
                                        </p:attrNameLst>
                                      </p:cBhvr>
                                      <p:tavLst>
                                        <p:tav tm="0">
                                          <p:val>
                                            <p:strVal val="ppt_x"/>
                                          </p:val>
                                        </p:tav>
                                        <p:tav tm="100000">
                                          <p:val>
                                            <p:strVal val="1+ppt_w/2"/>
                                          </p:val>
                                        </p:tav>
                                      </p:tavLst>
                                    </p:anim>
                                    <p:anim calcmode="lin" valueType="num">
                                      <p:cBhvr additive="base">
                                        <p:cTn id="495" dur="3000"/>
                                        <p:tgtEl>
                                          <p:spTgt spid="13"/>
                                        </p:tgtEl>
                                        <p:attrNameLst>
                                          <p:attrName>ppt_y</p:attrName>
                                        </p:attrNameLst>
                                      </p:cBhvr>
                                      <p:tavLst>
                                        <p:tav tm="0">
                                          <p:val>
                                            <p:strVal val="ppt_y"/>
                                          </p:val>
                                        </p:tav>
                                        <p:tav tm="100000">
                                          <p:val>
                                            <p:strVal val="ppt_y"/>
                                          </p:val>
                                        </p:tav>
                                      </p:tavLst>
                                    </p:anim>
                                    <p:set>
                                      <p:cBhvr>
                                        <p:cTn id="496" dur="1" fill="hold">
                                          <p:stCondLst>
                                            <p:cond delay="2999"/>
                                          </p:stCondLst>
                                        </p:cTn>
                                        <p:tgtEl>
                                          <p:spTgt spid="13"/>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3000"/>
                                        <p:tgtEl>
                                          <p:spTgt spid="13"/>
                                        </p:tgtEl>
                                      </p:cBhvr>
                                    </p:animEffect>
                                    <p:set>
                                      <p:cBhvr>
                                        <p:cTn id="499" dur="1" fill="hold">
                                          <p:stCondLst>
                                            <p:cond delay="2999"/>
                                          </p:stCondLst>
                                        </p:cTn>
                                        <p:tgtEl>
                                          <p:spTgt spid="13"/>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2"/>
                                        </p:tgtEl>
                                        <p:attrNameLst>
                                          <p:attrName>style.visibility</p:attrName>
                                        </p:attrNameLst>
                                      </p:cBhvr>
                                      <p:to>
                                        <p:strVal val="visible"/>
                                      </p:to>
                                    </p:set>
                                    <p:anim calcmode="lin" valueType="num">
                                      <p:cBhvr additive="base">
                                        <p:cTn id="502" dur="3000" fill="hold"/>
                                        <p:tgtEl>
                                          <p:spTgt spid="12"/>
                                        </p:tgtEl>
                                        <p:attrNameLst>
                                          <p:attrName>ppt_x</p:attrName>
                                        </p:attrNameLst>
                                      </p:cBhvr>
                                      <p:tavLst>
                                        <p:tav tm="0">
                                          <p:val>
                                            <p:strVal val="0-#ppt_w/2"/>
                                          </p:val>
                                        </p:tav>
                                        <p:tav tm="100000">
                                          <p:val>
                                            <p:strVal val="#ppt_x"/>
                                          </p:val>
                                        </p:tav>
                                      </p:tavLst>
                                    </p:anim>
                                    <p:anim calcmode="lin" valueType="num">
                                      <p:cBhvr additive="base">
                                        <p:cTn id="503" dur="3000" fill="hold"/>
                                        <p:tgtEl>
                                          <p:spTgt spid="12"/>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2"/>
                                        </p:tgtEl>
                                        <p:attrNameLst>
                                          <p:attrName>style.visibility</p:attrName>
                                        </p:attrNameLst>
                                      </p:cBhvr>
                                      <p:to>
                                        <p:strVal val="visible"/>
                                      </p:to>
                                    </p:set>
                                    <p:anim calcmode="lin" valueType="num">
                                      <p:cBhvr>
                                        <p:cTn id="506" dur="3000" fill="hold"/>
                                        <p:tgtEl>
                                          <p:spTgt spid="12"/>
                                        </p:tgtEl>
                                        <p:attrNameLst>
                                          <p:attrName>ppt_w</p:attrName>
                                        </p:attrNameLst>
                                      </p:cBhvr>
                                      <p:tavLst>
                                        <p:tav tm="0" fmla="#ppt_w*sin(2.5*pi*$)">
                                          <p:val>
                                            <p:fltVal val="0"/>
                                          </p:val>
                                        </p:tav>
                                        <p:tav tm="100000">
                                          <p:val>
                                            <p:fltVal val="1"/>
                                          </p:val>
                                        </p:tav>
                                      </p:tavLst>
                                    </p:anim>
                                    <p:anim calcmode="lin" valueType="num">
                                      <p:cBhvr>
                                        <p:cTn id="507" dur="3000" fill="hold"/>
                                        <p:tgtEl>
                                          <p:spTgt spid="12"/>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3000"/>
                                        <p:tgtEl>
                                          <p:spTgt spid="12"/>
                                        </p:tgtEl>
                                        <p:attrNameLst>
                                          <p:attrName>ppt_x</p:attrName>
                                        </p:attrNameLst>
                                      </p:cBhvr>
                                      <p:tavLst>
                                        <p:tav tm="0">
                                          <p:val>
                                            <p:strVal val="ppt_x"/>
                                          </p:val>
                                        </p:tav>
                                        <p:tav tm="100000">
                                          <p:val>
                                            <p:strVal val="1+ppt_w/2"/>
                                          </p:val>
                                        </p:tav>
                                      </p:tavLst>
                                    </p:anim>
                                    <p:anim calcmode="lin" valueType="num">
                                      <p:cBhvr additive="base">
                                        <p:cTn id="510" dur="3000"/>
                                        <p:tgtEl>
                                          <p:spTgt spid="12"/>
                                        </p:tgtEl>
                                        <p:attrNameLst>
                                          <p:attrName>ppt_y</p:attrName>
                                        </p:attrNameLst>
                                      </p:cBhvr>
                                      <p:tavLst>
                                        <p:tav tm="0">
                                          <p:val>
                                            <p:strVal val="ppt_y"/>
                                          </p:val>
                                        </p:tav>
                                        <p:tav tm="100000">
                                          <p:val>
                                            <p:strVal val="ppt_y"/>
                                          </p:val>
                                        </p:tav>
                                      </p:tavLst>
                                    </p:anim>
                                    <p:set>
                                      <p:cBhvr>
                                        <p:cTn id="511" dur="1" fill="hold">
                                          <p:stCondLst>
                                            <p:cond delay="2999"/>
                                          </p:stCondLst>
                                        </p:cTn>
                                        <p:tgtEl>
                                          <p:spTgt spid="12"/>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3000"/>
                                        <p:tgtEl>
                                          <p:spTgt spid="12"/>
                                        </p:tgtEl>
                                      </p:cBhvr>
                                    </p:animEffect>
                                    <p:set>
                                      <p:cBhvr>
                                        <p:cTn id="514" dur="1" fill="hold">
                                          <p:stCondLst>
                                            <p:cond delay="2999"/>
                                          </p:stCondLst>
                                        </p:cTn>
                                        <p:tgtEl>
                                          <p:spTgt spid="12"/>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11"/>
                                        </p:tgtEl>
                                        <p:attrNameLst>
                                          <p:attrName>style.visibility</p:attrName>
                                        </p:attrNameLst>
                                      </p:cBhvr>
                                      <p:to>
                                        <p:strVal val="visible"/>
                                      </p:to>
                                    </p:set>
                                    <p:anim calcmode="lin" valueType="num">
                                      <p:cBhvr additive="base">
                                        <p:cTn id="517" dur="3000" fill="hold"/>
                                        <p:tgtEl>
                                          <p:spTgt spid="11"/>
                                        </p:tgtEl>
                                        <p:attrNameLst>
                                          <p:attrName>ppt_x</p:attrName>
                                        </p:attrNameLst>
                                      </p:cBhvr>
                                      <p:tavLst>
                                        <p:tav tm="0">
                                          <p:val>
                                            <p:strVal val="0-#ppt_w/2"/>
                                          </p:val>
                                        </p:tav>
                                        <p:tav tm="100000">
                                          <p:val>
                                            <p:strVal val="#ppt_x"/>
                                          </p:val>
                                        </p:tav>
                                      </p:tavLst>
                                    </p:anim>
                                    <p:anim calcmode="lin" valueType="num">
                                      <p:cBhvr additive="base">
                                        <p:cTn id="518" dur="3000" fill="hold"/>
                                        <p:tgtEl>
                                          <p:spTgt spid="11"/>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11"/>
                                        </p:tgtEl>
                                        <p:attrNameLst>
                                          <p:attrName>style.visibility</p:attrName>
                                        </p:attrNameLst>
                                      </p:cBhvr>
                                      <p:to>
                                        <p:strVal val="visible"/>
                                      </p:to>
                                    </p:set>
                                    <p:anim calcmode="lin" valueType="num">
                                      <p:cBhvr>
                                        <p:cTn id="521" dur="3000" fill="hold"/>
                                        <p:tgtEl>
                                          <p:spTgt spid="11"/>
                                        </p:tgtEl>
                                        <p:attrNameLst>
                                          <p:attrName>ppt_w</p:attrName>
                                        </p:attrNameLst>
                                      </p:cBhvr>
                                      <p:tavLst>
                                        <p:tav tm="0" fmla="#ppt_w*sin(2.5*pi*$)">
                                          <p:val>
                                            <p:fltVal val="0"/>
                                          </p:val>
                                        </p:tav>
                                        <p:tav tm="100000">
                                          <p:val>
                                            <p:fltVal val="1"/>
                                          </p:val>
                                        </p:tav>
                                      </p:tavLst>
                                    </p:anim>
                                    <p:anim calcmode="lin" valueType="num">
                                      <p:cBhvr>
                                        <p:cTn id="522" dur="3000" fill="hold"/>
                                        <p:tgtEl>
                                          <p:spTgt spid="11"/>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3000"/>
                                        <p:tgtEl>
                                          <p:spTgt spid="11"/>
                                        </p:tgtEl>
                                        <p:attrNameLst>
                                          <p:attrName>ppt_x</p:attrName>
                                        </p:attrNameLst>
                                      </p:cBhvr>
                                      <p:tavLst>
                                        <p:tav tm="0">
                                          <p:val>
                                            <p:strVal val="ppt_x"/>
                                          </p:val>
                                        </p:tav>
                                        <p:tav tm="100000">
                                          <p:val>
                                            <p:strVal val="1+ppt_w/2"/>
                                          </p:val>
                                        </p:tav>
                                      </p:tavLst>
                                    </p:anim>
                                    <p:anim calcmode="lin" valueType="num">
                                      <p:cBhvr additive="base">
                                        <p:cTn id="525" dur="3000"/>
                                        <p:tgtEl>
                                          <p:spTgt spid="11"/>
                                        </p:tgtEl>
                                        <p:attrNameLst>
                                          <p:attrName>ppt_y</p:attrName>
                                        </p:attrNameLst>
                                      </p:cBhvr>
                                      <p:tavLst>
                                        <p:tav tm="0">
                                          <p:val>
                                            <p:strVal val="ppt_y"/>
                                          </p:val>
                                        </p:tav>
                                        <p:tav tm="100000">
                                          <p:val>
                                            <p:strVal val="ppt_y"/>
                                          </p:val>
                                        </p:tav>
                                      </p:tavLst>
                                    </p:anim>
                                    <p:set>
                                      <p:cBhvr>
                                        <p:cTn id="526" dur="1" fill="hold">
                                          <p:stCondLst>
                                            <p:cond delay="2999"/>
                                          </p:stCondLst>
                                        </p:cTn>
                                        <p:tgtEl>
                                          <p:spTgt spid="11"/>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3000"/>
                                        <p:tgtEl>
                                          <p:spTgt spid="11"/>
                                        </p:tgtEl>
                                      </p:cBhvr>
                                    </p:animEffect>
                                    <p:set>
                                      <p:cBhvr>
                                        <p:cTn id="529" dur="1" fill="hold">
                                          <p:stCondLst>
                                            <p:cond delay="2999"/>
                                          </p:stCondLst>
                                        </p:cTn>
                                        <p:tgtEl>
                                          <p:spTgt spid="11"/>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10"/>
                                        </p:tgtEl>
                                        <p:attrNameLst>
                                          <p:attrName>style.visibility</p:attrName>
                                        </p:attrNameLst>
                                      </p:cBhvr>
                                      <p:to>
                                        <p:strVal val="visible"/>
                                      </p:to>
                                    </p:set>
                                    <p:anim calcmode="lin" valueType="num">
                                      <p:cBhvr additive="base">
                                        <p:cTn id="532" dur="3000" fill="hold"/>
                                        <p:tgtEl>
                                          <p:spTgt spid="10"/>
                                        </p:tgtEl>
                                        <p:attrNameLst>
                                          <p:attrName>ppt_x</p:attrName>
                                        </p:attrNameLst>
                                      </p:cBhvr>
                                      <p:tavLst>
                                        <p:tav tm="0">
                                          <p:val>
                                            <p:strVal val="0-#ppt_w/2"/>
                                          </p:val>
                                        </p:tav>
                                        <p:tav tm="100000">
                                          <p:val>
                                            <p:strVal val="#ppt_x"/>
                                          </p:val>
                                        </p:tav>
                                      </p:tavLst>
                                    </p:anim>
                                    <p:anim calcmode="lin" valueType="num">
                                      <p:cBhvr additive="base">
                                        <p:cTn id="533" dur="3000" fill="hold"/>
                                        <p:tgtEl>
                                          <p:spTgt spid="10"/>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10"/>
                                        </p:tgtEl>
                                        <p:attrNameLst>
                                          <p:attrName>style.visibility</p:attrName>
                                        </p:attrNameLst>
                                      </p:cBhvr>
                                      <p:to>
                                        <p:strVal val="visible"/>
                                      </p:to>
                                    </p:set>
                                    <p:anim calcmode="lin" valueType="num">
                                      <p:cBhvr>
                                        <p:cTn id="536" dur="3000" fill="hold"/>
                                        <p:tgtEl>
                                          <p:spTgt spid="10"/>
                                        </p:tgtEl>
                                        <p:attrNameLst>
                                          <p:attrName>ppt_w</p:attrName>
                                        </p:attrNameLst>
                                      </p:cBhvr>
                                      <p:tavLst>
                                        <p:tav tm="0" fmla="#ppt_w*sin(2.5*pi*$)">
                                          <p:val>
                                            <p:fltVal val="0"/>
                                          </p:val>
                                        </p:tav>
                                        <p:tav tm="100000">
                                          <p:val>
                                            <p:fltVal val="1"/>
                                          </p:val>
                                        </p:tav>
                                      </p:tavLst>
                                    </p:anim>
                                    <p:anim calcmode="lin" valueType="num">
                                      <p:cBhvr>
                                        <p:cTn id="537" dur="3000" fill="hold"/>
                                        <p:tgtEl>
                                          <p:spTgt spid="10"/>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3000"/>
                                        <p:tgtEl>
                                          <p:spTgt spid="10"/>
                                        </p:tgtEl>
                                        <p:attrNameLst>
                                          <p:attrName>ppt_x</p:attrName>
                                        </p:attrNameLst>
                                      </p:cBhvr>
                                      <p:tavLst>
                                        <p:tav tm="0">
                                          <p:val>
                                            <p:strVal val="ppt_x"/>
                                          </p:val>
                                        </p:tav>
                                        <p:tav tm="100000">
                                          <p:val>
                                            <p:strVal val="1+ppt_w/2"/>
                                          </p:val>
                                        </p:tav>
                                      </p:tavLst>
                                    </p:anim>
                                    <p:anim calcmode="lin" valueType="num">
                                      <p:cBhvr additive="base">
                                        <p:cTn id="540" dur="3000"/>
                                        <p:tgtEl>
                                          <p:spTgt spid="10"/>
                                        </p:tgtEl>
                                        <p:attrNameLst>
                                          <p:attrName>ppt_y</p:attrName>
                                        </p:attrNameLst>
                                      </p:cBhvr>
                                      <p:tavLst>
                                        <p:tav tm="0">
                                          <p:val>
                                            <p:strVal val="ppt_y"/>
                                          </p:val>
                                        </p:tav>
                                        <p:tav tm="100000">
                                          <p:val>
                                            <p:strVal val="ppt_y"/>
                                          </p:val>
                                        </p:tav>
                                      </p:tavLst>
                                    </p:anim>
                                    <p:set>
                                      <p:cBhvr>
                                        <p:cTn id="541" dur="1" fill="hold">
                                          <p:stCondLst>
                                            <p:cond delay="2999"/>
                                          </p:stCondLst>
                                        </p:cTn>
                                        <p:tgtEl>
                                          <p:spTgt spid="10"/>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3000"/>
                                        <p:tgtEl>
                                          <p:spTgt spid="10"/>
                                        </p:tgtEl>
                                      </p:cBhvr>
                                    </p:animEffect>
                                    <p:set>
                                      <p:cBhvr>
                                        <p:cTn id="544" dur="1" fill="hold">
                                          <p:stCondLst>
                                            <p:cond delay="2999"/>
                                          </p:stCondLst>
                                        </p:cTn>
                                        <p:tgtEl>
                                          <p:spTgt spid="10"/>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9"/>
                                        </p:tgtEl>
                                        <p:attrNameLst>
                                          <p:attrName>style.visibility</p:attrName>
                                        </p:attrNameLst>
                                      </p:cBhvr>
                                      <p:to>
                                        <p:strVal val="visible"/>
                                      </p:to>
                                    </p:set>
                                    <p:anim calcmode="lin" valueType="num">
                                      <p:cBhvr additive="base">
                                        <p:cTn id="547" dur="3000" fill="hold"/>
                                        <p:tgtEl>
                                          <p:spTgt spid="9"/>
                                        </p:tgtEl>
                                        <p:attrNameLst>
                                          <p:attrName>ppt_x</p:attrName>
                                        </p:attrNameLst>
                                      </p:cBhvr>
                                      <p:tavLst>
                                        <p:tav tm="0">
                                          <p:val>
                                            <p:strVal val="0-#ppt_w/2"/>
                                          </p:val>
                                        </p:tav>
                                        <p:tav tm="100000">
                                          <p:val>
                                            <p:strVal val="#ppt_x"/>
                                          </p:val>
                                        </p:tav>
                                      </p:tavLst>
                                    </p:anim>
                                    <p:anim calcmode="lin" valueType="num">
                                      <p:cBhvr additive="base">
                                        <p:cTn id="548" dur="3000" fill="hold"/>
                                        <p:tgtEl>
                                          <p:spTgt spid="9"/>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9"/>
                                        </p:tgtEl>
                                        <p:attrNameLst>
                                          <p:attrName>style.visibility</p:attrName>
                                        </p:attrNameLst>
                                      </p:cBhvr>
                                      <p:to>
                                        <p:strVal val="visible"/>
                                      </p:to>
                                    </p:set>
                                    <p:anim calcmode="lin" valueType="num">
                                      <p:cBhvr>
                                        <p:cTn id="551" dur="3000" fill="hold"/>
                                        <p:tgtEl>
                                          <p:spTgt spid="9"/>
                                        </p:tgtEl>
                                        <p:attrNameLst>
                                          <p:attrName>ppt_w</p:attrName>
                                        </p:attrNameLst>
                                      </p:cBhvr>
                                      <p:tavLst>
                                        <p:tav tm="0" fmla="#ppt_w*sin(2.5*pi*$)">
                                          <p:val>
                                            <p:fltVal val="0"/>
                                          </p:val>
                                        </p:tav>
                                        <p:tav tm="100000">
                                          <p:val>
                                            <p:fltVal val="1"/>
                                          </p:val>
                                        </p:tav>
                                      </p:tavLst>
                                    </p:anim>
                                    <p:anim calcmode="lin" valueType="num">
                                      <p:cBhvr>
                                        <p:cTn id="552" dur="3000" fill="hold"/>
                                        <p:tgtEl>
                                          <p:spTgt spid="9"/>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3000"/>
                                        <p:tgtEl>
                                          <p:spTgt spid="9"/>
                                        </p:tgtEl>
                                        <p:attrNameLst>
                                          <p:attrName>ppt_x</p:attrName>
                                        </p:attrNameLst>
                                      </p:cBhvr>
                                      <p:tavLst>
                                        <p:tav tm="0">
                                          <p:val>
                                            <p:strVal val="ppt_x"/>
                                          </p:val>
                                        </p:tav>
                                        <p:tav tm="100000">
                                          <p:val>
                                            <p:strVal val="1+ppt_w/2"/>
                                          </p:val>
                                        </p:tav>
                                      </p:tavLst>
                                    </p:anim>
                                    <p:anim calcmode="lin" valueType="num">
                                      <p:cBhvr additive="base">
                                        <p:cTn id="555" dur="3000"/>
                                        <p:tgtEl>
                                          <p:spTgt spid="9"/>
                                        </p:tgtEl>
                                        <p:attrNameLst>
                                          <p:attrName>ppt_y</p:attrName>
                                        </p:attrNameLst>
                                      </p:cBhvr>
                                      <p:tavLst>
                                        <p:tav tm="0">
                                          <p:val>
                                            <p:strVal val="ppt_y"/>
                                          </p:val>
                                        </p:tav>
                                        <p:tav tm="100000">
                                          <p:val>
                                            <p:strVal val="ppt_y"/>
                                          </p:val>
                                        </p:tav>
                                      </p:tavLst>
                                    </p:anim>
                                    <p:set>
                                      <p:cBhvr>
                                        <p:cTn id="556" dur="1" fill="hold">
                                          <p:stCondLst>
                                            <p:cond delay="2999"/>
                                          </p:stCondLst>
                                        </p:cTn>
                                        <p:tgtEl>
                                          <p:spTgt spid="9"/>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3000"/>
                                        <p:tgtEl>
                                          <p:spTgt spid="9"/>
                                        </p:tgtEl>
                                      </p:cBhvr>
                                    </p:animEffect>
                                    <p:set>
                                      <p:cBhvr>
                                        <p:cTn id="559" dur="1" fill="hold">
                                          <p:stCondLst>
                                            <p:cond delay="2999"/>
                                          </p:stCondLst>
                                        </p:cTn>
                                        <p:tgtEl>
                                          <p:spTgt spid="9"/>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8"/>
                                        </p:tgtEl>
                                        <p:attrNameLst>
                                          <p:attrName>style.visibility</p:attrName>
                                        </p:attrNameLst>
                                      </p:cBhvr>
                                      <p:to>
                                        <p:strVal val="visible"/>
                                      </p:to>
                                    </p:set>
                                    <p:anim calcmode="lin" valueType="num">
                                      <p:cBhvr additive="base">
                                        <p:cTn id="562" dur="3000" fill="hold"/>
                                        <p:tgtEl>
                                          <p:spTgt spid="8"/>
                                        </p:tgtEl>
                                        <p:attrNameLst>
                                          <p:attrName>ppt_x</p:attrName>
                                        </p:attrNameLst>
                                      </p:cBhvr>
                                      <p:tavLst>
                                        <p:tav tm="0">
                                          <p:val>
                                            <p:strVal val="0-#ppt_w/2"/>
                                          </p:val>
                                        </p:tav>
                                        <p:tav tm="100000">
                                          <p:val>
                                            <p:strVal val="#ppt_x"/>
                                          </p:val>
                                        </p:tav>
                                      </p:tavLst>
                                    </p:anim>
                                    <p:anim calcmode="lin" valueType="num">
                                      <p:cBhvr additive="base">
                                        <p:cTn id="563" dur="3000" fill="hold"/>
                                        <p:tgtEl>
                                          <p:spTgt spid="8"/>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8"/>
                                        </p:tgtEl>
                                        <p:attrNameLst>
                                          <p:attrName>style.visibility</p:attrName>
                                        </p:attrNameLst>
                                      </p:cBhvr>
                                      <p:to>
                                        <p:strVal val="visible"/>
                                      </p:to>
                                    </p:set>
                                    <p:anim calcmode="lin" valueType="num">
                                      <p:cBhvr>
                                        <p:cTn id="566" dur="3000" fill="hold"/>
                                        <p:tgtEl>
                                          <p:spTgt spid="8"/>
                                        </p:tgtEl>
                                        <p:attrNameLst>
                                          <p:attrName>ppt_w</p:attrName>
                                        </p:attrNameLst>
                                      </p:cBhvr>
                                      <p:tavLst>
                                        <p:tav tm="0" fmla="#ppt_w*sin(2.5*pi*$)">
                                          <p:val>
                                            <p:fltVal val="0"/>
                                          </p:val>
                                        </p:tav>
                                        <p:tav tm="100000">
                                          <p:val>
                                            <p:fltVal val="1"/>
                                          </p:val>
                                        </p:tav>
                                      </p:tavLst>
                                    </p:anim>
                                    <p:anim calcmode="lin" valueType="num">
                                      <p:cBhvr>
                                        <p:cTn id="567" dur="3000" fill="hold"/>
                                        <p:tgtEl>
                                          <p:spTgt spid="8"/>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3000"/>
                                        <p:tgtEl>
                                          <p:spTgt spid="8"/>
                                        </p:tgtEl>
                                        <p:attrNameLst>
                                          <p:attrName>ppt_x</p:attrName>
                                        </p:attrNameLst>
                                      </p:cBhvr>
                                      <p:tavLst>
                                        <p:tav tm="0">
                                          <p:val>
                                            <p:strVal val="ppt_x"/>
                                          </p:val>
                                        </p:tav>
                                        <p:tav tm="100000">
                                          <p:val>
                                            <p:strVal val="1+ppt_w/2"/>
                                          </p:val>
                                        </p:tav>
                                      </p:tavLst>
                                    </p:anim>
                                    <p:anim calcmode="lin" valueType="num">
                                      <p:cBhvr additive="base">
                                        <p:cTn id="570" dur="3000"/>
                                        <p:tgtEl>
                                          <p:spTgt spid="8"/>
                                        </p:tgtEl>
                                        <p:attrNameLst>
                                          <p:attrName>ppt_y</p:attrName>
                                        </p:attrNameLst>
                                      </p:cBhvr>
                                      <p:tavLst>
                                        <p:tav tm="0">
                                          <p:val>
                                            <p:strVal val="ppt_y"/>
                                          </p:val>
                                        </p:tav>
                                        <p:tav tm="100000">
                                          <p:val>
                                            <p:strVal val="ppt_y"/>
                                          </p:val>
                                        </p:tav>
                                      </p:tavLst>
                                    </p:anim>
                                    <p:set>
                                      <p:cBhvr>
                                        <p:cTn id="571" dur="1" fill="hold">
                                          <p:stCondLst>
                                            <p:cond delay="2999"/>
                                          </p:stCondLst>
                                        </p:cTn>
                                        <p:tgtEl>
                                          <p:spTgt spid="8"/>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3000"/>
                                        <p:tgtEl>
                                          <p:spTgt spid="8"/>
                                        </p:tgtEl>
                                      </p:cBhvr>
                                    </p:animEffect>
                                    <p:set>
                                      <p:cBhvr>
                                        <p:cTn id="574" dur="1" fill="hold">
                                          <p:stCondLst>
                                            <p:cond delay="2999"/>
                                          </p:stCondLst>
                                        </p:cTn>
                                        <p:tgtEl>
                                          <p:spTgt spid="8"/>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7"/>
                                        </p:tgtEl>
                                        <p:attrNameLst>
                                          <p:attrName>style.visibility</p:attrName>
                                        </p:attrNameLst>
                                      </p:cBhvr>
                                      <p:to>
                                        <p:strVal val="visible"/>
                                      </p:to>
                                    </p:set>
                                    <p:anim calcmode="lin" valueType="num">
                                      <p:cBhvr additive="base">
                                        <p:cTn id="577" dur="3000" fill="hold"/>
                                        <p:tgtEl>
                                          <p:spTgt spid="7"/>
                                        </p:tgtEl>
                                        <p:attrNameLst>
                                          <p:attrName>ppt_x</p:attrName>
                                        </p:attrNameLst>
                                      </p:cBhvr>
                                      <p:tavLst>
                                        <p:tav tm="0">
                                          <p:val>
                                            <p:strVal val="0-#ppt_w/2"/>
                                          </p:val>
                                        </p:tav>
                                        <p:tav tm="100000">
                                          <p:val>
                                            <p:strVal val="#ppt_x"/>
                                          </p:val>
                                        </p:tav>
                                      </p:tavLst>
                                    </p:anim>
                                    <p:anim calcmode="lin" valueType="num">
                                      <p:cBhvr additive="base">
                                        <p:cTn id="578" dur="3000" fill="hold"/>
                                        <p:tgtEl>
                                          <p:spTgt spid="7"/>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7"/>
                                        </p:tgtEl>
                                        <p:attrNameLst>
                                          <p:attrName>style.visibility</p:attrName>
                                        </p:attrNameLst>
                                      </p:cBhvr>
                                      <p:to>
                                        <p:strVal val="visible"/>
                                      </p:to>
                                    </p:set>
                                    <p:anim calcmode="lin" valueType="num">
                                      <p:cBhvr>
                                        <p:cTn id="581" dur="3000" fill="hold"/>
                                        <p:tgtEl>
                                          <p:spTgt spid="7"/>
                                        </p:tgtEl>
                                        <p:attrNameLst>
                                          <p:attrName>ppt_w</p:attrName>
                                        </p:attrNameLst>
                                      </p:cBhvr>
                                      <p:tavLst>
                                        <p:tav tm="0" fmla="#ppt_w*sin(2.5*pi*$)">
                                          <p:val>
                                            <p:fltVal val="0"/>
                                          </p:val>
                                        </p:tav>
                                        <p:tav tm="100000">
                                          <p:val>
                                            <p:fltVal val="1"/>
                                          </p:val>
                                        </p:tav>
                                      </p:tavLst>
                                    </p:anim>
                                    <p:anim calcmode="lin" valueType="num">
                                      <p:cBhvr>
                                        <p:cTn id="582" dur="3000" fill="hold"/>
                                        <p:tgtEl>
                                          <p:spTgt spid="7"/>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3000"/>
                                        <p:tgtEl>
                                          <p:spTgt spid="7"/>
                                        </p:tgtEl>
                                        <p:attrNameLst>
                                          <p:attrName>ppt_x</p:attrName>
                                        </p:attrNameLst>
                                      </p:cBhvr>
                                      <p:tavLst>
                                        <p:tav tm="0">
                                          <p:val>
                                            <p:strVal val="ppt_x"/>
                                          </p:val>
                                        </p:tav>
                                        <p:tav tm="100000">
                                          <p:val>
                                            <p:strVal val="1+ppt_w/2"/>
                                          </p:val>
                                        </p:tav>
                                      </p:tavLst>
                                    </p:anim>
                                    <p:anim calcmode="lin" valueType="num">
                                      <p:cBhvr additive="base">
                                        <p:cTn id="585" dur="3000"/>
                                        <p:tgtEl>
                                          <p:spTgt spid="7"/>
                                        </p:tgtEl>
                                        <p:attrNameLst>
                                          <p:attrName>ppt_y</p:attrName>
                                        </p:attrNameLst>
                                      </p:cBhvr>
                                      <p:tavLst>
                                        <p:tav tm="0">
                                          <p:val>
                                            <p:strVal val="ppt_y"/>
                                          </p:val>
                                        </p:tav>
                                        <p:tav tm="100000">
                                          <p:val>
                                            <p:strVal val="ppt_y"/>
                                          </p:val>
                                        </p:tav>
                                      </p:tavLst>
                                    </p:anim>
                                    <p:set>
                                      <p:cBhvr>
                                        <p:cTn id="586" dur="1" fill="hold">
                                          <p:stCondLst>
                                            <p:cond delay="2999"/>
                                          </p:stCondLst>
                                        </p:cTn>
                                        <p:tgtEl>
                                          <p:spTgt spid="7"/>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3000"/>
                                        <p:tgtEl>
                                          <p:spTgt spid="7"/>
                                        </p:tgtEl>
                                      </p:cBhvr>
                                    </p:animEffect>
                                    <p:set>
                                      <p:cBhvr>
                                        <p:cTn id="589" dur="1" fill="hold">
                                          <p:stCondLst>
                                            <p:cond delay="2999"/>
                                          </p:stCondLst>
                                        </p:cTn>
                                        <p:tgtEl>
                                          <p:spTgt spid="7"/>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6"/>
                                        </p:tgtEl>
                                        <p:attrNameLst>
                                          <p:attrName>style.visibility</p:attrName>
                                        </p:attrNameLst>
                                      </p:cBhvr>
                                      <p:to>
                                        <p:strVal val="visible"/>
                                      </p:to>
                                    </p:set>
                                    <p:anim calcmode="lin" valueType="num">
                                      <p:cBhvr additive="base">
                                        <p:cTn id="592" dur="3000" fill="hold"/>
                                        <p:tgtEl>
                                          <p:spTgt spid="6"/>
                                        </p:tgtEl>
                                        <p:attrNameLst>
                                          <p:attrName>ppt_x</p:attrName>
                                        </p:attrNameLst>
                                      </p:cBhvr>
                                      <p:tavLst>
                                        <p:tav tm="0">
                                          <p:val>
                                            <p:strVal val="0-#ppt_w/2"/>
                                          </p:val>
                                        </p:tav>
                                        <p:tav tm="100000">
                                          <p:val>
                                            <p:strVal val="#ppt_x"/>
                                          </p:val>
                                        </p:tav>
                                      </p:tavLst>
                                    </p:anim>
                                    <p:anim calcmode="lin" valueType="num">
                                      <p:cBhvr additive="base">
                                        <p:cTn id="593" dur="3000" fill="hold"/>
                                        <p:tgtEl>
                                          <p:spTgt spid="6"/>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6"/>
                                        </p:tgtEl>
                                        <p:attrNameLst>
                                          <p:attrName>style.visibility</p:attrName>
                                        </p:attrNameLst>
                                      </p:cBhvr>
                                      <p:to>
                                        <p:strVal val="visible"/>
                                      </p:to>
                                    </p:set>
                                    <p:anim calcmode="lin" valueType="num">
                                      <p:cBhvr>
                                        <p:cTn id="596" dur="3000" fill="hold"/>
                                        <p:tgtEl>
                                          <p:spTgt spid="6"/>
                                        </p:tgtEl>
                                        <p:attrNameLst>
                                          <p:attrName>ppt_w</p:attrName>
                                        </p:attrNameLst>
                                      </p:cBhvr>
                                      <p:tavLst>
                                        <p:tav tm="0" fmla="#ppt_w*sin(2.5*pi*$)">
                                          <p:val>
                                            <p:fltVal val="0"/>
                                          </p:val>
                                        </p:tav>
                                        <p:tav tm="100000">
                                          <p:val>
                                            <p:fltVal val="1"/>
                                          </p:val>
                                        </p:tav>
                                      </p:tavLst>
                                    </p:anim>
                                    <p:anim calcmode="lin" valueType="num">
                                      <p:cBhvr>
                                        <p:cTn id="597" dur="3000" fill="hold"/>
                                        <p:tgtEl>
                                          <p:spTgt spid="6"/>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3000"/>
                                        <p:tgtEl>
                                          <p:spTgt spid="6"/>
                                        </p:tgtEl>
                                        <p:attrNameLst>
                                          <p:attrName>ppt_x</p:attrName>
                                        </p:attrNameLst>
                                      </p:cBhvr>
                                      <p:tavLst>
                                        <p:tav tm="0">
                                          <p:val>
                                            <p:strVal val="ppt_x"/>
                                          </p:val>
                                        </p:tav>
                                        <p:tav tm="100000">
                                          <p:val>
                                            <p:strVal val="1+ppt_w/2"/>
                                          </p:val>
                                        </p:tav>
                                      </p:tavLst>
                                    </p:anim>
                                    <p:anim calcmode="lin" valueType="num">
                                      <p:cBhvr additive="base">
                                        <p:cTn id="600" dur="3000"/>
                                        <p:tgtEl>
                                          <p:spTgt spid="6"/>
                                        </p:tgtEl>
                                        <p:attrNameLst>
                                          <p:attrName>ppt_y</p:attrName>
                                        </p:attrNameLst>
                                      </p:cBhvr>
                                      <p:tavLst>
                                        <p:tav tm="0">
                                          <p:val>
                                            <p:strVal val="ppt_y"/>
                                          </p:val>
                                        </p:tav>
                                        <p:tav tm="100000">
                                          <p:val>
                                            <p:strVal val="ppt_y"/>
                                          </p:val>
                                        </p:tav>
                                      </p:tavLst>
                                    </p:anim>
                                    <p:set>
                                      <p:cBhvr>
                                        <p:cTn id="601" dur="1" fill="hold">
                                          <p:stCondLst>
                                            <p:cond delay="2999"/>
                                          </p:stCondLst>
                                        </p:cTn>
                                        <p:tgtEl>
                                          <p:spTgt spid="6"/>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3000"/>
                                        <p:tgtEl>
                                          <p:spTgt spid="6"/>
                                        </p:tgtEl>
                                      </p:cBhvr>
                                    </p:animEffect>
                                    <p:set>
                                      <p:cBhvr>
                                        <p:cTn id="604" dur="1" fill="hold">
                                          <p:stCondLst>
                                            <p:cond delay="2999"/>
                                          </p:stCondLst>
                                        </p:cTn>
                                        <p:tgtEl>
                                          <p:spTgt spid="6"/>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5"/>
                                        </p:tgtEl>
                                        <p:attrNameLst>
                                          <p:attrName>style.visibility</p:attrName>
                                        </p:attrNameLst>
                                      </p:cBhvr>
                                      <p:to>
                                        <p:strVal val="visible"/>
                                      </p:to>
                                    </p:set>
                                    <p:anim calcmode="lin" valueType="num">
                                      <p:cBhvr additive="base">
                                        <p:cTn id="607" dur="3000" fill="hold"/>
                                        <p:tgtEl>
                                          <p:spTgt spid="5"/>
                                        </p:tgtEl>
                                        <p:attrNameLst>
                                          <p:attrName>ppt_x</p:attrName>
                                        </p:attrNameLst>
                                      </p:cBhvr>
                                      <p:tavLst>
                                        <p:tav tm="0">
                                          <p:val>
                                            <p:strVal val="0-#ppt_w/2"/>
                                          </p:val>
                                        </p:tav>
                                        <p:tav tm="100000">
                                          <p:val>
                                            <p:strVal val="#ppt_x"/>
                                          </p:val>
                                        </p:tav>
                                      </p:tavLst>
                                    </p:anim>
                                    <p:anim calcmode="lin" valueType="num">
                                      <p:cBhvr additive="base">
                                        <p:cTn id="608" dur="3000" fill="hold"/>
                                        <p:tgtEl>
                                          <p:spTgt spid="5"/>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
                                        </p:tgtEl>
                                        <p:attrNameLst>
                                          <p:attrName>style.visibility</p:attrName>
                                        </p:attrNameLst>
                                      </p:cBhvr>
                                      <p:to>
                                        <p:strVal val="visible"/>
                                      </p:to>
                                    </p:set>
                                    <p:anim calcmode="lin" valueType="num">
                                      <p:cBhvr>
                                        <p:cTn id="611" dur="3000" fill="hold"/>
                                        <p:tgtEl>
                                          <p:spTgt spid="5"/>
                                        </p:tgtEl>
                                        <p:attrNameLst>
                                          <p:attrName>ppt_w</p:attrName>
                                        </p:attrNameLst>
                                      </p:cBhvr>
                                      <p:tavLst>
                                        <p:tav tm="0" fmla="#ppt_w*sin(2.5*pi*$)">
                                          <p:val>
                                            <p:fltVal val="0"/>
                                          </p:val>
                                        </p:tav>
                                        <p:tav tm="100000">
                                          <p:val>
                                            <p:fltVal val="1"/>
                                          </p:val>
                                        </p:tav>
                                      </p:tavLst>
                                    </p:anim>
                                    <p:anim calcmode="lin" valueType="num">
                                      <p:cBhvr>
                                        <p:cTn id="612" dur="3000" fill="hold"/>
                                        <p:tgtEl>
                                          <p:spTgt spid="5"/>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3000"/>
                                        <p:tgtEl>
                                          <p:spTgt spid="5"/>
                                        </p:tgtEl>
                                        <p:attrNameLst>
                                          <p:attrName>ppt_x</p:attrName>
                                        </p:attrNameLst>
                                      </p:cBhvr>
                                      <p:tavLst>
                                        <p:tav tm="0">
                                          <p:val>
                                            <p:strVal val="ppt_x"/>
                                          </p:val>
                                        </p:tav>
                                        <p:tav tm="100000">
                                          <p:val>
                                            <p:strVal val="1+ppt_w/2"/>
                                          </p:val>
                                        </p:tav>
                                      </p:tavLst>
                                    </p:anim>
                                    <p:anim calcmode="lin" valueType="num">
                                      <p:cBhvr additive="base">
                                        <p:cTn id="615" dur="3000"/>
                                        <p:tgtEl>
                                          <p:spTgt spid="5"/>
                                        </p:tgtEl>
                                        <p:attrNameLst>
                                          <p:attrName>ppt_y</p:attrName>
                                        </p:attrNameLst>
                                      </p:cBhvr>
                                      <p:tavLst>
                                        <p:tav tm="0">
                                          <p:val>
                                            <p:strVal val="ppt_y"/>
                                          </p:val>
                                        </p:tav>
                                        <p:tav tm="100000">
                                          <p:val>
                                            <p:strVal val="ppt_y"/>
                                          </p:val>
                                        </p:tav>
                                      </p:tavLst>
                                    </p:anim>
                                    <p:set>
                                      <p:cBhvr>
                                        <p:cTn id="616" dur="1" fill="hold">
                                          <p:stCondLst>
                                            <p:cond delay="2999"/>
                                          </p:stCondLst>
                                        </p:cTn>
                                        <p:tgtEl>
                                          <p:spTgt spid="5"/>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3000"/>
                                        <p:tgtEl>
                                          <p:spTgt spid="5"/>
                                        </p:tgtEl>
                                      </p:cBhvr>
                                    </p:animEffect>
                                    <p:set>
                                      <p:cBhvr>
                                        <p:cTn id="619" dur="1" fill="hold">
                                          <p:stCondLst>
                                            <p:cond delay="2999"/>
                                          </p:stCondLst>
                                        </p:cTn>
                                        <p:tgtEl>
                                          <p:spTgt spid="5"/>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4"/>
                                        </p:tgtEl>
                                        <p:attrNameLst>
                                          <p:attrName>style.visibility</p:attrName>
                                        </p:attrNameLst>
                                      </p:cBhvr>
                                      <p:to>
                                        <p:strVal val="visible"/>
                                      </p:to>
                                    </p:set>
                                    <p:anim calcmode="lin" valueType="num">
                                      <p:cBhvr additive="base">
                                        <p:cTn id="622" dur="3000" fill="hold"/>
                                        <p:tgtEl>
                                          <p:spTgt spid="4"/>
                                        </p:tgtEl>
                                        <p:attrNameLst>
                                          <p:attrName>ppt_x</p:attrName>
                                        </p:attrNameLst>
                                      </p:cBhvr>
                                      <p:tavLst>
                                        <p:tav tm="0">
                                          <p:val>
                                            <p:strVal val="0-#ppt_w/2"/>
                                          </p:val>
                                        </p:tav>
                                        <p:tav tm="100000">
                                          <p:val>
                                            <p:strVal val="#ppt_x"/>
                                          </p:val>
                                        </p:tav>
                                      </p:tavLst>
                                    </p:anim>
                                    <p:anim calcmode="lin" valueType="num">
                                      <p:cBhvr additive="base">
                                        <p:cTn id="623" dur="3000" fill="hold"/>
                                        <p:tgtEl>
                                          <p:spTgt spid="4"/>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4"/>
                                        </p:tgtEl>
                                        <p:attrNameLst>
                                          <p:attrName>style.visibility</p:attrName>
                                        </p:attrNameLst>
                                      </p:cBhvr>
                                      <p:to>
                                        <p:strVal val="visible"/>
                                      </p:to>
                                    </p:set>
                                    <p:anim calcmode="lin" valueType="num">
                                      <p:cBhvr>
                                        <p:cTn id="626" dur="3000" fill="hold"/>
                                        <p:tgtEl>
                                          <p:spTgt spid="4"/>
                                        </p:tgtEl>
                                        <p:attrNameLst>
                                          <p:attrName>ppt_w</p:attrName>
                                        </p:attrNameLst>
                                      </p:cBhvr>
                                      <p:tavLst>
                                        <p:tav tm="0" fmla="#ppt_w*sin(2.5*pi*$)">
                                          <p:val>
                                            <p:fltVal val="0"/>
                                          </p:val>
                                        </p:tav>
                                        <p:tav tm="100000">
                                          <p:val>
                                            <p:fltVal val="1"/>
                                          </p:val>
                                        </p:tav>
                                      </p:tavLst>
                                    </p:anim>
                                    <p:anim calcmode="lin" valueType="num">
                                      <p:cBhvr>
                                        <p:cTn id="627" dur="3000" fill="hold"/>
                                        <p:tgtEl>
                                          <p:spTgt spid="4"/>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3000"/>
                                        <p:tgtEl>
                                          <p:spTgt spid="4"/>
                                        </p:tgtEl>
                                        <p:attrNameLst>
                                          <p:attrName>ppt_x</p:attrName>
                                        </p:attrNameLst>
                                      </p:cBhvr>
                                      <p:tavLst>
                                        <p:tav tm="0">
                                          <p:val>
                                            <p:strVal val="ppt_x"/>
                                          </p:val>
                                        </p:tav>
                                        <p:tav tm="100000">
                                          <p:val>
                                            <p:strVal val="1+ppt_w/2"/>
                                          </p:val>
                                        </p:tav>
                                      </p:tavLst>
                                    </p:anim>
                                    <p:anim calcmode="lin" valueType="num">
                                      <p:cBhvr additive="base">
                                        <p:cTn id="630" dur="3000"/>
                                        <p:tgtEl>
                                          <p:spTgt spid="4"/>
                                        </p:tgtEl>
                                        <p:attrNameLst>
                                          <p:attrName>ppt_y</p:attrName>
                                        </p:attrNameLst>
                                      </p:cBhvr>
                                      <p:tavLst>
                                        <p:tav tm="0">
                                          <p:val>
                                            <p:strVal val="ppt_y"/>
                                          </p:val>
                                        </p:tav>
                                        <p:tav tm="100000">
                                          <p:val>
                                            <p:strVal val="ppt_y"/>
                                          </p:val>
                                        </p:tav>
                                      </p:tavLst>
                                    </p:anim>
                                    <p:set>
                                      <p:cBhvr>
                                        <p:cTn id="631" dur="1" fill="hold">
                                          <p:stCondLst>
                                            <p:cond delay="2999"/>
                                          </p:stCondLst>
                                        </p:cTn>
                                        <p:tgtEl>
                                          <p:spTgt spid="4"/>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3000"/>
                                        <p:tgtEl>
                                          <p:spTgt spid="4"/>
                                        </p:tgtEl>
                                      </p:cBhvr>
                                    </p:animEffect>
                                    <p:set>
                                      <p:cBhvr>
                                        <p:cTn id="634" dur="1" fill="hold">
                                          <p:stCondLst>
                                            <p:cond delay="2999"/>
                                          </p:stCondLst>
                                        </p:cTn>
                                        <p:tgtEl>
                                          <p:spTgt spid="4"/>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3000" fill="hold"/>
                                        <p:tgtEl>
                                          <p:spTgt spid="87"/>
                                        </p:tgtEl>
                                        <p:attrNameLst>
                                          <p:attrName>ppt_x</p:attrName>
                                        </p:attrNameLst>
                                      </p:cBhvr>
                                      <p:tavLst>
                                        <p:tav tm="0">
                                          <p:val>
                                            <p:strVal val="0-#ppt_w/2"/>
                                          </p:val>
                                        </p:tav>
                                        <p:tav tm="100000">
                                          <p:val>
                                            <p:strVal val="#ppt_x"/>
                                          </p:val>
                                        </p:tav>
                                      </p:tavLst>
                                    </p:anim>
                                    <p:anim calcmode="lin" valueType="num">
                                      <p:cBhvr additive="base">
                                        <p:cTn id="638" dur="30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3000" fill="hold"/>
                                        <p:tgtEl>
                                          <p:spTgt spid="87"/>
                                        </p:tgtEl>
                                        <p:attrNameLst>
                                          <p:attrName>ppt_w</p:attrName>
                                        </p:attrNameLst>
                                      </p:cBhvr>
                                      <p:tavLst>
                                        <p:tav tm="0" fmla="#ppt_w*sin(2.5*pi*$)">
                                          <p:val>
                                            <p:fltVal val="0"/>
                                          </p:val>
                                        </p:tav>
                                        <p:tav tm="100000">
                                          <p:val>
                                            <p:fltVal val="1"/>
                                          </p:val>
                                        </p:tav>
                                      </p:tavLst>
                                    </p:anim>
                                    <p:anim calcmode="lin" valueType="num">
                                      <p:cBhvr>
                                        <p:cTn id="642" dur="30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3000"/>
                                        <p:tgtEl>
                                          <p:spTgt spid="87"/>
                                        </p:tgtEl>
                                        <p:attrNameLst>
                                          <p:attrName>ppt_x</p:attrName>
                                        </p:attrNameLst>
                                      </p:cBhvr>
                                      <p:tavLst>
                                        <p:tav tm="0">
                                          <p:val>
                                            <p:strVal val="ppt_x"/>
                                          </p:val>
                                        </p:tav>
                                        <p:tav tm="100000">
                                          <p:val>
                                            <p:strVal val="0-ppt_w/2"/>
                                          </p:val>
                                        </p:tav>
                                      </p:tavLst>
                                    </p:anim>
                                    <p:anim calcmode="lin" valueType="num">
                                      <p:cBhvr additive="base">
                                        <p:cTn id="645" dur="3000"/>
                                        <p:tgtEl>
                                          <p:spTgt spid="87"/>
                                        </p:tgtEl>
                                        <p:attrNameLst>
                                          <p:attrName>ppt_y</p:attrName>
                                        </p:attrNameLst>
                                      </p:cBhvr>
                                      <p:tavLst>
                                        <p:tav tm="0">
                                          <p:val>
                                            <p:strVal val="ppt_y"/>
                                          </p:val>
                                        </p:tav>
                                        <p:tav tm="100000">
                                          <p:val>
                                            <p:strVal val="ppt_y"/>
                                          </p:val>
                                        </p:tav>
                                      </p:tavLst>
                                    </p:anim>
                                    <p:set>
                                      <p:cBhvr>
                                        <p:cTn id="646" dur="1" fill="hold">
                                          <p:stCondLst>
                                            <p:cond delay="29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3000"/>
                                        <p:tgtEl>
                                          <p:spTgt spid="87"/>
                                        </p:tgtEl>
                                      </p:cBhvr>
                                    </p:animEffect>
                                    <p:set>
                                      <p:cBhvr>
                                        <p:cTn id="649" dur="1" fill="hold">
                                          <p:stCondLst>
                                            <p:cond delay="29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3000" fill="hold"/>
                                        <p:tgtEl>
                                          <p:spTgt spid="86"/>
                                        </p:tgtEl>
                                        <p:attrNameLst>
                                          <p:attrName>ppt_x</p:attrName>
                                        </p:attrNameLst>
                                      </p:cBhvr>
                                      <p:tavLst>
                                        <p:tav tm="0">
                                          <p:val>
                                            <p:strVal val="0-#ppt_w/2"/>
                                          </p:val>
                                        </p:tav>
                                        <p:tav tm="100000">
                                          <p:val>
                                            <p:strVal val="#ppt_x"/>
                                          </p:val>
                                        </p:tav>
                                      </p:tavLst>
                                    </p:anim>
                                    <p:anim calcmode="lin" valueType="num">
                                      <p:cBhvr additive="base">
                                        <p:cTn id="653" dur="30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3000" fill="hold"/>
                                        <p:tgtEl>
                                          <p:spTgt spid="86"/>
                                        </p:tgtEl>
                                        <p:attrNameLst>
                                          <p:attrName>ppt_w</p:attrName>
                                        </p:attrNameLst>
                                      </p:cBhvr>
                                      <p:tavLst>
                                        <p:tav tm="0" fmla="#ppt_w*sin(2.5*pi*$)">
                                          <p:val>
                                            <p:fltVal val="0"/>
                                          </p:val>
                                        </p:tav>
                                        <p:tav tm="100000">
                                          <p:val>
                                            <p:fltVal val="1"/>
                                          </p:val>
                                        </p:tav>
                                      </p:tavLst>
                                    </p:anim>
                                    <p:anim calcmode="lin" valueType="num">
                                      <p:cBhvr>
                                        <p:cTn id="657" dur="30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3000"/>
                                        <p:tgtEl>
                                          <p:spTgt spid="86"/>
                                        </p:tgtEl>
                                        <p:attrNameLst>
                                          <p:attrName>ppt_x</p:attrName>
                                        </p:attrNameLst>
                                      </p:cBhvr>
                                      <p:tavLst>
                                        <p:tav tm="0">
                                          <p:val>
                                            <p:strVal val="ppt_x"/>
                                          </p:val>
                                        </p:tav>
                                        <p:tav tm="100000">
                                          <p:val>
                                            <p:strVal val="0-ppt_w/2"/>
                                          </p:val>
                                        </p:tav>
                                      </p:tavLst>
                                    </p:anim>
                                    <p:anim calcmode="lin" valueType="num">
                                      <p:cBhvr additive="base">
                                        <p:cTn id="660" dur="3000"/>
                                        <p:tgtEl>
                                          <p:spTgt spid="86"/>
                                        </p:tgtEl>
                                        <p:attrNameLst>
                                          <p:attrName>ppt_y</p:attrName>
                                        </p:attrNameLst>
                                      </p:cBhvr>
                                      <p:tavLst>
                                        <p:tav tm="0">
                                          <p:val>
                                            <p:strVal val="ppt_y"/>
                                          </p:val>
                                        </p:tav>
                                        <p:tav tm="100000">
                                          <p:val>
                                            <p:strVal val="ppt_y"/>
                                          </p:val>
                                        </p:tav>
                                      </p:tavLst>
                                    </p:anim>
                                    <p:set>
                                      <p:cBhvr>
                                        <p:cTn id="661" dur="1" fill="hold">
                                          <p:stCondLst>
                                            <p:cond delay="29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3000"/>
                                        <p:tgtEl>
                                          <p:spTgt spid="86"/>
                                        </p:tgtEl>
                                      </p:cBhvr>
                                    </p:animEffect>
                                    <p:set>
                                      <p:cBhvr>
                                        <p:cTn id="664" dur="1" fill="hold">
                                          <p:stCondLst>
                                            <p:cond delay="29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3000" fill="hold"/>
                                        <p:tgtEl>
                                          <p:spTgt spid="85"/>
                                        </p:tgtEl>
                                        <p:attrNameLst>
                                          <p:attrName>ppt_x</p:attrName>
                                        </p:attrNameLst>
                                      </p:cBhvr>
                                      <p:tavLst>
                                        <p:tav tm="0">
                                          <p:val>
                                            <p:strVal val="0-#ppt_w/2"/>
                                          </p:val>
                                        </p:tav>
                                        <p:tav tm="100000">
                                          <p:val>
                                            <p:strVal val="#ppt_x"/>
                                          </p:val>
                                        </p:tav>
                                      </p:tavLst>
                                    </p:anim>
                                    <p:anim calcmode="lin" valueType="num">
                                      <p:cBhvr additive="base">
                                        <p:cTn id="668" dur="30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3000" fill="hold"/>
                                        <p:tgtEl>
                                          <p:spTgt spid="85"/>
                                        </p:tgtEl>
                                        <p:attrNameLst>
                                          <p:attrName>ppt_w</p:attrName>
                                        </p:attrNameLst>
                                      </p:cBhvr>
                                      <p:tavLst>
                                        <p:tav tm="0" fmla="#ppt_w*sin(2.5*pi*$)">
                                          <p:val>
                                            <p:fltVal val="0"/>
                                          </p:val>
                                        </p:tav>
                                        <p:tav tm="100000">
                                          <p:val>
                                            <p:fltVal val="1"/>
                                          </p:val>
                                        </p:tav>
                                      </p:tavLst>
                                    </p:anim>
                                    <p:anim calcmode="lin" valueType="num">
                                      <p:cBhvr>
                                        <p:cTn id="672" dur="30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3000"/>
                                        <p:tgtEl>
                                          <p:spTgt spid="85"/>
                                        </p:tgtEl>
                                        <p:attrNameLst>
                                          <p:attrName>ppt_x</p:attrName>
                                        </p:attrNameLst>
                                      </p:cBhvr>
                                      <p:tavLst>
                                        <p:tav tm="0">
                                          <p:val>
                                            <p:strVal val="ppt_x"/>
                                          </p:val>
                                        </p:tav>
                                        <p:tav tm="100000">
                                          <p:val>
                                            <p:strVal val="0-ppt_w/2"/>
                                          </p:val>
                                        </p:tav>
                                      </p:tavLst>
                                    </p:anim>
                                    <p:anim calcmode="lin" valueType="num">
                                      <p:cBhvr additive="base">
                                        <p:cTn id="675" dur="3000"/>
                                        <p:tgtEl>
                                          <p:spTgt spid="85"/>
                                        </p:tgtEl>
                                        <p:attrNameLst>
                                          <p:attrName>ppt_y</p:attrName>
                                        </p:attrNameLst>
                                      </p:cBhvr>
                                      <p:tavLst>
                                        <p:tav tm="0">
                                          <p:val>
                                            <p:strVal val="ppt_y"/>
                                          </p:val>
                                        </p:tav>
                                        <p:tav tm="100000">
                                          <p:val>
                                            <p:strVal val="ppt_y"/>
                                          </p:val>
                                        </p:tav>
                                      </p:tavLst>
                                    </p:anim>
                                    <p:set>
                                      <p:cBhvr>
                                        <p:cTn id="676" dur="1" fill="hold">
                                          <p:stCondLst>
                                            <p:cond delay="29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3000"/>
                                        <p:tgtEl>
                                          <p:spTgt spid="85"/>
                                        </p:tgtEl>
                                      </p:cBhvr>
                                    </p:animEffect>
                                    <p:set>
                                      <p:cBhvr>
                                        <p:cTn id="679" dur="1" fill="hold">
                                          <p:stCondLst>
                                            <p:cond delay="29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3000" fill="hold"/>
                                        <p:tgtEl>
                                          <p:spTgt spid="84"/>
                                        </p:tgtEl>
                                        <p:attrNameLst>
                                          <p:attrName>ppt_x</p:attrName>
                                        </p:attrNameLst>
                                      </p:cBhvr>
                                      <p:tavLst>
                                        <p:tav tm="0">
                                          <p:val>
                                            <p:strVal val="0-#ppt_w/2"/>
                                          </p:val>
                                        </p:tav>
                                        <p:tav tm="100000">
                                          <p:val>
                                            <p:strVal val="#ppt_x"/>
                                          </p:val>
                                        </p:tav>
                                      </p:tavLst>
                                    </p:anim>
                                    <p:anim calcmode="lin" valueType="num">
                                      <p:cBhvr additive="base">
                                        <p:cTn id="683" dur="30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3000" fill="hold"/>
                                        <p:tgtEl>
                                          <p:spTgt spid="84"/>
                                        </p:tgtEl>
                                        <p:attrNameLst>
                                          <p:attrName>ppt_w</p:attrName>
                                        </p:attrNameLst>
                                      </p:cBhvr>
                                      <p:tavLst>
                                        <p:tav tm="0" fmla="#ppt_w*sin(2.5*pi*$)">
                                          <p:val>
                                            <p:fltVal val="0"/>
                                          </p:val>
                                        </p:tav>
                                        <p:tav tm="100000">
                                          <p:val>
                                            <p:fltVal val="1"/>
                                          </p:val>
                                        </p:tav>
                                      </p:tavLst>
                                    </p:anim>
                                    <p:anim calcmode="lin" valueType="num">
                                      <p:cBhvr>
                                        <p:cTn id="687" dur="30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3000"/>
                                        <p:tgtEl>
                                          <p:spTgt spid="84"/>
                                        </p:tgtEl>
                                        <p:attrNameLst>
                                          <p:attrName>ppt_x</p:attrName>
                                        </p:attrNameLst>
                                      </p:cBhvr>
                                      <p:tavLst>
                                        <p:tav tm="0">
                                          <p:val>
                                            <p:strVal val="ppt_x"/>
                                          </p:val>
                                        </p:tav>
                                        <p:tav tm="100000">
                                          <p:val>
                                            <p:strVal val="0-ppt_w/2"/>
                                          </p:val>
                                        </p:tav>
                                      </p:tavLst>
                                    </p:anim>
                                    <p:anim calcmode="lin" valueType="num">
                                      <p:cBhvr additive="base">
                                        <p:cTn id="690" dur="3000"/>
                                        <p:tgtEl>
                                          <p:spTgt spid="84"/>
                                        </p:tgtEl>
                                        <p:attrNameLst>
                                          <p:attrName>ppt_y</p:attrName>
                                        </p:attrNameLst>
                                      </p:cBhvr>
                                      <p:tavLst>
                                        <p:tav tm="0">
                                          <p:val>
                                            <p:strVal val="ppt_y"/>
                                          </p:val>
                                        </p:tav>
                                        <p:tav tm="100000">
                                          <p:val>
                                            <p:strVal val="ppt_y"/>
                                          </p:val>
                                        </p:tav>
                                      </p:tavLst>
                                    </p:anim>
                                    <p:set>
                                      <p:cBhvr>
                                        <p:cTn id="691" dur="1" fill="hold">
                                          <p:stCondLst>
                                            <p:cond delay="29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3000"/>
                                        <p:tgtEl>
                                          <p:spTgt spid="84"/>
                                        </p:tgtEl>
                                      </p:cBhvr>
                                    </p:animEffect>
                                    <p:set>
                                      <p:cBhvr>
                                        <p:cTn id="694" dur="1" fill="hold">
                                          <p:stCondLst>
                                            <p:cond delay="29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3000" fill="hold"/>
                                        <p:tgtEl>
                                          <p:spTgt spid="83"/>
                                        </p:tgtEl>
                                        <p:attrNameLst>
                                          <p:attrName>ppt_x</p:attrName>
                                        </p:attrNameLst>
                                      </p:cBhvr>
                                      <p:tavLst>
                                        <p:tav tm="0">
                                          <p:val>
                                            <p:strVal val="0-#ppt_w/2"/>
                                          </p:val>
                                        </p:tav>
                                        <p:tav tm="100000">
                                          <p:val>
                                            <p:strVal val="#ppt_x"/>
                                          </p:val>
                                        </p:tav>
                                      </p:tavLst>
                                    </p:anim>
                                    <p:anim calcmode="lin" valueType="num">
                                      <p:cBhvr additive="base">
                                        <p:cTn id="698" dur="30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3000" fill="hold"/>
                                        <p:tgtEl>
                                          <p:spTgt spid="83"/>
                                        </p:tgtEl>
                                        <p:attrNameLst>
                                          <p:attrName>ppt_w</p:attrName>
                                        </p:attrNameLst>
                                      </p:cBhvr>
                                      <p:tavLst>
                                        <p:tav tm="0" fmla="#ppt_w*sin(2.5*pi*$)">
                                          <p:val>
                                            <p:fltVal val="0"/>
                                          </p:val>
                                        </p:tav>
                                        <p:tav tm="100000">
                                          <p:val>
                                            <p:fltVal val="1"/>
                                          </p:val>
                                        </p:tav>
                                      </p:tavLst>
                                    </p:anim>
                                    <p:anim calcmode="lin" valueType="num">
                                      <p:cBhvr>
                                        <p:cTn id="702" dur="30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3000"/>
                                        <p:tgtEl>
                                          <p:spTgt spid="83"/>
                                        </p:tgtEl>
                                        <p:attrNameLst>
                                          <p:attrName>ppt_x</p:attrName>
                                        </p:attrNameLst>
                                      </p:cBhvr>
                                      <p:tavLst>
                                        <p:tav tm="0">
                                          <p:val>
                                            <p:strVal val="ppt_x"/>
                                          </p:val>
                                        </p:tav>
                                        <p:tav tm="100000">
                                          <p:val>
                                            <p:strVal val="0-ppt_w/2"/>
                                          </p:val>
                                        </p:tav>
                                      </p:tavLst>
                                    </p:anim>
                                    <p:anim calcmode="lin" valueType="num">
                                      <p:cBhvr additive="base">
                                        <p:cTn id="705" dur="3000"/>
                                        <p:tgtEl>
                                          <p:spTgt spid="83"/>
                                        </p:tgtEl>
                                        <p:attrNameLst>
                                          <p:attrName>ppt_y</p:attrName>
                                        </p:attrNameLst>
                                      </p:cBhvr>
                                      <p:tavLst>
                                        <p:tav tm="0">
                                          <p:val>
                                            <p:strVal val="ppt_y"/>
                                          </p:val>
                                        </p:tav>
                                        <p:tav tm="100000">
                                          <p:val>
                                            <p:strVal val="ppt_y"/>
                                          </p:val>
                                        </p:tav>
                                      </p:tavLst>
                                    </p:anim>
                                    <p:set>
                                      <p:cBhvr>
                                        <p:cTn id="706" dur="1" fill="hold">
                                          <p:stCondLst>
                                            <p:cond delay="29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3000"/>
                                        <p:tgtEl>
                                          <p:spTgt spid="83"/>
                                        </p:tgtEl>
                                      </p:cBhvr>
                                    </p:animEffect>
                                    <p:set>
                                      <p:cBhvr>
                                        <p:cTn id="709" dur="1" fill="hold">
                                          <p:stCondLst>
                                            <p:cond delay="29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3000" fill="hold"/>
                                        <p:tgtEl>
                                          <p:spTgt spid="82"/>
                                        </p:tgtEl>
                                        <p:attrNameLst>
                                          <p:attrName>ppt_x</p:attrName>
                                        </p:attrNameLst>
                                      </p:cBhvr>
                                      <p:tavLst>
                                        <p:tav tm="0">
                                          <p:val>
                                            <p:strVal val="0-#ppt_w/2"/>
                                          </p:val>
                                        </p:tav>
                                        <p:tav tm="100000">
                                          <p:val>
                                            <p:strVal val="#ppt_x"/>
                                          </p:val>
                                        </p:tav>
                                      </p:tavLst>
                                    </p:anim>
                                    <p:anim calcmode="lin" valueType="num">
                                      <p:cBhvr additive="base">
                                        <p:cTn id="713" dur="30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3000" fill="hold"/>
                                        <p:tgtEl>
                                          <p:spTgt spid="82"/>
                                        </p:tgtEl>
                                        <p:attrNameLst>
                                          <p:attrName>ppt_w</p:attrName>
                                        </p:attrNameLst>
                                      </p:cBhvr>
                                      <p:tavLst>
                                        <p:tav tm="0" fmla="#ppt_w*sin(2.5*pi*$)">
                                          <p:val>
                                            <p:fltVal val="0"/>
                                          </p:val>
                                        </p:tav>
                                        <p:tav tm="100000">
                                          <p:val>
                                            <p:fltVal val="1"/>
                                          </p:val>
                                        </p:tav>
                                      </p:tavLst>
                                    </p:anim>
                                    <p:anim calcmode="lin" valueType="num">
                                      <p:cBhvr>
                                        <p:cTn id="717" dur="30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3000"/>
                                        <p:tgtEl>
                                          <p:spTgt spid="82"/>
                                        </p:tgtEl>
                                        <p:attrNameLst>
                                          <p:attrName>ppt_x</p:attrName>
                                        </p:attrNameLst>
                                      </p:cBhvr>
                                      <p:tavLst>
                                        <p:tav tm="0">
                                          <p:val>
                                            <p:strVal val="ppt_x"/>
                                          </p:val>
                                        </p:tav>
                                        <p:tav tm="100000">
                                          <p:val>
                                            <p:strVal val="0-ppt_w/2"/>
                                          </p:val>
                                        </p:tav>
                                      </p:tavLst>
                                    </p:anim>
                                    <p:anim calcmode="lin" valueType="num">
                                      <p:cBhvr additive="base">
                                        <p:cTn id="720" dur="3000"/>
                                        <p:tgtEl>
                                          <p:spTgt spid="82"/>
                                        </p:tgtEl>
                                        <p:attrNameLst>
                                          <p:attrName>ppt_y</p:attrName>
                                        </p:attrNameLst>
                                      </p:cBhvr>
                                      <p:tavLst>
                                        <p:tav tm="0">
                                          <p:val>
                                            <p:strVal val="ppt_y"/>
                                          </p:val>
                                        </p:tav>
                                        <p:tav tm="100000">
                                          <p:val>
                                            <p:strVal val="ppt_y"/>
                                          </p:val>
                                        </p:tav>
                                      </p:tavLst>
                                    </p:anim>
                                    <p:set>
                                      <p:cBhvr>
                                        <p:cTn id="721" dur="1" fill="hold">
                                          <p:stCondLst>
                                            <p:cond delay="29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3000"/>
                                        <p:tgtEl>
                                          <p:spTgt spid="82"/>
                                        </p:tgtEl>
                                      </p:cBhvr>
                                    </p:animEffect>
                                    <p:set>
                                      <p:cBhvr>
                                        <p:cTn id="724" dur="1" fill="hold">
                                          <p:stCondLst>
                                            <p:cond delay="29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3000" fill="hold"/>
                                        <p:tgtEl>
                                          <p:spTgt spid="81"/>
                                        </p:tgtEl>
                                        <p:attrNameLst>
                                          <p:attrName>ppt_x</p:attrName>
                                        </p:attrNameLst>
                                      </p:cBhvr>
                                      <p:tavLst>
                                        <p:tav tm="0">
                                          <p:val>
                                            <p:strVal val="0-#ppt_w/2"/>
                                          </p:val>
                                        </p:tav>
                                        <p:tav tm="100000">
                                          <p:val>
                                            <p:strVal val="#ppt_x"/>
                                          </p:val>
                                        </p:tav>
                                      </p:tavLst>
                                    </p:anim>
                                    <p:anim calcmode="lin" valueType="num">
                                      <p:cBhvr additive="base">
                                        <p:cTn id="728" dur="30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3000" fill="hold"/>
                                        <p:tgtEl>
                                          <p:spTgt spid="81"/>
                                        </p:tgtEl>
                                        <p:attrNameLst>
                                          <p:attrName>ppt_w</p:attrName>
                                        </p:attrNameLst>
                                      </p:cBhvr>
                                      <p:tavLst>
                                        <p:tav tm="0" fmla="#ppt_w*sin(2.5*pi*$)">
                                          <p:val>
                                            <p:fltVal val="0"/>
                                          </p:val>
                                        </p:tav>
                                        <p:tav tm="100000">
                                          <p:val>
                                            <p:fltVal val="1"/>
                                          </p:val>
                                        </p:tav>
                                      </p:tavLst>
                                    </p:anim>
                                    <p:anim calcmode="lin" valueType="num">
                                      <p:cBhvr>
                                        <p:cTn id="732" dur="30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3000"/>
                                        <p:tgtEl>
                                          <p:spTgt spid="81"/>
                                        </p:tgtEl>
                                        <p:attrNameLst>
                                          <p:attrName>ppt_x</p:attrName>
                                        </p:attrNameLst>
                                      </p:cBhvr>
                                      <p:tavLst>
                                        <p:tav tm="0">
                                          <p:val>
                                            <p:strVal val="ppt_x"/>
                                          </p:val>
                                        </p:tav>
                                        <p:tav tm="100000">
                                          <p:val>
                                            <p:strVal val="0-ppt_w/2"/>
                                          </p:val>
                                        </p:tav>
                                      </p:tavLst>
                                    </p:anim>
                                    <p:anim calcmode="lin" valueType="num">
                                      <p:cBhvr additive="base">
                                        <p:cTn id="735" dur="3000"/>
                                        <p:tgtEl>
                                          <p:spTgt spid="81"/>
                                        </p:tgtEl>
                                        <p:attrNameLst>
                                          <p:attrName>ppt_y</p:attrName>
                                        </p:attrNameLst>
                                      </p:cBhvr>
                                      <p:tavLst>
                                        <p:tav tm="0">
                                          <p:val>
                                            <p:strVal val="ppt_y"/>
                                          </p:val>
                                        </p:tav>
                                        <p:tav tm="100000">
                                          <p:val>
                                            <p:strVal val="ppt_y"/>
                                          </p:val>
                                        </p:tav>
                                      </p:tavLst>
                                    </p:anim>
                                    <p:set>
                                      <p:cBhvr>
                                        <p:cTn id="736" dur="1" fill="hold">
                                          <p:stCondLst>
                                            <p:cond delay="29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3000"/>
                                        <p:tgtEl>
                                          <p:spTgt spid="81"/>
                                        </p:tgtEl>
                                      </p:cBhvr>
                                    </p:animEffect>
                                    <p:set>
                                      <p:cBhvr>
                                        <p:cTn id="739" dur="1" fill="hold">
                                          <p:stCondLst>
                                            <p:cond delay="29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3000" fill="hold"/>
                                        <p:tgtEl>
                                          <p:spTgt spid="80"/>
                                        </p:tgtEl>
                                        <p:attrNameLst>
                                          <p:attrName>ppt_x</p:attrName>
                                        </p:attrNameLst>
                                      </p:cBhvr>
                                      <p:tavLst>
                                        <p:tav tm="0">
                                          <p:val>
                                            <p:strVal val="0-#ppt_w/2"/>
                                          </p:val>
                                        </p:tav>
                                        <p:tav tm="100000">
                                          <p:val>
                                            <p:strVal val="#ppt_x"/>
                                          </p:val>
                                        </p:tav>
                                      </p:tavLst>
                                    </p:anim>
                                    <p:anim calcmode="lin" valueType="num">
                                      <p:cBhvr additive="base">
                                        <p:cTn id="743" dur="30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3000" fill="hold"/>
                                        <p:tgtEl>
                                          <p:spTgt spid="80"/>
                                        </p:tgtEl>
                                        <p:attrNameLst>
                                          <p:attrName>ppt_w</p:attrName>
                                        </p:attrNameLst>
                                      </p:cBhvr>
                                      <p:tavLst>
                                        <p:tav tm="0" fmla="#ppt_w*sin(2.5*pi*$)">
                                          <p:val>
                                            <p:fltVal val="0"/>
                                          </p:val>
                                        </p:tav>
                                        <p:tav tm="100000">
                                          <p:val>
                                            <p:fltVal val="1"/>
                                          </p:val>
                                        </p:tav>
                                      </p:tavLst>
                                    </p:anim>
                                    <p:anim calcmode="lin" valueType="num">
                                      <p:cBhvr>
                                        <p:cTn id="747" dur="30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3000"/>
                                        <p:tgtEl>
                                          <p:spTgt spid="80"/>
                                        </p:tgtEl>
                                        <p:attrNameLst>
                                          <p:attrName>ppt_x</p:attrName>
                                        </p:attrNameLst>
                                      </p:cBhvr>
                                      <p:tavLst>
                                        <p:tav tm="0">
                                          <p:val>
                                            <p:strVal val="ppt_x"/>
                                          </p:val>
                                        </p:tav>
                                        <p:tav tm="100000">
                                          <p:val>
                                            <p:strVal val="0-ppt_w/2"/>
                                          </p:val>
                                        </p:tav>
                                      </p:tavLst>
                                    </p:anim>
                                    <p:anim calcmode="lin" valueType="num">
                                      <p:cBhvr additive="base">
                                        <p:cTn id="750" dur="3000"/>
                                        <p:tgtEl>
                                          <p:spTgt spid="80"/>
                                        </p:tgtEl>
                                        <p:attrNameLst>
                                          <p:attrName>ppt_y</p:attrName>
                                        </p:attrNameLst>
                                      </p:cBhvr>
                                      <p:tavLst>
                                        <p:tav tm="0">
                                          <p:val>
                                            <p:strVal val="ppt_y"/>
                                          </p:val>
                                        </p:tav>
                                        <p:tav tm="100000">
                                          <p:val>
                                            <p:strVal val="ppt_y"/>
                                          </p:val>
                                        </p:tav>
                                      </p:tavLst>
                                    </p:anim>
                                    <p:set>
                                      <p:cBhvr>
                                        <p:cTn id="751" dur="1" fill="hold">
                                          <p:stCondLst>
                                            <p:cond delay="29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3000"/>
                                        <p:tgtEl>
                                          <p:spTgt spid="80"/>
                                        </p:tgtEl>
                                      </p:cBhvr>
                                    </p:animEffect>
                                    <p:set>
                                      <p:cBhvr>
                                        <p:cTn id="754" dur="1" fill="hold">
                                          <p:stCondLst>
                                            <p:cond delay="29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3000" fill="hold"/>
                                        <p:tgtEl>
                                          <p:spTgt spid="79"/>
                                        </p:tgtEl>
                                        <p:attrNameLst>
                                          <p:attrName>ppt_x</p:attrName>
                                        </p:attrNameLst>
                                      </p:cBhvr>
                                      <p:tavLst>
                                        <p:tav tm="0">
                                          <p:val>
                                            <p:strVal val="0-#ppt_w/2"/>
                                          </p:val>
                                        </p:tav>
                                        <p:tav tm="100000">
                                          <p:val>
                                            <p:strVal val="#ppt_x"/>
                                          </p:val>
                                        </p:tav>
                                      </p:tavLst>
                                    </p:anim>
                                    <p:anim calcmode="lin" valueType="num">
                                      <p:cBhvr additive="base">
                                        <p:cTn id="758" dur="30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3000" fill="hold"/>
                                        <p:tgtEl>
                                          <p:spTgt spid="79"/>
                                        </p:tgtEl>
                                        <p:attrNameLst>
                                          <p:attrName>ppt_w</p:attrName>
                                        </p:attrNameLst>
                                      </p:cBhvr>
                                      <p:tavLst>
                                        <p:tav tm="0" fmla="#ppt_w*sin(2.5*pi*$)">
                                          <p:val>
                                            <p:fltVal val="0"/>
                                          </p:val>
                                        </p:tav>
                                        <p:tav tm="100000">
                                          <p:val>
                                            <p:fltVal val="1"/>
                                          </p:val>
                                        </p:tav>
                                      </p:tavLst>
                                    </p:anim>
                                    <p:anim calcmode="lin" valueType="num">
                                      <p:cBhvr>
                                        <p:cTn id="762" dur="30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3000"/>
                                        <p:tgtEl>
                                          <p:spTgt spid="79"/>
                                        </p:tgtEl>
                                        <p:attrNameLst>
                                          <p:attrName>ppt_x</p:attrName>
                                        </p:attrNameLst>
                                      </p:cBhvr>
                                      <p:tavLst>
                                        <p:tav tm="0">
                                          <p:val>
                                            <p:strVal val="ppt_x"/>
                                          </p:val>
                                        </p:tav>
                                        <p:tav tm="100000">
                                          <p:val>
                                            <p:strVal val="0-ppt_w/2"/>
                                          </p:val>
                                        </p:tav>
                                      </p:tavLst>
                                    </p:anim>
                                    <p:anim calcmode="lin" valueType="num">
                                      <p:cBhvr additive="base">
                                        <p:cTn id="765" dur="3000"/>
                                        <p:tgtEl>
                                          <p:spTgt spid="79"/>
                                        </p:tgtEl>
                                        <p:attrNameLst>
                                          <p:attrName>ppt_y</p:attrName>
                                        </p:attrNameLst>
                                      </p:cBhvr>
                                      <p:tavLst>
                                        <p:tav tm="0">
                                          <p:val>
                                            <p:strVal val="ppt_y"/>
                                          </p:val>
                                        </p:tav>
                                        <p:tav tm="100000">
                                          <p:val>
                                            <p:strVal val="ppt_y"/>
                                          </p:val>
                                        </p:tav>
                                      </p:tavLst>
                                    </p:anim>
                                    <p:set>
                                      <p:cBhvr>
                                        <p:cTn id="766" dur="1" fill="hold">
                                          <p:stCondLst>
                                            <p:cond delay="29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3000"/>
                                        <p:tgtEl>
                                          <p:spTgt spid="79"/>
                                        </p:tgtEl>
                                      </p:cBhvr>
                                    </p:animEffect>
                                    <p:set>
                                      <p:cBhvr>
                                        <p:cTn id="769" dur="1" fill="hold">
                                          <p:stCondLst>
                                            <p:cond delay="29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3000" fill="hold"/>
                                        <p:tgtEl>
                                          <p:spTgt spid="78"/>
                                        </p:tgtEl>
                                        <p:attrNameLst>
                                          <p:attrName>ppt_x</p:attrName>
                                        </p:attrNameLst>
                                      </p:cBhvr>
                                      <p:tavLst>
                                        <p:tav tm="0">
                                          <p:val>
                                            <p:strVal val="0-#ppt_w/2"/>
                                          </p:val>
                                        </p:tav>
                                        <p:tav tm="100000">
                                          <p:val>
                                            <p:strVal val="#ppt_x"/>
                                          </p:val>
                                        </p:tav>
                                      </p:tavLst>
                                    </p:anim>
                                    <p:anim calcmode="lin" valueType="num">
                                      <p:cBhvr additive="base">
                                        <p:cTn id="773" dur="30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3000" fill="hold"/>
                                        <p:tgtEl>
                                          <p:spTgt spid="78"/>
                                        </p:tgtEl>
                                        <p:attrNameLst>
                                          <p:attrName>ppt_w</p:attrName>
                                        </p:attrNameLst>
                                      </p:cBhvr>
                                      <p:tavLst>
                                        <p:tav tm="0" fmla="#ppt_w*sin(2.5*pi*$)">
                                          <p:val>
                                            <p:fltVal val="0"/>
                                          </p:val>
                                        </p:tav>
                                        <p:tav tm="100000">
                                          <p:val>
                                            <p:fltVal val="1"/>
                                          </p:val>
                                        </p:tav>
                                      </p:tavLst>
                                    </p:anim>
                                    <p:anim calcmode="lin" valueType="num">
                                      <p:cBhvr>
                                        <p:cTn id="777" dur="30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3000"/>
                                        <p:tgtEl>
                                          <p:spTgt spid="78"/>
                                        </p:tgtEl>
                                        <p:attrNameLst>
                                          <p:attrName>ppt_x</p:attrName>
                                        </p:attrNameLst>
                                      </p:cBhvr>
                                      <p:tavLst>
                                        <p:tav tm="0">
                                          <p:val>
                                            <p:strVal val="ppt_x"/>
                                          </p:val>
                                        </p:tav>
                                        <p:tav tm="100000">
                                          <p:val>
                                            <p:strVal val="0-ppt_w/2"/>
                                          </p:val>
                                        </p:tav>
                                      </p:tavLst>
                                    </p:anim>
                                    <p:anim calcmode="lin" valueType="num">
                                      <p:cBhvr additive="base">
                                        <p:cTn id="780" dur="3000"/>
                                        <p:tgtEl>
                                          <p:spTgt spid="78"/>
                                        </p:tgtEl>
                                        <p:attrNameLst>
                                          <p:attrName>ppt_y</p:attrName>
                                        </p:attrNameLst>
                                      </p:cBhvr>
                                      <p:tavLst>
                                        <p:tav tm="0">
                                          <p:val>
                                            <p:strVal val="ppt_y"/>
                                          </p:val>
                                        </p:tav>
                                        <p:tav tm="100000">
                                          <p:val>
                                            <p:strVal val="ppt_y"/>
                                          </p:val>
                                        </p:tav>
                                      </p:tavLst>
                                    </p:anim>
                                    <p:set>
                                      <p:cBhvr>
                                        <p:cTn id="781" dur="1" fill="hold">
                                          <p:stCondLst>
                                            <p:cond delay="29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3000"/>
                                        <p:tgtEl>
                                          <p:spTgt spid="78"/>
                                        </p:tgtEl>
                                      </p:cBhvr>
                                    </p:animEffect>
                                    <p:set>
                                      <p:cBhvr>
                                        <p:cTn id="784" dur="1" fill="hold">
                                          <p:stCondLst>
                                            <p:cond delay="29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3000" fill="hold"/>
                                        <p:tgtEl>
                                          <p:spTgt spid="77"/>
                                        </p:tgtEl>
                                        <p:attrNameLst>
                                          <p:attrName>ppt_x</p:attrName>
                                        </p:attrNameLst>
                                      </p:cBhvr>
                                      <p:tavLst>
                                        <p:tav tm="0">
                                          <p:val>
                                            <p:strVal val="0-#ppt_w/2"/>
                                          </p:val>
                                        </p:tav>
                                        <p:tav tm="100000">
                                          <p:val>
                                            <p:strVal val="#ppt_x"/>
                                          </p:val>
                                        </p:tav>
                                      </p:tavLst>
                                    </p:anim>
                                    <p:anim calcmode="lin" valueType="num">
                                      <p:cBhvr additive="base">
                                        <p:cTn id="788" dur="30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3000" fill="hold"/>
                                        <p:tgtEl>
                                          <p:spTgt spid="77"/>
                                        </p:tgtEl>
                                        <p:attrNameLst>
                                          <p:attrName>ppt_w</p:attrName>
                                        </p:attrNameLst>
                                      </p:cBhvr>
                                      <p:tavLst>
                                        <p:tav tm="0" fmla="#ppt_w*sin(2.5*pi*$)">
                                          <p:val>
                                            <p:fltVal val="0"/>
                                          </p:val>
                                        </p:tav>
                                        <p:tav tm="100000">
                                          <p:val>
                                            <p:fltVal val="1"/>
                                          </p:val>
                                        </p:tav>
                                      </p:tavLst>
                                    </p:anim>
                                    <p:anim calcmode="lin" valueType="num">
                                      <p:cBhvr>
                                        <p:cTn id="792" dur="30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3000"/>
                                        <p:tgtEl>
                                          <p:spTgt spid="77"/>
                                        </p:tgtEl>
                                        <p:attrNameLst>
                                          <p:attrName>ppt_x</p:attrName>
                                        </p:attrNameLst>
                                      </p:cBhvr>
                                      <p:tavLst>
                                        <p:tav tm="0">
                                          <p:val>
                                            <p:strVal val="ppt_x"/>
                                          </p:val>
                                        </p:tav>
                                        <p:tav tm="100000">
                                          <p:val>
                                            <p:strVal val="0-ppt_w/2"/>
                                          </p:val>
                                        </p:tav>
                                      </p:tavLst>
                                    </p:anim>
                                    <p:anim calcmode="lin" valueType="num">
                                      <p:cBhvr additive="base">
                                        <p:cTn id="795" dur="3000"/>
                                        <p:tgtEl>
                                          <p:spTgt spid="77"/>
                                        </p:tgtEl>
                                        <p:attrNameLst>
                                          <p:attrName>ppt_y</p:attrName>
                                        </p:attrNameLst>
                                      </p:cBhvr>
                                      <p:tavLst>
                                        <p:tav tm="0">
                                          <p:val>
                                            <p:strVal val="ppt_y"/>
                                          </p:val>
                                        </p:tav>
                                        <p:tav tm="100000">
                                          <p:val>
                                            <p:strVal val="ppt_y"/>
                                          </p:val>
                                        </p:tav>
                                      </p:tavLst>
                                    </p:anim>
                                    <p:set>
                                      <p:cBhvr>
                                        <p:cTn id="796" dur="1" fill="hold">
                                          <p:stCondLst>
                                            <p:cond delay="29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3000"/>
                                        <p:tgtEl>
                                          <p:spTgt spid="77"/>
                                        </p:tgtEl>
                                      </p:cBhvr>
                                    </p:animEffect>
                                    <p:set>
                                      <p:cBhvr>
                                        <p:cTn id="799" dur="1" fill="hold">
                                          <p:stCondLst>
                                            <p:cond delay="29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3000" fill="hold"/>
                                        <p:tgtEl>
                                          <p:spTgt spid="76"/>
                                        </p:tgtEl>
                                        <p:attrNameLst>
                                          <p:attrName>ppt_x</p:attrName>
                                        </p:attrNameLst>
                                      </p:cBhvr>
                                      <p:tavLst>
                                        <p:tav tm="0">
                                          <p:val>
                                            <p:strVal val="0-#ppt_w/2"/>
                                          </p:val>
                                        </p:tav>
                                        <p:tav tm="100000">
                                          <p:val>
                                            <p:strVal val="#ppt_x"/>
                                          </p:val>
                                        </p:tav>
                                      </p:tavLst>
                                    </p:anim>
                                    <p:anim calcmode="lin" valueType="num">
                                      <p:cBhvr additive="base">
                                        <p:cTn id="803" dur="30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3000" fill="hold"/>
                                        <p:tgtEl>
                                          <p:spTgt spid="76"/>
                                        </p:tgtEl>
                                        <p:attrNameLst>
                                          <p:attrName>ppt_w</p:attrName>
                                        </p:attrNameLst>
                                      </p:cBhvr>
                                      <p:tavLst>
                                        <p:tav tm="0" fmla="#ppt_w*sin(2.5*pi*$)">
                                          <p:val>
                                            <p:fltVal val="0"/>
                                          </p:val>
                                        </p:tav>
                                        <p:tav tm="100000">
                                          <p:val>
                                            <p:fltVal val="1"/>
                                          </p:val>
                                        </p:tav>
                                      </p:tavLst>
                                    </p:anim>
                                    <p:anim calcmode="lin" valueType="num">
                                      <p:cBhvr>
                                        <p:cTn id="807" dur="30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3000"/>
                                        <p:tgtEl>
                                          <p:spTgt spid="76"/>
                                        </p:tgtEl>
                                        <p:attrNameLst>
                                          <p:attrName>ppt_x</p:attrName>
                                        </p:attrNameLst>
                                      </p:cBhvr>
                                      <p:tavLst>
                                        <p:tav tm="0">
                                          <p:val>
                                            <p:strVal val="ppt_x"/>
                                          </p:val>
                                        </p:tav>
                                        <p:tav tm="100000">
                                          <p:val>
                                            <p:strVal val="0-ppt_w/2"/>
                                          </p:val>
                                        </p:tav>
                                      </p:tavLst>
                                    </p:anim>
                                    <p:anim calcmode="lin" valueType="num">
                                      <p:cBhvr additive="base">
                                        <p:cTn id="810" dur="3000"/>
                                        <p:tgtEl>
                                          <p:spTgt spid="76"/>
                                        </p:tgtEl>
                                        <p:attrNameLst>
                                          <p:attrName>ppt_y</p:attrName>
                                        </p:attrNameLst>
                                      </p:cBhvr>
                                      <p:tavLst>
                                        <p:tav tm="0">
                                          <p:val>
                                            <p:strVal val="ppt_y"/>
                                          </p:val>
                                        </p:tav>
                                        <p:tav tm="100000">
                                          <p:val>
                                            <p:strVal val="ppt_y"/>
                                          </p:val>
                                        </p:tav>
                                      </p:tavLst>
                                    </p:anim>
                                    <p:set>
                                      <p:cBhvr>
                                        <p:cTn id="811" dur="1" fill="hold">
                                          <p:stCondLst>
                                            <p:cond delay="29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3000"/>
                                        <p:tgtEl>
                                          <p:spTgt spid="76"/>
                                        </p:tgtEl>
                                      </p:cBhvr>
                                    </p:animEffect>
                                    <p:set>
                                      <p:cBhvr>
                                        <p:cTn id="814" dur="1" fill="hold">
                                          <p:stCondLst>
                                            <p:cond delay="29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3000" fill="hold"/>
                                        <p:tgtEl>
                                          <p:spTgt spid="75"/>
                                        </p:tgtEl>
                                        <p:attrNameLst>
                                          <p:attrName>ppt_x</p:attrName>
                                        </p:attrNameLst>
                                      </p:cBhvr>
                                      <p:tavLst>
                                        <p:tav tm="0">
                                          <p:val>
                                            <p:strVal val="0-#ppt_w/2"/>
                                          </p:val>
                                        </p:tav>
                                        <p:tav tm="100000">
                                          <p:val>
                                            <p:strVal val="#ppt_x"/>
                                          </p:val>
                                        </p:tav>
                                      </p:tavLst>
                                    </p:anim>
                                    <p:anim calcmode="lin" valueType="num">
                                      <p:cBhvr additive="base">
                                        <p:cTn id="818" dur="30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3000" fill="hold"/>
                                        <p:tgtEl>
                                          <p:spTgt spid="75"/>
                                        </p:tgtEl>
                                        <p:attrNameLst>
                                          <p:attrName>ppt_w</p:attrName>
                                        </p:attrNameLst>
                                      </p:cBhvr>
                                      <p:tavLst>
                                        <p:tav tm="0" fmla="#ppt_w*sin(2.5*pi*$)">
                                          <p:val>
                                            <p:fltVal val="0"/>
                                          </p:val>
                                        </p:tav>
                                        <p:tav tm="100000">
                                          <p:val>
                                            <p:fltVal val="1"/>
                                          </p:val>
                                        </p:tav>
                                      </p:tavLst>
                                    </p:anim>
                                    <p:anim calcmode="lin" valueType="num">
                                      <p:cBhvr>
                                        <p:cTn id="822" dur="30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3000"/>
                                        <p:tgtEl>
                                          <p:spTgt spid="75"/>
                                        </p:tgtEl>
                                        <p:attrNameLst>
                                          <p:attrName>ppt_x</p:attrName>
                                        </p:attrNameLst>
                                      </p:cBhvr>
                                      <p:tavLst>
                                        <p:tav tm="0">
                                          <p:val>
                                            <p:strVal val="ppt_x"/>
                                          </p:val>
                                        </p:tav>
                                        <p:tav tm="100000">
                                          <p:val>
                                            <p:strVal val="0-ppt_w/2"/>
                                          </p:val>
                                        </p:tav>
                                      </p:tavLst>
                                    </p:anim>
                                    <p:anim calcmode="lin" valueType="num">
                                      <p:cBhvr additive="base">
                                        <p:cTn id="825" dur="3000"/>
                                        <p:tgtEl>
                                          <p:spTgt spid="75"/>
                                        </p:tgtEl>
                                        <p:attrNameLst>
                                          <p:attrName>ppt_y</p:attrName>
                                        </p:attrNameLst>
                                      </p:cBhvr>
                                      <p:tavLst>
                                        <p:tav tm="0">
                                          <p:val>
                                            <p:strVal val="ppt_y"/>
                                          </p:val>
                                        </p:tav>
                                        <p:tav tm="100000">
                                          <p:val>
                                            <p:strVal val="ppt_y"/>
                                          </p:val>
                                        </p:tav>
                                      </p:tavLst>
                                    </p:anim>
                                    <p:set>
                                      <p:cBhvr>
                                        <p:cTn id="826" dur="1" fill="hold">
                                          <p:stCondLst>
                                            <p:cond delay="29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3000"/>
                                        <p:tgtEl>
                                          <p:spTgt spid="75"/>
                                        </p:tgtEl>
                                      </p:cBhvr>
                                    </p:animEffect>
                                    <p:set>
                                      <p:cBhvr>
                                        <p:cTn id="829" dur="1" fill="hold">
                                          <p:stCondLst>
                                            <p:cond delay="29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3000" fill="hold"/>
                                        <p:tgtEl>
                                          <p:spTgt spid="74"/>
                                        </p:tgtEl>
                                        <p:attrNameLst>
                                          <p:attrName>ppt_x</p:attrName>
                                        </p:attrNameLst>
                                      </p:cBhvr>
                                      <p:tavLst>
                                        <p:tav tm="0">
                                          <p:val>
                                            <p:strVal val="0-#ppt_w/2"/>
                                          </p:val>
                                        </p:tav>
                                        <p:tav tm="100000">
                                          <p:val>
                                            <p:strVal val="#ppt_x"/>
                                          </p:val>
                                        </p:tav>
                                      </p:tavLst>
                                    </p:anim>
                                    <p:anim calcmode="lin" valueType="num">
                                      <p:cBhvr additive="base">
                                        <p:cTn id="833" dur="30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3000" fill="hold"/>
                                        <p:tgtEl>
                                          <p:spTgt spid="74"/>
                                        </p:tgtEl>
                                        <p:attrNameLst>
                                          <p:attrName>ppt_w</p:attrName>
                                        </p:attrNameLst>
                                      </p:cBhvr>
                                      <p:tavLst>
                                        <p:tav tm="0" fmla="#ppt_w*sin(2.5*pi*$)">
                                          <p:val>
                                            <p:fltVal val="0"/>
                                          </p:val>
                                        </p:tav>
                                        <p:tav tm="100000">
                                          <p:val>
                                            <p:fltVal val="1"/>
                                          </p:val>
                                        </p:tav>
                                      </p:tavLst>
                                    </p:anim>
                                    <p:anim calcmode="lin" valueType="num">
                                      <p:cBhvr>
                                        <p:cTn id="837" dur="30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3000"/>
                                        <p:tgtEl>
                                          <p:spTgt spid="74"/>
                                        </p:tgtEl>
                                        <p:attrNameLst>
                                          <p:attrName>ppt_x</p:attrName>
                                        </p:attrNameLst>
                                      </p:cBhvr>
                                      <p:tavLst>
                                        <p:tav tm="0">
                                          <p:val>
                                            <p:strVal val="ppt_x"/>
                                          </p:val>
                                        </p:tav>
                                        <p:tav tm="100000">
                                          <p:val>
                                            <p:strVal val="0-ppt_w/2"/>
                                          </p:val>
                                        </p:tav>
                                      </p:tavLst>
                                    </p:anim>
                                    <p:anim calcmode="lin" valueType="num">
                                      <p:cBhvr additive="base">
                                        <p:cTn id="840" dur="3000"/>
                                        <p:tgtEl>
                                          <p:spTgt spid="74"/>
                                        </p:tgtEl>
                                        <p:attrNameLst>
                                          <p:attrName>ppt_y</p:attrName>
                                        </p:attrNameLst>
                                      </p:cBhvr>
                                      <p:tavLst>
                                        <p:tav tm="0">
                                          <p:val>
                                            <p:strVal val="ppt_y"/>
                                          </p:val>
                                        </p:tav>
                                        <p:tav tm="100000">
                                          <p:val>
                                            <p:strVal val="ppt_y"/>
                                          </p:val>
                                        </p:tav>
                                      </p:tavLst>
                                    </p:anim>
                                    <p:set>
                                      <p:cBhvr>
                                        <p:cTn id="841" dur="1" fill="hold">
                                          <p:stCondLst>
                                            <p:cond delay="29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3000"/>
                                        <p:tgtEl>
                                          <p:spTgt spid="74"/>
                                        </p:tgtEl>
                                      </p:cBhvr>
                                    </p:animEffect>
                                    <p:set>
                                      <p:cBhvr>
                                        <p:cTn id="844" dur="1" fill="hold">
                                          <p:stCondLst>
                                            <p:cond delay="29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3000" fill="hold"/>
                                        <p:tgtEl>
                                          <p:spTgt spid="73"/>
                                        </p:tgtEl>
                                        <p:attrNameLst>
                                          <p:attrName>ppt_x</p:attrName>
                                        </p:attrNameLst>
                                      </p:cBhvr>
                                      <p:tavLst>
                                        <p:tav tm="0">
                                          <p:val>
                                            <p:strVal val="0-#ppt_w/2"/>
                                          </p:val>
                                        </p:tav>
                                        <p:tav tm="100000">
                                          <p:val>
                                            <p:strVal val="#ppt_x"/>
                                          </p:val>
                                        </p:tav>
                                      </p:tavLst>
                                    </p:anim>
                                    <p:anim calcmode="lin" valueType="num">
                                      <p:cBhvr additive="base">
                                        <p:cTn id="848" dur="30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3000" fill="hold"/>
                                        <p:tgtEl>
                                          <p:spTgt spid="73"/>
                                        </p:tgtEl>
                                        <p:attrNameLst>
                                          <p:attrName>ppt_w</p:attrName>
                                        </p:attrNameLst>
                                      </p:cBhvr>
                                      <p:tavLst>
                                        <p:tav tm="0" fmla="#ppt_w*sin(2.5*pi*$)">
                                          <p:val>
                                            <p:fltVal val="0"/>
                                          </p:val>
                                        </p:tav>
                                        <p:tav tm="100000">
                                          <p:val>
                                            <p:fltVal val="1"/>
                                          </p:val>
                                        </p:tav>
                                      </p:tavLst>
                                    </p:anim>
                                    <p:anim calcmode="lin" valueType="num">
                                      <p:cBhvr>
                                        <p:cTn id="852" dur="30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3000"/>
                                        <p:tgtEl>
                                          <p:spTgt spid="73"/>
                                        </p:tgtEl>
                                        <p:attrNameLst>
                                          <p:attrName>ppt_x</p:attrName>
                                        </p:attrNameLst>
                                      </p:cBhvr>
                                      <p:tavLst>
                                        <p:tav tm="0">
                                          <p:val>
                                            <p:strVal val="ppt_x"/>
                                          </p:val>
                                        </p:tav>
                                        <p:tav tm="100000">
                                          <p:val>
                                            <p:strVal val="0-ppt_w/2"/>
                                          </p:val>
                                        </p:tav>
                                      </p:tavLst>
                                    </p:anim>
                                    <p:anim calcmode="lin" valueType="num">
                                      <p:cBhvr additive="base">
                                        <p:cTn id="855" dur="3000"/>
                                        <p:tgtEl>
                                          <p:spTgt spid="73"/>
                                        </p:tgtEl>
                                        <p:attrNameLst>
                                          <p:attrName>ppt_y</p:attrName>
                                        </p:attrNameLst>
                                      </p:cBhvr>
                                      <p:tavLst>
                                        <p:tav tm="0">
                                          <p:val>
                                            <p:strVal val="ppt_y"/>
                                          </p:val>
                                        </p:tav>
                                        <p:tav tm="100000">
                                          <p:val>
                                            <p:strVal val="ppt_y"/>
                                          </p:val>
                                        </p:tav>
                                      </p:tavLst>
                                    </p:anim>
                                    <p:set>
                                      <p:cBhvr>
                                        <p:cTn id="856" dur="1" fill="hold">
                                          <p:stCondLst>
                                            <p:cond delay="29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3000"/>
                                        <p:tgtEl>
                                          <p:spTgt spid="73"/>
                                        </p:tgtEl>
                                      </p:cBhvr>
                                    </p:animEffect>
                                    <p:set>
                                      <p:cBhvr>
                                        <p:cTn id="859" dur="1" fill="hold">
                                          <p:stCondLst>
                                            <p:cond delay="29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3000" fill="hold"/>
                                        <p:tgtEl>
                                          <p:spTgt spid="72"/>
                                        </p:tgtEl>
                                        <p:attrNameLst>
                                          <p:attrName>ppt_x</p:attrName>
                                        </p:attrNameLst>
                                      </p:cBhvr>
                                      <p:tavLst>
                                        <p:tav tm="0">
                                          <p:val>
                                            <p:strVal val="0-#ppt_w/2"/>
                                          </p:val>
                                        </p:tav>
                                        <p:tav tm="100000">
                                          <p:val>
                                            <p:strVal val="#ppt_x"/>
                                          </p:val>
                                        </p:tav>
                                      </p:tavLst>
                                    </p:anim>
                                    <p:anim calcmode="lin" valueType="num">
                                      <p:cBhvr additive="base">
                                        <p:cTn id="863" dur="30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3000" fill="hold"/>
                                        <p:tgtEl>
                                          <p:spTgt spid="72"/>
                                        </p:tgtEl>
                                        <p:attrNameLst>
                                          <p:attrName>ppt_w</p:attrName>
                                        </p:attrNameLst>
                                      </p:cBhvr>
                                      <p:tavLst>
                                        <p:tav tm="0" fmla="#ppt_w*sin(2.5*pi*$)">
                                          <p:val>
                                            <p:fltVal val="0"/>
                                          </p:val>
                                        </p:tav>
                                        <p:tav tm="100000">
                                          <p:val>
                                            <p:fltVal val="1"/>
                                          </p:val>
                                        </p:tav>
                                      </p:tavLst>
                                    </p:anim>
                                    <p:anim calcmode="lin" valueType="num">
                                      <p:cBhvr>
                                        <p:cTn id="867" dur="30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3000"/>
                                        <p:tgtEl>
                                          <p:spTgt spid="72"/>
                                        </p:tgtEl>
                                        <p:attrNameLst>
                                          <p:attrName>ppt_x</p:attrName>
                                        </p:attrNameLst>
                                      </p:cBhvr>
                                      <p:tavLst>
                                        <p:tav tm="0">
                                          <p:val>
                                            <p:strVal val="ppt_x"/>
                                          </p:val>
                                        </p:tav>
                                        <p:tav tm="100000">
                                          <p:val>
                                            <p:strVal val="0-ppt_w/2"/>
                                          </p:val>
                                        </p:tav>
                                      </p:tavLst>
                                    </p:anim>
                                    <p:anim calcmode="lin" valueType="num">
                                      <p:cBhvr additive="base">
                                        <p:cTn id="870" dur="3000"/>
                                        <p:tgtEl>
                                          <p:spTgt spid="72"/>
                                        </p:tgtEl>
                                        <p:attrNameLst>
                                          <p:attrName>ppt_y</p:attrName>
                                        </p:attrNameLst>
                                      </p:cBhvr>
                                      <p:tavLst>
                                        <p:tav tm="0">
                                          <p:val>
                                            <p:strVal val="ppt_y"/>
                                          </p:val>
                                        </p:tav>
                                        <p:tav tm="100000">
                                          <p:val>
                                            <p:strVal val="ppt_y"/>
                                          </p:val>
                                        </p:tav>
                                      </p:tavLst>
                                    </p:anim>
                                    <p:set>
                                      <p:cBhvr>
                                        <p:cTn id="871" dur="1" fill="hold">
                                          <p:stCondLst>
                                            <p:cond delay="29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3000"/>
                                        <p:tgtEl>
                                          <p:spTgt spid="72"/>
                                        </p:tgtEl>
                                      </p:cBhvr>
                                    </p:animEffect>
                                    <p:set>
                                      <p:cBhvr>
                                        <p:cTn id="874" dur="1" fill="hold">
                                          <p:stCondLst>
                                            <p:cond delay="29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3000" fill="hold"/>
                                        <p:tgtEl>
                                          <p:spTgt spid="71"/>
                                        </p:tgtEl>
                                        <p:attrNameLst>
                                          <p:attrName>ppt_x</p:attrName>
                                        </p:attrNameLst>
                                      </p:cBhvr>
                                      <p:tavLst>
                                        <p:tav tm="0">
                                          <p:val>
                                            <p:strVal val="0-#ppt_w/2"/>
                                          </p:val>
                                        </p:tav>
                                        <p:tav tm="100000">
                                          <p:val>
                                            <p:strVal val="#ppt_x"/>
                                          </p:val>
                                        </p:tav>
                                      </p:tavLst>
                                    </p:anim>
                                    <p:anim calcmode="lin" valueType="num">
                                      <p:cBhvr additive="base">
                                        <p:cTn id="878" dur="30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3000" fill="hold"/>
                                        <p:tgtEl>
                                          <p:spTgt spid="71"/>
                                        </p:tgtEl>
                                        <p:attrNameLst>
                                          <p:attrName>ppt_w</p:attrName>
                                        </p:attrNameLst>
                                      </p:cBhvr>
                                      <p:tavLst>
                                        <p:tav tm="0" fmla="#ppt_w*sin(2.5*pi*$)">
                                          <p:val>
                                            <p:fltVal val="0"/>
                                          </p:val>
                                        </p:tav>
                                        <p:tav tm="100000">
                                          <p:val>
                                            <p:fltVal val="1"/>
                                          </p:val>
                                        </p:tav>
                                      </p:tavLst>
                                    </p:anim>
                                    <p:anim calcmode="lin" valueType="num">
                                      <p:cBhvr>
                                        <p:cTn id="882" dur="30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3000"/>
                                        <p:tgtEl>
                                          <p:spTgt spid="71"/>
                                        </p:tgtEl>
                                        <p:attrNameLst>
                                          <p:attrName>ppt_x</p:attrName>
                                        </p:attrNameLst>
                                      </p:cBhvr>
                                      <p:tavLst>
                                        <p:tav tm="0">
                                          <p:val>
                                            <p:strVal val="ppt_x"/>
                                          </p:val>
                                        </p:tav>
                                        <p:tav tm="100000">
                                          <p:val>
                                            <p:strVal val="0-ppt_w/2"/>
                                          </p:val>
                                        </p:tav>
                                      </p:tavLst>
                                    </p:anim>
                                    <p:anim calcmode="lin" valueType="num">
                                      <p:cBhvr additive="base">
                                        <p:cTn id="885" dur="3000"/>
                                        <p:tgtEl>
                                          <p:spTgt spid="71"/>
                                        </p:tgtEl>
                                        <p:attrNameLst>
                                          <p:attrName>ppt_y</p:attrName>
                                        </p:attrNameLst>
                                      </p:cBhvr>
                                      <p:tavLst>
                                        <p:tav tm="0">
                                          <p:val>
                                            <p:strVal val="ppt_y"/>
                                          </p:val>
                                        </p:tav>
                                        <p:tav tm="100000">
                                          <p:val>
                                            <p:strVal val="ppt_y"/>
                                          </p:val>
                                        </p:tav>
                                      </p:tavLst>
                                    </p:anim>
                                    <p:set>
                                      <p:cBhvr>
                                        <p:cTn id="886" dur="1" fill="hold">
                                          <p:stCondLst>
                                            <p:cond delay="29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3000"/>
                                        <p:tgtEl>
                                          <p:spTgt spid="71"/>
                                        </p:tgtEl>
                                      </p:cBhvr>
                                    </p:animEffect>
                                    <p:set>
                                      <p:cBhvr>
                                        <p:cTn id="889" dur="1" fill="hold">
                                          <p:stCondLst>
                                            <p:cond delay="29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3000" fill="hold"/>
                                        <p:tgtEl>
                                          <p:spTgt spid="70"/>
                                        </p:tgtEl>
                                        <p:attrNameLst>
                                          <p:attrName>ppt_x</p:attrName>
                                        </p:attrNameLst>
                                      </p:cBhvr>
                                      <p:tavLst>
                                        <p:tav tm="0">
                                          <p:val>
                                            <p:strVal val="0-#ppt_w/2"/>
                                          </p:val>
                                        </p:tav>
                                        <p:tav tm="100000">
                                          <p:val>
                                            <p:strVal val="#ppt_x"/>
                                          </p:val>
                                        </p:tav>
                                      </p:tavLst>
                                    </p:anim>
                                    <p:anim calcmode="lin" valueType="num">
                                      <p:cBhvr additive="base">
                                        <p:cTn id="893" dur="30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3000" fill="hold"/>
                                        <p:tgtEl>
                                          <p:spTgt spid="70"/>
                                        </p:tgtEl>
                                        <p:attrNameLst>
                                          <p:attrName>ppt_w</p:attrName>
                                        </p:attrNameLst>
                                      </p:cBhvr>
                                      <p:tavLst>
                                        <p:tav tm="0" fmla="#ppt_w*sin(2.5*pi*$)">
                                          <p:val>
                                            <p:fltVal val="0"/>
                                          </p:val>
                                        </p:tav>
                                        <p:tav tm="100000">
                                          <p:val>
                                            <p:fltVal val="1"/>
                                          </p:val>
                                        </p:tav>
                                      </p:tavLst>
                                    </p:anim>
                                    <p:anim calcmode="lin" valueType="num">
                                      <p:cBhvr>
                                        <p:cTn id="897" dur="30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3000"/>
                                        <p:tgtEl>
                                          <p:spTgt spid="70"/>
                                        </p:tgtEl>
                                        <p:attrNameLst>
                                          <p:attrName>ppt_x</p:attrName>
                                        </p:attrNameLst>
                                      </p:cBhvr>
                                      <p:tavLst>
                                        <p:tav tm="0">
                                          <p:val>
                                            <p:strVal val="ppt_x"/>
                                          </p:val>
                                        </p:tav>
                                        <p:tav tm="100000">
                                          <p:val>
                                            <p:strVal val="0-ppt_w/2"/>
                                          </p:val>
                                        </p:tav>
                                      </p:tavLst>
                                    </p:anim>
                                    <p:anim calcmode="lin" valueType="num">
                                      <p:cBhvr additive="base">
                                        <p:cTn id="900" dur="3000"/>
                                        <p:tgtEl>
                                          <p:spTgt spid="70"/>
                                        </p:tgtEl>
                                        <p:attrNameLst>
                                          <p:attrName>ppt_y</p:attrName>
                                        </p:attrNameLst>
                                      </p:cBhvr>
                                      <p:tavLst>
                                        <p:tav tm="0">
                                          <p:val>
                                            <p:strVal val="ppt_y"/>
                                          </p:val>
                                        </p:tav>
                                        <p:tav tm="100000">
                                          <p:val>
                                            <p:strVal val="ppt_y"/>
                                          </p:val>
                                        </p:tav>
                                      </p:tavLst>
                                    </p:anim>
                                    <p:set>
                                      <p:cBhvr>
                                        <p:cTn id="901" dur="1" fill="hold">
                                          <p:stCondLst>
                                            <p:cond delay="29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3000"/>
                                        <p:tgtEl>
                                          <p:spTgt spid="70"/>
                                        </p:tgtEl>
                                      </p:cBhvr>
                                    </p:animEffect>
                                    <p:set>
                                      <p:cBhvr>
                                        <p:cTn id="904" dur="1" fill="hold">
                                          <p:stCondLst>
                                            <p:cond delay="29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3000" fill="hold"/>
                                        <p:tgtEl>
                                          <p:spTgt spid="69"/>
                                        </p:tgtEl>
                                        <p:attrNameLst>
                                          <p:attrName>ppt_x</p:attrName>
                                        </p:attrNameLst>
                                      </p:cBhvr>
                                      <p:tavLst>
                                        <p:tav tm="0">
                                          <p:val>
                                            <p:strVal val="0-#ppt_w/2"/>
                                          </p:val>
                                        </p:tav>
                                        <p:tav tm="100000">
                                          <p:val>
                                            <p:strVal val="#ppt_x"/>
                                          </p:val>
                                        </p:tav>
                                      </p:tavLst>
                                    </p:anim>
                                    <p:anim calcmode="lin" valueType="num">
                                      <p:cBhvr additive="base">
                                        <p:cTn id="908" dur="30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3000" fill="hold"/>
                                        <p:tgtEl>
                                          <p:spTgt spid="69"/>
                                        </p:tgtEl>
                                        <p:attrNameLst>
                                          <p:attrName>ppt_w</p:attrName>
                                        </p:attrNameLst>
                                      </p:cBhvr>
                                      <p:tavLst>
                                        <p:tav tm="0" fmla="#ppt_w*sin(2.5*pi*$)">
                                          <p:val>
                                            <p:fltVal val="0"/>
                                          </p:val>
                                        </p:tav>
                                        <p:tav tm="100000">
                                          <p:val>
                                            <p:fltVal val="1"/>
                                          </p:val>
                                        </p:tav>
                                      </p:tavLst>
                                    </p:anim>
                                    <p:anim calcmode="lin" valueType="num">
                                      <p:cBhvr>
                                        <p:cTn id="912" dur="30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3000"/>
                                        <p:tgtEl>
                                          <p:spTgt spid="69"/>
                                        </p:tgtEl>
                                        <p:attrNameLst>
                                          <p:attrName>ppt_x</p:attrName>
                                        </p:attrNameLst>
                                      </p:cBhvr>
                                      <p:tavLst>
                                        <p:tav tm="0">
                                          <p:val>
                                            <p:strVal val="ppt_x"/>
                                          </p:val>
                                        </p:tav>
                                        <p:tav tm="100000">
                                          <p:val>
                                            <p:strVal val="0-ppt_w/2"/>
                                          </p:val>
                                        </p:tav>
                                      </p:tavLst>
                                    </p:anim>
                                    <p:anim calcmode="lin" valueType="num">
                                      <p:cBhvr additive="base">
                                        <p:cTn id="915" dur="3000"/>
                                        <p:tgtEl>
                                          <p:spTgt spid="69"/>
                                        </p:tgtEl>
                                        <p:attrNameLst>
                                          <p:attrName>ppt_y</p:attrName>
                                        </p:attrNameLst>
                                      </p:cBhvr>
                                      <p:tavLst>
                                        <p:tav tm="0">
                                          <p:val>
                                            <p:strVal val="ppt_y"/>
                                          </p:val>
                                        </p:tav>
                                        <p:tav tm="100000">
                                          <p:val>
                                            <p:strVal val="ppt_y"/>
                                          </p:val>
                                        </p:tav>
                                      </p:tavLst>
                                    </p:anim>
                                    <p:set>
                                      <p:cBhvr>
                                        <p:cTn id="916" dur="1" fill="hold">
                                          <p:stCondLst>
                                            <p:cond delay="29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3000"/>
                                        <p:tgtEl>
                                          <p:spTgt spid="69"/>
                                        </p:tgtEl>
                                      </p:cBhvr>
                                    </p:animEffect>
                                    <p:set>
                                      <p:cBhvr>
                                        <p:cTn id="919" dur="1" fill="hold">
                                          <p:stCondLst>
                                            <p:cond delay="29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3000" fill="hold"/>
                                        <p:tgtEl>
                                          <p:spTgt spid="68"/>
                                        </p:tgtEl>
                                        <p:attrNameLst>
                                          <p:attrName>ppt_x</p:attrName>
                                        </p:attrNameLst>
                                      </p:cBhvr>
                                      <p:tavLst>
                                        <p:tav tm="0">
                                          <p:val>
                                            <p:strVal val="0-#ppt_w/2"/>
                                          </p:val>
                                        </p:tav>
                                        <p:tav tm="100000">
                                          <p:val>
                                            <p:strVal val="#ppt_x"/>
                                          </p:val>
                                        </p:tav>
                                      </p:tavLst>
                                    </p:anim>
                                    <p:anim calcmode="lin" valueType="num">
                                      <p:cBhvr additive="base">
                                        <p:cTn id="923" dur="30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3000" fill="hold"/>
                                        <p:tgtEl>
                                          <p:spTgt spid="68"/>
                                        </p:tgtEl>
                                        <p:attrNameLst>
                                          <p:attrName>ppt_w</p:attrName>
                                        </p:attrNameLst>
                                      </p:cBhvr>
                                      <p:tavLst>
                                        <p:tav tm="0" fmla="#ppt_w*sin(2.5*pi*$)">
                                          <p:val>
                                            <p:fltVal val="0"/>
                                          </p:val>
                                        </p:tav>
                                        <p:tav tm="100000">
                                          <p:val>
                                            <p:fltVal val="1"/>
                                          </p:val>
                                        </p:tav>
                                      </p:tavLst>
                                    </p:anim>
                                    <p:anim calcmode="lin" valueType="num">
                                      <p:cBhvr>
                                        <p:cTn id="927" dur="30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3000"/>
                                        <p:tgtEl>
                                          <p:spTgt spid="68"/>
                                        </p:tgtEl>
                                        <p:attrNameLst>
                                          <p:attrName>ppt_x</p:attrName>
                                        </p:attrNameLst>
                                      </p:cBhvr>
                                      <p:tavLst>
                                        <p:tav tm="0">
                                          <p:val>
                                            <p:strVal val="ppt_x"/>
                                          </p:val>
                                        </p:tav>
                                        <p:tav tm="100000">
                                          <p:val>
                                            <p:strVal val="0-ppt_w/2"/>
                                          </p:val>
                                        </p:tav>
                                      </p:tavLst>
                                    </p:anim>
                                    <p:anim calcmode="lin" valueType="num">
                                      <p:cBhvr additive="base">
                                        <p:cTn id="930" dur="3000"/>
                                        <p:tgtEl>
                                          <p:spTgt spid="68"/>
                                        </p:tgtEl>
                                        <p:attrNameLst>
                                          <p:attrName>ppt_y</p:attrName>
                                        </p:attrNameLst>
                                      </p:cBhvr>
                                      <p:tavLst>
                                        <p:tav tm="0">
                                          <p:val>
                                            <p:strVal val="ppt_y"/>
                                          </p:val>
                                        </p:tav>
                                        <p:tav tm="100000">
                                          <p:val>
                                            <p:strVal val="ppt_y"/>
                                          </p:val>
                                        </p:tav>
                                      </p:tavLst>
                                    </p:anim>
                                    <p:set>
                                      <p:cBhvr>
                                        <p:cTn id="931" dur="1" fill="hold">
                                          <p:stCondLst>
                                            <p:cond delay="29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3000"/>
                                        <p:tgtEl>
                                          <p:spTgt spid="68"/>
                                        </p:tgtEl>
                                      </p:cBhvr>
                                    </p:animEffect>
                                    <p:set>
                                      <p:cBhvr>
                                        <p:cTn id="934" dur="1" fill="hold">
                                          <p:stCondLst>
                                            <p:cond delay="29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3000" fill="hold"/>
                                        <p:tgtEl>
                                          <p:spTgt spid="67"/>
                                        </p:tgtEl>
                                        <p:attrNameLst>
                                          <p:attrName>ppt_x</p:attrName>
                                        </p:attrNameLst>
                                      </p:cBhvr>
                                      <p:tavLst>
                                        <p:tav tm="0">
                                          <p:val>
                                            <p:strVal val="0-#ppt_w/2"/>
                                          </p:val>
                                        </p:tav>
                                        <p:tav tm="100000">
                                          <p:val>
                                            <p:strVal val="#ppt_x"/>
                                          </p:val>
                                        </p:tav>
                                      </p:tavLst>
                                    </p:anim>
                                    <p:anim calcmode="lin" valueType="num">
                                      <p:cBhvr additive="base">
                                        <p:cTn id="938" dur="30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3000" fill="hold"/>
                                        <p:tgtEl>
                                          <p:spTgt spid="67"/>
                                        </p:tgtEl>
                                        <p:attrNameLst>
                                          <p:attrName>ppt_w</p:attrName>
                                        </p:attrNameLst>
                                      </p:cBhvr>
                                      <p:tavLst>
                                        <p:tav tm="0" fmla="#ppt_w*sin(2.5*pi*$)">
                                          <p:val>
                                            <p:fltVal val="0"/>
                                          </p:val>
                                        </p:tav>
                                        <p:tav tm="100000">
                                          <p:val>
                                            <p:fltVal val="1"/>
                                          </p:val>
                                        </p:tav>
                                      </p:tavLst>
                                    </p:anim>
                                    <p:anim calcmode="lin" valueType="num">
                                      <p:cBhvr>
                                        <p:cTn id="942" dur="30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3000"/>
                                        <p:tgtEl>
                                          <p:spTgt spid="67"/>
                                        </p:tgtEl>
                                        <p:attrNameLst>
                                          <p:attrName>ppt_x</p:attrName>
                                        </p:attrNameLst>
                                      </p:cBhvr>
                                      <p:tavLst>
                                        <p:tav tm="0">
                                          <p:val>
                                            <p:strVal val="ppt_x"/>
                                          </p:val>
                                        </p:tav>
                                        <p:tav tm="100000">
                                          <p:val>
                                            <p:strVal val="0-ppt_w/2"/>
                                          </p:val>
                                        </p:tav>
                                      </p:tavLst>
                                    </p:anim>
                                    <p:anim calcmode="lin" valueType="num">
                                      <p:cBhvr additive="base">
                                        <p:cTn id="945" dur="3000"/>
                                        <p:tgtEl>
                                          <p:spTgt spid="67"/>
                                        </p:tgtEl>
                                        <p:attrNameLst>
                                          <p:attrName>ppt_y</p:attrName>
                                        </p:attrNameLst>
                                      </p:cBhvr>
                                      <p:tavLst>
                                        <p:tav tm="0">
                                          <p:val>
                                            <p:strVal val="ppt_y"/>
                                          </p:val>
                                        </p:tav>
                                        <p:tav tm="100000">
                                          <p:val>
                                            <p:strVal val="ppt_y"/>
                                          </p:val>
                                        </p:tav>
                                      </p:tavLst>
                                    </p:anim>
                                    <p:set>
                                      <p:cBhvr>
                                        <p:cTn id="946" dur="1" fill="hold">
                                          <p:stCondLst>
                                            <p:cond delay="29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3000"/>
                                        <p:tgtEl>
                                          <p:spTgt spid="67"/>
                                        </p:tgtEl>
                                      </p:cBhvr>
                                    </p:animEffect>
                                    <p:set>
                                      <p:cBhvr>
                                        <p:cTn id="949" dur="1" fill="hold">
                                          <p:stCondLst>
                                            <p:cond delay="29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3000" fill="hold"/>
                                        <p:tgtEl>
                                          <p:spTgt spid="66"/>
                                        </p:tgtEl>
                                        <p:attrNameLst>
                                          <p:attrName>ppt_x</p:attrName>
                                        </p:attrNameLst>
                                      </p:cBhvr>
                                      <p:tavLst>
                                        <p:tav tm="0">
                                          <p:val>
                                            <p:strVal val="0-#ppt_w/2"/>
                                          </p:val>
                                        </p:tav>
                                        <p:tav tm="100000">
                                          <p:val>
                                            <p:strVal val="#ppt_x"/>
                                          </p:val>
                                        </p:tav>
                                      </p:tavLst>
                                    </p:anim>
                                    <p:anim calcmode="lin" valueType="num">
                                      <p:cBhvr additive="base">
                                        <p:cTn id="953" dur="30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3000" fill="hold"/>
                                        <p:tgtEl>
                                          <p:spTgt spid="66"/>
                                        </p:tgtEl>
                                        <p:attrNameLst>
                                          <p:attrName>ppt_w</p:attrName>
                                        </p:attrNameLst>
                                      </p:cBhvr>
                                      <p:tavLst>
                                        <p:tav tm="0" fmla="#ppt_w*sin(2.5*pi*$)">
                                          <p:val>
                                            <p:fltVal val="0"/>
                                          </p:val>
                                        </p:tav>
                                        <p:tav tm="100000">
                                          <p:val>
                                            <p:fltVal val="1"/>
                                          </p:val>
                                        </p:tav>
                                      </p:tavLst>
                                    </p:anim>
                                    <p:anim calcmode="lin" valueType="num">
                                      <p:cBhvr>
                                        <p:cTn id="957" dur="30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3000"/>
                                        <p:tgtEl>
                                          <p:spTgt spid="66"/>
                                        </p:tgtEl>
                                        <p:attrNameLst>
                                          <p:attrName>ppt_x</p:attrName>
                                        </p:attrNameLst>
                                      </p:cBhvr>
                                      <p:tavLst>
                                        <p:tav tm="0">
                                          <p:val>
                                            <p:strVal val="ppt_x"/>
                                          </p:val>
                                        </p:tav>
                                        <p:tav tm="100000">
                                          <p:val>
                                            <p:strVal val="0-ppt_w/2"/>
                                          </p:val>
                                        </p:tav>
                                      </p:tavLst>
                                    </p:anim>
                                    <p:anim calcmode="lin" valueType="num">
                                      <p:cBhvr additive="base">
                                        <p:cTn id="960" dur="3000"/>
                                        <p:tgtEl>
                                          <p:spTgt spid="66"/>
                                        </p:tgtEl>
                                        <p:attrNameLst>
                                          <p:attrName>ppt_y</p:attrName>
                                        </p:attrNameLst>
                                      </p:cBhvr>
                                      <p:tavLst>
                                        <p:tav tm="0">
                                          <p:val>
                                            <p:strVal val="ppt_y"/>
                                          </p:val>
                                        </p:tav>
                                        <p:tav tm="100000">
                                          <p:val>
                                            <p:strVal val="ppt_y"/>
                                          </p:val>
                                        </p:tav>
                                      </p:tavLst>
                                    </p:anim>
                                    <p:set>
                                      <p:cBhvr>
                                        <p:cTn id="961" dur="1" fill="hold">
                                          <p:stCondLst>
                                            <p:cond delay="29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3000"/>
                                        <p:tgtEl>
                                          <p:spTgt spid="66"/>
                                        </p:tgtEl>
                                      </p:cBhvr>
                                    </p:animEffect>
                                    <p:set>
                                      <p:cBhvr>
                                        <p:cTn id="964" dur="1" fill="hold">
                                          <p:stCondLst>
                                            <p:cond delay="29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3000" fill="hold"/>
                                        <p:tgtEl>
                                          <p:spTgt spid="65"/>
                                        </p:tgtEl>
                                        <p:attrNameLst>
                                          <p:attrName>ppt_x</p:attrName>
                                        </p:attrNameLst>
                                      </p:cBhvr>
                                      <p:tavLst>
                                        <p:tav tm="0">
                                          <p:val>
                                            <p:strVal val="0-#ppt_w/2"/>
                                          </p:val>
                                        </p:tav>
                                        <p:tav tm="100000">
                                          <p:val>
                                            <p:strVal val="#ppt_x"/>
                                          </p:val>
                                        </p:tav>
                                      </p:tavLst>
                                    </p:anim>
                                    <p:anim calcmode="lin" valueType="num">
                                      <p:cBhvr additive="base">
                                        <p:cTn id="968" dur="30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3000" fill="hold"/>
                                        <p:tgtEl>
                                          <p:spTgt spid="65"/>
                                        </p:tgtEl>
                                        <p:attrNameLst>
                                          <p:attrName>ppt_w</p:attrName>
                                        </p:attrNameLst>
                                      </p:cBhvr>
                                      <p:tavLst>
                                        <p:tav tm="0" fmla="#ppt_w*sin(2.5*pi*$)">
                                          <p:val>
                                            <p:fltVal val="0"/>
                                          </p:val>
                                        </p:tav>
                                        <p:tav tm="100000">
                                          <p:val>
                                            <p:fltVal val="1"/>
                                          </p:val>
                                        </p:tav>
                                      </p:tavLst>
                                    </p:anim>
                                    <p:anim calcmode="lin" valueType="num">
                                      <p:cBhvr>
                                        <p:cTn id="972" dur="30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3000"/>
                                        <p:tgtEl>
                                          <p:spTgt spid="65"/>
                                        </p:tgtEl>
                                        <p:attrNameLst>
                                          <p:attrName>ppt_x</p:attrName>
                                        </p:attrNameLst>
                                      </p:cBhvr>
                                      <p:tavLst>
                                        <p:tav tm="0">
                                          <p:val>
                                            <p:strVal val="ppt_x"/>
                                          </p:val>
                                        </p:tav>
                                        <p:tav tm="100000">
                                          <p:val>
                                            <p:strVal val="0-ppt_w/2"/>
                                          </p:val>
                                        </p:tav>
                                      </p:tavLst>
                                    </p:anim>
                                    <p:anim calcmode="lin" valueType="num">
                                      <p:cBhvr additive="base">
                                        <p:cTn id="975" dur="3000"/>
                                        <p:tgtEl>
                                          <p:spTgt spid="65"/>
                                        </p:tgtEl>
                                        <p:attrNameLst>
                                          <p:attrName>ppt_y</p:attrName>
                                        </p:attrNameLst>
                                      </p:cBhvr>
                                      <p:tavLst>
                                        <p:tav tm="0">
                                          <p:val>
                                            <p:strVal val="ppt_y"/>
                                          </p:val>
                                        </p:tav>
                                        <p:tav tm="100000">
                                          <p:val>
                                            <p:strVal val="ppt_y"/>
                                          </p:val>
                                        </p:tav>
                                      </p:tavLst>
                                    </p:anim>
                                    <p:set>
                                      <p:cBhvr>
                                        <p:cTn id="976" dur="1" fill="hold">
                                          <p:stCondLst>
                                            <p:cond delay="29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3000"/>
                                        <p:tgtEl>
                                          <p:spTgt spid="65"/>
                                        </p:tgtEl>
                                      </p:cBhvr>
                                    </p:animEffect>
                                    <p:set>
                                      <p:cBhvr>
                                        <p:cTn id="979" dur="1" fill="hold">
                                          <p:stCondLst>
                                            <p:cond delay="29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3000" fill="hold"/>
                                        <p:tgtEl>
                                          <p:spTgt spid="64"/>
                                        </p:tgtEl>
                                        <p:attrNameLst>
                                          <p:attrName>ppt_x</p:attrName>
                                        </p:attrNameLst>
                                      </p:cBhvr>
                                      <p:tavLst>
                                        <p:tav tm="0">
                                          <p:val>
                                            <p:strVal val="0-#ppt_w/2"/>
                                          </p:val>
                                        </p:tav>
                                        <p:tav tm="100000">
                                          <p:val>
                                            <p:strVal val="#ppt_x"/>
                                          </p:val>
                                        </p:tav>
                                      </p:tavLst>
                                    </p:anim>
                                    <p:anim calcmode="lin" valueType="num">
                                      <p:cBhvr additive="base">
                                        <p:cTn id="983" dur="30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3000" fill="hold"/>
                                        <p:tgtEl>
                                          <p:spTgt spid="64"/>
                                        </p:tgtEl>
                                        <p:attrNameLst>
                                          <p:attrName>ppt_w</p:attrName>
                                        </p:attrNameLst>
                                      </p:cBhvr>
                                      <p:tavLst>
                                        <p:tav tm="0" fmla="#ppt_w*sin(2.5*pi*$)">
                                          <p:val>
                                            <p:fltVal val="0"/>
                                          </p:val>
                                        </p:tav>
                                        <p:tav tm="100000">
                                          <p:val>
                                            <p:fltVal val="1"/>
                                          </p:val>
                                        </p:tav>
                                      </p:tavLst>
                                    </p:anim>
                                    <p:anim calcmode="lin" valueType="num">
                                      <p:cBhvr>
                                        <p:cTn id="987" dur="30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3000"/>
                                        <p:tgtEl>
                                          <p:spTgt spid="64"/>
                                        </p:tgtEl>
                                        <p:attrNameLst>
                                          <p:attrName>ppt_x</p:attrName>
                                        </p:attrNameLst>
                                      </p:cBhvr>
                                      <p:tavLst>
                                        <p:tav tm="0">
                                          <p:val>
                                            <p:strVal val="ppt_x"/>
                                          </p:val>
                                        </p:tav>
                                        <p:tav tm="100000">
                                          <p:val>
                                            <p:strVal val="0-ppt_w/2"/>
                                          </p:val>
                                        </p:tav>
                                      </p:tavLst>
                                    </p:anim>
                                    <p:anim calcmode="lin" valueType="num">
                                      <p:cBhvr additive="base">
                                        <p:cTn id="990" dur="3000"/>
                                        <p:tgtEl>
                                          <p:spTgt spid="64"/>
                                        </p:tgtEl>
                                        <p:attrNameLst>
                                          <p:attrName>ppt_y</p:attrName>
                                        </p:attrNameLst>
                                      </p:cBhvr>
                                      <p:tavLst>
                                        <p:tav tm="0">
                                          <p:val>
                                            <p:strVal val="ppt_y"/>
                                          </p:val>
                                        </p:tav>
                                        <p:tav tm="100000">
                                          <p:val>
                                            <p:strVal val="ppt_y"/>
                                          </p:val>
                                        </p:tav>
                                      </p:tavLst>
                                    </p:anim>
                                    <p:set>
                                      <p:cBhvr>
                                        <p:cTn id="991" dur="1" fill="hold">
                                          <p:stCondLst>
                                            <p:cond delay="29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3000"/>
                                        <p:tgtEl>
                                          <p:spTgt spid="64"/>
                                        </p:tgtEl>
                                      </p:cBhvr>
                                    </p:animEffect>
                                    <p:set>
                                      <p:cBhvr>
                                        <p:cTn id="994" dur="1" fill="hold">
                                          <p:stCondLst>
                                            <p:cond delay="29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3000" fill="hold"/>
                                        <p:tgtEl>
                                          <p:spTgt spid="63"/>
                                        </p:tgtEl>
                                        <p:attrNameLst>
                                          <p:attrName>ppt_x</p:attrName>
                                        </p:attrNameLst>
                                      </p:cBhvr>
                                      <p:tavLst>
                                        <p:tav tm="0">
                                          <p:val>
                                            <p:strVal val="0-#ppt_w/2"/>
                                          </p:val>
                                        </p:tav>
                                        <p:tav tm="100000">
                                          <p:val>
                                            <p:strVal val="#ppt_x"/>
                                          </p:val>
                                        </p:tav>
                                      </p:tavLst>
                                    </p:anim>
                                    <p:anim calcmode="lin" valueType="num">
                                      <p:cBhvr additive="base">
                                        <p:cTn id="998" dur="30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3000" fill="hold"/>
                                        <p:tgtEl>
                                          <p:spTgt spid="63"/>
                                        </p:tgtEl>
                                        <p:attrNameLst>
                                          <p:attrName>ppt_w</p:attrName>
                                        </p:attrNameLst>
                                      </p:cBhvr>
                                      <p:tavLst>
                                        <p:tav tm="0" fmla="#ppt_w*sin(2.5*pi*$)">
                                          <p:val>
                                            <p:fltVal val="0"/>
                                          </p:val>
                                        </p:tav>
                                        <p:tav tm="100000">
                                          <p:val>
                                            <p:fltVal val="1"/>
                                          </p:val>
                                        </p:tav>
                                      </p:tavLst>
                                    </p:anim>
                                    <p:anim calcmode="lin" valueType="num">
                                      <p:cBhvr>
                                        <p:cTn id="1002" dur="30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3000"/>
                                        <p:tgtEl>
                                          <p:spTgt spid="63"/>
                                        </p:tgtEl>
                                        <p:attrNameLst>
                                          <p:attrName>ppt_x</p:attrName>
                                        </p:attrNameLst>
                                      </p:cBhvr>
                                      <p:tavLst>
                                        <p:tav tm="0">
                                          <p:val>
                                            <p:strVal val="ppt_x"/>
                                          </p:val>
                                        </p:tav>
                                        <p:tav tm="100000">
                                          <p:val>
                                            <p:strVal val="0-ppt_w/2"/>
                                          </p:val>
                                        </p:tav>
                                      </p:tavLst>
                                    </p:anim>
                                    <p:anim calcmode="lin" valueType="num">
                                      <p:cBhvr additive="base">
                                        <p:cTn id="1005" dur="3000"/>
                                        <p:tgtEl>
                                          <p:spTgt spid="63"/>
                                        </p:tgtEl>
                                        <p:attrNameLst>
                                          <p:attrName>ppt_y</p:attrName>
                                        </p:attrNameLst>
                                      </p:cBhvr>
                                      <p:tavLst>
                                        <p:tav tm="0">
                                          <p:val>
                                            <p:strVal val="ppt_y"/>
                                          </p:val>
                                        </p:tav>
                                        <p:tav tm="100000">
                                          <p:val>
                                            <p:strVal val="ppt_y"/>
                                          </p:val>
                                        </p:tav>
                                      </p:tavLst>
                                    </p:anim>
                                    <p:set>
                                      <p:cBhvr>
                                        <p:cTn id="1006" dur="1" fill="hold">
                                          <p:stCondLst>
                                            <p:cond delay="29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3000"/>
                                        <p:tgtEl>
                                          <p:spTgt spid="63"/>
                                        </p:tgtEl>
                                      </p:cBhvr>
                                    </p:animEffect>
                                    <p:set>
                                      <p:cBhvr>
                                        <p:cTn id="1009" dur="1" fill="hold">
                                          <p:stCondLst>
                                            <p:cond delay="29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3000" fill="hold"/>
                                        <p:tgtEl>
                                          <p:spTgt spid="62"/>
                                        </p:tgtEl>
                                        <p:attrNameLst>
                                          <p:attrName>ppt_x</p:attrName>
                                        </p:attrNameLst>
                                      </p:cBhvr>
                                      <p:tavLst>
                                        <p:tav tm="0">
                                          <p:val>
                                            <p:strVal val="0-#ppt_w/2"/>
                                          </p:val>
                                        </p:tav>
                                        <p:tav tm="100000">
                                          <p:val>
                                            <p:strVal val="#ppt_x"/>
                                          </p:val>
                                        </p:tav>
                                      </p:tavLst>
                                    </p:anim>
                                    <p:anim calcmode="lin" valueType="num">
                                      <p:cBhvr additive="base">
                                        <p:cTn id="1013" dur="30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3000" fill="hold"/>
                                        <p:tgtEl>
                                          <p:spTgt spid="62"/>
                                        </p:tgtEl>
                                        <p:attrNameLst>
                                          <p:attrName>ppt_w</p:attrName>
                                        </p:attrNameLst>
                                      </p:cBhvr>
                                      <p:tavLst>
                                        <p:tav tm="0" fmla="#ppt_w*sin(2.5*pi*$)">
                                          <p:val>
                                            <p:fltVal val="0"/>
                                          </p:val>
                                        </p:tav>
                                        <p:tav tm="100000">
                                          <p:val>
                                            <p:fltVal val="1"/>
                                          </p:val>
                                        </p:tav>
                                      </p:tavLst>
                                    </p:anim>
                                    <p:anim calcmode="lin" valueType="num">
                                      <p:cBhvr>
                                        <p:cTn id="1017" dur="30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3000"/>
                                        <p:tgtEl>
                                          <p:spTgt spid="62"/>
                                        </p:tgtEl>
                                        <p:attrNameLst>
                                          <p:attrName>ppt_x</p:attrName>
                                        </p:attrNameLst>
                                      </p:cBhvr>
                                      <p:tavLst>
                                        <p:tav tm="0">
                                          <p:val>
                                            <p:strVal val="ppt_x"/>
                                          </p:val>
                                        </p:tav>
                                        <p:tav tm="100000">
                                          <p:val>
                                            <p:strVal val="0-ppt_w/2"/>
                                          </p:val>
                                        </p:tav>
                                      </p:tavLst>
                                    </p:anim>
                                    <p:anim calcmode="lin" valueType="num">
                                      <p:cBhvr additive="base">
                                        <p:cTn id="1020" dur="3000"/>
                                        <p:tgtEl>
                                          <p:spTgt spid="62"/>
                                        </p:tgtEl>
                                        <p:attrNameLst>
                                          <p:attrName>ppt_y</p:attrName>
                                        </p:attrNameLst>
                                      </p:cBhvr>
                                      <p:tavLst>
                                        <p:tav tm="0">
                                          <p:val>
                                            <p:strVal val="ppt_y"/>
                                          </p:val>
                                        </p:tav>
                                        <p:tav tm="100000">
                                          <p:val>
                                            <p:strVal val="ppt_y"/>
                                          </p:val>
                                        </p:tav>
                                      </p:tavLst>
                                    </p:anim>
                                    <p:set>
                                      <p:cBhvr>
                                        <p:cTn id="1021" dur="1" fill="hold">
                                          <p:stCondLst>
                                            <p:cond delay="29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3000"/>
                                        <p:tgtEl>
                                          <p:spTgt spid="62"/>
                                        </p:tgtEl>
                                      </p:cBhvr>
                                    </p:animEffect>
                                    <p:set>
                                      <p:cBhvr>
                                        <p:cTn id="1024" dur="1" fill="hold">
                                          <p:stCondLst>
                                            <p:cond delay="29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3000" fill="hold"/>
                                        <p:tgtEl>
                                          <p:spTgt spid="61"/>
                                        </p:tgtEl>
                                        <p:attrNameLst>
                                          <p:attrName>ppt_x</p:attrName>
                                        </p:attrNameLst>
                                      </p:cBhvr>
                                      <p:tavLst>
                                        <p:tav tm="0">
                                          <p:val>
                                            <p:strVal val="0-#ppt_w/2"/>
                                          </p:val>
                                        </p:tav>
                                        <p:tav tm="100000">
                                          <p:val>
                                            <p:strVal val="#ppt_x"/>
                                          </p:val>
                                        </p:tav>
                                      </p:tavLst>
                                    </p:anim>
                                    <p:anim calcmode="lin" valueType="num">
                                      <p:cBhvr additive="base">
                                        <p:cTn id="1028" dur="30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3000" fill="hold"/>
                                        <p:tgtEl>
                                          <p:spTgt spid="61"/>
                                        </p:tgtEl>
                                        <p:attrNameLst>
                                          <p:attrName>ppt_w</p:attrName>
                                        </p:attrNameLst>
                                      </p:cBhvr>
                                      <p:tavLst>
                                        <p:tav tm="0" fmla="#ppt_w*sin(2.5*pi*$)">
                                          <p:val>
                                            <p:fltVal val="0"/>
                                          </p:val>
                                        </p:tav>
                                        <p:tav tm="100000">
                                          <p:val>
                                            <p:fltVal val="1"/>
                                          </p:val>
                                        </p:tav>
                                      </p:tavLst>
                                    </p:anim>
                                    <p:anim calcmode="lin" valueType="num">
                                      <p:cBhvr>
                                        <p:cTn id="1032" dur="30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3000"/>
                                        <p:tgtEl>
                                          <p:spTgt spid="61"/>
                                        </p:tgtEl>
                                        <p:attrNameLst>
                                          <p:attrName>ppt_x</p:attrName>
                                        </p:attrNameLst>
                                      </p:cBhvr>
                                      <p:tavLst>
                                        <p:tav tm="0">
                                          <p:val>
                                            <p:strVal val="ppt_x"/>
                                          </p:val>
                                        </p:tav>
                                        <p:tav tm="100000">
                                          <p:val>
                                            <p:strVal val="0-ppt_w/2"/>
                                          </p:val>
                                        </p:tav>
                                      </p:tavLst>
                                    </p:anim>
                                    <p:anim calcmode="lin" valueType="num">
                                      <p:cBhvr additive="base">
                                        <p:cTn id="1035" dur="3000"/>
                                        <p:tgtEl>
                                          <p:spTgt spid="61"/>
                                        </p:tgtEl>
                                        <p:attrNameLst>
                                          <p:attrName>ppt_y</p:attrName>
                                        </p:attrNameLst>
                                      </p:cBhvr>
                                      <p:tavLst>
                                        <p:tav tm="0">
                                          <p:val>
                                            <p:strVal val="ppt_y"/>
                                          </p:val>
                                        </p:tav>
                                        <p:tav tm="100000">
                                          <p:val>
                                            <p:strVal val="ppt_y"/>
                                          </p:val>
                                        </p:tav>
                                      </p:tavLst>
                                    </p:anim>
                                    <p:set>
                                      <p:cBhvr>
                                        <p:cTn id="1036" dur="1" fill="hold">
                                          <p:stCondLst>
                                            <p:cond delay="29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3000"/>
                                        <p:tgtEl>
                                          <p:spTgt spid="61"/>
                                        </p:tgtEl>
                                      </p:cBhvr>
                                    </p:animEffect>
                                    <p:set>
                                      <p:cBhvr>
                                        <p:cTn id="1039" dur="1" fill="hold">
                                          <p:stCondLst>
                                            <p:cond delay="29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3000" fill="hold"/>
                                        <p:tgtEl>
                                          <p:spTgt spid="60"/>
                                        </p:tgtEl>
                                        <p:attrNameLst>
                                          <p:attrName>ppt_x</p:attrName>
                                        </p:attrNameLst>
                                      </p:cBhvr>
                                      <p:tavLst>
                                        <p:tav tm="0">
                                          <p:val>
                                            <p:strVal val="0-#ppt_w/2"/>
                                          </p:val>
                                        </p:tav>
                                        <p:tav tm="100000">
                                          <p:val>
                                            <p:strVal val="#ppt_x"/>
                                          </p:val>
                                        </p:tav>
                                      </p:tavLst>
                                    </p:anim>
                                    <p:anim calcmode="lin" valueType="num">
                                      <p:cBhvr additive="base">
                                        <p:cTn id="1043" dur="30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3000" fill="hold"/>
                                        <p:tgtEl>
                                          <p:spTgt spid="60"/>
                                        </p:tgtEl>
                                        <p:attrNameLst>
                                          <p:attrName>ppt_w</p:attrName>
                                        </p:attrNameLst>
                                      </p:cBhvr>
                                      <p:tavLst>
                                        <p:tav tm="0" fmla="#ppt_w*sin(2.5*pi*$)">
                                          <p:val>
                                            <p:fltVal val="0"/>
                                          </p:val>
                                        </p:tav>
                                        <p:tav tm="100000">
                                          <p:val>
                                            <p:fltVal val="1"/>
                                          </p:val>
                                        </p:tav>
                                      </p:tavLst>
                                    </p:anim>
                                    <p:anim calcmode="lin" valueType="num">
                                      <p:cBhvr>
                                        <p:cTn id="1047" dur="30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3000"/>
                                        <p:tgtEl>
                                          <p:spTgt spid="60"/>
                                        </p:tgtEl>
                                        <p:attrNameLst>
                                          <p:attrName>ppt_x</p:attrName>
                                        </p:attrNameLst>
                                      </p:cBhvr>
                                      <p:tavLst>
                                        <p:tav tm="0">
                                          <p:val>
                                            <p:strVal val="ppt_x"/>
                                          </p:val>
                                        </p:tav>
                                        <p:tav tm="100000">
                                          <p:val>
                                            <p:strVal val="0-ppt_w/2"/>
                                          </p:val>
                                        </p:tav>
                                      </p:tavLst>
                                    </p:anim>
                                    <p:anim calcmode="lin" valueType="num">
                                      <p:cBhvr additive="base">
                                        <p:cTn id="1050" dur="3000"/>
                                        <p:tgtEl>
                                          <p:spTgt spid="60"/>
                                        </p:tgtEl>
                                        <p:attrNameLst>
                                          <p:attrName>ppt_y</p:attrName>
                                        </p:attrNameLst>
                                      </p:cBhvr>
                                      <p:tavLst>
                                        <p:tav tm="0">
                                          <p:val>
                                            <p:strVal val="ppt_y"/>
                                          </p:val>
                                        </p:tav>
                                        <p:tav tm="100000">
                                          <p:val>
                                            <p:strVal val="ppt_y"/>
                                          </p:val>
                                        </p:tav>
                                      </p:tavLst>
                                    </p:anim>
                                    <p:set>
                                      <p:cBhvr>
                                        <p:cTn id="1051" dur="1" fill="hold">
                                          <p:stCondLst>
                                            <p:cond delay="29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3000"/>
                                        <p:tgtEl>
                                          <p:spTgt spid="60"/>
                                        </p:tgtEl>
                                      </p:cBhvr>
                                    </p:animEffect>
                                    <p:set>
                                      <p:cBhvr>
                                        <p:cTn id="1054" dur="1" fill="hold">
                                          <p:stCondLst>
                                            <p:cond delay="29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3000" fill="hold"/>
                                        <p:tgtEl>
                                          <p:spTgt spid="59"/>
                                        </p:tgtEl>
                                        <p:attrNameLst>
                                          <p:attrName>ppt_x</p:attrName>
                                        </p:attrNameLst>
                                      </p:cBhvr>
                                      <p:tavLst>
                                        <p:tav tm="0">
                                          <p:val>
                                            <p:strVal val="0-#ppt_w/2"/>
                                          </p:val>
                                        </p:tav>
                                        <p:tav tm="100000">
                                          <p:val>
                                            <p:strVal val="#ppt_x"/>
                                          </p:val>
                                        </p:tav>
                                      </p:tavLst>
                                    </p:anim>
                                    <p:anim calcmode="lin" valueType="num">
                                      <p:cBhvr additive="base">
                                        <p:cTn id="1058" dur="30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3000" fill="hold"/>
                                        <p:tgtEl>
                                          <p:spTgt spid="59"/>
                                        </p:tgtEl>
                                        <p:attrNameLst>
                                          <p:attrName>ppt_w</p:attrName>
                                        </p:attrNameLst>
                                      </p:cBhvr>
                                      <p:tavLst>
                                        <p:tav tm="0" fmla="#ppt_w*sin(2.5*pi*$)">
                                          <p:val>
                                            <p:fltVal val="0"/>
                                          </p:val>
                                        </p:tav>
                                        <p:tav tm="100000">
                                          <p:val>
                                            <p:fltVal val="1"/>
                                          </p:val>
                                        </p:tav>
                                      </p:tavLst>
                                    </p:anim>
                                    <p:anim calcmode="lin" valueType="num">
                                      <p:cBhvr>
                                        <p:cTn id="1062" dur="30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3000"/>
                                        <p:tgtEl>
                                          <p:spTgt spid="59"/>
                                        </p:tgtEl>
                                        <p:attrNameLst>
                                          <p:attrName>ppt_x</p:attrName>
                                        </p:attrNameLst>
                                      </p:cBhvr>
                                      <p:tavLst>
                                        <p:tav tm="0">
                                          <p:val>
                                            <p:strVal val="ppt_x"/>
                                          </p:val>
                                        </p:tav>
                                        <p:tav tm="100000">
                                          <p:val>
                                            <p:strVal val="0-ppt_w/2"/>
                                          </p:val>
                                        </p:tav>
                                      </p:tavLst>
                                    </p:anim>
                                    <p:anim calcmode="lin" valueType="num">
                                      <p:cBhvr additive="base">
                                        <p:cTn id="1065" dur="3000"/>
                                        <p:tgtEl>
                                          <p:spTgt spid="59"/>
                                        </p:tgtEl>
                                        <p:attrNameLst>
                                          <p:attrName>ppt_y</p:attrName>
                                        </p:attrNameLst>
                                      </p:cBhvr>
                                      <p:tavLst>
                                        <p:tav tm="0">
                                          <p:val>
                                            <p:strVal val="ppt_y"/>
                                          </p:val>
                                        </p:tav>
                                        <p:tav tm="100000">
                                          <p:val>
                                            <p:strVal val="ppt_y"/>
                                          </p:val>
                                        </p:tav>
                                      </p:tavLst>
                                    </p:anim>
                                    <p:set>
                                      <p:cBhvr>
                                        <p:cTn id="1066" dur="1" fill="hold">
                                          <p:stCondLst>
                                            <p:cond delay="29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3000"/>
                                        <p:tgtEl>
                                          <p:spTgt spid="59"/>
                                        </p:tgtEl>
                                      </p:cBhvr>
                                    </p:animEffect>
                                    <p:set>
                                      <p:cBhvr>
                                        <p:cTn id="1069" dur="1" fill="hold">
                                          <p:stCondLst>
                                            <p:cond delay="29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3000" fill="hold"/>
                                        <p:tgtEl>
                                          <p:spTgt spid="58"/>
                                        </p:tgtEl>
                                        <p:attrNameLst>
                                          <p:attrName>ppt_x</p:attrName>
                                        </p:attrNameLst>
                                      </p:cBhvr>
                                      <p:tavLst>
                                        <p:tav tm="0">
                                          <p:val>
                                            <p:strVal val="0-#ppt_w/2"/>
                                          </p:val>
                                        </p:tav>
                                        <p:tav tm="100000">
                                          <p:val>
                                            <p:strVal val="#ppt_x"/>
                                          </p:val>
                                        </p:tav>
                                      </p:tavLst>
                                    </p:anim>
                                    <p:anim calcmode="lin" valueType="num">
                                      <p:cBhvr additive="base">
                                        <p:cTn id="1073" dur="30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3000" fill="hold"/>
                                        <p:tgtEl>
                                          <p:spTgt spid="58"/>
                                        </p:tgtEl>
                                        <p:attrNameLst>
                                          <p:attrName>ppt_w</p:attrName>
                                        </p:attrNameLst>
                                      </p:cBhvr>
                                      <p:tavLst>
                                        <p:tav tm="0" fmla="#ppt_w*sin(2.5*pi*$)">
                                          <p:val>
                                            <p:fltVal val="0"/>
                                          </p:val>
                                        </p:tav>
                                        <p:tav tm="100000">
                                          <p:val>
                                            <p:fltVal val="1"/>
                                          </p:val>
                                        </p:tav>
                                      </p:tavLst>
                                    </p:anim>
                                    <p:anim calcmode="lin" valueType="num">
                                      <p:cBhvr>
                                        <p:cTn id="1077" dur="30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3000"/>
                                        <p:tgtEl>
                                          <p:spTgt spid="58"/>
                                        </p:tgtEl>
                                        <p:attrNameLst>
                                          <p:attrName>ppt_x</p:attrName>
                                        </p:attrNameLst>
                                      </p:cBhvr>
                                      <p:tavLst>
                                        <p:tav tm="0">
                                          <p:val>
                                            <p:strVal val="ppt_x"/>
                                          </p:val>
                                        </p:tav>
                                        <p:tav tm="100000">
                                          <p:val>
                                            <p:strVal val="0-ppt_w/2"/>
                                          </p:val>
                                        </p:tav>
                                      </p:tavLst>
                                    </p:anim>
                                    <p:anim calcmode="lin" valueType="num">
                                      <p:cBhvr additive="base">
                                        <p:cTn id="1080" dur="3000"/>
                                        <p:tgtEl>
                                          <p:spTgt spid="58"/>
                                        </p:tgtEl>
                                        <p:attrNameLst>
                                          <p:attrName>ppt_y</p:attrName>
                                        </p:attrNameLst>
                                      </p:cBhvr>
                                      <p:tavLst>
                                        <p:tav tm="0">
                                          <p:val>
                                            <p:strVal val="ppt_y"/>
                                          </p:val>
                                        </p:tav>
                                        <p:tav tm="100000">
                                          <p:val>
                                            <p:strVal val="ppt_y"/>
                                          </p:val>
                                        </p:tav>
                                      </p:tavLst>
                                    </p:anim>
                                    <p:set>
                                      <p:cBhvr>
                                        <p:cTn id="1081" dur="1" fill="hold">
                                          <p:stCondLst>
                                            <p:cond delay="29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3000"/>
                                        <p:tgtEl>
                                          <p:spTgt spid="58"/>
                                        </p:tgtEl>
                                      </p:cBhvr>
                                    </p:animEffect>
                                    <p:set>
                                      <p:cBhvr>
                                        <p:cTn id="1084" dur="1" fill="hold">
                                          <p:stCondLst>
                                            <p:cond delay="29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3000" fill="hold"/>
                                        <p:tgtEl>
                                          <p:spTgt spid="57"/>
                                        </p:tgtEl>
                                        <p:attrNameLst>
                                          <p:attrName>ppt_x</p:attrName>
                                        </p:attrNameLst>
                                      </p:cBhvr>
                                      <p:tavLst>
                                        <p:tav tm="0">
                                          <p:val>
                                            <p:strVal val="0-#ppt_w/2"/>
                                          </p:val>
                                        </p:tav>
                                        <p:tav tm="100000">
                                          <p:val>
                                            <p:strVal val="#ppt_x"/>
                                          </p:val>
                                        </p:tav>
                                      </p:tavLst>
                                    </p:anim>
                                    <p:anim calcmode="lin" valueType="num">
                                      <p:cBhvr additive="base">
                                        <p:cTn id="1088" dur="30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3000" fill="hold"/>
                                        <p:tgtEl>
                                          <p:spTgt spid="57"/>
                                        </p:tgtEl>
                                        <p:attrNameLst>
                                          <p:attrName>ppt_w</p:attrName>
                                        </p:attrNameLst>
                                      </p:cBhvr>
                                      <p:tavLst>
                                        <p:tav tm="0" fmla="#ppt_w*sin(2.5*pi*$)">
                                          <p:val>
                                            <p:fltVal val="0"/>
                                          </p:val>
                                        </p:tav>
                                        <p:tav tm="100000">
                                          <p:val>
                                            <p:fltVal val="1"/>
                                          </p:val>
                                        </p:tav>
                                      </p:tavLst>
                                    </p:anim>
                                    <p:anim calcmode="lin" valueType="num">
                                      <p:cBhvr>
                                        <p:cTn id="1092" dur="30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3000"/>
                                        <p:tgtEl>
                                          <p:spTgt spid="57"/>
                                        </p:tgtEl>
                                        <p:attrNameLst>
                                          <p:attrName>ppt_x</p:attrName>
                                        </p:attrNameLst>
                                      </p:cBhvr>
                                      <p:tavLst>
                                        <p:tav tm="0">
                                          <p:val>
                                            <p:strVal val="ppt_x"/>
                                          </p:val>
                                        </p:tav>
                                        <p:tav tm="100000">
                                          <p:val>
                                            <p:strVal val="0-ppt_w/2"/>
                                          </p:val>
                                        </p:tav>
                                      </p:tavLst>
                                    </p:anim>
                                    <p:anim calcmode="lin" valueType="num">
                                      <p:cBhvr additive="base">
                                        <p:cTn id="1095" dur="3000"/>
                                        <p:tgtEl>
                                          <p:spTgt spid="57"/>
                                        </p:tgtEl>
                                        <p:attrNameLst>
                                          <p:attrName>ppt_y</p:attrName>
                                        </p:attrNameLst>
                                      </p:cBhvr>
                                      <p:tavLst>
                                        <p:tav tm="0">
                                          <p:val>
                                            <p:strVal val="ppt_y"/>
                                          </p:val>
                                        </p:tav>
                                        <p:tav tm="100000">
                                          <p:val>
                                            <p:strVal val="ppt_y"/>
                                          </p:val>
                                        </p:tav>
                                      </p:tavLst>
                                    </p:anim>
                                    <p:set>
                                      <p:cBhvr>
                                        <p:cTn id="1096" dur="1" fill="hold">
                                          <p:stCondLst>
                                            <p:cond delay="29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3000"/>
                                        <p:tgtEl>
                                          <p:spTgt spid="57"/>
                                        </p:tgtEl>
                                      </p:cBhvr>
                                    </p:animEffect>
                                    <p:set>
                                      <p:cBhvr>
                                        <p:cTn id="1099" dur="1" fill="hold">
                                          <p:stCondLst>
                                            <p:cond delay="29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3000" fill="hold"/>
                                        <p:tgtEl>
                                          <p:spTgt spid="56"/>
                                        </p:tgtEl>
                                        <p:attrNameLst>
                                          <p:attrName>ppt_x</p:attrName>
                                        </p:attrNameLst>
                                      </p:cBhvr>
                                      <p:tavLst>
                                        <p:tav tm="0">
                                          <p:val>
                                            <p:strVal val="0-#ppt_w/2"/>
                                          </p:val>
                                        </p:tav>
                                        <p:tav tm="100000">
                                          <p:val>
                                            <p:strVal val="#ppt_x"/>
                                          </p:val>
                                        </p:tav>
                                      </p:tavLst>
                                    </p:anim>
                                    <p:anim calcmode="lin" valueType="num">
                                      <p:cBhvr additive="base">
                                        <p:cTn id="1103" dur="30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3000" fill="hold"/>
                                        <p:tgtEl>
                                          <p:spTgt spid="56"/>
                                        </p:tgtEl>
                                        <p:attrNameLst>
                                          <p:attrName>ppt_w</p:attrName>
                                        </p:attrNameLst>
                                      </p:cBhvr>
                                      <p:tavLst>
                                        <p:tav tm="0" fmla="#ppt_w*sin(2.5*pi*$)">
                                          <p:val>
                                            <p:fltVal val="0"/>
                                          </p:val>
                                        </p:tav>
                                        <p:tav tm="100000">
                                          <p:val>
                                            <p:fltVal val="1"/>
                                          </p:val>
                                        </p:tav>
                                      </p:tavLst>
                                    </p:anim>
                                    <p:anim calcmode="lin" valueType="num">
                                      <p:cBhvr>
                                        <p:cTn id="1107" dur="30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3000"/>
                                        <p:tgtEl>
                                          <p:spTgt spid="56"/>
                                        </p:tgtEl>
                                        <p:attrNameLst>
                                          <p:attrName>ppt_x</p:attrName>
                                        </p:attrNameLst>
                                      </p:cBhvr>
                                      <p:tavLst>
                                        <p:tav tm="0">
                                          <p:val>
                                            <p:strVal val="ppt_x"/>
                                          </p:val>
                                        </p:tav>
                                        <p:tav tm="100000">
                                          <p:val>
                                            <p:strVal val="0-ppt_w/2"/>
                                          </p:val>
                                        </p:tav>
                                      </p:tavLst>
                                    </p:anim>
                                    <p:anim calcmode="lin" valueType="num">
                                      <p:cBhvr additive="base">
                                        <p:cTn id="1110" dur="3000"/>
                                        <p:tgtEl>
                                          <p:spTgt spid="56"/>
                                        </p:tgtEl>
                                        <p:attrNameLst>
                                          <p:attrName>ppt_y</p:attrName>
                                        </p:attrNameLst>
                                      </p:cBhvr>
                                      <p:tavLst>
                                        <p:tav tm="0">
                                          <p:val>
                                            <p:strVal val="ppt_y"/>
                                          </p:val>
                                        </p:tav>
                                        <p:tav tm="100000">
                                          <p:val>
                                            <p:strVal val="ppt_y"/>
                                          </p:val>
                                        </p:tav>
                                      </p:tavLst>
                                    </p:anim>
                                    <p:set>
                                      <p:cBhvr>
                                        <p:cTn id="1111" dur="1" fill="hold">
                                          <p:stCondLst>
                                            <p:cond delay="29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3000"/>
                                        <p:tgtEl>
                                          <p:spTgt spid="56"/>
                                        </p:tgtEl>
                                      </p:cBhvr>
                                    </p:animEffect>
                                    <p:set>
                                      <p:cBhvr>
                                        <p:cTn id="1114" dur="1" fill="hold">
                                          <p:stCondLst>
                                            <p:cond delay="29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3000" fill="hold"/>
                                        <p:tgtEl>
                                          <p:spTgt spid="55"/>
                                        </p:tgtEl>
                                        <p:attrNameLst>
                                          <p:attrName>ppt_x</p:attrName>
                                        </p:attrNameLst>
                                      </p:cBhvr>
                                      <p:tavLst>
                                        <p:tav tm="0">
                                          <p:val>
                                            <p:strVal val="0-#ppt_w/2"/>
                                          </p:val>
                                        </p:tav>
                                        <p:tav tm="100000">
                                          <p:val>
                                            <p:strVal val="#ppt_x"/>
                                          </p:val>
                                        </p:tav>
                                      </p:tavLst>
                                    </p:anim>
                                    <p:anim calcmode="lin" valueType="num">
                                      <p:cBhvr additive="base">
                                        <p:cTn id="1118" dur="30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3000" fill="hold"/>
                                        <p:tgtEl>
                                          <p:spTgt spid="55"/>
                                        </p:tgtEl>
                                        <p:attrNameLst>
                                          <p:attrName>ppt_w</p:attrName>
                                        </p:attrNameLst>
                                      </p:cBhvr>
                                      <p:tavLst>
                                        <p:tav tm="0" fmla="#ppt_w*sin(2.5*pi*$)">
                                          <p:val>
                                            <p:fltVal val="0"/>
                                          </p:val>
                                        </p:tav>
                                        <p:tav tm="100000">
                                          <p:val>
                                            <p:fltVal val="1"/>
                                          </p:val>
                                        </p:tav>
                                      </p:tavLst>
                                    </p:anim>
                                    <p:anim calcmode="lin" valueType="num">
                                      <p:cBhvr>
                                        <p:cTn id="1122" dur="30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3000"/>
                                        <p:tgtEl>
                                          <p:spTgt spid="55"/>
                                        </p:tgtEl>
                                        <p:attrNameLst>
                                          <p:attrName>ppt_x</p:attrName>
                                        </p:attrNameLst>
                                      </p:cBhvr>
                                      <p:tavLst>
                                        <p:tav tm="0">
                                          <p:val>
                                            <p:strVal val="ppt_x"/>
                                          </p:val>
                                        </p:tav>
                                        <p:tav tm="100000">
                                          <p:val>
                                            <p:strVal val="0-ppt_w/2"/>
                                          </p:val>
                                        </p:tav>
                                      </p:tavLst>
                                    </p:anim>
                                    <p:anim calcmode="lin" valueType="num">
                                      <p:cBhvr additive="base">
                                        <p:cTn id="1125" dur="3000"/>
                                        <p:tgtEl>
                                          <p:spTgt spid="55"/>
                                        </p:tgtEl>
                                        <p:attrNameLst>
                                          <p:attrName>ppt_y</p:attrName>
                                        </p:attrNameLst>
                                      </p:cBhvr>
                                      <p:tavLst>
                                        <p:tav tm="0">
                                          <p:val>
                                            <p:strVal val="ppt_y"/>
                                          </p:val>
                                        </p:tav>
                                        <p:tav tm="100000">
                                          <p:val>
                                            <p:strVal val="ppt_y"/>
                                          </p:val>
                                        </p:tav>
                                      </p:tavLst>
                                    </p:anim>
                                    <p:set>
                                      <p:cBhvr>
                                        <p:cTn id="1126" dur="1" fill="hold">
                                          <p:stCondLst>
                                            <p:cond delay="29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3000"/>
                                        <p:tgtEl>
                                          <p:spTgt spid="55"/>
                                        </p:tgtEl>
                                      </p:cBhvr>
                                    </p:animEffect>
                                    <p:set>
                                      <p:cBhvr>
                                        <p:cTn id="1129" dur="1" fill="hold">
                                          <p:stCondLst>
                                            <p:cond delay="29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3000" fill="hold"/>
                                        <p:tgtEl>
                                          <p:spTgt spid="54"/>
                                        </p:tgtEl>
                                        <p:attrNameLst>
                                          <p:attrName>ppt_x</p:attrName>
                                        </p:attrNameLst>
                                      </p:cBhvr>
                                      <p:tavLst>
                                        <p:tav tm="0">
                                          <p:val>
                                            <p:strVal val="0-#ppt_w/2"/>
                                          </p:val>
                                        </p:tav>
                                        <p:tav tm="100000">
                                          <p:val>
                                            <p:strVal val="#ppt_x"/>
                                          </p:val>
                                        </p:tav>
                                      </p:tavLst>
                                    </p:anim>
                                    <p:anim calcmode="lin" valueType="num">
                                      <p:cBhvr additive="base">
                                        <p:cTn id="1133" dur="30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3000" fill="hold"/>
                                        <p:tgtEl>
                                          <p:spTgt spid="54"/>
                                        </p:tgtEl>
                                        <p:attrNameLst>
                                          <p:attrName>ppt_w</p:attrName>
                                        </p:attrNameLst>
                                      </p:cBhvr>
                                      <p:tavLst>
                                        <p:tav tm="0" fmla="#ppt_w*sin(2.5*pi*$)">
                                          <p:val>
                                            <p:fltVal val="0"/>
                                          </p:val>
                                        </p:tav>
                                        <p:tav tm="100000">
                                          <p:val>
                                            <p:fltVal val="1"/>
                                          </p:val>
                                        </p:tav>
                                      </p:tavLst>
                                    </p:anim>
                                    <p:anim calcmode="lin" valueType="num">
                                      <p:cBhvr>
                                        <p:cTn id="1137" dur="30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3000"/>
                                        <p:tgtEl>
                                          <p:spTgt spid="54"/>
                                        </p:tgtEl>
                                        <p:attrNameLst>
                                          <p:attrName>ppt_x</p:attrName>
                                        </p:attrNameLst>
                                      </p:cBhvr>
                                      <p:tavLst>
                                        <p:tav tm="0">
                                          <p:val>
                                            <p:strVal val="ppt_x"/>
                                          </p:val>
                                        </p:tav>
                                        <p:tav tm="100000">
                                          <p:val>
                                            <p:strVal val="0-ppt_w/2"/>
                                          </p:val>
                                        </p:tav>
                                      </p:tavLst>
                                    </p:anim>
                                    <p:anim calcmode="lin" valueType="num">
                                      <p:cBhvr additive="base">
                                        <p:cTn id="1140" dur="3000"/>
                                        <p:tgtEl>
                                          <p:spTgt spid="54"/>
                                        </p:tgtEl>
                                        <p:attrNameLst>
                                          <p:attrName>ppt_y</p:attrName>
                                        </p:attrNameLst>
                                      </p:cBhvr>
                                      <p:tavLst>
                                        <p:tav tm="0">
                                          <p:val>
                                            <p:strVal val="ppt_y"/>
                                          </p:val>
                                        </p:tav>
                                        <p:tav tm="100000">
                                          <p:val>
                                            <p:strVal val="ppt_y"/>
                                          </p:val>
                                        </p:tav>
                                      </p:tavLst>
                                    </p:anim>
                                    <p:set>
                                      <p:cBhvr>
                                        <p:cTn id="1141" dur="1" fill="hold">
                                          <p:stCondLst>
                                            <p:cond delay="29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3000"/>
                                        <p:tgtEl>
                                          <p:spTgt spid="54"/>
                                        </p:tgtEl>
                                      </p:cBhvr>
                                    </p:animEffect>
                                    <p:set>
                                      <p:cBhvr>
                                        <p:cTn id="1144" dur="1" fill="hold">
                                          <p:stCondLst>
                                            <p:cond delay="29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3000" fill="hold"/>
                                        <p:tgtEl>
                                          <p:spTgt spid="53"/>
                                        </p:tgtEl>
                                        <p:attrNameLst>
                                          <p:attrName>ppt_x</p:attrName>
                                        </p:attrNameLst>
                                      </p:cBhvr>
                                      <p:tavLst>
                                        <p:tav tm="0">
                                          <p:val>
                                            <p:strVal val="0-#ppt_w/2"/>
                                          </p:val>
                                        </p:tav>
                                        <p:tav tm="100000">
                                          <p:val>
                                            <p:strVal val="#ppt_x"/>
                                          </p:val>
                                        </p:tav>
                                      </p:tavLst>
                                    </p:anim>
                                    <p:anim calcmode="lin" valueType="num">
                                      <p:cBhvr additive="base">
                                        <p:cTn id="1148" dur="30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3000" fill="hold"/>
                                        <p:tgtEl>
                                          <p:spTgt spid="53"/>
                                        </p:tgtEl>
                                        <p:attrNameLst>
                                          <p:attrName>ppt_w</p:attrName>
                                        </p:attrNameLst>
                                      </p:cBhvr>
                                      <p:tavLst>
                                        <p:tav tm="0" fmla="#ppt_w*sin(2.5*pi*$)">
                                          <p:val>
                                            <p:fltVal val="0"/>
                                          </p:val>
                                        </p:tav>
                                        <p:tav tm="100000">
                                          <p:val>
                                            <p:fltVal val="1"/>
                                          </p:val>
                                        </p:tav>
                                      </p:tavLst>
                                    </p:anim>
                                    <p:anim calcmode="lin" valueType="num">
                                      <p:cBhvr>
                                        <p:cTn id="1152" dur="30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3000"/>
                                        <p:tgtEl>
                                          <p:spTgt spid="53"/>
                                        </p:tgtEl>
                                        <p:attrNameLst>
                                          <p:attrName>ppt_x</p:attrName>
                                        </p:attrNameLst>
                                      </p:cBhvr>
                                      <p:tavLst>
                                        <p:tav tm="0">
                                          <p:val>
                                            <p:strVal val="ppt_x"/>
                                          </p:val>
                                        </p:tav>
                                        <p:tav tm="100000">
                                          <p:val>
                                            <p:strVal val="0-ppt_w/2"/>
                                          </p:val>
                                        </p:tav>
                                      </p:tavLst>
                                    </p:anim>
                                    <p:anim calcmode="lin" valueType="num">
                                      <p:cBhvr additive="base">
                                        <p:cTn id="1155" dur="3000"/>
                                        <p:tgtEl>
                                          <p:spTgt spid="53"/>
                                        </p:tgtEl>
                                        <p:attrNameLst>
                                          <p:attrName>ppt_y</p:attrName>
                                        </p:attrNameLst>
                                      </p:cBhvr>
                                      <p:tavLst>
                                        <p:tav tm="0">
                                          <p:val>
                                            <p:strVal val="ppt_y"/>
                                          </p:val>
                                        </p:tav>
                                        <p:tav tm="100000">
                                          <p:val>
                                            <p:strVal val="ppt_y"/>
                                          </p:val>
                                        </p:tav>
                                      </p:tavLst>
                                    </p:anim>
                                    <p:set>
                                      <p:cBhvr>
                                        <p:cTn id="1156" dur="1" fill="hold">
                                          <p:stCondLst>
                                            <p:cond delay="29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3000"/>
                                        <p:tgtEl>
                                          <p:spTgt spid="53"/>
                                        </p:tgtEl>
                                      </p:cBhvr>
                                    </p:animEffect>
                                    <p:set>
                                      <p:cBhvr>
                                        <p:cTn id="1159" dur="1" fill="hold">
                                          <p:stCondLst>
                                            <p:cond delay="29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3000" fill="hold"/>
                                        <p:tgtEl>
                                          <p:spTgt spid="52"/>
                                        </p:tgtEl>
                                        <p:attrNameLst>
                                          <p:attrName>ppt_x</p:attrName>
                                        </p:attrNameLst>
                                      </p:cBhvr>
                                      <p:tavLst>
                                        <p:tav tm="0">
                                          <p:val>
                                            <p:strVal val="0-#ppt_w/2"/>
                                          </p:val>
                                        </p:tav>
                                        <p:tav tm="100000">
                                          <p:val>
                                            <p:strVal val="#ppt_x"/>
                                          </p:val>
                                        </p:tav>
                                      </p:tavLst>
                                    </p:anim>
                                    <p:anim calcmode="lin" valueType="num">
                                      <p:cBhvr additive="base">
                                        <p:cTn id="1163" dur="30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3000" fill="hold"/>
                                        <p:tgtEl>
                                          <p:spTgt spid="52"/>
                                        </p:tgtEl>
                                        <p:attrNameLst>
                                          <p:attrName>ppt_w</p:attrName>
                                        </p:attrNameLst>
                                      </p:cBhvr>
                                      <p:tavLst>
                                        <p:tav tm="0" fmla="#ppt_w*sin(2.5*pi*$)">
                                          <p:val>
                                            <p:fltVal val="0"/>
                                          </p:val>
                                        </p:tav>
                                        <p:tav tm="100000">
                                          <p:val>
                                            <p:fltVal val="1"/>
                                          </p:val>
                                        </p:tav>
                                      </p:tavLst>
                                    </p:anim>
                                    <p:anim calcmode="lin" valueType="num">
                                      <p:cBhvr>
                                        <p:cTn id="1167" dur="30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3000"/>
                                        <p:tgtEl>
                                          <p:spTgt spid="52"/>
                                        </p:tgtEl>
                                        <p:attrNameLst>
                                          <p:attrName>ppt_x</p:attrName>
                                        </p:attrNameLst>
                                      </p:cBhvr>
                                      <p:tavLst>
                                        <p:tav tm="0">
                                          <p:val>
                                            <p:strVal val="ppt_x"/>
                                          </p:val>
                                        </p:tav>
                                        <p:tav tm="100000">
                                          <p:val>
                                            <p:strVal val="0-ppt_w/2"/>
                                          </p:val>
                                        </p:tav>
                                      </p:tavLst>
                                    </p:anim>
                                    <p:anim calcmode="lin" valueType="num">
                                      <p:cBhvr additive="base">
                                        <p:cTn id="1170" dur="3000"/>
                                        <p:tgtEl>
                                          <p:spTgt spid="52"/>
                                        </p:tgtEl>
                                        <p:attrNameLst>
                                          <p:attrName>ppt_y</p:attrName>
                                        </p:attrNameLst>
                                      </p:cBhvr>
                                      <p:tavLst>
                                        <p:tav tm="0">
                                          <p:val>
                                            <p:strVal val="ppt_y"/>
                                          </p:val>
                                        </p:tav>
                                        <p:tav tm="100000">
                                          <p:val>
                                            <p:strVal val="ppt_y"/>
                                          </p:val>
                                        </p:tav>
                                      </p:tavLst>
                                    </p:anim>
                                    <p:set>
                                      <p:cBhvr>
                                        <p:cTn id="1171" dur="1" fill="hold">
                                          <p:stCondLst>
                                            <p:cond delay="29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3000"/>
                                        <p:tgtEl>
                                          <p:spTgt spid="52"/>
                                        </p:tgtEl>
                                      </p:cBhvr>
                                    </p:animEffect>
                                    <p:set>
                                      <p:cBhvr>
                                        <p:cTn id="1174" dur="1" fill="hold">
                                          <p:stCondLst>
                                            <p:cond delay="29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3000" fill="hold"/>
                                        <p:tgtEl>
                                          <p:spTgt spid="51"/>
                                        </p:tgtEl>
                                        <p:attrNameLst>
                                          <p:attrName>ppt_x</p:attrName>
                                        </p:attrNameLst>
                                      </p:cBhvr>
                                      <p:tavLst>
                                        <p:tav tm="0">
                                          <p:val>
                                            <p:strVal val="0-#ppt_w/2"/>
                                          </p:val>
                                        </p:tav>
                                        <p:tav tm="100000">
                                          <p:val>
                                            <p:strVal val="#ppt_x"/>
                                          </p:val>
                                        </p:tav>
                                      </p:tavLst>
                                    </p:anim>
                                    <p:anim calcmode="lin" valueType="num">
                                      <p:cBhvr additive="base">
                                        <p:cTn id="1178" dur="30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3000" fill="hold"/>
                                        <p:tgtEl>
                                          <p:spTgt spid="51"/>
                                        </p:tgtEl>
                                        <p:attrNameLst>
                                          <p:attrName>ppt_w</p:attrName>
                                        </p:attrNameLst>
                                      </p:cBhvr>
                                      <p:tavLst>
                                        <p:tav tm="0" fmla="#ppt_w*sin(2.5*pi*$)">
                                          <p:val>
                                            <p:fltVal val="0"/>
                                          </p:val>
                                        </p:tav>
                                        <p:tav tm="100000">
                                          <p:val>
                                            <p:fltVal val="1"/>
                                          </p:val>
                                        </p:tav>
                                      </p:tavLst>
                                    </p:anim>
                                    <p:anim calcmode="lin" valueType="num">
                                      <p:cBhvr>
                                        <p:cTn id="1182" dur="30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3000"/>
                                        <p:tgtEl>
                                          <p:spTgt spid="51"/>
                                        </p:tgtEl>
                                        <p:attrNameLst>
                                          <p:attrName>ppt_x</p:attrName>
                                        </p:attrNameLst>
                                      </p:cBhvr>
                                      <p:tavLst>
                                        <p:tav tm="0">
                                          <p:val>
                                            <p:strVal val="ppt_x"/>
                                          </p:val>
                                        </p:tav>
                                        <p:tav tm="100000">
                                          <p:val>
                                            <p:strVal val="0-ppt_w/2"/>
                                          </p:val>
                                        </p:tav>
                                      </p:tavLst>
                                    </p:anim>
                                    <p:anim calcmode="lin" valueType="num">
                                      <p:cBhvr additive="base">
                                        <p:cTn id="1185" dur="3000"/>
                                        <p:tgtEl>
                                          <p:spTgt spid="51"/>
                                        </p:tgtEl>
                                        <p:attrNameLst>
                                          <p:attrName>ppt_y</p:attrName>
                                        </p:attrNameLst>
                                      </p:cBhvr>
                                      <p:tavLst>
                                        <p:tav tm="0">
                                          <p:val>
                                            <p:strVal val="ppt_y"/>
                                          </p:val>
                                        </p:tav>
                                        <p:tav tm="100000">
                                          <p:val>
                                            <p:strVal val="ppt_y"/>
                                          </p:val>
                                        </p:tav>
                                      </p:tavLst>
                                    </p:anim>
                                    <p:set>
                                      <p:cBhvr>
                                        <p:cTn id="1186" dur="1" fill="hold">
                                          <p:stCondLst>
                                            <p:cond delay="29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3000"/>
                                        <p:tgtEl>
                                          <p:spTgt spid="51"/>
                                        </p:tgtEl>
                                      </p:cBhvr>
                                    </p:animEffect>
                                    <p:set>
                                      <p:cBhvr>
                                        <p:cTn id="1189" dur="1" fill="hold">
                                          <p:stCondLst>
                                            <p:cond delay="29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3000" fill="hold"/>
                                        <p:tgtEl>
                                          <p:spTgt spid="50"/>
                                        </p:tgtEl>
                                        <p:attrNameLst>
                                          <p:attrName>ppt_x</p:attrName>
                                        </p:attrNameLst>
                                      </p:cBhvr>
                                      <p:tavLst>
                                        <p:tav tm="0">
                                          <p:val>
                                            <p:strVal val="0-#ppt_w/2"/>
                                          </p:val>
                                        </p:tav>
                                        <p:tav tm="100000">
                                          <p:val>
                                            <p:strVal val="#ppt_x"/>
                                          </p:val>
                                        </p:tav>
                                      </p:tavLst>
                                    </p:anim>
                                    <p:anim calcmode="lin" valueType="num">
                                      <p:cBhvr additive="base">
                                        <p:cTn id="1193" dur="30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3000" fill="hold"/>
                                        <p:tgtEl>
                                          <p:spTgt spid="50"/>
                                        </p:tgtEl>
                                        <p:attrNameLst>
                                          <p:attrName>ppt_w</p:attrName>
                                        </p:attrNameLst>
                                      </p:cBhvr>
                                      <p:tavLst>
                                        <p:tav tm="0" fmla="#ppt_w*sin(2.5*pi*$)">
                                          <p:val>
                                            <p:fltVal val="0"/>
                                          </p:val>
                                        </p:tav>
                                        <p:tav tm="100000">
                                          <p:val>
                                            <p:fltVal val="1"/>
                                          </p:val>
                                        </p:tav>
                                      </p:tavLst>
                                    </p:anim>
                                    <p:anim calcmode="lin" valueType="num">
                                      <p:cBhvr>
                                        <p:cTn id="1197" dur="30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3000"/>
                                        <p:tgtEl>
                                          <p:spTgt spid="50"/>
                                        </p:tgtEl>
                                        <p:attrNameLst>
                                          <p:attrName>ppt_x</p:attrName>
                                        </p:attrNameLst>
                                      </p:cBhvr>
                                      <p:tavLst>
                                        <p:tav tm="0">
                                          <p:val>
                                            <p:strVal val="ppt_x"/>
                                          </p:val>
                                        </p:tav>
                                        <p:tav tm="100000">
                                          <p:val>
                                            <p:strVal val="0-ppt_w/2"/>
                                          </p:val>
                                        </p:tav>
                                      </p:tavLst>
                                    </p:anim>
                                    <p:anim calcmode="lin" valueType="num">
                                      <p:cBhvr additive="base">
                                        <p:cTn id="1200" dur="3000"/>
                                        <p:tgtEl>
                                          <p:spTgt spid="50"/>
                                        </p:tgtEl>
                                        <p:attrNameLst>
                                          <p:attrName>ppt_y</p:attrName>
                                        </p:attrNameLst>
                                      </p:cBhvr>
                                      <p:tavLst>
                                        <p:tav tm="0">
                                          <p:val>
                                            <p:strVal val="ppt_y"/>
                                          </p:val>
                                        </p:tav>
                                        <p:tav tm="100000">
                                          <p:val>
                                            <p:strVal val="ppt_y"/>
                                          </p:val>
                                        </p:tav>
                                      </p:tavLst>
                                    </p:anim>
                                    <p:set>
                                      <p:cBhvr>
                                        <p:cTn id="1201" dur="1" fill="hold">
                                          <p:stCondLst>
                                            <p:cond delay="29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3000"/>
                                        <p:tgtEl>
                                          <p:spTgt spid="50"/>
                                        </p:tgtEl>
                                      </p:cBhvr>
                                    </p:animEffect>
                                    <p:set>
                                      <p:cBhvr>
                                        <p:cTn id="1204" dur="1" fill="hold">
                                          <p:stCondLst>
                                            <p:cond delay="29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3000" fill="hold"/>
                                        <p:tgtEl>
                                          <p:spTgt spid="49"/>
                                        </p:tgtEl>
                                        <p:attrNameLst>
                                          <p:attrName>ppt_x</p:attrName>
                                        </p:attrNameLst>
                                      </p:cBhvr>
                                      <p:tavLst>
                                        <p:tav tm="0">
                                          <p:val>
                                            <p:strVal val="0-#ppt_w/2"/>
                                          </p:val>
                                        </p:tav>
                                        <p:tav tm="100000">
                                          <p:val>
                                            <p:strVal val="#ppt_x"/>
                                          </p:val>
                                        </p:tav>
                                      </p:tavLst>
                                    </p:anim>
                                    <p:anim calcmode="lin" valueType="num">
                                      <p:cBhvr additive="base">
                                        <p:cTn id="1208" dur="30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3000" fill="hold"/>
                                        <p:tgtEl>
                                          <p:spTgt spid="49"/>
                                        </p:tgtEl>
                                        <p:attrNameLst>
                                          <p:attrName>ppt_w</p:attrName>
                                        </p:attrNameLst>
                                      </p:cBhvr>
                                      <p:tavLst>
                                        <p:tav tm="0" fmla="#ppt_w*sin(2.5*pi*$)">
                                          <p:val>
                                            <p:fltVal val="0"/>
                                          </p:val>
                                        </p:tav>
                                        <p:tav tm="100000">
                                          <p:val>
                                            <p:fltVal val="1"/>
                                          </p:val>
                                        </p:tav>
                                      </p:tavLst>
                                    </p:anim>
                                    <p:anim calcmode="lin" valueType="num">
                                      <p:cBhvr>
                                        <p:cTn id="1212" dur="30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3000"/>
                                        <p:tgtEl>
                                          <p:spTgt spid="49"/>
                                        </p:tgtEl>
                                        <p:attrNameLst>
                                          <p:attrName>ppt_x</p:attrName>
                                        </p:attrNameLst>
                                      </p:cBhvr>
                                      <p:tavLst>
                                        <p:tav tm="0">
                                          <p:val>
                                            <p:strVal val="ppt_x"/>
                                          </p:val>
                                        </p:tav>
                                        <p:tav tm="100000">
                                          <p:val>
                                            <p:strVal val="0-ppt_w/2"/>
                                          </p:val>
                                        </p:tav>
                                      </p:tavLst>
                                    </p:anim>
                                    <p:anim calcmode="lin" valueType="num">
                                      <p:cBhvr additive="base">
                                        <p:cTn id="1215" dur="3000"/>
                                        <p:tgtEl>
                                          <p:spTgt spid="49"/>
                                        </p:tgtEl>
                                        <p:attrNameLst>
                                          <p:attrName>ppt_y</p:attrName>
                                        </p:attrNameLst>
                                      </p:cBhvr>
                                      <p:tavLst>
                                        <p:tav tm="0">
                                          <p:val>
                                            <p:strVal val="ppt_y"/>
                                          </p:val>
                                        </p:tav>
                                        <p:tav tm="100000">
                                          <p:val>
                                            <p:strVal val="ppt_y"/>
                                          </p:val>
                                        </p:tav>
                                      </p:tavLst>
                                    </p:anim>
                                    <p:set>
                                      <p:cBhvr>
                                        <p:cTn id="1216" dur="1" fill="hold">
                                          <p:stCondLst>
                                            <p:cond delay="29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3000"/>
                                        <p:tgtEl>
                                          <p:spTgt spid="49"/>
                                        </p:tgtEl>
                                      </p:cBhvr>
                                    </p:animEffect>
                                    <p:set>
                                      <p:cBhvr>
                                        <p:cTn id="1219" dur="1" fill="hold">
                                          <p:stCondLst>
                                            <p:cond delay="29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3000" fill="hold"/>
                                        <p:tgtEl>
                                          <p:spTgt spid="48"/>
                                        </p:tgtEl>
                                        <p:attrNameLst>
                                          <p:attrName>ppt_x</p:attrName>
                                        </p:attrNameLst>
                                      </p:cBhvr>
                                      <p:tavLst>
                                        <p:tav tm="0">
                                          <p:val>
                                            <p:strVal val="0-#ppt_w/2"/>
                                          </p:val>
                                        </p:tav>
                                        <p:tav tm="100000">
                                          <p:val>
                                            <p:strVal val="#ppt_x"/>
                                          </p:val>
                                        </p:tav>
                                      </p:tavLst>
                                    </p:anim>
                                    <p:anim calcmode="lin" valueType="num">
                                      <p:cBhvr additive="base">
                                        <p:cTn id="1223" dur="30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3000" fill="hold"/>
                                        <p:tgtEl>
                                          <p:spTgt spid="48"/>
                                        </p:tgtEl>
                                        <p:attrNameLst>
                                          <p:attrName>ppt_w</p:attrName>
                                        </p:attrNameLst>
                                      </p:cBhvr>
                                      <p:tavLst>
                                        <p:tav tm="0" fmla="#ppt_w*sin(2.5*pi*$)">
                                          <p:val>
                                            <p:fltVal val="0"/>
                                          </p:val>
                                        </p:tav>
                                        <p:tav tm="100000">
                                          <p:val>
                                            <p:fltVal val="1"/>
                                          </p:val>
                                        </p:tav>
                                      </p:tavLst>
                                    </p:anim>
                                    <p:anim calcmode="lin" valueType="num">
                                      <p:cBhvr>
                                        <p:cTn id="1227" dur="30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3000"/>
                                        <p:tgtEl>
                                          <p:spTgt spid="48"/>
                                        </p:tgtEl>
                                        <p:attrNameLst>
                                          <p:attrName>ppt_x</p:attrName>
                                        </p:attrNameLst>
                                      </p:cBhvr>
                                      <p:tavLst>
                                        <p:tav tm="0">
                                          <p:val>
                                            <p:strVal val="ppt_x"/>
                                          </p:val>
                                        </p:tav>
                                        <p:tav tm="100000">
                                          <p:val>
                                            <p:strVal val="0-ppt_w/2"/>
                                          </p:val>
                                        </p:tav>
                                      </p:tavLst>
                                    </p:anim>
                                    <p:anim calcmode="lin" valueType="num">
                                      <p:cBhvr additive="base">
                                        <p:cTn id="1230" dur="3000"/>
                                        <p:tgtEl>
                                          <p:spTgt spid="48"/>
                                        </p:tgtEl>
                                        <p:attrNameLst>
                                          <p:attrName>ppt_y</p:attrName>
                                        </p:attrNameLst>
                                      </p:cBhvr>
                                      <p:tavLst>
                                        <p:tav tm="0">
                                          <p:val>
                                            <p:strVal val="ppt_y"/>
                                          </p:val>
                                        </p:tav>
                                        <p:tav tm="100000">
                                          <p:val>
                                            <p:strVal val="ppt_y"/>
                                          </p:val>
                                        </p:tav>
                                      </p:tavLst>
                                    </p:anim>
                                    <p:set>
                                      <p:cBhvr>
                                        <p:cTn id="1231" dur="1" fill="hold">
                                          <p:stCondLst>
                                            <p:cond delay="29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3000"/>
                                        <p:tgtEl>
                                          <p:spTgt spid="48"/>
                                        </p:tgtEl>
                                      </p:cBhvr>
                                    </p:animEffect>
                                    <p:set>
                                      <p:cBhvr>
                                        <p:cTn id="1234" dur="1" fill="hold">
                                          <p:stCondLst>
                                            <p:cond delay="29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3000" fill="hold"/>
                                        <p:tgtEl>
                                          <p:spTgt spid="47"/>
                                        </p:tgtEl>
                                        <p:attrNameLst>
                                          <p:attrName>ppt_x</p:attrName>
                                        </p:attrNameLst>
                                      </p:cBhvr>
                                      <p:tavLst>
                                        <p:tav tm="0">
                                          <p:val>
                                            <p:strVal val="0-#ppt_w/2"/>
                                          </p:val>
                                        </p:tav>
                                        <p:tav tm="100000">
                                          <p:val>
                                            <p:strVal val="#ppt_x"/>
                                          </p:val>
                                        </p:tav>
                                      </p:tavLst>
                                    </p:anim>
                                    <p:anim calcmode="lin" valueType="num">
                                      <p:cBhvr additive="base">
                                        <p:cTn id="1238" dur="30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3000" fill="hold"/>
                                        <p:tgtEl>
                                          <p:spTgt spid="47"/>
                                        </p:tgtEl>
                                        <p:attrNameLst>
                                          <p:attrName>ppt_w</p:attrName>
                                        </p:attrNameLst>
                                      </p:cBhvr>
                                      <p:tavLst>
                                        <p:tav tm="0" fmla="#ppt_w*sin(2.5*pi*$)">
                                          <p:val>
                                            <p:fltVal val="0"/>
                                          </p:val>
                                        </p:tav>
                                        <p:tav tm="100000">
                                          <p:val>
                                            <p:fltVal val="1"/>
                                          </p:val>
                                        </p:tav>
                                      </p:tavLst>
                                    </p:anim>
                                    <p:anim calcmode="lin" valueType="num">
                                      <p:cBhvr>
                                        <p:cTn id="1242" dur="30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3000"/>
                                        <p:tgtEl>
                                          <p:spTgt spid="47"/>
                                        </p:tgtEl>
                                        <p:attrNameLst>
                                          <p:attrName>ppt_x</p:attrName>
                                        </p:attrNameLst>
                                      </p:cBhvr>
                                      <p:tavLst>
                                        <p:tav tm="0">
                                          <p:val>
                                            <p:strVal val="ppt_x"/>
                                          </p:val>
                                        </p:tav>
                                        <p:tav tm="100000">
                                          <p:val>
                                            <p:strVal val="0-ppt_w/2"/>
                                          </p:val>
                                        </p:tav>
                                      </p:tavLst>
                                    </p:anim>
                                    <p:anim calcmode="lin" valueType="num">
                                      <p:cBhvr additive="base">
                                        <p:cTn id="1245" dur="3000"/>
                                        <p:tgtEl>
                                          <p:spTgt spid="47"/>
                                        </p:tgtEl>
                                        <p:attrNameLst>
                                          <p:attrName>ppt_y</p:attrName>
                                        </p:attrNameLst>
                                      </p:cBhvr>
                                      <p:tavLst>
                                        <p:tav tm="0">
                                          <p:val>
                                            <p:strVal val="ppt_y"/>
                                          </p:val>
                                        </p:tav>
                                        <p:tav tm="100000">
                                          <p:val>
                                            <p:strVal val="ppt_y"/>
                                          </p:val>
                                        </p:tav>
                                      </p:tavLst>
                                    </p:anim>
                                    <p:set>
                                      <p:cBhvr>
                                        <p:cTn id="1246" dur="1" fill="hold">
                                          <p:stCondLst>
                                            <p:cond delay="29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3000"/>
                                        <p:tgtEl>
                                          <p:spTgt spid="47"/>
                                        </p:tgtEl>
                                      </p:cBhvr>
                                    </p:animEffect>
                                    <p:set>
                                      <p:cBhvr>
                                        <p:cTn id="1249" dur="1" fill="hold">
                                          <p:stCondLst>
                                            <p:cond delay="29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3000" fill="hold"/>
                                        <p:tgtEl>
                                          <p:spTgt spid="46"/>
                                        </p:tgtEl>
                                        <p:attrNameLst>
                                          <p:attrName>ppt_x</p:attrName>
                                        </p:attrNameLst>
                                      </p:cBhvr>
                                      <p:tavLst>
                                        <p:tav tm="0">
                                          <p:val>
                                            <p:strVal val="0-#ppt_w/2"/>
                                          </p:val>
                                        </p:tav>
                                        <p:tav tm="100000">
                                          <p:val>
                                            <p:strVal val="#ppt_x"/>
                                          </p:val>
                                        </p:tav>
                                      </p:tavLst>
                                    </p:anim>
                                    <p:anim calcmode="lin" valueType="num">
                                      <p:cBhvr additive="base">
                                        <p:cTn id="1253" dur="30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3000" fill="hold"/>
                                        <p:tgtEl>
                                          <p:spTgt spid="46"/>
                                        </p:tgtEl>
                                        <p:attrNameLst>
                                          <p:attrName>ppt_w</p:attrName>
                                        </p:attrNameLst>
                                      </p:cBhvr>
                                      <p:tavLst>
                                        <p:tav tm="0" fmla="#ppt_w*sin(2.5*pi*$)">
                                          <p:val>
                                            <p:fltVal val="0"/>
                                          </p:val>
                                        </p:tav>
                                        <p:tav tm="100000">
                                          <p:val>
                                            <p:fltVal val="1"/>
                                          </p:val>
                                        </p:tav>
                                      </p:tavLst>
                                    </p:anim>
                                    <p:anim calcmode="lin" valueType="num">
                                      <p:cBhvr>
                                        <p:cTn id="1257" dur="30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3000"/>
                                        <p:tgtEl>
                                          <p:spTgt spid="46"/>
                                        </p:tgtEl>
                                        <p:attrNameLst>
                                          <p:attrName>ppt_x</p:attrName>
                                        </p:attrNameLst>
                                      </p:cBhvr>
                                      <p:tavLst>
                                        <p:tav tm="0">
                                          <p:val>
                                            <p:strVal val="ppt_x"/>
                                          </p:val>
                                        </p:tav>
                                        <p:tav tm="100000">
                                          <p:val>
                                            <p:strVal val="0-ppt_w/2"/>
                                          </p:val>
                                        </p:tav>
                                      </p:tavLst>
                                    </p:anim>
                                    <p:anim calcmode="lin" valueType="num">
                                      <p:cBhvr additive="base">
                                        <p:cTn id="1260" dur="3000"/>
                                        <p:tgtEl>
                                          <p:spTgt spid="46"/>
                                        </p:tgtEl>
                                        <p:attrNameLst>
                                          <p:attrName>ppt_y</p:attrName>
                                        </p:attrNameLst>
                                      </p:cBhvr>
                                      <p:tavLst>
                                        <p:tav tm="0">
                                          <p:val>
                                            <p:strVal val="ppt_y"/>
                                          </p:val>
                                        </p:tav>
                                        <p:tav tm="100000">
                                          <p:val>
                                            <p:strVal val="ppt_y"/>
                                          </p:val>
                                        </p:tav>
                                      </p:tavLst>
                                    </p:anim>
                                    <p:set>
                                      <p:cBhvr>
                                        <p:cTn id="1261" dur="1" fill="hold">
                                          <p:stCondLst>
                                            <p:cond delay="29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3000"/>
                                        <p:tgtEl>
                                          <p:spTgt spid="46"/>
                                        </p:tgtEl>
                                      </p:cBhvr>
                                    </p:animEffect>
                                    <p:set>
                                      <p:cBhvr>
                                        <p:cTn id="1264" dur="1" fill="hold">
                                          <p:stCondLst>
                                            <p:cond delay="2999"/>
                                          </p:stCondLst>
                                        </p:cTn>
                                        <p:tgtEl>
                                          <p:spTgt spid="46"/>
                                        </p:tgtEl>
                                        <p:attrNameLst>
                                          <p:attrName>style.visibility</p:attrName>
                                        </p:attrNameLst>
                                      </p:cBhvr>
                                      <p:to>
                                        <p:strVal val="hidden"/>
                                      </p:to>
                                    </p:set>
                                  </p:childTnLst>
                                </p:cTn>
                              </p:par>
                              <p:par>
                                <p:cTn id="1265" presetID="23" presetClass="entr" presetSubtype="288" fill="hold" nodeType="withEffect">
                                  <p:stCondLst>
                                    <p:cond delay="250"/>
                                  </p:stCondLst>
                                  <p:childTnLst>
                                    <p:set>
                                      <p:cBhvr>
                                        <p:cTn id="1266" dur="1" fill="hold">
                                          <p:stCondLst>
                                            <p:cond delay="0"/>
                                          </p:stCondLst>
                                        </p:cTn>
                                        <p:tgtEl>
                                          <p:spTgt spid="92"/>
                                        </p:tgtEl>
                                        <p:attrNameLst>
                                          <p:attrName>style.visibility</p:attrName>
                                        </p:attrNameLst>
                                      </p:cBhvr>
                                      <p:to>
                                        <p:strVal val="visible"/>
                                      </p:to>
                                    </p:set>
                                    <p:anim calcmode="lin" valueType="num">
                                      <p:cBhvr>
                                        <p:cTn id="1267" dur="2750" fill="hold"/>
                                        <p:tgtEl>
                                          <p:spTgt spid="92"/>
                                        </p:tgtEl>
                                        <p:attrNameLst>
                                          <p:attrName>ppt_w</p:attrName>
                                        </p:attrNameLst>
                                      </p:cBhvr>
                                      <p:tavLst>
                                        <p:tav tm="0">
                                          <p:val>
                                            <p:strVal val="4/3*#ppt_w"/>
                                          </p:val>
                                        </p:tav>
                                        <p:tav tm="100000">
                                          <p:val>
                                            <p:strVal val="#ppt_w"/>
                                          </p:val>
                                        </p:tav>
                                      </p:tavLst>
                                    </p:anim>
                                    <p:anim calcmode="lin" valueType="num">
                                      <p:cBhvr>
                                        <p:cTn id="1268" dur="2750" fill="hold"/>
                                        <p:tgtEl>
                                          <p:spTgt spid="92"/>
                                        </p:tgtEl>
                                        <p:attrNameLst>
                                          <p:attrName>ppt_h</p:attrName>
                                        </p:attrNameLst>
                                      </p:cBhvr>
                                      <p:tavLst>
                                        <p:tav tm="0">
                                          <p:val>
                                            <p:strVal val="4/3*#ppt_h"/>
                                          </p:val>
                                        </p:tav>
                                        <p:tav tm="100000">
                                          <p:val>
                                            <p:strVal val="#ppt_h"/>
                                          </p:val>
                                        </p:tav>
                                      </p:tavLst>
                                    </p:anim>
                                  </p:childTnLst>
                                </p:cTn>
                              </p:par>
                              <p:par>
                                <p:cTn id="1269" presetID="16" presetClass="entr" presetSubtype="37" fill="hold" nodeType="withEffect">
                                  <p:stCondLst>
                                    <p:cond delay="250"/>
                                  </p:stCondLst>
                                  <p:childTnLst>
                                    <p:set>
                                      <p:cBhvr>
                                        <p:cTn id="1270" dur="1" fill="hold">
                                          <p:stCondLst>
                                            <p:cond delay="0"/>
                                          </p:stCondLst>
                                        </p:cTn>
                                        <p:tgtEl>
                                          <p:spTgt spid="92"/>
                                        </p:tgtEl>
                                        <p:attrNameLst>
                                          <p:attrName>style.visibility</p:attrName>
                                        </p:attrNameLst>
                                      </p:cBhvr>
                                      <p:to>
                                        <p:strVal val="visible"/>
                                      </p:to>
                                    </p:set>
                                    <p:animEffect transition="in" filter="barn(outVertical)">
                                      <p:cBhvr>
                                        <p:cTn id="1271" dur="2750"/>
                                        <p:tgtEl>
                                          <p:spTgt spid="92"/>
                                        </p:tgtEl>
                                      </p:cBhvr>
                                    </p:animEffect>
                                  </p:childTnLst>
                                </p:cTn>
                              </p:par>
                              <p:par>
                                <p:cTn id="1272" presetID="9" presetClass="emph" presetSubtype="0" grpId="0" nodeType="withEffect">
                                  <p:stCondLst>
                                    <p:cond delay="0"/>
                                  </p:stCondLst>
                                  <p:childTnLst>
                                    <p:set>
                                      <p:cBhvr rctx="PPT">
                                        <p:cTn id="1273" dur="indefinite"/>
                                        <p:tgtEl>
                                          <p:spTgt spid="93"/>
                                        </p:tgtEl>
                                        <p:attrNameLst>
                                          <p:attrName>style.opacity</p:attrName>
                                        </p:attrNameLst>
                                      </p:cBhvr>
                                      <p:to>
                                        <p:strVal val="0"/>
                                      </p:to>
                                    </p:set>
                                    <p:animEffect filter="image" prLst="opacity: 0">
                                      <p:cBhvr rctx="IE">
                                        <p:cTn id="1274" dur="indefinite"/>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93"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73 Grupo"/>
          <p:cNvGrpSpPr/>
          <p:nvPr/>
        </p:nvGrpSpPr>
        <p:grpSpPr>
          <a:xfrm>
            <a:off x="0" y="21159"/>
            <a:ext cx="9144000" cy="5143500"/>
            <a:chOff x="0" y="0"/>
            <a:chExt cx="9144000" cy="5143500"/>
          </a:xfrm>
        </p:grpSpPr>
        <p:sp>
          <p:nvSpPr>
            <p:cNvPr id="75" name="74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92D05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92D05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8000">
                  <a:srgbClr val="92D05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8000">
                  <a:srgbClr val="92D05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descr="Diapositiva7"/>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55856"/>
          </a:xfrm>
          <a:prstGeom prst="rect">
            <a:avLst/>
          </a:prstGeom>
          <a:noFill/>
          <a:ln>
            <a:noFill/>
          </a:ln>
        </p:spPr>
      </p:pic>
      <p:pic>
        <p:nvPicPr>
          <p:cNvPr id="205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91680" y="-740618"/>
            <a:ext cx="5743575" cy="221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800000">
            <a:off x="1691680" y="3651870"/>
            <a:ext cx="5743575" cy="221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6200000">
            <a:off x="-1080585" y="1454403"/>
            <a:ext cx="5165218" cy="221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flipH="1">
            <a:off x="5040094" y="1508476"/>
            <a:ext cx="5165218" cy="221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11 Rectángulo"/>
          <p:cNvSpPr/>
          <p:nvPr/>
        </p:nvSpPr>
        <p:spPr>
          <a:xfrm flipH="1">
            <a:off x="-324546" y="-812626"/>
            <a:ext cx="9900591" cy="655272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90617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250"/>
                                  </p:stCondLst>
                                  <p:childTnLst>
                                    <p:set>
                                      <p:cBhvr>
                                        <p:cTn id="6" dur="1" fill="hold">
                                          <p:stCondLst>
                                            <p:cond delay="0"/>
                                          </p:stCondLst>
                                        </p:cTn>
                                        <p:tgtEl>
                                          <p:spTgt spid="2"/>
                                        </p:tgtEl>
                                        <p:attrNameLst>
                                          <p:attrName>style.visibility</p:attrName>
                                        </p:attrNameLst>
                                      </p:cBhvr>
                                      <p:to>
                                        <p:strVal val="visible"/>
                                      </p:to>
                                    </p:set>
                                    <p:anim calcmode="lin" valueType="num">
                                      <p:cBhvr>
                                        <p:cTn id="7" dur="2750" fill="hold"/>
                                        <p:tgtEl>
                                          <p:spTgt spid="2"/>
                                        </p:tgtEl>
                                        <p:attrNameLst>
                                          <p:attrName>ppt_w</p:attrName>
                                        </p:attrNameLst>
                                      </p:cBhvr>
                                      <p:tavLst>
                                        <p:tav tm="0">
                                          <p:val>
                                            <p:strVal val="4/3*#ppt_w"/>
                                          </p:val>
                                        </p:tav>
                                        <p:tav tm="100000">
                                          <p:val>
                                            <p:strVal val="#ppt_w"/>
                                          </p:val>
                                        </p:tav>
                                      </p:tavLst>
                                    </p:anim>
                                    <p:anim calcmode="lin" valueType="num">
                                      <p:cBhvr>
                                        <p:cTn id="8" dur="2750" fill="hold"/>
                                        <p:tgtEl>
                                          <p:spTgt spid="2"/>
                                        </p:tgtEl>
                                        <p:attrNameLst>
                                          <p:attrName>ppt_h</p:attrName>
                                        </p:attrNameLst>
                                      </p:cBhvr>
                                      <p:tavLst>
                                        <p:tav tm="0">
                                          <p:val>
                                            <p:strVal val="4/3*#ppt_h"/>
                                          </p:val>
                                        </p:tav>
                                        <p:tav tm="100000">
                                          <p:val>
                                            <p:strVal val="#ppt_h"/>
                                          </p:val>
                                        </p:tav>
                                      </p:tavLst>
                                    </p:anim>
                                  </p:childTnLst>
                                </p:cTn>
                              </p:par>
                              <p:par>
                                <p:cTn id="9" presetID="6" presetClass="entr" presetSubtype="32" fill="hold" nodeType="withEffect">
                                  <p:stCondLst>
                                    <p:cond delay="250"/>
                                  </p:stCondLst>
                                  <p:childTnLst>
                                    <p:set>
                                      <p:cBhvr>
                                        <p:cTn id="10" dur="1" fill="hold">
                                          <p:stCondLst>
                                            <p:cond delay="0"/>
                                          </p:stCondLst>
                                        </p:cTn>
                                        <p:tgtEl>
                                          <p:spTgt spid="2"/>
                                        </p:tgtEl>
                                        <p:attrNameLst>
                                          <p:attrName>style.visibility</p:attrName>
                                        </p:attrNameLst>
                                      </p:cBhvr>
                                      <p:to>
                                        <p:strVal val="visible"/>
                                      </p:to>
                                    </p:set>
                                    <p:animEffect transition="in" filter="circle(out)">
                                      <p:cBhvr>
                                        <p:cTn id="11" dur="2750"/>
                                        <p:tgtEl>
                                          <p:spTgt spid="2"/>
                                        </p:tgtEl>
                                      </p:cBhvr>
                                    </p:animEffect>
                                  </p:childTnLst>
                                </p:cTn>
                              </p:par>
                              <p:par>
                                <p:cTn id="12" presetID="2" presetClass="entr" presetSubtype="1" fill="hold" nodeType="withEffect">
                                  <p:stCondLst>
                                    <p:cond delay="0"/>
                                  </p:stCondLst>
                                  <p:childTnLst>
                                    <p:set>
                                      <p:cBhvr>
                                        <p:cTn id="13" dur="1" fill="hold">
                                          <p:stCondLst>
                                            <p:cond delay="0"/>
                                          </p:stCondLst>
                                        </p:cTn>
                                        <p:tgtEl>
                                          <p:spTgt spid="2050"/>
                                        </p:tgtEl>
                                        <p:attrNameLst>
                                          <p:attrName>style.visibility</p:attrName>
                                        </p:attrNameLst>
                                      </p:cBhvr>
                                      <p:to>
                                        <p:strVal val="visible"/>
                                      </p:to>
                                    </p:set>
                                    <p:anim calcmode="lin" valueType="num">
                                      <p:cBhvr additive="base">
                                        <p:cTn id="14" dur="3000" fill="hold"/>
                                        <p:tgtEl>
                                          <p:spTgt spid="2050"/>
                                        </p:tgtEl>
                                        <p:attrNameLst>
                                          <p:attrName>ppt_x</p:attrName>
                                        </p:attrNameLst>
                                      </p:cBhvr>
                                      <p:tavLst>
                                        <p:tav tm="0">
                                          <p:val>
                                            <p:strVal val="#ppt_x"/>
                                          </p:val>
                                        </p:tav>
                                        <p:tav tm="100000">
                                          <p:val>
                                            <p:strVal val="#ppt_x"/>
                                          </p:val>
                                        </p:tav>
                                      </p:tavLst>
                                    </p:anim>
                                    <p:anim calcmode="lin" valueType="num">
                                      <p:cBhvr additive="base">
                                        <p:cTn id="15" dur="3000" fill="hold"/>
                                        <p:tgtEl>
                                          <p:spTgt spid="2050"/>
                                        </p:tgtEl>
                                        <p:attrNameLst>
                                          <p:attrName>ppt_y</p:attrName>
                                        </p:attrNameLst>
                                      </p:cBhvr>
                                      <p:tavLst>
                                        <p:tav tm="0">
                                          <p:val>
                                            <p:strVal val="0-#ppt_h/2"/>
                                          </p:val>
                                        </p:tav>
                                        <p:tav tm="100000">
                                          <p:val>
                                            <p:strVal val="#ppt_y"/>
                                          </p:val>
                                        </p:tav>
                                      </p:tavLst>
                                    </p:anim>
                                  </p:childTnLst>
                                </p:cTn>
                              </p:par>
                              <p:par>
                                <p:cTn id="16" presetID="19" presetClass="entr" presetSubtype="5" fill="hold" nodeType="withEffect">
                                  <p:stCondLst>
                                    <p:cond delay="0"/>
                                  </p:stCondLst>
                                  <p:childTnLst>
                                    <p:set>
                                      <p:cBhvr>
                                        <p:cTn id="17" dur="1" fill="hold">
                                          <p:stCondLst>
                                            <p:cond delay="0"/>
                                          </p:stCondLst>
                                        </p:cTn>
                                        <p:tgtEl>
                                          <p:spTgt spid="2050"/>
                                        </p:tgtEl>
                                        <p:attrNameLst>
                                          <p:attrName>style.visibility</p:attrName>
                                        </p:attrNameLst>
                                      </p:cBhvr>
                                      <p:to>
                                        <p:strVal val="visible"/>
                                      </p:to>
                                    </p:set>
                                    <p:anim calcmode="lin" valueType="num">
                                      <p:cBhvr>
                                        <p:cTn id="18" dur="3000" fill="hold"/>
                                        <p:tgtEl>
                                          <p:spTgt spid="2050"/>
                                        </p:tgtEl>
                                        <p:attrNameLst>
                                          <p:attrName>ppt_w</p:attrName>
                                        </p:attrNameLst>
                                      </p:cBhvr>
                                      <p:tavLst>
                                        <p:tav tm="0">
                                          <p:val>
                                            <p:strVal val="#ppt_w"/>
                                          </p:val>
                                        </p:tav>
                                        <p:tav tm="100000">
                                          <p:val>
                                            <p:strVal val="#ppt_w"/>
                                          </p:val>
                                        </p:tav>
                                      </p:tavLst>
                                    </p:anim>
                                    <p:anim calcmode="lin" valueType="num">
                                      <p:cBhvr>
                                        <p:cTn id="19" dur="3000" fill="hold"/>
                                        <p:tgtEl>
                                          <p:spTgt spid="2050"/>
                                        </p:tgtEl>
                                        <p:attrNameLst>
                                          <p:attrName>ppt_h</p:attrName>
                                        </p:attrNameLst>
                                      </p:cBhvr>
                                      <p:tavLst>
                                        <p:tav tm="0" fmla="#ppt_h*sin(2.5*pi*$)">
                                          <p:val>
                                            <p:fltVal val="0"/>
                                          </p:val>
                                        </p:tav>
                                        <p:tav tm="100000">
                                          <p:val>
                                            <p:fltVal val="1"/>
                                          </p:val>
                                        </p:tav>
                                      </p:tavLst>
                                    </p:anim>
                                  </p:childTnLst>
                                </p:cTn>
                              </p:par>
                              <p:par>
                                <p:cTn id="20" presetID="2" presetClass="exit" presetSubtype="4" fill="hold" nodeType="withEffect">
                                  <p:stCondLst>
                                    <p:cond delay="0"/>
                                  </p:stCondLst>
                                  <p:childTnLst>
                                    <p:anim calcmode="lin" valueType="num">
                                      <p:cBhvr additive="base">
                                        <p:cTn id="21" dur="3000"/>
                                        <p:tgtEl>
                                          <p:spTgt spid="2050"/>
                                        </p:tgtEl>
                                        <p:attrNameLst>
                                          <p:attrName>ppt_x</p:attrName>
                                        </p:attrNameLst>
                                      </p:cBhvr>
                                      <p:tavLst>
                                        <p:tav tm="0">
                                          <p:val>
                                            <p:strVal val="ppt_x"/>
                                          </p:val>
                                        </p:tav>
                                        <p:tav tm="100000">
                                          <p:val>
                                            <p:strVal val="ppt_x"/>
                                          </p:val>
                                        </p:tav>
                                      </p:tavLst>
                                    </p:anim>
                                    <p:anim calcmode="lin" valueType="num">
                                      <p:cBhvr additive="base">
                                        <p:cTn id="22" dur="3000"/>
                                        <p:tgtEl>
                                          <p:spTgt spid="2050"/>
                                        </p:tgtEl>
                                        <p:attrNameLst>
                                          <p:attrName>ppt_y</p:attrName>
                                        </p:attrNameLst>
                                      </p:cBhvr>
                                      <p:tavLst>
                                        <p:tav tm="0">
                                          <p:val>
                                            <p:strVal val="ppt_y"/>
                                          </p:val>
                                        </p:tav>
                                        <p:tav tm="100000">
                                          <p:val>
                                            <p:strVal val="1+ppt_h/2"/>
                                          </p:val>
                                        </p:tav>
                                      </p:tavLst>
                                    </p:anim>
                                    <p:set>
                                      <p:cBhvr>
                                        <p:cTn id="23" dur="1" fill="hold">
                                          <p:stCondLst>
                                            <p:cond delay="2999"/>
                                          </p:stCondLst>
                                        </p:cTn>
                                        <p:tgtEl>
                                          <p:spTgt spid="2050"/>
                                        </p:tgtEl>
                                        <p:attrNameLst>
                                          <p:attrName>style.visibility</p:attrName>
                                        </p:attrNameLst>
                                      </p:cBhvr>
                                      <p:to>
                                        <p:strVal val="hidden"/>
                                      </p:to>
                                    </p:set>
                                  </p:childTnLst>
                                </p:cTn>
                              </p:par>
                              <p:par>
                                <p:cTn id="24" presetID="2" presetClass="entr" presetSubtype="4" fill="hold" nodeType="withEffect">
                                  <p:stCondLst>
                                    <p:cond delay="0"/>
                                  </p:stCondLst>
                                  <p:childTnLst>
                                    <p:set>
                                      <p:cBhvr>
                                        <p:cTn id="25" dur="1" fill="hold">
                                          <p:stCondLst>
                                            <p:cond delay="0"/>
                                          </p:stCondLst>
                                        </p:cTn>
                                        <p:tgtEl>
                                          <p:spTgt spid="71"/>
                                        </p:tgtEl>
                                        <p:attrNameLst>
                                          <p:attrName>style.visibility</p:attrName>
                                        </p:attrNameLst>
                                      </p:cBhvr>
                                      <p:to>
                                        <p:strVal val="visible"/>
                                      </p:to>
                                    </p:set>
                                    <p:anim calcmode="lin" valueType="num">
                                      <p:cBhvr additive="base">
                                        <p:cTn id="26" dur="3000" fill="hold"/>
                                        <p:tgtEl>
                                          <p:spTgt spid="71"/>
                                        </p:tgtEl>
                                        <p:attrNameLst>
                                          <p:attrName>ppt_x</p:attrName>
                                        </p:attrNameLst>
                                      </p:cBhvr>
                                      <p:tavLst>
                                        <p:tav tm="0">
                                          <p:val>
                                            <p:strVal val="#ppt_x"/>
                                          </p:val>
                                        </p:tav>
                                        <p:tav tm="100000">
                                          <p:val>
                                            <p:strVal val="#ppt_x"/>
                                          </p:val>
                                        </p:tav>
                                      </p:tavLst>
                                    </p:anim>
                                    <p:anim calcmode="lin" valueType="num">
                                      <p:cBhvr additive="base">
                                        <p:cTn id="27" dur="3000" fill="hold"/>
                                        <p:tgtEl>
                                          <p:spTgt spid="71"/>
                                        </p:tgtEl>
                                        <p:attrNameLst>
                                          <p:attrName>ppt_y</p:attrName>
                                        </p:attrNameLst>
                                      </p:cBhvr>
                                      <p:tavLst>
                                        <p:tav tm="0">
                                          <p:val>
                                            <p:strVal val="1+#ppt_h/2"/>
                                          </p:val>
                                        </p:tav>
                                        <p:tav tm="100000">
                                          <p:val>
                                            <p:strVal val="#ppt_y"/>
                                          </p:val>
                                        </p:tav>
                                      </p:tavLst>
                                    </p:anim>
                                  </p:childTnLst>
                                </p:cTn>
                              </p:par>
                              <p:par>
                                <p:cTn id="28" presetID="19" presetClass="entr" presetSubtype="5" fill="hold" nodeType="withEffect">
                                  <p:stCondLst>
                                    <p:cond delay="0"/>
                                  </p:stCondLst>
                                  <p:childTnLst>
                                    <p:set>
                                      <p:cBhvr>
                                        <p:cTn id="29" dur="1" fill="hold">
                                          <p:stCondLst>
                                            <p:cond delay="0"/>
                                          </p:stCondLst>
                                        </p:cTn>
                                        <p:tgtEl>
                                          <p:spTgt spid="71"/>
                                        </p:tgtEl>
                                        <p:attrNameLst>
                                          <p:attrName>style.visibility</p:attrName>
                                        </p:attrNameLst>
                                      </p:cBhvr>
                                      <p:to>
                                        <p:strVal val="visible"/>
                                      </p:to>
                                    </p:set>
                                    <p:anim calcmode="lin" valueType="num">
                                      <p:cBhvr>
                                        <p:cTn id="30" dur="3000" fill="hold"/>
                                        <p:tgtEl>
                                          <p:spTgt spid="71"/>
                                        </p:tgtEl>
                                        <p:attrNameLst>
                                          <p:attrName>ppt_w</p:attrName>
                                        </p:attrNameLst>
                                      </p:cBhvr>
                                      <p:tavLst>
                                        <p:tav tm="0">
                                          <p:val>
                                            <p:strVal val="#ppt_w"/>
                                          </p:val>
                                        </p:tav>
                                        <p:tav tm="100000">
                                          <p:val>
                                            <p:strVal val="#ppt_w"/>
                                          </p:val>
                                        </p:tav>
                                      </p:tavLst>
                                    </p:anim>
                                    <p:anim calcmode="lin" valueType="num">
                                      <p:cBhvr>
                                        <p:cTn id="31" dur="3000" fill="hold"/>
                                        <p:tgtEl>
                                          <p:spTgt spid="71"/>
                                        </p:tgtEl>
                                        <p:attrNameLst>
                                          <p:attrName>ppt_h</p:attrName>
                                        </p:attrNameLst>
                                      </p:cBhvr>
                                      <p:tavLst>
                                        <p:tav tm="0" fmla="#ppt_h*sin(2.5*pi*$)">
                                          <p:val>
                                            <p:fltVal val="0"/>
                                          </p:val>
                                        </p:tav>
                                        <p:tav tm="100000">
                                          <p:val>
                                            <p:fltVal val="1"/>
                                          </p:val>
                                        </p:tav>
                                      </p:tavLst>
                                    </p:anim>
                                  </p:childTnLst>
                                </p:cTn>
                              </p:par>
                              <p:par>
                                <p:cTn id="32" presetID="2" presetClass="exit" presetSubtype="1" fill="hold" nodeType="withEffect">
                                  <p:stCondLst>
                                    <p:cond delay="0"/>
                                  </p:stCondLst>
                                  <p:childTnLst>
                                    <p:anim calcmode="lin" valueType="num">
                                      <p:cBhvr additive="base">
                                        <p:cTn id="33" dur="3000"/>
                                        <p:tgtEl>
                                          <p:spTgt spid="71"/>
                                        </p:tgtEl>
                                        <p:attrNameLst>
                                          <p:attrName>ppt_x</p:attrName>
                                        </p:attrNameLst>
                                      </p:cBhvr>
                                      <p:tavLst>
                                        <p:tav tm="0">
                                          <p:val>
                                            <p:strVal val="ppt_x"/>
                                          </p:val>
                                        </p:tav>
                                        <p:tav tm="100000">
                                          <p:val>
                                            <p:strVal val="ppt_x"/>
                                          </p:val>
                                        </p:tav>
                                      </p:tavLst>
                                    </p:anim>
                                    <p:anim calcmode="lin" valueType="num">
                                      <p:cBhvr additive="base">
                                        <p:cTn id="34" dur="3000"/>
                                        <p:tgtEl>
                                          <p:spTgt spid="71"/>
                                        </p:tgtEl>
                                        <p:attrNameLst>
                                          <p:attrName>ppt_y</p:attrName>
                                        </p:attrNameLst>
                                      </p:cBhvr>
                                      <p:tavLst>
                                        <p:tav tm="0">
                                          <p:val>
                                            <p:strVal val="ppt_y"/>
                                          </p:val>
                                        </p:tav>
                                        <p:tav tm="100000">
                                          <p:val>
                                            <p:strVal val="0-ppt_h/2"/>
                                          </p:val>
                                        </p:tav>
                                      </p:tavLst>
                                    </p:anim>
                                    <p:set>
                                      <p:cBhvr>
                                        <p:cTn id="35" dur="1" fill="hold">
                                          <p:stCondLst>
                                            <p:cond delay="2999"/>
                                          </p:stCondLst>
                                        </p:cTn>
                                        <p:tgtEl>
                                          <p:spTgt spid="71"/>
                                        </p:tgtEl>
                                        <p:attrNameLst>
                                          <p:attrName>style.visibility</p:attrName>
                                        </p:attrNameLst>
                                      </p:cBhvr>
                                      <p:to>
                                        <p:strVal val="hidden"/>
                                      </p:to>
                                    </p:set>
                                  </p:childTnLst>
                                </p:cTn>
                              </p:par>
                              <p:par>
                                <p:cTn id="36" presetID="2" presetClass="entr" presetSubtype="8" fill="hold" nodeType="withEffect">
                                  <p:stCondLst>
                                    <p:cond delay="0"/>
                                  </p:stCondLst>
                                  <p:childTnLst>
                                    <p:set>
                                      <p:cBhvr>
                                        <p:cTn id="37" dur="1" fill="hold">
                                          <p:stCondLst>
                                            <p:cond delay="0"/>
                                          </p:stCondLst>
                                        </p:cTn>
                                        <p:tgtEl>
                                          <p:spTgt spid="72"/>
                                        </p:tgtEl>
                                        <p:attrNameLst>
                                          <p:attrName>style.visibility</p:attrName>
                                        </p:attrNameLst>
                                      </p:cBhvr>
                                      <p:to>
                                        <p:strVal val="visible"/>
                                      </p:to>
                                    </p:set>
                                    <p:anim calcmode="lin" valueType="num">
                                      <p:cBhvr additive="base">
                                        <p:cTn id="38" dur="3000" fill="hold"/>
                                        <p:tgtEl>
                                          <p:spTgt spid="72"/>
                                        </p:tgtEl>
                                        <p:attrNameLst>
                                          <p:attrName>ppt_x</p:attrName>
                                        </p:attrNameLst>
                                      </p:cBhvr>
                                      <p:tavLst>
                                        <p:tav tm="0">
                                          <p:val>
                                            <p:strVal val="0-#ppt_w/2"/>
                                          </p:val>
                                        </p:tav>
                                        <p:tav tm="100000">
                                          <p:val>
                                            <p:strVal val="#ppt_x"/>
                                          </p:val>
                                        </p:tav>
                                      </p:tavLst>
                                    </p:anim>
                                    <p:anim calcmode="lin" valueType="num">
                                      <p:cBhvr additive="base">
                                        <p:cTn id="39" dur="3000" fill="hold"/>
                                        <p:tgtEl>
                                          <p:spTgt spid="72"/>
                                        </p:tgtEl>
                                        <p:attrNameLst>
                                          <p:attrName>ppt_y</p:attrName>
                                        </p:attrNameLst>
                                      </p:cBhvr>
                                      <p:tavLst>
                                        <p:tav tm="0">
                                          <p:val>
                                            <p:strVal val="#ppt_y"/>
                                          </p:val>
                                        </p:tav>
                                        <p:tav tm="100000">
                                          <p:val>
                                            <p:strVal val="#ppt_y"/>
                                          </p:val>
                                        </p:tav>
                                      </p:tavLst>
                                    </p:anim>
                                  </p:childTnLst>
                                </p:cTn>
                              </p:par>
                              <p:par>
                                <p:cTn id="40" presetID="19" presetClass="entr" presetSubtype="10" fill="hold" nodeType="withEffect">
                                  <p:stCondLst>
                                    <p:cond delay="0"/>
                                  </p:stCondLst>
                                  <p:childTnLst>
                                    <p:set>
                                      <p:cBhvr>
                                        <p:cTn id="41" dur="1" fill="hold">
                                          <p:stCondLst>
                                            <p:cond delay="0"/>
                                          </p:stCondLst>
                                        </p:cTn>
                                        <p:tgtEl>
                                          <p:spTgt spid="72"/>
                                        </p:tgtEl>
                                        <p:attrNameLst>
                                          <p:attrName>style.visibility</p:attrName>
                                        </p:attrNameLst>
                                      </p:cBhvr>
                                      <p:to>
                                        <p:strVal val="visible"/>
                                      </p:to>
                                    </p:set>
                                    <p:anim calcmode="lin" valueType="num">
                                      <p:cBhvr>
                                        <p:cTn id="42" dur="3000" fill="hold"/>
                                        <p:tgtEl>
                                          <p:spTgt spid="72"/>
                                        </p:tgtEl>
                                        <p:attrNameLst>
                                          <p:attrName>ppt_w</p:attrName>
                                        </p:attrNameLst>
                                      </p:cBhvr>
                                      <p:tavLst>
                                        <p:tav tm="0" fmla="#ppt_w*sin(2.5*pi*$)">
                                          <p:val>
                                            <p:fltVal val="0"/>
                                          </p:val>
                                        </p:tav>
                                        <p:tav tm="100000">
                                          <p:val>
                                            <p:fltVal val="1"/>
                                          </p:val>
                                        </p:tav>
                                      </p:tavLst>
                                    </p:anim>
                                    <p:anim calcmode="lin" valueType="num">
                                      <p:cBhvr>
                                        <p:cTn id="43" dur="3000" fill="hold"/>
                                        <p:tgtEl>
                                          <p:spTgt spid="72"/>
                                        </p:tgtEl>
                                        <p:attrNameLst>
                                          <p:attrName>ppt_h</p:attrName>
                                        </p:attrNameLst>
                                      </p:cBhvr>
                                      <p:tavLst>
                                        <p:tav tm="0">
                                          <p:val>
                                            <p:strVal val="#ppt_h"/>
                                          </p:val>
                                        </p:tav>
                                        <p:tav tm="100000">
                                          <p:val>
                                            <p:strVal val="#ppt_h"/>
                                          </p:val>
                                        </p:tav>
                                      </p:tavLst>
                                    </p:anim>
                                  </p:childTnLst>
                                </p:cTn>
                              </p:par>
                              <p:par>
                                <p:cTn id="44" presetID="2" presetClass="exit" presetSubtype="2" fill="hold" nodeType="withEffect">
                                  <p:stCondLst>
                                    <p:cond delay="0"/>
                                  </p:stCondLst>
                                  <p:childTnLst>
                                    <p:anim calcmode="lin" valueType="num">
                                      <p:cBhvr additive="base">
                                        <p:cTn id="45" dur="3000"/>
                                        <p:tgtEl>
                                          <p:spTgt spid="72"/>
                                        </p:tgtEl>
                                        <p:attrNameLst>
                                          <p:attrName>ppt_x</p:attrName>
                                        </p:attrNameLst>
                                      </p:cBhvr>
                                      <p:tavLst>
                                        <p:tav tm="0">
                                          <p:val>
                                            <p:strVal val="ppt_x"/>
                                          </p:val>
                                        </p:tav>
                                        <p:tav tm="100000">
                                          <p:val>
                                            <p:strVal val="1+ppt_w/2"/>
                                          </p:val>
                                        </p:tav>
                                      </p:tavLst>
                                    </p:anim>
                                    <p:anim calcmode="lin" valueType="num">
                                      <p:cBhvr additive="base">
                                        <p:cTn id="46" dur="3000"/>
                                        <p:tgtEl>
                                          <p:spTgt spid="72"/>
                                        </p:tgtEl>
                                        <p:attrNameLst>
                                          <p:attrName>ppt_y</p:attrName>
                                        </p:attrNameLst>
                                      </p:cBhvr>
                                      <p:tavLst>
                                        <p:tav tm="0">
                                          <p:val>
                                            <p:strVal val="ppt_y"/>
                                          </p:val>
                                        </p:tav>
                                        <p:tav tm="100000">
                                          <p:val>
                                            <p:strVal val="ppt_y"/>
                                          </p:val>
                                        </p:tav>
                                      </p:tavLst>
                                    </p:anim>
                                    <p:set>
                                      <p:cBhvr>
                                        <p:cTn id="47" dur="1" fill="hold">
                                          <p:stCondLst>
                                            <p:cond delay="2999"/>
                                          </p:stCondLst>
                                        </p:cTn>
                                        <p:tgtEl>
                                          <p:spTgt spid="72"/>
                                        </p:tgtEl>
                                        <p:attrNameLst>
                                          <p:attrName>style.visibility</p:attrName>
                                        </p:attrNameLst>
                                      </p:cBhvr>
                                      <p:to>
                                        <p:strVal val="hidden"/>
                                      </p:to>
                                    </p:set>
                                  </p:childTnLst>
                                </p:cTn>
                              </p:par>
                              <p:par>
                                <p:cTn id="48" presetID="2" presetClass="entr" presetSubtype="2" fill="hold" nodeType="withEffect">
                                  <p:stCondLst>
                                    <p:cond delay="0"/>
                                  </p:stCondLst>
                                  <p:childTnLst>
                                    <p:set>
                                      <p:cBhvr>
                                        <p:cTn id="49" dur="1" fill="hold">
                                          <p:stCondLst>
                                            <p:cond delay="0"/>
                                          </p:stCondLst>
                                        </p:cTn>
                                        <p:tgtEl>
                                          <p:spTgt spid="73"/>
                                        </p:tgtEl>
                                        <p:attrNameLst>
                                          <p:attrName>style.visibility</p:attrName>
                                        </p:attrNameLst>
                                      </p:cBhvr>
                                      <p:to>
                                        <p:strVal val="visible"/>
                                      </p:to>
                                    </p:set>
                                    <p:anim calcmode="lin" valueType="num">
                                      <p:cBhvr additive="base">
                                        <p:cTn id="50" dur="3000" fill="hold"/>
                                        <p:tgtEl>
                                          <p:spTgt spid="73"/>
                                        </p:tgtEl>
                                        <p:attrNameLst>
                                          <p:attrName>ppt_x</p:attrName>
                                        </p:attrNameLst>
                                      </p:cBhvr>
                                      <p:tavLst>
                                        <p:tav tm="0">
                                          <p:val>
                                            <p:strVal val="1+#ppt_w/2"/>
                                          </p:val>
                                        </p:tav>
                                        <p:tav tm="100000">
                                          <p:val>
                                            <p:strVal val="#ppt_x"/>
                                          </p:val>
                                        </p:tav>
                                      </p:tavLst>
                                    </p:anim>
                                    <p:anim calcmode="lin" valueType="num">
                                      <p:cBhvr additive="base">
                                        <p:cTn id="51" dur="3000" fill="hold"/>
                                        <p:tgtEl>
                                          <p:spTgt spid="73"/>
                                        </p:tgtEl>
                                        <p:attrNameLst>
                                          <p:attrName>ppt_y</p:attrName>
                                        </p:attrNameLst>
                                      </p:cBhvr>
                                      <p:tavLst>
                                        <p:tav tm="0">
                                          <p:val>
                                            <p:strVal val="#ppt_y"/>
                                          </p:val>
                                        </p:tav>
                                        <p:tav tm="100000">
                                          <p:val>
                                            <p:strVal val="#ppt_y"/>
                                          </p:val>
                                        </p:tav>
                                      </p:tavLst>
                                    </p:anim>
                                  </p:childTnLst>
                                </p:cTn>
                              </p:par>
                              <p:par>
                                <p:cTn id="52" presetID="19" presetClass="entr" presetSubtype="10" fill="hold" nodeType="withEffect">
                                  <p:stCondLst>
                                    <p:cond delay="0"/>
                                  </p:stCondLst>
                                  <p:childTnLst>
                                    <p:set>
                                      <p:cBhvr>
                                        <p:cTn id="53" dur="1" fill="hold">
                                          <p:stCondLst>
                                            <p:cond delay="0"/>
                                          </p:stCondLst>
                                        </p:cTn>
                                        <p:tgtEl>
                                          <p:spTgt spid="73"/>
                                        </p:tgtEl>
                                        <p:attrNameLst>
                                          <p:attrName>style.visibility</p:attrName>
                                        </p:attrNameLst>
                                      </p:cBhvr>
                                      <p:to>
                                        <p:strVal val="visible"/>
                                      </p:to>
                                    </p:set>
                                    <p:anim calcmode="lin" valueType="num">
                                      <p:cBhvr>
                                        <p:cTn id="54" dur="3000" fill="hold"/>
                                        <p:tgtEl>
                                          <p:spTgt spid="73"/>
                                        </p:tgtEl>
                                        <p:attrNameLst>
                                          <p:attrName>ppt_w</p:attrName>
                                        </p:attrNameLst>
                                      </p:cBhvr>
                                      <p:tavLst>
                                        <p:tav tm="0" fmla="#ppt_w*sin(2.5*pi*$)">
                                          <p:val>
                                            <p:fltVal val="0"/>
                                          </p:val>
                                        </p:tav>
                                        <p:tav tm="100000">
                                          <p:val>
                                            <p:fltVal val="1"/>
                                          </p:val>
                                        </p:tav>
                                      </p:tavLst>
                                    </p:anim>
                                    <p:anim calcmode="lin" valueType="num">
                                      <p:cBhvr>
                                        <p:cTn id="55" dur="3000" fill="hold"/>
                                        <p:tgtEl>
                                          <p:spTgt spid="73"/>
                                        </p:tgtEl>
                                        <p:attrNameLst>
                                          <p:attrName>ppt_h</p:attrName>
                                        </p:attrNameLst>
                                      </p:cBhvr>
                                      <p:tavLst>
                                        <p:tav tm="0">
                                          <p:val>
                                            <p:strVal val="#ppt_h"/>
                                          </p:val>
                                        </p:tav>
                                        <p:tav tm="100000">
                                          <p:val>
                                            <p:strVal val="#ppt_h"/>
                                          </p:val>
                                        </p:tav>
                                      </p:tavLst>
                                    </p:anim>
                                  </p:childTnLst>
                                </p:cTn>
                              </p:par>
                              <p:par>
                                <p:cTn id="56" presetID="2" presetClass="exit" presetSubtype="8" fill="hold" nodeType="withEffect">
                                  <p:stCondLst>
                                    <p:cond delay="0"/>
                                  </p:stCondLst>
                                  <p:childTnLst>
                                    <p:anim calcmode="lin" valueType="num">
                                      <p:cBhvr additive="base">
                                        <p:cTn id="57" dur="3000"/>
                                        <p:tgtEl>
                                          <p:spTgt spid="73"/>
                                        </p:tgtEl>
                                        <p:attrNameLst>
                                          <p:attrName>ppt_x</p:attrName>
                                        </p:attrNameLst>
                                      </p:cBhvr>
                                      <p:tavLst>
                                        <p:tav tm="0">
                                          <p:val>
                                            <p:strVal val="ppt_x"/>
                                          </p:val>
                                        </p:tav>
                                        <p:tav tm="100000">
                                          <p:val>
                                            <p:strVal val="0-ppt_w/2"/>
                                          </p:val>
                                        </p:tav>
                                      </p:tavLst>
                                    </p:anim>
                                    <p:anim calcmode="lin" valueType="num">
                                      <p:cBhvr additive="base">
                                        <p:cTn id="58" dur="3000"/>
                                        <p:tgtEl>
                                          <p:spTgt spid="73"/>
                                        </p:tgtEl>
                                        <p:attrNameLst>
                                          <p:attrName>ppt_y</p:attrName>
                                        </p:attrNameLst>
                                      </p:cBhvr>
                                      <p:tavLst>
                                        <p:tav tm="0">
                                          <p:val>
                                            <p:strVal val="ppt_y"/>
                                          </p:val>
                                        </p:tav>
                                        <p:tav tm="100000">
                                          <p:val>
                                            <p:strVal val="ppt_y"/>
                                          </p:val>
                                        </p:tav>
                                      </p:tavLst>
                                    </p:anim>
                                    <p:set>
                                      <p:cBhvr>
                                        <p:cTn id="59" dur="1" fill="hold">
                                          <p:stCondLst>
                                            <p:cond delay="2999"/>
                                          </p:stCondLst>
                                        </p:cTn>
                                        <p:tgtEl>
                                          <p:spTgt spid="73"/>
                                        </p:tgtEl>
                                        <p:attrNameLst>
                                          <p:attrName>style.visibility</p:attrName>
                                        </p:attrNameLst>
                                      </p:cBhvr>
                                      <p:to>
                                        <p:strVal val="hidden"/>
                                      </p:to>
                                    </p:set>
                                  </p:childTnLst>
                                </p:cTn>
                              </p:par>
                              <p:par>
                                <p:cTn id="60" presetID="9" presetClass="emph" presetSubtype="0" grpId="0" nodeType="withEffect">
                                  <p:stCondLst>
                                    <p:cond delay="0"/>
                                  </p:stCondLst>
                                  <p:childTnLst>
                                    <p:set>
                                      <p:cBhvr rctx="PPT">
                                        <p:cTn id="61" dur="indefinite"/>
                                        <p:tgtEl>
                                          <p:spTgt spid="12"/>
                                        </p:tgtEl>
                                        <p:attrNameLst>
                                          <p:attrName>style.opacity</p:attrName>
                                        </p:attrNameLst>
                                      </p:cBhvr>
                                      <p:to>
                                        <p:strVal val="0"/>
                                      </p:to>
                                    </p:set>
                                    <p:animEffect filter="image" prLst="opacity: 0">
                                      <p:cBhvr rctx="IE">
                                        <p:cTn id="62" dur="indefinite"/>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38 Grupo"/>
          <p:cNvGrpSpPr/>
          <p:nvPr/>
        </p:nvGrpSpPr>
        <p:grpSpPr>
          <a:xfrm>
            <a:off x="0" y="0"/>
            <a:ext cx="9144000" cy="5143500"/>
            <a:chOff x="0" y="0"/>
            <a:chExt cx="9144000" cy="5143500"/>
          </a:xfrm>
        </p:grpSpPr>
        <p:sp>
          <p:nvSpPr>
            <p:cNvPr id="40" name="39 Rectángulo"/>
            <p:cNvSpPr/>
            <p:nvPr/>
          </p:nvSpPr>
          <p:spPr>
            <a:xfrm rot="10800000">
              <a:off x="0" y="0"/>
              <a:ext cx="4572000" cy="2571750"/>
            </a:xfrm>
            <a:prstGeom prst="rect">
              <a:avLst/>
            </a:prstGeom>
            <a:gradFill>
              <a:gsLst>
                <a:gs pos="72495">
                  <a:srgbClr val="00FF99"/>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a:off x="4572000" y="2571750"/>
              <a:ext cx="4572000" cy="2571750"/>
            </a:xfrm>
            <a:prstGeom prst="rect">
              <a:avLst/>
            </a:prstGeom>
            <a:gradFill>
              <a:gsLst>
                <a:gs pos="72495">
                  <a:srgbClr val="00FF99"/>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0800000" flipH="1">
              <a:off x="4572000" y="0"/>
              <a:ext cx="4572000" cy="2571750"/>
            </a:xfrm>
            <a:prstGeom prst="rect">
              <a:avLst/>
            </a:prstGeom>
            <a:gradFill>
              <a:gsLst>
                <a:gs pos="72495">
                  <a:srgbClr val="00FF99"/>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0" y="2571750"/>
              <a:ext cx="4572000" cy="2571750"/>
            </a:xfrm>
            <a:prstGeom prst="rect">
              <a:avLst/>
            </a:prstGeom>
            <a:gradFill>
              <a:gsLst>
                <a:gs pos="72495">
                  <a:srgbClr val="00FF99"/>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8" name="37 Imagen" descr="Diapositiva10"/>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2" name="1 Paralelogramo"/>
          <p:cNvSpPr/>
          <p:nvPr/>
        </p:nvSpPr>
        <p:spPr>
          <a:xfrm rot="13752568">
            <a:off x="1912830" y="-842721"/>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3752568">
            <a:off x="1608033" y="-537924"/>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3752568">
            <a:off x="1303233" y="-233124"/>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3752568">
            <a:off x="998433" y="71675"/>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3752568">
            <a:off x="693633" y="376475"/>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3752568">
            <a:off x="388833" y="681273"/>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3752568">
            <a:off x="84034" y="986073"/>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3752568">
            <a:off x="-220766" y="1290875"/>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3752568" flipV="1">
            <a:off x="1921711" y="3957167"/>
            <a:ext cx="1620608" cy="1988954"/>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3752568" flipV="1">
            <a:off x="1616911" y="3652367"/>
            <a:ext cx="1620608" cy="1988954"/>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3752568" flipV="1">
            <a:off x="1312111" y="3347567"/>
            <a:ext cx="1620608" cy="1988954"/>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3752568" flipV="1">
            <a:off x="1007311" y="3042768"/>
            <a:ext cx="1620608" cy="1988952"/>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3752568" flipV="1">
            <a:off x="702510" y="2737968"/>
            <a:ext cx="1620608" cy="1988952"/>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3752568" flipV="1">
            <a:off x="397709" y="2433168"/>
            <a:ext cx="1620608" cy="1988952"/>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3752568" flipV="1">
            <a:off x="92910" y="2128367"/>
            <a:ext cx="1620608" cy="1988954"/>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3752568" flipV="1">
            <a:off x="-211889" y="1823568"/>
            <a:ext cx="1620608" cy="1988952"/>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3752568">
            <a:off x="-301046" y="1734213"/>
            <a:ext cx="1620608" cy="1755306"/>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rot="18671236" flipH="1">
            <a:off x="5433693" y="-887266"/>
            <a:ext cx="1784249"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rot="18671236" flipH="1">
            <a:off x="5738493" y="-582465"/>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rot="18671236" flipH="1">
            <a:off x="6043293" y="-277665"/>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rot="18671236" flipH="1">
            <a:off x="6348093" y="27135"/>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rot="18671236" flipH="1">
            <a:off x="6652898" y="331942"/>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rot="18671236" flipH="1">
            <a:off x="6957698" y="636742"/>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rot="18671236" flipH="1">
            <a:off x="7262498" y="941542"/>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rot="18671236" flipH="1">
            <a:off x="7567298" y="1246342"/>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Paralelogramo"/>
          <p:cNvSpPr/>
          <p:nvPr/>
        </p:nvSpPr>
        <p:spPr>
          <a:xfrm rot="18671236" flipH="1" flipV="1">
            <a:off x="5425427" y="3917129"/>
            <a:ext cx="1784239" cy="2107706"/>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Paralelogramo"/>
          <p:cNvSpPr/>
          <p:nvPr/>
        </p:nvSpPr>
        <p:spPr>
          <a:xfrm rot="18671236" flipH="1" flipV="1">
            <a:off x="5730224" y="3612327"/>
            <a:ext cx="1784249" cy="2107706"/>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Paralelogramo"/>
          <p:cNvSpPr/>
          <p:nvPr/>
        </p:nvSpPr>
        <p:spPr>
          <a:xfrm rot="18671236" flipH="1" flipV="1">
            <a:off x="6035024" y="3307527"/>
            <a:ext cx="1784249" cy="2107706"/>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Paralelogramo"/>
          <p:cNvSpPr/>
          <p:nvPr/>
        </p:nvSpPr>
        <p:spPr>
          <a:xfrm rot="18671236" flipH="1" flipV="1">
            <a:off x="6339824" y="3002727"/>
            <a:ext cx="1784249" cy="2107706"/>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Paralelogramo"/>
          <p:cNvSpPr/>
          <p:nvPr/>
        </p:nvSpPr>
        <p:spPr>
          <a:xfrm rot="18671236" flipH="1" flipV="1">
            <a:off x="6644624" y="2697927"/>
            <a:ext cx="1784249" cy="2107706"/>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Paralelogramo"/>
          <p:cNvSpPr/>
          <p:nvPr/>
        </p:nvSpPr>
        <p:spPr>
          <a:xfrm rot="18671236" flipH="1" flipV="1">
            <a:off x="6949425" y="2393127"/>
            <a:ext cx="1784246" cy="2107706"/>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Paralelogramo"/>
          <p:cNvSpPr/>
          <p:nvPr/>
        </p:nvSpPr>
        <p:spPr>
          <a:xfrm rot="18671236" flipH="1" flipV="1">
            <a:off x="7254225" y="2088327"/>
            <a:ext cx="1784246" cy="2107706"/>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Paralelogramo"/>
          <p:cNvSpPr/>
          <p:nvPr/>
        </p:nvSpPr>
        <p:spPr>
          <a:xfrm rot="18671236" flipH="1" flipV="1">
            <a:off x="7559026" y="1783522"/>
            <a:ext cx="1784249" cy="2107702"/>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Paralelogramo"/>
          <p:cNvSpPr/>
          <p:nvPr/>
        </p:nvSpPr>
        <p:spPr>
          <a:xfrm rot="18671236" flipH="1">
            <a:off x="7649055" y="1700611"/>
            <a:ext cx="1784246" cy="1860109"/>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684584" y="-1100658"/>
            <a:ext cx="10369152" cy="7344816"/>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7265933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ppt_y"/>
                                          </p:val>
                                        </p:tav>
                                        <p:tav tm="100000">
                                          <p:val>
                                            <p:strVal val="#ppt_y"/>
                                          </p:val>
                                        </p:tav>
                                      </p:tavLst>
                                    </p:anim>
                                  </p:childTnLst>
                                </p:cTn>
                              </p:par>
                              <p:par>
                                <p:cTn id="9" presetID="3"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linds(vertical)">
                                      <p:cBhvr>
                                        <p:cTn id="11" dur="4000"/>
                                        <p:tgtEl>
                                          <p:spTgt spid="2"/>
                                        </p:tgtEl>
                                      </p:cBhvr>
                                    </p:animEffect>
                                  </p:childTnLst>
                                </p:cTn>
                              </p:par>
                              <p:par>
                                <p:cTn id="12" presetID="2" presetClass="exit" presetSubtype="2" fill="hold" grpId="2" nodeType="withEffect">
                                  <p:stCondLst>
                                    <p:cond delay="0"/>
                                  </p:stCondLst>
                                  <p:childTnLst>
                                    <p:anim calcmode="lin" valueType="num">
                                      <p:cBhvr additive="base">
                                        <p:cTn id="13" dur="3000"/>
                                        <p:tgtEl>
                                          <p:spTgt spid="2"/>
                                        </p:tgtEl>
                                        <p:attrNameLst>
                                          <p:attrName>ppt_x</p:attrName>
                                        </p:attrNameLst>
                                      </p:cBhvr>
                                      <p:tavLst>
                                        <p:tav tm="0">
                                          <p:val>
                                            <p:strVal val="ppt_x"/>
                                          </p:val>
                                        </p:tav>
                                        <p:tav tm="100000">
                                          <p:val>
                                            <p:strVal val="1+ppt_w/2"/>
                                          </p:val>
                                        </p:tav>
                                      </p:tavLst>
                                    </p:anim>
                                    <p:anim calcmode="lin" valueType="num">
                                      <p:cBhvr additive="base">
                                        <p:cTn id="14" dur="3000"/>
                                        <p:tgtEl>
                                          <p:spTgt spid="2"/>
                                        </p:tgtEl>
                                        <p:attrNameLst>
                                          <p:attrName>ppt_y</p:attrName>
                                        </p:attrNameLst>
                                      </p:cBhvr>
                                      <p:tavLst>
                                        <p:tav tm="0">
                                          <p:val>
                                            <p:strVal val="ppt_y"/>
                                          </p:val>
                                        </p:tav>
                                        <p:tav tm="100000">
                                          <p:val>
                                            <p:strVal val="ppt_y"/>
                                          </p:val>
                                        </p:tav>
                                      </p:tavLst>
                                    </p:anim>
                                    <p:set>
                                      <p:cBhvr>
                                        <p:cTn id="15" dur="1" fill="hold">
                                          <p:stCondLst>
                                            <p:cond delay="2999"/>
                                          </p:stCondLst>
                                        </p:cTn>
                                        <p:tgtEl>
                                          <p:spTgt spid="2"/>
                                        </p:tgtEl>
                                        <p:attrNameLst>
                                          <p:attrName>style.visibility</p:attrName>
                                        </p:attrNameLst>
                                      </p:cBhvr>
                                      <p:to>
                                        <p:strVal val="hidden"/>
                                      </p:to>
                                    </p:set>
                                  </p:childTnLst>
                                </p:cTn>
                              </p:par>
                              <p:par>
                                <p:cTn id="16" presetID="2" presetClass="entr" presetSubtype="2" fill="hold" grpId="0" nodeType="withEffect">
                                  <p:stCondLst>
                                    <p:cond delay="0"/>
                                  </p:stCondLst>
                                  <p:childTnLst>
                                    <p:set>
                                      <p:cBhvr>
                                        <p:cTn id="17" dur="1" fill="hold">
                                          <p:stCondLst>
                                            <p:cond delay="0"/>
                                          </p:stCondLst>
                                        </p:cTn>
                                        <p:tgtEl>
                                          <p:spTgt spid="17"/>
                                        </p:tgtEl>
                                        <p:attrNameLst>
                                          <p:attrName>style.visibility</p:attrName>
                                        </p:attrNameLst>
                                      </p:cBhvr>
                                      <p:to>
                                        <p:strVal val="visible"/>
                                      </p:to>
                                    </p:set>
                                    <p:anim calcmode="lin" valueType="num">
                                      <p:cBhvr additive="base">
                                        <p:cTn id="18" dur="3000" fill="hold"/>
                                        <p:tgtEl>
                                          <p:spTgt spid="17"/>
                                        </p:tgtEl>
                                        <p:attrNameLst>
                                          <p:attrName>ppt_x</p:attrName>
                                        </p:attrNameLst>
                                      </p:cBhvr>
                                      <p:tavLst>
                                        <p:tav tm="0">
                                          <p:val>
                                            <p:strVal val="1+#ppt_w/2"/>
                                          </p:val>
                                        </p:tav>
                                        <p:tav tm="100000">
                                          <p:val>
                                            <p:strVal val="#ppt_x"/>
                                          </p:val>
                                        </p:tav>
                                      </p:tavLst>
                                    </p:anim>
                                    <p:anim calcmode="lin" valueType="num">
                                      <p:cBhvr additive="base">
                                        <p:cTn id="19" dur="3000" fill="hold"/>
                                        <p:tgtEl>
                                          <p:spTgt spid="17"/>
                                        </p:tgtEl>
                                        <p:attrNameLst>
                                          <p:attrName>ppt_y</p:attrName>
                                        </p:attrNameLst>
                                      </p:cBhvr>
                                      <p:tavLst>
                                        <p:tav tm="0">
                                          <p:val>
                                            <p:strVal val="#ppt_y"/>
                                          </p:val>
                                        </p:tav>
                                        <p:tav tm="100000">
                                          <p:val>
                                            <p:strVal val="#ppt_y"/>
                                          </p:val>
                                        </p:tav>
                                      </p:tavLst>
                                    </p:anim>
                                  </p:childTnLst>
                                </p:cTn>
                              </p:par>
                              <p:par>
                                <p:cTn id="20" presetID="3" presetClass="entr" presetSubtype="5" fill="hold" grpId="1" nodeType="with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blinds(vertical)">
                                      <p:cBhvr>
                                        <p:cTn id="22" dur="4000"/>
                                        <p:tgtEl>
                                          <p:spTgt spid="17"/>
                                        </p:tgtEl>
                                      </p:cBhvr>
                                    </p:animEffect>
                                  </p:childTnLst>
                                </p:cTn>
                              </p:par>
                              <p:par>
                                <p:cTn id="23" presetID="2" presetClass="exit" presetSubtype="2" fill="hold" grpId="2" nodeType="withEffect">
                                  <p:stCondLst>
                                    <p:cond delay="0"/>
                                  </p:stCondLst>
                                  <p:childTnLst>
                                    <p:anim calcmode="lin" valueType="num">
                                      <p:cBhvr additive="base">
                                        <p:cTn id="24" dur="3000"/>
                                        <p:tgtEl>
                                          <p:spTgt spid="17"/>
                                        </p:tgtEl>
                                        <p:attrNameLst>
                                          <p:attrName>ppt_x</p:attrName>
                                        </p:attrNameLst>
                                      </p:cBhvr>
                                      <p:tavLst>
                                        <p:tav tm="0">
                                          <p:val>
                                            <p:strVal val="ppt_x"/>
                                          </p:val>
                                        </p:tav>
                                        <p:tav tm="100000">
                                          <p:val>
                                            <p:strVal val="1+ppt_w/2"/>
                                          </p:val>
                                        </p:tav>
                                      </p:tavLst>
                                    </p:anim>
                                    <p:anim calcmode="lin" valueType="num">
                                      <p:cBhvr additive="base">
                                        <p:cTn id="25" dur="3000"/>
                                        <p:tgtEl>
                                          <p:spTgt spid="17"/>
                                        </p:tgtEl>
                                        <p:attrNameLst>
                                          <p:attrName>ppt_y</p:attrName>
                                        </p:attrNameLst>
                                      </p:cBhvr>
                                      <p:tavLst>
                                        <p:tav tm="0">
                                          <p:val>
                                            <p:strVal val="ppt_y"/>
                                          </p:val>
                                        </p:tav>
                                        <p:tav tm="100000">
                                          <p:val>
                                            <p:strVal val="ppt_y"/>
                                          </p:val>
                                        </p:tav>
                                      </p:tavLst>
                                    </p:anim>
                                    <p:set>
                                      <p:cBhvr>
                                        <p:cTn id="26" dur="1" fill="hold">
                                          <p:stCondLst>
                                            <p:cond delay="2999"/>
                                          </p:stCondLst>
                                        </p:cTn>
                                        <p:tgtEl>
                                          <p:spTgt spid="17"/>
                                        </p:tgtEl>
                                        <p:attrNameLst>
                                          <p:attrName>style.visibility</p:attrName>
                                        </p:attrNameLst>
                                      </p:cBhvr>
                                      <p:to>
                                        <p:strVal val="hidden"/>
                                      </p:to>
                                    </p:set>
                                  </p:childTnLst>
                                </p:cTn>
                              </p:par>
                              <p:par>
                                <p:cTn id="27" presetID="2" presetClass="entr" presetSubtype="2" fill="hold" grpId="0" nodeType="withEffect">
                                  <p:stCondLst>
                                    <p:cond delay="0"/>
                                  </p:stCondLst>
                                  <p:childTnLst>
                                    <p:set>
                                      <p:cBhvr>
                                        <p:cTn id="28" dur="1" fill="hold">
                                          <p:stCondLst>
                                            <p:cond delay="0"/>
                                          </p:stCondLst>
                                        </p:cTn>
                                        <p:tgtEl>
                                          <p:spTgt spid="19"/>
                                        </p:tgtEl>
                                        <p:attrNameLst>
                                          <p:attrName>style.visibility</p:attrName>
                                        </p:attrNameLst>
                                      </p:cBhvr>
                                      <p:to>
                                        <p:strVal val="visible"/>
                                      </p:to>
                                    </p:set>
                                    <p:anim calcmode="lin" valueType="num">
                                      <p:cBhvr additive="base">
                                        <p:cTn id="29" dur="3000" fill="hold"/>
                                        <p:tgtEl>
                                          <p:spTgt spid="19"/>
                                        </p:tgtEl>
                                        <p:attrNameLst>
                                          <p:attrName>ppt_x</p:attrName>
                                        </p:attrNameLst>
                                      </p:cBhvr>
                                      <p:tavLst>
                                        <p:tav tm="0">
                                          <p:val>
                                            <p:strVal val="1+#ppt_w/2"/>
                                          </p:val>
                                        </p:tav>
                                        <p:tav tm="100000">
                                          <p:val>
                                            <p:strVal val="#ppt_x"/>
                                          </p:val>
                                        </p:tav>
                                      </p:tavLst>
                                    </p:anim>
                                    <p:anim calcmode="lin" valueType="num">
                                      <p:cBhvr additive="base">
                                        <p:cTn id="30" dur="3000" fill="hold"/>
                                        <p:tgtEl>
                                          <p:spTgt spid="19"/>
                                        </p:tgtEl>
                                        <p:attrNameLst>
                                          <p:attrName>ppt_y</p:attrName>
                                        </p:attrNameLst>
                                      </p:cBhvr>
                                      <p:tavLst>
                                        <p:tav tm="0">
                                          <p:val>
                                            <p:strVal val="#ppt_y"/>
                                          </p:val>
                                        </p:tav>
                                        <p:tav tm="100000">
                                          <p:val>
                                            <p:strVal val="#ppt_y"/>
                                          </p:val>
                                        </p:tav>
                                      </p:tavLst>
                                    </p:anim>
                                  </p:childTnLst>
                                </p:cTn>
                              </p:par>
                              <p:par>
                                <p:cTn id="31" presetID="3" presetClass="entr" presetSubtype="5" fill="hold" grpId="1" nodeType="with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blinds(vertical)">
                                      <p:cBhvr>
                                        <p:cTn id="33" dur="4000"/>
                                        <p:tgtEl>
                                          <p:spTgt spid="19"/>
                                        </p:tgtEl>
                                      </p:cBhvr>
                                    </p:animEffect>
                                  </p:childTnLst>
                                </p:cTn>
                              </p:par>
                              <p:par>
                                <p:cTn id="34" presetID="2" presetClass="exit" presetSubtype="2" fill="hold" grpId="2" nodeType="withEffect">
                                  <p:stCondLst>
                                    <p:cond delay="0"/>
                                  </p:stCondLst>
                                  <p:childTnLst>
                                    <p:anim calcmode="lin" valueType="num">
                                      <p:cBhvr additive="base">
                                        <p:cTn id="35" dur="3000"/>
                                        <p:tgtEl>
                                          <p:spTgt spid="19"/>
                                        </p:tgtEl>
                                        <p:attrNameLst>
                                          <p:attrName>ppt_x</p:attrName>
                                        </p:attrNameLst>
                                      </p:cBhvr>
                                      <p:tavLst>
                                        <p:tav tm="0">
                                          <p:val>
                                            <p:strVal val="ppt_x"/>
                                          </p:val>
                                        </p:tav>
                                        <p:tav tm="100000">
                                          <p:val>
                                            <p:strVal val="1+ppt_w/2"/>
                                          </p:val>
                                        </p:tav>
                                      </p:tavLst>
                                    </p:anim>
                                    <p:anim calcmode="lin" valueType="num">
                                      <p:cBhvr additive="base">
                                        <p:cTn id="36" dur="3000"/>
                                        <p:tgtEl>
                                          <p:spTgt spid="19"/>
                                        </p:tgtEl>
                                        <p:attrNameLst>
                                          <p:attrName>ppt_y</p:attrName>
                                        </p:attrNameLst>
                                      </p:cBhvr>
                                      <p:tavLst>
                                        <p:tav tm="0">
                                          <p:val>
                                            <p:strVal val="ppt_y"/>
                                          </p:val>
                                        </p:tav>
                                        <p:tav tm="100000">
                                          <p:val>
                                            <p:strVal val="ppt_y"/>
                                          </p:val>
                                        </p:tav>
                                      </p:tavLst>
                                    </p:anim>
                                    <p:set>
                                      <p:cBhvr>
                                        <p:cTn id="37" dur="1" fill="hold">
                                          <p:stCondLst>
                                            <p:cond delay="2999"/>
                                          </p:stCondLst>
                                        </p:cTn>
                                        <p:tgtEl>
                                          <p:spTgt spid="19"/>
                                        </p:tgtEl>
                                        <p:attrNameLst>
                                          <p:attrName>style.visibility</p:attrName>
                                        </p:attrNameLst>
                                      </p:cBhvr>
                                      <p:to>
                                        <p:strVal val="hidden"/>
                                      </p:to>
                                    </p:set>
                                  </p:childTnLst>
                                </p:cTn>
                              </p:par>
                              <p:par>
                                <p:cTn id="38" presetID="2" presetClass="entr" presetSubtype="2" fill="hold" grpId="0" nodeType="withEffect">
                                  <p:stCondLst>
                                    <p:cond delay="0"/>
                                  </p:stCondLst>
                                  <p:childTnLst>
                                    <p:set>
                                      <p:cBhvr>
                                        <p:cTn id="39" dur="1" fill="hold">
                                          <p:stCondLst>
                                            <p:cond delay="0"/>
                                          </p:stCondLst>
                                        </p:cTn>
                                        <p:tgtEl>
                                          <p:spTgt spid="21"/>
                                        </p:tgtEl>
                                        <p:attrNameLst>
                                          <p:attrName>style.visibility</p:attrName>
                                        </p:attrNameLst>
                                      </p:cBhvr>
                                      <p:to>
                                        <p:strVal val="visible"/>
                                      </p:to>
                                    </p:set>
                                    <p:anim calcmode="lin" valueType="num">
                                      <p:cBhvr additive="base">
                                        <p:cTn id="40" dur="3000" fill="hold"/>
                                        <p:tgtEl>
                                          <p:spTgt spid="21"/>
                                        </p:tgtEl>
                                        <p:attrNameLst>
                                          <p:attrName>ppt_x</p:attrName>
                                        </p:attrNameLst>
                                      </p:cBhvr>
                                      <p:tavLst>
                                        <p:tav tm="0">
                                          <p:val>
                                            <p:strVal val="1+#ppt_w/2"/>
                                          </p:val>
                                        </p:tav>
                                        <p:tav tm="100000">
                                          <p:val>
                                            <p:strVal val="#ppt_x"/>
                                          </p:val>
                                        </p:tav>
                                      </p:tavLst>
                                    </p:anim>
                                    <p:anim calcmode="lin" valueType="num">
                                      <p:cBhvr additive="base">
                                        <p:cTn id="41" dur="3000" fill="hold"/>
                                        <p:tgtEl>
                                          <p:spTgt spid="21"/>
                                        </p:tgtEl>
                                        <p:attrNameLst>
                                          <p:attrName>ppt_y</p:attrName>
                                        </p:attrNameLst>
                                      </p:cBhvr>
                                      <p:tavLst>
                                        <p:tav tm="0">
                                          <p:val>
                                            <p:strVal val="#ppt_y"/>
                                          </p:val>
                                        </p:tav>
                                        <p:tav tm="100000">
                                          <p:val>
                                            <p:strVal val="#ppt_y"/>
                                          </p:val>
                                        </p:tav>
                                      </p:tavLst>
                                    </p:anim>
                                  </p:childTnLst>
                                </p:cTn>
                              </p:par>
                              <p:par>
                                <p:cTn id="42" presetID="3" presetClass="entr" presetSubtype="5" fill="hold" grpId="1" nodeType="withEffect">
                                  <p:stCondLst>
                                    <p:cond delay="0"/>
                                  </p:stCondLst>
                                  <p:childTnLst>
                                    <p:set>
                                      <p:cBhvr>
                                        <p:cTn id="43" dur="1" fill="hold">
                                          <p:stCondLst>
                                            <p:cond delay="0"/>
                                          </p:stCondLst>
                                        </p:cTn>
                                        <p:tgtEl>
                                          <p:spTgt spid="21"/>
                                        </p:tgtEl>
                                        <p:attrNameLst>
                                          <p:attrName>style.visibility</p:attrName>
                                        </p:attrNameLst>
                                      </p:cBhvr>
                                      <p:to>
                                        <p:strVal val="visible"/>
                                      </p:to>
                                    </p:set>
                                    <p:animEffect transition="in" filter="blinds(vertical)">
                                      <p:cBhvr>
                                        <p:cTn id="44" dur="4000"/>
                                        <p:tgtEl>
                                          <p:spTgt spid="21"/>
                                        </p:tgtEl>
                                      </p:cBhvr>
                                    </p:animEffect>
                                  </p:childTnLst>
                                </p:cTn>
                              </p:par>
                              <p:par>
                                <p:cTn id="45" presetID="2" presetClass="exit" presetSubtype="2" fill="hold" grpId="2" nodeType="withEffect">
                                  <p:stCondLst>
                                    <p:cond delay="0"/>
                                  </p:stCondLst>
                                  <p:childTnLst>
                                    <p:anim calcmode="lin" valueType="num">
                                      <p:cBhvr additive="base">
                                        <p:cTn id="46" dur="3000"/>
                                        <p:tgtEl>
                                          <p:spTgt spid="21"/>
                                        </p:tgtEl>
                                        <p:attrNameLst>
                                          <p:attrName>ppt_x</p:attrName>
                                        </p:attrNameLst>
                                      </p:cBhvr>
                                      <p:tavLst>
                                        <p:tav tm="0">
                                          <p:val>
                                            <p:strVal val="ppt_x"/>
                                          </p:val>
                                        </p:tav>
                                        <p:tav tm="100000">
                                          <p:val>
                                            <p:strVal val="1+ppt_w/2"/>
                                          </p:val>
                                        </p:tav>
                                      </p:tavLst>
                                    </p:anim>
                                    <p:anim calcmode="lin" valueType="num">
                                      <p:cBhvr additive="base">
                                        <p:cTn id="47" dur="3000"/>
                                        <p:tgtEl>
                                          <p:spTgt spid="21"/>
                                        </p:tgtEl>
                                        <p:attrNameLst>
                                          <p:attrName>ppt_y</p:attrName>
                                        </p:attrNameLst>
                                      </p:cBhvr>
                                      <p:tavLst>
                                        <p:tav tm="0">
                                          <p:val>
                                            <p:strVal val="ppt_y"/>
                                          </p:val>
                                        </p:tav>
                                        <p:tav tm="100000">
                                          <p:val>
                                            <p:strVal val="ppt_y"/>
                                          </p:val>
                                        </p:tav>
                                      </p:tavLst>
                                    </p:anim>
                                    <p:set>
                                      <p:cBhvr>
                                        <p:cTn id="48" dur="1" fill="hold">
                                          <p:stCondLst>
                                            <p:cond delay="2999"/>
                                          </p:stCondLst>
                                        </p:cTn>
                                        <p:tgtEl>
                                          <p:spTgt spid="21"/>
                                        </p:tgtEl>
                                        <p:attrNameLst>
                                          <p:attrName>style.visibility</p:attrName>
                                        </p:attrNameLst>
                                      </p:cBhvr>
                                      <p:to>
                                        <p:strVal val="hidden"/>
                                      </p:to>
                                    </p:set>
                                  </p:childTnLst>
                                </p:cTn>
                              </p:par>
                              <p:par>
                                <p:cTn id="49" presetID="2" presetClass="entr" presetSubtype="2" fill="hold" grpId="0" nodeType="withEffect">
                                  <p:stCondLst>
                                    <p:cond delay="0"/>
                                  </p:stCondLst>
                                  <p:childTnLst>
                                    <p:set>
                                      <p:cBhvr>
                                        <p:cTn id="50" dur="1" fill="hold">
                                          <p:stCondLst>
                                            <p:cond delay="0"/>
                                          </p:stCondLst>
                                        </p:cTn>
                                        <p:tgtEl>
                                          <p:spTgt spid="23"/>
                                        </p:tgtEl>
                                        <p:attrNameLst>
                                          <p:attrName>style.visibility</p:attrName>
                                        </p:attrNameLst>
                                      </p:cBhvr>
                                      <p:to>
                                        <p:strVal val="visible"/>
                                      </p:to>
                                    </p:set>
                                    <p:anim calcmode="lin" valueType="num">
                                      <p:cBhvr additive="base">
                                        <p:cTn id="51" dur="3000" fill="hold"/>
                                        <p:tgtEl>
                                          <p:spTgt spid="23"/>
                                        </p:tgtEl>
                                        <p:attrNameLst>
                                          <p:attrName>ppt_x</p:attrName>
                                        </p:attrNameLst>
                                      </p:cBhvr>
                                      <p:tavLst>
                                        <p:tav tm="0">
                                          <p:val>
                                            <p:strVal val="1+#ppt_w/2"/>
                                          </p:val>
                                        </p:tav>
                                        <p:tav tm="100000">
                                          <p:val>
                                            <p:strVal val="#ppt_x"/>
                                          </p:val>
                                        </p:tav>
                                      </p:tavLst>
                                    </p:anim>
                                    <p:anim calcmode="lin" valueType="num">
                                      <p:cBhvr additive="base">
                                        <p:cTn id="52" dur="3000" fill="hold"/>
                                        <p:tgtEl>
                                          <p:spTgt spid="23"/>
                                        </p:tgtEl>
                                        <p:attrNameLst>
                                          <p:attrName>ppt_y</p:attrName>
                                        </p:attrNameLst>
                                      </p:cBhvr>
                                      <p:tavLst>
                                        <p:tav tm="0">
                                          <p:val>
                                            <p:strVal val="#ppt_y"/>
                                          </p:val>
                                        </p:tav>
                                        <p:tav tm="100000">
                                          <p:val>
                                            <p:strVal val="#ppt_y"/>
                                          </p:val>
                                        </p:tav>
                                      </p:tavLst>
                                    </p:anim>
                                  </p:childTnLst>
                                </p:cTn>
                              </p:par>
                              <p:par>
                                <p:cTn id="53" presetID="3" presetClass="entr" presetSubtype="5" fill="hold" grpId="1" nodeType="with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blinds(vertical)">
                                      <p:cBhvr>
                                        <p:cTn id="55" dur="4000"/>
                                        <p:tgtEl>
                                          <p:spTgt spid="23"/>
                                        </p:tgtEl>
                                      </p:cBhvr>
                                    </p:animEffect>
                                  </p:childTnLst>
                                </p:cTn>
                              </p:par>
                              <p:par>
                                <p:cTn id="56" presetID="2" presetClass="exit" presetSubtype="2" fill="hold" grpId="2" nodeType="withEffect">
                                  <p:stCondLst>
                                    <p:cond delay="0"/>
                                  </p:stCondLst>
                                  <p:childTnLst>
                                    <p:anim calcmode="lin" valueType="num">
                                      <p:cBhvr additive="base">
                                        <p:cTn id="57" dur="3000"/>
                                        <p:tgtEl>
                                          <p:spTgt spid="23"/>
                                        </p:tgtEl>
                                        <p:attrNameLst>
                                          <p:attrName>ppt_x</p:attrName>
                                        </p:attrNameLst>
                                      </p:cBhvr>
                                      <p:tavLst>
                                        <p:tav tm="0">
                                          <p:val>
                                            <p:strVal val="ppt_x"/>
                                          </p:val>
                                        </p:tav>
                                        <p:tav tm="100000">
                                          <p:val>
                                            <p:strVal val="1+ppt_w/2"/>
                                          </p:val>
                                        </p:tav>
                                      </p:tavLst>
                                    </p:anim>
                                    <p:anim calcmode="lin" valueType="num">
                                      <p:cBhvr additive="base">
                                        <p:cTn id="58" dur="3000"/>
                                        <p:tgtEl>
                                          <p:spTgt spid="23"/>
                                        </p:tgtEl>
                                        <p:attrNameLst>
                                          <p:attrName>ppt_y</p:attrName>
                                        </p:attrNameLst>
                                      </p:cBhvr>
                                      <p:tavLst>
                                        <p:tav tm="0">
                                          <p:val>
                                            <p:strVal val="ppt_y"/>
                                          </p:val>
                                        </p:tav>
                                        <p:tav tm="100000">
                                          <p:val>
                                            <p:strVal val="ppt_y"/>
                                          </p:val>
                                        </p:tav>
                                      </p:tavLst>
                                    </p:anim>
                                    <p:set>
                                      <p:cBhvr>
                                        <p:cTn id="59" dur="1" fill="hold">
                                          <p:stCondLst>
                                            <p:cond delay="2999"/>
                                          </p:stCondLst>
                                        </p:cTn>
                                        <p:tgtEl>
                                          <p:spTgt spid="23"/>
                                        </p:tgtEl>
                                        <p:attrNameLst>
                                          <p:attrName>style.visibility</p:attrName>
                                        </p:attrNameLst>
                                      </p:cBhvr>
                                      <p:to>
                                        <p:strVal val="hidden"/>
                                      </p:to>
                                    </p:set>
                                  </p:childTnLst>
                                </p:cTn>
                              </p:par>
                              <p:par>
                                <p:cTn id="60" presetID="2" presetClass="entr" presetSubtype="2" fill="hold" grpId="0" nodeType="withEffect">
                                  <p:stCondLst>
                                    <p:cond delay="0"/>
                                  </p:stCondLst>
                                  <p:childTnLst>
                                    <p:set>
                                      <p:cBhvr>
                                        <p:cTn id="61" dur="1" fill="hold">
                                          <p:stCondLst>
                                            <p:cond delay="0"/>
                                          </p:stCondLst>
                                        </p:cTn>
                                        <p:tgtEl>
                                          <p:spTgt spid="25"/>
                                        </p:tgtEl>
                                        <p:attrNameLst>
                                          <p:attrName>style.visibility</p:attrName>
                                        </p:attrNameLst>
                                      </p:cBhvr>
                                      <p:to>
                                        <p:strVal val="visible"/>
                                      </p:to>
                                    </p:set>
                                    <p:anim calcmode="lin" valueType="num">
                                      <p:cBhvr additive="base">
                                        <p:cTn id="62" dur="3000" fill="hold"/>
                                        <p:tgtEl>
                                          <p:spTgt spid="25"/>
                                        </p:tgtEl>
                                        <p:attrNameLst>
                                          <p:attrName>ppt_x</p:attrName>
                                        </p:attrNameLst>
                                      </p:cBhvr>
                                      <p:tavLst>
                                        <p:tav tm="0">
                                          <p:val>
                                            <p:strVal val="1+#ppt_w/2"/>
                                          </p:val>
                                        </p:tav>
                                        <p:tav tm="100000">
                                          <p:val>
                                            <p:strVal val="#ppt_x"/>
                                          </p:val>
                                        </p:tav>
                                      </p:tavLst>
                                    </p:anim>
                                    <p:anim calcmode="lin" valueType="num">
                                      <p:cBhvr additive="base">
                                        <p:cTn id="63" dur="3000" fill="hold"/>
                                        <p:tgtEl>
                                          <p:spTgt spid="25"/>
                                        </p:tgtEl>
                                        <p:attrNameLst>
                                          <p:attrName>ppt_y</p:attrName>
                                        </p:attrNameLst>
                                      </p:cBhvr>
                                      <p:tavLst>
                                        <p:tav tm="0">
                                          <p:val>
                                            <p:strVal val="#ppt_y"/>
                                          </p:val>
                                        </p:tav>
                                        <p:tav tm="100000">
                                          <p:val>
                                            <p:strVal val="#ppt_y"/>
                                          </p:val>
                                        </p:tav>
                                      </p:tavLst>
                                    </p:anim>
                                  </p:childTnLst>
                                </p:cTn>
                              </p:par>
                              <p:par>
                                <p:cTn id="64" presetID="3" presetClass="entr" presetSubtype="5" fill="hold" grpId="1" nodeType="withEffect">
                                  <p:stCondLst>
                                    <p:cond delay="0"/>
                                  </p:stCondLst>
                                  <p:childTnLst>
                                    <p:set>
                                      <p:cBhvr>
                                        <p:cTn id="65" dur="1" fill="hold">
                                          <p:stCondLst>
                                            <p:cond delay="0"/>
                                          </p:stCondLst>
                                        </p:cTn>
                                        <p:tgtEl>
                                          <p:spTgt spid="25"/>
                                        </p:tgtEl>
                                        <p:attrNameLst>
                                          <p:attrName>style.visibility</p:attrName>
                                        </p:attrNameLst>
                                      </p:cBhvr>
                                      <p:to>
                                        <p:strVal val="visible"/>
                                      </p:to>
                                    </p:set>
                                    <p:animEffect transition="in" filter="blinds(vertical)">
                                      <p:cBhvr>
                                        <p:cTn id="66" dur="4000"/>
                                        <p:tgtEl>
                                          <p:spTgt spid="25"/>
                                        </p:tgtEl>
                                      </p:cBhvr>
                                    </p:animEffect>
                                  </p:childTnLst>
                                </p:cTn>
                              </p:par>
                              <p:par>
                                <p:cTn id="67" presetID="2" presetClass="exit" presetSubtype="2" fill="hold" grpId="2" nodeType="withEffect">
                                  <p:stCondLst>
                                    <p:cond delay="0"/>
                                  </p:stCondLst>
                                  <p:childTnLst>
                                    <p:anim calcmode="lin" valueType="num">
                                      <p:cBhvr additive="base">
                                        <p:cTn id="68" dur="3000"/>
                                        <p:tgtEl>
                                          <p:spTgt spid="25"/>
                                        </p:tgtEl>
                                        <p:attrNameLst>
                                          <p:attrName>ppt_x</p:attrName>
                                        </p:attrNameLst>
                                      </p:cBhvr>
                                      <p:tavLst>
                                        <p:tav tm="0">
                                          <p:val>
                                            <p:strVal val="ppt_x"/>
                                          </p:val>
                                        </p:tav>
                                        <p:tav tm="100000">
                                          <p:val>
                                            <p:strVal val="1+ppt_w/2"/>
                                          </p:val>
                                        </p:tav>
                                      </p:tavLst>
                                    </p:anim>
                                    <p:anim calcmode="lin" valueType="num">
                                      <p:cBhvr additive="base">
                                        <p:cTn id="69" dur="3000"/>
                                        <p:tgtEl>
                                          <p:spTgt spid="25"/>
                                        </p:tgtEl>
                                        <p:attrNameLst>
                                          <p:attrName>ppt_y</p:attrName>
                                        </p:attrNameLst>
                                      </p:cBhvr>
                                      <p:tavLst>
                                        <p:tav tm="0">
                                          <p:val>
                                            <p:strVal val="ppt_y"/>
                                          </p:val>
                                        </p:tav>
                                        <p:tav tm="100000">
                                          <p:val>
                                            <p:strVal val="ppt_y"/>
                                          </p:val>
                                        </p:tav>
                                      </p:tavLst>
                                    </p:anim>
                                    <p:set>
                                      <p:cBhvr>
                                        <p:cTn id="70" dur="1" fill="hold">
                                          <p:stCondLst>
                                            <p:cond delay="2999"/>
                                          </p:stCondLst>
                                        </p:cTn>
                                        <p:tgtEl>
                                          <p:spTgt spid="25"/>
                                        </p:tgtEl>
                                        <p:attrNameLst>
                                          <p:attrName>style.visibility</p:attrName>
                                        </p:attrNameLst>
                                      </p:cBhvr>
                                      <p:to>
                                        <p:strVal val="hidden"/>
                                      </p:to>
                                    </p:set>
                                  </p:childTnLst>
                                </p:cTn>
                              </p:par>
                              <p:par>
                                <p:cTn id="71" presetID="2" presetClass="entr" presetSubtype="2" fill="hold" grpId="0" nodeType="withEffect">
                                  <p:stCondLst>
                                    <p:cond delay="0"/>
                                  </p:stCondLst>
                                  <p:childTnLst>
                                    <p:set>
                                      <p:cBhvr>
                                        <p:cTn id="72" dur="1" fill="hold">
                                          <p:stCondLst>
                                            <p:cond delay="0"/>
                                          </p:stCondLst>
                                        </p:cTn>
                                        <p:tgtEl>
                                          <p:spTgt spid="27"/>
                                        </p:tgtEl>
                                        <p:attrNameLst>
                                          <p:attrName>style.visibility</p:attrName>
                                        </p:attrNameLst>
                                      </p:cBhvr>
                                      <p:to>
                                        <p:strVal val="visible"/>
                                      </p:to>
                                    </p:set>
                                    <p:anim calcmode="lin" valueType="num">
                                      <p:cBhvr additive="base">
                                        <p:cTn id="73" dur="3000" fill="hold"/>
                                        <p:tgtEl>
                                          <p:spTgt spid="27"/>
                                        </p:tgtEl>
                                        <p:attrNameLst>
                                          <p:attrName>ppt_x</p:attrName>
                                        </p:attrNameLst>
                                      </p:cBhvr>
                                      <p:tavLst>
                                        <p:tav tm="0">
                                          <p:val>
                                            <p:strVal val="1+#ppt_w/2"/>
                                          </p:val>
                                        </p:tav>
                                        <p:tav tm="100000">
                                          <p:val>
                                            <p:strVal val="#ppt_x"/>
                                          </p:val>
                                        </p:tav>
                                      </p:tavLst>
                                    </p:anim>
                                    <p:anim calcmode="lin" valueType="num">
                                      <p:cBhvr additive="base">
                                        <p:cTn id="74" dur="3000" fill="hold"/>
                                        <p:tgtEl>
                                          <p:spTgt spid="27"/>
                                        </p:tgtEl>
                                        <p:attrNameLst>
                                          <p:attrName>ppt_y</p:attrName>
                                        </p:attrNameLst>
                                      </p:cBhvr>
                                      <p:tavLst>
                                        <p:tav tm="0">
                                          <p:val>
                                            <p:strVal val="#ppt_y"/>
                                          </p:val>
                                        </p:tav>
                                        <p:tav tm="100000">
                                          <p:val>
                                            <p:strVal val="#ppt_y"/>
                                          </p:val>
                                        </p:tav>
                                      </p:tavLst>
                                    </p:anim>
                                  </p:childTnLst>
                                </p:cTn>
                              </p:par>
                              <p:par>
                                <p:cTn id="75" presetID="3" presetClass="entr" presetSubtype="5" fill="hold" grpId="1"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blinds(vertical)">
                                      <p:cBhvr>
                                        <p:cTn id="77" dur="4000"/>
                                        <p:tgtEl>
                                          <p:spTgt spid="27"/>
                                        </p:tgtEl>
                                      </p:cBhvr>
                                    </p:animEffect>
                                  </p:childTnLst>
                                </p:cTn>
                              </p:par>
                              <p:par>
                                <p:cTn id="78" presetID="2" presetClass="exit" presetSubtype="2" fill="hold" grpId="2" nodeType="withEffect">
                                  <p:stCondLst>
                                    <p:cond delay="0"/>
                                  </p:stCondLst>
                                  <p:childTnLst>
                                    <p:anim calcmode="lin" valueType="num">
                                      <p:cBhvr additive="base">
                                        <p:cTn id="79" dur="3000"/>
                                        <p:tgtEl>
                                          <p:spTgt spid="27"/>
                                        </p:tgtEl>
                                        <p:attrNameLst>
                                          <p:attrName>ppt_x</p:attrName>
                                        </p:attrNameLst>
                                      </p:cBhvr>
                                      <p:tavLst>
                                        <p:tav tm="0">
                                          <p:val>
                                            <p:strVal val="ppt_x"/>
                                          </p:val>
                                        </p:tav>
                                        <p:tav tm="100000">
                                          <p:val>
                                            <p:strVal val="1+ppt_w/2"/>
                                          </p:val>
                                        </p:tav>
                                      </p:tavLst>
                                    </p:anim>
                                    <p:anim calcmode="lin" valueType="num">
                                      <p:cBhvr additive="base">
                                        <p:cTn id="80" dur="3000"/>
                                        <p:tgtEl>
                                          <p:spTgt spid="27"/>
                                        </p:tgtEl>
                                        <p:attrNameLst>
                                          <p:attrName>ppt_y</p:attrName>
                                        </p:attrNameLst>
                                      </p:cBhvr>
                                      <p:tavLst>
                                        <p:tav tm="0">
                                          <p:val>
                                            <p:strVal val="ppt_y"/>
                                          </p:val>
                                        </p:tav>
                                        <p:tav tm="100000">
                                          <p:val>
                                            <p:strVal val="ppt_y"/>
                                          </p:val>
                                        </p:tav>
                                      </p:tavLst>
                                    </p:anim>
                                    <p:set>
                                      <p:cBhvr>
                                        <p:cTn id="81" dur="1" fill="hold">
                                          <p:stCondLst>
                                            <p:cond delay="2999"/>
                                          </p:stCondLst>
                                        </p:cTn>
                                        <p:tgtEl>
                                          <p:spTgt spid="27"/>
                                        </p:tgtEl>
                                        <p:attrNameLst>
                                          <p:attrName>style.visibility</p:attrName>
                                        </p:attrNameLst>
                                      </p:cBhvr>
                                      <p:to>
                                        <p:strVal val="hidden"/>
                                      </p:to>
                                    </p:set>
                                  </p:childTnLst>
                                </p:cTn>
                              </p:par>
                              <p:par>
                                <p:cTn id="82" presetID="2" presetClass="entr" presetSubtype="2" fill="hold" grpId="0" nodeType="withEffect">
                                  <p:stCondLst>
                                    <p:cond delay="0"/>
                                  </p:stCondLst>
                                  <p:childTnLst>
                                    <p:set>
                                      <p:cBhvr>
                                        <p:cTn id="83" dur="1" fill="hold">
                                          <p:stCondLst>
                                            <p:cond delay="0"/>
                                          </p:stCondLst>
                                        </p:cTn>
                                        <p:tgtEl>
                                          <p:spTgt spid="29"/>
                                        </p:tgtEl>
                                        <p:attrNameLst>
                                          <p:attrName>style.visibility</p:attrName>
                                        </p:attrNameLst>
                                      </p:cBhvr>
                                      <p:to>
                                        <p:strVal val="visible"/>
                                      </p:to>
                                    </p:set>
                                    <p:anim calcmode="lin" valueType="num">
                                      <p:cBhvr additive="base">
                                        <p:cTn id="84" dur="3000" fill="hold"/>
                                        <p:tgtEl>
                                          <p:spTgt spid="29"/>
                                        </p:tgtEl>
                                        <p:attrNameLst>
                                          <p:attrName>ppt_x</p:attrName>
                                        </p:attrNameLst>
                                      </p:cBhvr>
                                      <p:tavLst>
                                        <p:tav tm="0">
                                          <p:val>
                                            <p:strVal val="1+#ppt_w/2"/>
                                          </p:val>
                                        </p:tav>
                                        <p:tav tm="100000">
                                          <p:val>
                                            <p:strVal val="#ppt_x"/>
                                          </p:val>
                                        </p:tav>
                                      </p:tavLst>
                                    </p:anim>
                                    <p:anim calcmode="lin" valueType="num">
                                      <p:cBhvr additive="base">
                                        <p:cTn id="85" dur="3000" fill="hold"/>
                                        <p:tgtEl>
                                          <p:spTgt spid="29"/>
                                        </p:tgtEl>
                                        <p:attrNameLst>
                                          <p:attrName>ppt_y</p:attrName>
                                        </p:attrNameLst>
                                      </p:cBhvr>
                                      <p:tavLst>
                                        <p:tav tm="0">
                                          <p:val>
                                            <p:strVal val="#ppt_y"/>
                                          </p:val>
                                        </p:tav>
                                        <p:tav tm="100000">
                                          <p:val>
                                            <p:strVal val="#ppt_y"/>
                                          </p:val>
                                        </p:tav>
                                      </p:tavLst>
                                    </p:anim>
                                  </p:childTnLst>
                                </p:cTn>
                              </p:par>
                              <p:par>
                                <p:cTn id="86" presetID="3" presetClass="entr" presetSubtype="5" fill="hold" grpId="1" nodeType="withEffect">
                                  <p:stCondLst>
                                    <p:cond delay="0"/>
                                  </p:stCondLst>
                                  <p:childTnLst>
                                    <p:set>
                                      <p:cBhvr>
                                        <p:cTn id="87" dur="1" fill="hold">
                                          <p:stCondLst>
                                            <p:cond delay="0"/>
                                          </p:stCondLst>
                                        </p:cTn>
                                        <p:tgtEl>
                                          <p:spTgt spid="29"/>
                                        </p:tgtEl>
                                        <p:attrNameLst>
                                          <p:attrName>style.visibility</p:attrName>
                                        </p:attrNameLst>
                                      </p:cBhvr>
                                      <p:to>
                                        <p:strVal val="visible"/>
                                      </p:to>
                                    </p:set>
                                    <p:animEffect transition="in" filter="blinds(vertical)">
                                      <p:cBhvr>
                                        <p:cTn id="88" dur="4000"/>
                                        <p:tgtEl>
                                          <p:spTgt spid="29"/>
                                        </p:tgtEl>
                                      </p:cBhvr>
                                    </p:animEffect>
                                  </p:childTnLst>
                                </p:cTn>
                              </p:par>
                              <p:par>
                                <p:cTn id="89" presetID="2" presetClass="exit" presetSubtype="2" fill="hold" grpId="2" nodeType="withEffect">
                                  <p:stCondLst>
                                    <p:cond delay="0"/>
                                  </p:stCondLst>
                                  <p:childTnLst>
                                    <p:anim calcmode="lin" valueType="num">
                                      <p:cBhvr additive="base">
                                        <p:cTn id="90" dur="3000"/>
                                        <p:tgtEl>
                                          <p:spTgt spid="29"/>
                                        </p:tgtEl>
                                        <p:attrNameLst>
                                          <p:attrName>ppt_x</p:attrName>
                                        </p:attrNameLst>
                                      </p:cBhvr>
                                      <p:tavLst>
                                        <p:tav tm="0">
                                          <p:val>
                                            <p:strVal val="ppt_x"/>
                                          </p:val>
                                        </p:tav>
                                        <p:tav tm="100000">
                                          <p:val>
                                            <p:strVal val="1+ppt_w/2"/>
                                          </p:val>
                                        </p:tav>
                                      </p:tavLst>
                                    </p:anim>
                                    <p:anim calcmode="lin" valueType="num">
                                      <p:cBhvr additive="base">
                                        <p:cTn id="91" dur="3000"/>
                                        <p:tgtEl>
                                          <p:spTgt spid="29"/>
                                        </p:tgtEl>
                                        <p:attrNameLst>
                                          <p:attrName>ppt_y</p:attrName>
                                        </p:attrNameLst>
                                      </p:cBhvr>
                                      <p:tavLst>
                                        <p:tav tm="0">
                                          <p:val>
                                            <p:strVal val="ppt_y"/>
                                          </p:val>
                                        </p:tav>
                                        <p:tav tm="100000">
                                          <p:val>
                                            <p:strVal val="ppt_y"/>
                                          </p:val>
                                        </p:tav>
                                      </p:tavLst>
                                    </p:anim>
                                    <p:set>
                                      <p:cBhvr>
                                        <p:cTn id="92" dur="1" fill="hold">
                                          <p:stCondLst>
                                            <p:cond delay="2999"/>
                                          </p:stCondLst>
                                        </p:cTn>
                                        <p:tgtEl>
                                          <p:spTgt spid="29"/>
                                        </p:tgtEl>
                                        <p:attrNameLst>
                                          <p:attrName>style.visibility</p:attrName>
                                        </p:attrNameLst>
                                      </p:cBhvr>
                                      <p:to>
                                        <p:strVal val="hidden"/>
                                      </p:to>
                                    </p:set>
                                  </p:childTnLst>
                                </p:cTn>
                              </p:par>
                              <p:par>
                                <p:cTn id="93" presetID="2" presetClass="entr" presetSubtype="2" fill="hold" grpId="0" nodeType="withEffect">
                                  <p:stCondLst>
                                    <p:cond delay="0"/>
                                  </p:stCondLst>
                                  <p:childTnLst>
                                    <p:set>
                                      <p:cBhvr>
                                        <p:cTn id="94" dur="1" fill="hold">
                                          <p:stCondLst>
                                            <p:cond delay="0"/>
                                          </p:stCondLst>
                                        </p:cTn>
                                        <p:tgtEl>
                                          <p:spTgt spid="31"/>
                                        </p:tgtEl>
                                        <p:attrNameLst>
                                          <p:attrName>style.visibility</p:attrName>
                                        </p:attrNameLst>
                                      </p:cBhvr>
                                      <p:to>
                                        <p:strVal val="visible"/>
                                      </p:to>
                                    </p:set>
                                    <p:anim calcmode="lin" valueType="num">
                                      <p:cBhvr additive="base">
                                        <p:cTn id="95" dur="3000" fill="hold"/>
                                        <p:tgtEl>
                                          <p:spTgt spid="31"/>
                                        </p:tgtEl>
                                        <p:attrNameLst>
                                          <p:attrName>ppt_x</p:attrName>
                                        </p:attrNameLst>
                                      </p:cBhvr>
                                      <p:tavLst>
                                        <p:tav tm="0">
                                          <p:val>
                                            <p:strVal val="1+#ppt_w/2"/>
                                          </p:val>
                                        </p:tav>
                                        <p:tav tm="100000">
                                          <p:val>
                                            <p:strVal val="#ppt_x"/>
                                          </p:val>
                                        </p:tav>
                                      </p:tavLst>
                                    </p:anim>
                                    <p:anim calcmode="lin" valueType="num">
                                      <p:cBhvr additive="base">
                                        <p:cTn id="96" dur="3000" fill="hold"/>
                                        <p:tgtEl>
                                          <p:spTgt spid="31"/>
                                        </p:tgtEl>
                                        <p:attrNameLst>
                                          <p:attrName>ppt_y</p:attrName>
                                        </p:attrNameLst>
                                      </p:cBhvr>
                                      <p:tavLst>
                                        <p:tav tm="0">
                                          <p:val>
                                            <p:strVal val="#ppt_y"/>
                                          </p:val>
                                        </p:tav>
                                        <p:tav tm="100000">
                                          <p:val>
                                            <p:strVal val="#ppt_y"/>
                                          </p:val>
                                        </p:tav>
                                      </p:tavLst>
                                    </p:anim>
                                  </p:childTnLst>
                                </p:cTn>
                              </p:par>
                              <p:par>
                                <p:cTn id="97" presetID="3" presetClass="entr" presetSubtype="5" fill="hold" grpId="1" nodeType="with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blinds(vertical)">
                                      <p:cBhvr>
                                        <p:cTn id="99" dur="4000"/>
                                        <p:tgtEl>
                                          <p:spTgt spid="31"/>
                                        </p:tgtEl>
                                      </p:cBhvr>
                                    </p:animEffect>
                                  </p:childTnLst>
                                </p:cTn>
                              </p:par>
                              <p:par>
                                <p:cTn id="100" presetID="2" presetClass="exit" presetSubtype="2" fill="hold" grpId="2" nodeType="withEffect">
                                  <p:stCondLst>
                                    <p:cond delay="0"/>
                                  </p:stCondLst>
                                  <p:childTnLst>
                                    <p:anim calcmode="lin" valueType="num">
                                      <p:cBhvr additive="base">
                                        <p:cTn id="101" dur="3000"/>
                                        <p:tgtEl>
                                          <p:spTgt spid="31"/>
                                        </p:tgtEl>
                                        <p:attrNameLst>
                                          <p:attrName>ppt_x</p:attrName>
                                        </p:attrNameLst>
                                      </p:cBhvr>
                                      <p:tavLst>
                                        <p:tav tm="0">
                                          <p:val>
                                            <p:strVal val="ppt_x"/>
                                          </p:val>
                                        </p:tav>
                                        <p:tav tm="100000">
                                          <p:val>
                                            <p:strVal val="1+ppt_w/2"/>
                                          </p:val>
                                        </p:tav>
                                      </p:tavLst>
                                    </p:anim>
                                    <p:anim calcmode="lin" valueType="num">
                                      <p:cBhvr additive="base">
                                        <p:cTn id="102" dur="3000"/>
                                        <p:tgtEl>
                                          <p:spTgt spid="31"/>
                                        </p:tgtEl>
                                        <p:attrNameLst>
                                          <p:attrName>ppt_y</p:attrName>
                                        </p:attrNameLst>
                                      </p:cBhvr>
                                      <p:tavLst>
                                        <p:tav tm="0">
                                          <p:val>
                                            <p:strVal val="ppt_y"/>
                                          </p:val>
                                        </p:tav>
                                        <p:tav tm="100000">
                                          <p:val>
                                            <p:strVal val="ppt_y"/>
                                          </p:val>
                                        </p:tav>
                                      </p:tavLst>
                                    </p:anim>
                                    <p:set>
                                      <p:cBhvr>
                                        <p:cTn id="103" dur="1" fill="hold">
                                          <p:stCondLst>
                                            <p:cond delay="2999"/>
                                          </p:stCondLst>
                                        </p:cTn>
                                        <p:tgtEl>
                                          <p:spTgt spid="31"/>
                                        </p:tgtEl>
                                        <p:attrNameLst>
                                          <p:attrName>style.visibility</p:attrName>
                                        </p:attrNameLst>
                                      </p:cBhvr>
                                      <p:to>
                                        <p:strVal val="hidden"/>
                                      </p:to>
                                    </p:set>
                                  </p:childTnLst>
                                </p:cTn>
                              </p:par>
                              <p:par>
                                <p:cTn id="104" presetID="2" presetClass="entr" presetSubtype="2" fill="hold" grpId="0" nodeType="withEffect">
                                  <p:stCondLst>
                                    <p:cond delay="0"/>
                                  </p:stCondLst>
                                  <p:childTnLst>
                                    <p:set>
                                      <p:cBhvr>
                                        <p:cTn id="105" dur="1" fill="hold">
                                          <p:stCondLst>
                                            <p:cond delay="0"/>
                                          </p:stCondLst>
                                        </p:cTn>
                                        <p:tgtEl>
                                          <p:spTgt spid="32"/>
                                        </p:tgtEl>
                                        <p:attrNameLst>
                                          <p:attrName>style.visibility</p:attrName>
                                        </p:attrNameLst>
                                      </p:cBhvr>
                                      <p:to>
                                        <p:strVal val="visible"/>
                                      </p:to>
                                    </p:set>
                                    <p:anim calcmode="lin" valueType="num">
                                      <p:cBhvr additive="base">
                                        <p:cTn id="106" dur="3000" fill="hold"/>
                                        <p:tgtEl>
                                          <p:spTgt spid="32"/>
                                        </p:tgtEl>
                                        <p:attrNameLst>
                                          <p:attrName>ppt_x</p:attrName>
                                        </p:attrNameLst>
                                      </p:cBhvr>
                                      <p:tavLst>
                                        <p:tav tm="0">
                                          <p:val>
                                            <p:strVal val="1+#ppt_w/2"/>
                                          </p:val>
                                        </p:tav>
                                        <p:tav tm="100000">
                                          <p:val>
                                            <p:strVal val="#ppt_x"/>
                                          </p:val>
                                        </p:tav>
                                      </p:tavLst>
                                    </p:anim>
                                    <p:anim calcmode="lin" valueType="num">
                                      <p:cBhvr additive="base">
                                        <p:cTn id="107" dur="3000" fill="hold"/>
                                        <p:tgtEl>
                                          <p:spTgt spid="32"/>
                                        </p:tgtEl>
                                        <p:attrNameLst>
                                          <p:attrName>ppt_y</p:attrName>
                                        </p:attrNameLst>
                                      </p:cBhvr>
                                      <p:tavLst>
                                        <p:tav tm="0">
                                          <p:val>
                                            <p:strVal val="#ppt_y"/>
                                          </p:val>
                                        </p:tav>
                                        <p:tav tm="100000">
                                          <p:val>
                                            <p:strVal val="#ppt_y"/>
                                          </p:val>
                                        </p:tav>
                                      </p:tavLst>
                                    </p:anim>
                                  </p:childTnLst>
                                </p:cTn>
                              </p:par>
                              <p:par>
                                <p:cTn id="108" presetID="3" presetClass="entr" presetSubtype="5" fill="hold" grpId="1" nodeType="withEffect">
                                  <p:stCondLst>
                                    <p:cond delay="0"/>
                                  </p:stCondLst>
                                  <p:childTnLst>
                                    <p:set>
                                      <p:cBhvr>
                                        <p:cTn id="109" dur="1" fill="hold">
                                          <p:stCondLst>
                                            <p:cond delay="0"/>
                                          </p:stCondLst>
                                        </p:cTn>
                                        <p:tgtEl>
                                          <p:spTgt spid="32"/>
                                        </p:tgtEl>
                                        <p:attrNameLst>
                                          <p:attrName>style.visibility</p:attrName>
                                        </p:attrNameLst>
                                      </p:cBhvr>
                                      <p:to>
                                        <p:strVal val="visible"/>
                                      </p:to>
                                    </p:set>
                                    <p:animEffect transition="in" filter="blinds(vertical)">
                                      <p:cBhvr>
                                        <p:cTn id="110" dur="4000"/>
                                        <p:tgtEl>
                                          <p:spTgt spid="32"/>
                                        </p:tgtEl>
                                      </p:cBhvr>
                                    </p:animEffect>
                                  </p:childTnLst>
                                </p:cTn>
                              </p:par>
                              <p:par>
                                <p:cTn id="111" presetID="2" presetClass="exit" presetSubtype="2" fill="hold" grpId="2" nodeType="withEffect">
                                  <p:stCondLst>
                                    <p:cond delay="0"/>
                                  </p:stCondLst>
                                  <p:childTnLst>
                                    <p:anim calcmode="lin" valueType="num">
                                      <p:cBhvr additive="base">
                                        <p:cTn id="112" dur="3000"/>
                                        <p:tgtEl>
                                          <p:spTgt spid="32"/>
                                        </p:tgtEl>
                                        <p:attrNameLst>
                                          <p:attrName>ppt_x</p:attrName>
                                        </p:attrNameLst>
                                      </p:cBhvr>
                                      <p:tavLst>
                                        <p:tav tm="0">
                                          <p:val>
                                            <p:strVal val="ppt_x"/>
                                          </p:val>
                                        </p:tav>
                                        <p:tav tm="100000">
                                          <p:val>
                                            <p:strVal val="1+ppt_w/2"/>
                                          </p:val>
                                        </p:tav>
                                      </p:tavLst>
                                    </p:anim>
                                    <p:anim calcmode="lin" valueType="num">
                                      <p:cBhvr additive="base">
                                        <p:cTn id="113" dur="3000"/>
                                        <p:tgtEl>
                                          <p:spTgt spid="32"/>
                                        </p:tgtEl>
                                        <p:attrNameLst>
                                          <p:attrName>ppt_y</p:attrName>
                                        </p:attrNameLst>
                                      </p:cBhvr>
                                      <p:tavLst>
                                        <p:tav tm="0">
                                          <p:val>
                                            <p:strVal val="ppt_y"/>
                                          </p:val>
                                        </p:tav>
                                        <p:tav tm="100000">
                                          <p:val>
                                            <p:strVal val="ppt_y"/>
                                          </p:val>
                                        </p:tav>
                                      </p:tavLst>
                                    </p:anim>
                                    <p:set>
                                      <p:cBhvr>
                                        <p:cTn id="114" dur="1" fill="hold">
                                          <p:stCondLst>
                                            <p:cond delay="2999"/>
                                          </p:stCondLst>
                                        </p:cTn>
                                        <p:tgtEl>
                                          <p:spTgt spid="32"/>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16"/>
                                        </p:tgtEl>
                                        <p:attrNameLst>
                                          <p:attrName>style.visibility</p:attrName>
                                        </p:attrNameLst>
                                      </p:cBhvr>
                                      <p:to>
                                        <p:strVal val="visible"/>
                                      </p:to>
                                    </p:set>
                                    <p:anim calcmode="lin" valueType="num">
                                      <p:cBhvr additive="base">
                                        <p:cTn id="117" dur="3000" fill="hold"/>
                                        <p:tgtEl>
                                          <p:spTgt spid="16"/>
                                        </p:tgtEl>
                                        <p:attrNameLst>
                                          <p:attrName>ppt_x</p:attrName>
                                        </p:attrNameLst>
                                      </p:cBhvr>
                                      <p:tavLst>
                                        <p:tav tm="0">
                                          <p:val>
                                            <p:strVal val="1+#ppt_w/2"/>
                                          </p:val>
                                        </p:tav>
                                        <p:tav tm="100000">
                                          <p:val>
                                            <p:strVal val="#ppt_x"/>
                                          </p:val>
                                        </p:tav>
                                      </p:tavLst>
                                    </p:anim>
                                    <p:anim calcmode="lin" valueType="num">
                                      <p:cBhvr additive="base">
                                        <p:cTn id="118" dur="3000" fill="hold"/>
                                        <p:tgtEl>
                                          <p:spTgt spid="16"/>
                                        </p:tgtEl>
                                        <p:attrNameLst>
                                          <p:attrName>ppt_y</p:attrName>
                                        </p:attrNameLst>
                                      </p:cBhvr>
                                      <p:tavLst>
                                        <p:tav tm="0">
                                          <p:val>
                                            <p:strVal val="#ppt_y"/>
                                          </p:val>
                                        </p:tav>
                                        <p:tav tm="100000">
                                          <p:val>
                                            <p:strVal val="#ppt_y"/>
                                          </p:val>
                                        </p:tav>
                                      </p:tavLst>
                                    </p:anim>
                                  </p:childTnLst>
                                </p:cTn>
                              </p:par>
                              <p:par>
                                <p:cTn id="119" presetID="3" presetClass="entr" presetSubtype="5" fill="hold" grpId="1" nodeType="withEffect">
                                  <p:stCondLst>
                                    <p:cond delay="0"/>
                                  </p:stCondLst>
                                  <p:childTnLst>
                                    <p:set>
                                      <p:cBhvr>
                                        <p:cTn id="120" dur="1" fill="hold">
                                          <p:stCondLst>
                                            <p:cond delay="0"/>
                                          </p:stCondLst>
                                        </p:cTn>
                                        <p:tgtEl>
                                          <p:spTgt spid="16"/>
                                        </p:tgtEl>
                                        <p:attrNameLst>
                                          <p:attrName>style.visibility</p:attrName>
                                        </p:attrNameLst>
                                      </p:cBhvr>
                                      <p:to>
                                        <p:strVal val="visible"/>
                                      </p:to>
                                    </p:set>
                                    <p:animEffect transition="in" filter="blinds(vertical)">
                                      <p:cBhvr>
                                        <p:cTn id="121" dur="4000"/>
                                        <p:tgtEl>
                                          <p:spTgt spid="16"/>
                                        </p:tgtEl>
                                      </p:cBhvr>
                                    </p:animEffect>
                                  </p:childTnLst>
                                </p:cTn>
                              </p:par>
                              <p:par>
                                <p:cTn id="122" presetID="2" presetClass="exit" presetSubtype="2" fill="hold" grpId="2" nodeType="withEffect">
                                  <p:stCondLst>
                                    <p:cond delay="0"/>
                                  </p:stCondLst>
                                  <p:childTnLst>
                                    <p:anim calcmode="lin" valueType="num">
                                      <p:cBhvr additive="base">
                                        <p:cTn id="123" dur="3000"/>
                                        <p:tgtEl>
                                          <p:spTgt spid="16"/>
                                        </p:tgtEl>
                                        <p:attrNameLst>
                                          <p:attrName>ppt_x</p:attrName>
                                        </p:attrNameLst>
                                      </p:cBhvr>
                                      <p:tavLst>
                                        <p:tav tm="0">
                                          <p:val>
                                            <p:strVal val="ppt_x"/>
                                          </p:val>
                                        </p:tav>
                                        <p:tav tm="100000">
                                          <p:val>
                                            <p:strVal val="1+ppt_w/2"/>
                                          </p:val>
                                        </p:tav>
                                      </p:tavLst>
                                    </p:anim>
                                    <p:anim calcmode="lin" valueType="num">
                                      <p:cBhvr additive="base">
                                        <p:cTn id="124" dur="3000"/>
                                        <p:tgtEl>
                                          <p:spTgt spid="16"/>
                                        </p:tgtEl>
                                        <p:attrNameLst>
                                          <p:attrName>ppt_y</p:attrName>
                                        </p:attrNameLst>
                                      </p:cBhvr>
                                      <p:tavLst>
                                        <p:tav tm="0">
                                          <p:val>
                                            <p:strVal val="ppt_y"/>
                                          </p:val>
                                        </p:tav>
                                        <p:tav tm="100000">
                                          <p:val>
                                            <p:strVal val="ppt_y"/>
                                          </p:val>
                                        </p:tav>
                                      </p:tavLst>
                                    </p:anim>
                                    <p:set>
                                      <p:cBhvr>
                                        <p:cTn id="125" dur="1" fill="hold">
                                          <p:stCondLst>
                                            <p:cond delay="2999"/>
                                          </p:stCondLst>
                                        </p:cTn>
                                        <p:tgtEl>
                                          <p:spTgt spid="16"/>
                                        </p:tgtEl>
                                        <p:attrNameLst>
                                          <p:attrName>style.visibility</p:attrName>
                                        </p:attrNameLst>
                                      </p:cBhvr>
                                      <p:to>
                                        <p:strVal val="hidden"/>
                                      </p:to>
                                    </p:set>
                                  </p:childTnLst>
                                </p:cTn>
                              </p:par>
                              <p:par>
                                <p:cTn id="126" presetID="2" presetClass="entr" presetSubtype="2" fill="hold" grpId="0" nodeType="withEffect">
                                  <p:stCondLst>
                                    <p:cond delay="0"/>
                                  </p:stCondLst>
                                  <p:childTnLst>
                                    <p:set>
                                      <p:cBhvr>
                                        <p:cTn id="127" dur="1" fill="hold">
                                          <p:stCondLst>
                                            <p:cond delay="0"/>
                                          </p:stCondLst>
                                        </p:cTn>
                                        <p:tgtEl>
                                          <p:spTgt spid="14"/>
                                        </p:tgtEl>
                                        <p:attrNameLst>
                                          <p:attrName>style.visibility</p:attrName>
                                        </p:attrNameLst>
                                      </p:cBhvr>
                                      <p:to>
                                        <p:strVal val="visible"/>
                                      </p:to>
                                    </p:set>
                                    <p:anim calcmode="lin" valueType="num">
                                      <p:cBhvr additive="base">
                                        <p:cTn id="128" dur="3000" fill="hold"/>
                                        <p:tgtEl>
                                          <p:spTgt spid="14"/>
                                        </p:tgtEl>
                                        <p:attrNameLst>
                                          <p:attrName>ppt_x</p:attrName>
                                        </p:attrNameLst>
                                      </p:cBhvr>
                                      <p:tavLst>
                                        <p:tav tm="0">
                                          <p:val>
                                            <p:strVal val="1+#ppt_w/2"/>
                                          </p:val>
                                        </p:tav>
                                        <p:tav tm="100000">
                                          <p:val>
                                            <p:strVal val="#ppt_x"/>
                                          </p:val>
                                        </p:tav>
                                      </p:tavLst>
                                    </p:anim>
                                    <p:anim calcmode="lin" valueType="num">
                                      <p:cBhvr additive="base">
                                        <p:cTn id="129" dur="3000" fill="hold"/>
                                        <p:tgtEl>
                                          <p:spTgt spid="14"/>
                                        </p:tgtEl>
                                        <p:attrNameLst>
                                          <p:attrName>ppt_y</p:attrName>
                                        </p:attrNameLst>
                                      </p:cBhvr>
                                      <p:tavLst>
                                        <p:tav tm="0">
                                          <p:val>
                                            <p:strVal val="#ppt_y"/>
                                          </p:val>
                                        </p:tav>
                                        <p:tav tm="100000">
                                          <p:val>
                                            <p:strVal val="#ppt_y"/>
                                          </p:val>
                                        </p:tav>
                                      </p:tavLst>
                                    </p:anim>
                                  </p:childTnLst>
                                </p:cTn>
                              </p:par>
                              <p:par>
                                <p:cTn id="130" presetID="3" presetClass="entr" presetSubtype="5" fill="hold" grpId="1" nodeType="withEffect">
                                  <p:stCondLst>
                                    <p:cond delay="0"/>
                                  </p:stCondLst>
                                  <p:childTnLst>
                                    <p:set>
                                      <p:cBhvr>
                                        <p:cTn id="131" dur="1" fill="hold">
                                          <p:stCondLst>
                                            <p:cond delay="0"/>
                                          </p:stCondLst>
                                        </p:cTn>
                                        <p:tgtEl>
                                          <p:spTgt spid="14"/>
                                        </p:tgtEl>
                                        <p:attrNameLst>
                                          <p:attrName>style.visibility</p:attrName>
                                        </p:attrNameLst>
                                      </p:cBhvr>
                                      <p:to>
                                        <p:strVal val="visible"/>
                                      </p:to>
                                    </p:set>
                                    <p:animEffect transition="in" filter="blinds(vertical)">
                                      <p:cBhvr>
                                        <p:cTn id="132" dur="4000"/>
                                        <p:tgtEl>
                                          <p:spTgt spid="14"/>
                                        </p:tgtEl>
                                      </p:cBhvr>
                                    </p:animEffect>
                                  </p:childTnLst>
                                </p:cTn>
                              </p:par>
                              <p:par>
                                <p:cTn id="133" presetID="2" presetClass="exit" presetSubtype="2" fill="hold" grpId="2" nodeType="withEffect">
                                  <p:stCondLst>
                                    <p:cond delay="0"/>
                                  </p:stCondLst>
                                  <p:childTnLst>
                                    <p:anim calcmode="lin" valueType="num">
                                      <p:cBhvr additive="base">
                                        <p:cTn id="134" dur="3000"/>
                                        <p:tgtEl>
                                          <p:spTgt spid="14"/>
                                        </p:tgtEl>
                                        <p:attrNameLst>
                                          <p:attrName>ppt_x</p:attrName>
                                        </p:attrNameLst>
                                      </p:cBhvr>
                                      <p:tavLst>
                                        <p:tav tm="0">
                                          <p:val>
                                            <p:strVal val="ppt_x"/>
                                          </p:val>
                                        </p:tav>
                                        <p:tav tm="100000">
                                          <p:val>
                                            <p:strVal val="1+ppt_w/2"/>
                                          </p:val>
                                        </p:tav>
                                      </p:tavLst>
                                    </p:anim>
                                    <p:anim calcmode="lin" valueType="num">
                                      <p:cBhvr additive="base">
                                        <p:cTn id="135" dur="3000"/>
                                        <p:tgtEl>
                                          <p:spTgt spid="14"/>
                                        </p:tgtEl>
                                        <p:attrNameLst>
                                          <p:attrName>ppt_y</p:attrName>
                                        </p:attrNameLst>
                                      </p:cBhvr>
                                      <p:tavLst>
                                        <p:tav tm="0">
                                          <p:val>
                                            <p:strVal val="ppt_y"/>
                                          </p:val>
                                        </p:tav>
                                        <p:tav tm="100000">
                                          <p:val>
                                            <p:strVal val="ppt_y"/>
                                          </p:val>
                                        </p:tav>
                                      </p:tavLst>
                                    </p:anim>
                                    <p:set>
                                      <p:cBhvr>
                                        <p:cTn id="136" dur="1" fill="hold">
                                          <p:stCondLst>
                                            <p:cond delay="2999"/>
                                          </p:stCondLst>
                                        </p:cTn>
                                        <p:tgtEl>
                                          <p:spTgt spid="14"/>
                                        </p:tgtEl>
                                        <p:attrNameLst>
                                          <p:attrName>style.visibility</p:attrName>
                                        </p:attrNameLst>
                                      </p:cBhvr>
                                      <p:to>
                                        <p:strVal val="hidden"/>
                                      </p:to>
                                    </p:set>
                                  </p:childTnLst>
                                </p:cTn>
                              </p:par>
                              <p:par>
                                <p:cTn id="137" presetID="2" presetClass="entr" presetSubtype="2" fill="hold" grpId="0" nodeType="withEffect">
                                  <p:stCondLst>
                                    <p:cond delay="0"/>
                                  </p:stCondLst>
                                  <p:childTnLst>
                                    <p:set>
                                      <p:cBhvr>
                                        <p:cTn id="138" dur="1" fill="hold">
                                          <p:stCondLst>
                                            <p:cond delay="0"/>
                                          </p:stCondLst>
                                        </p:cTn>
                                        <p:tgtEl>
                                          <p:spTgt spid="12"/>
                                        </p:tgtEl>
                                        <p:attrNameLst>
                                          <p:attrName>style.visibility</p:attrName>
                                        </p:attrNameLst>
                                      </p:cBhvr>
                                      <p:to>
                                        <p:strVal val="visible"/>
                                      </p:to>
                                    </p:set>
                                    <p:anim calcmode="lin" valueType="num">
                                      <p:cBhvr additive="base">
                                        <p:cTn id="139" dur="3000" fill="hold"/>
                                        <p:tgtEl>
                                          <p:spTgt spid="12"/>
                                        </p:tgtEl>
                                        <p:attrNameLst>
                                          <p:attrName>ppt_x</p:attrName>
                                        </p:attrNameLst>
                                      </p:cBhvr>
                                      <p:tavLst>
                                        <p:tav tm="0">
                                          <p:val>
                                            <p:strVal val="1+#ppt_w/2"/>
                                          </p:val>
                                        </p:tav>
                                        <p:tav tm="100000">
                                          <p:val>
                                            <p:strVal val="#ppt_x"/>
                                          </p:val>
                                        </p:tav>
                                      </p:tavLst>
                                    </p:anim>
                                    <p:anim calcmode="lin" valueType="num">
                                      <p:cBhvr additive="base">
                                        <p:cTn id="140" dur="3000" fill="hold"/>
                                        <p:tgtEl>
                                          <p:spTgt spid="12"/>
                                        </p:tgtEl>
                                        <p:attrNameLst>
                                          <p:attrName>ppt_y</p:attrName>
                                        </p:attrNameLst>
                                      </p:cBhvr>
                                      <p:tavLst>
                                        <p:tav tm="0">
                                          <p:val>
                                            <p:strVal val="#ppt_y"/>
                                          </p:val>
                                        </p:tav>
                                        <p:tav tm="100000">
                                          <p:val>
                                            <p:strVal val="#ppt_y"/>
                                          </p:val>
                                        </p:tav>
                                      </p:tavLst>
                                    </p:anim>
                                  </p:childTnLst>
                                </p:cTn>
                              </p:par>
                              <p:par>
                                <p:cTn id="141" presetID="3" presetClass="entr" presetSubtype="5" fill="hold" grpId="1" nodeType="withEffect">
                                  <p:stCondLst>
                                    <p:cond delay="0"/>
                                  </p:stCondLst>
                                  <p:childTnLst>
                                    <p:set>
                                      <p:cBhvr>
                                        <p:cTn id="142" dur="1" fill="hold">
                                          <p:stCondLst>
                                            <p:cond delay="0"/>
                                          </p:stCondLst>
                                        </p:cTn>
                                        <p:tgtEl>
                                          <p:spTgt spid="12"/>
                                        </p:tgtEl>
                                        <p:attrNameLst>
                                          <p:attrName>style.visibility</p:attrName>
                                        </p:attrNameLst>
                                      </p:cBhvr>
                                      <p:to>
                                        <p:strVal val="visible"/>
                                      </p:to>
                                    </p:set>
                                    <p:animEffect transition="in" filter="blinds(vertical)">
                                      <p:cBhvr>
                                        <p:cTn id="143" dur="4000"/>
                                        <p:tgtEl>
                                          <p:spTgt spid="12"/>
                                        </p:tgtEl>
                                      </p:cBhvr>
                                    </p:animEffect>
                                  </p:childTnLst>
                                </p:cTn>
                              </p:par>
                              <p:par>
                                <p:cTn id="144" presetID="2" presetClass="exit" presetSubtype="2" fill="hold" grpId="2" nodeType="withEffect">
                                  <p:stCondLst>
                                    <p:cond delay="0"/>
                                  </p:stCondLst>
                                  <p:childTnLst>
                                    <p:anim calcmode="lin" valueType="num">
                                      <p:cBhvr additive="base">
                                        <p:cTn id="145" dur="3000"/>
                                        <p:tgtEl>
                                          <p:spTgt spid="12"/>
                                        </p:tgtEl>
                                        <p:attrNameLst>
                                          <p:attrName>ppt_x</p:attrName>
                                        </p:attrNameLst>
                                      </p:cBhvr>
                                      <p:tavLst>
                                        <p:tav tm="0">
                                          <p:val>
                                            <p:strVal val="ppt_x"/>
                                          </p:val>
                                        </p:tav>
                                        <p:tav tm="100000">
                                          <p:val>
                                            <p:strVal val="1+ppt_w/2"/>
                                          </p:val>
                                        </p:tav>
                                      </p:tavLst>
                                    </p:anim>
                                    <p:anim calcmode="lin" valueType="num">
                                      <p:cBhvr additive="base">
                                        <p:cTn id="146" dur="3000"/>
                                        <p:tgtEl>
                                          <p:spTgt spid="12"/>
                                        </p:tgtEl>
                                        <p:attrNameLst>
                                          <p:attrName>ppt_y</p:attrName>
                                        </p:attrNameLst>
                                      </p:cBhvr>
                                      <p:tavLst>
                                        <p:tav tm="0">
                                          <p:val>
                                            <p:strVal val="ppt_y"/>
                                          </p:val>
                                        </p:tav>
                                        <p:tav tm="100000">
                                          <p:val>
                                            <p:strVal val="ppt_y"/>
                                          </p:val>
                                        </p:tav>
                                      </p:tavLst>
                                    </p:anim>
                                    <p:set>
                                      <p:cBhvr>
                                        <p:cTn id="147" dur="1" fill="hold">
                                          <p:stCondLst>
                                            <p:cond delay="2999"/>
                                          </p:stCondLst>
                                        </p:cTn>
                                        <p:tgtEl>
                                          <p:spTgt spid="12"/>
                                        </p:tgtEl>
                                        <p:attrNameLst>
                                          <p:attrName>style.visibility</p:attrName>
                                        </p:attrNameLst>
                                      </p:cBhvr>
                                      <p:to>
                                        <p:strVal val="hidden"/>
                                      </p:to>
                                    </p:set>
                                  </p:childTnLst>
                                </p:cTn>
                              </p:par>
                              <p:par>
                                <p:cTn id="148" presetID="2" presetClass="entr" presetSubtype="2" fill="hold" grpId="0" nodeType="withEffect">
                                  <p:stCondLst>
                                    <p:cond delay="0"/>
                                  </p:stCondLst>
                                  <p:childTnLst>
                                    <p:set>
                                      <p:cBhvr>
                                        <p:cTn id="149" dur="1" fill="hold">
                                          <p:stCondLst>
                                            <p:cond delay="0"/>
                                          </p:stCondLst>
                                        </p:cTn>
                                        <p:tgtEl>
                                          <p:spTgt spid="10"/>
                                        </p:tgtEl>
                                        <p:attrNameLst>
                                          <p:attrName>style.visibility</p:attrName>
                                        </p:attrNameLst>
                                      </p:cBhvr>
                                      <p:to>
                                        <p:strVal val="visible"/>
                                      </p:to>
                                    </p:set>
                                    <p:anim calcmode="lin" valueType="num">
                                      <p:cBhvr additive="base">
                                        <p:cTn id="150" dur="3000" fill="hold"/>
                                        <p:tgtEl>
                                          <p:spTgt spid="10"/>
                                        </p:tgtEl>
                                        <p:attrNameLst>
                                          <p:attrName>ppt_x</p:attrName>
                                        </p:attrNameLst>
                                      </p:cBhvr>
                                      <p:tavLst>
                                        <p:tav tm="0">
                                          <p:val>
                                            <p:strVal val="1+#ppt_w/2"/>
                                          </p:val>
                                        </p:tav>
                                        <p:tav tm="100000">
                                          <p:val>
                                            <p:strVal val="#ppt_x"/>
                                          </p:val>
                                        </p:tav>
                                      </p:tavLst>
                                    </p:anim>
                                    <p:anim calcmode="lin" valueType="num">
                                      <p:cBhvr additive="base">
                                        <p:cTn id="151" dur="3000" fill="hold"/>
                                        <p:tgtEl>
                                          <p:spTgt spid="10"/>
                                        </p:tgtEl>
                                        <p:attrNameLst>
                                          <p:attrName>ppt_y</p:attrName>
                                        </p:attrNameLst>
                                      </p:cBhvr>
                                      <p:tavLst>
                                        <p:tav tm="0">
                                          <p:val>
                                            <p:strVal val="#ppt_y"/>
                                          </p:val>
                                        </p:tav>
                                        <p:tav tm="100000">
                                          <p:val>
                                            <p:strVal val="#ppt_y"/>
                                          </p:val>
                                        </p:tav>
                                      </p:tavLst>
                                    </p:anim>
                                  </p:childTnLst>
                                </p:cTn>
                              </p:par>
                              <p:par>
                                <p:cTn id="152" presetID="3" presetClass="entr" presetSubtype="5" fill="hold" grpId="1" nodeType="withEffect">
                                  <p:stCondLst>
                                    <p:cond delay="0"/>
                                  </p:stCondLst>
                                  <p:childTnLst>
                                    <p:set>
                                      <p:cBhvr>
                                        <p:cTn id="153" dur="1" fill="hold">
                                          <p:stCondLst>
                                            <p:cond delay="0"/>
                                          </p:stCondLst>
                                        </p:cTn>
                                        <p:tgtEl>
                                          <p:spTgt spid="10"/>
                                        </p:tgtEl>
                                        <p:attrNameLst>
                                          <p:attrName>style.visibility</p:attrName>
                                        </p:attrNameLst>
                                      </p:cBhvr>
                                      <p:to>
                                        <p:strVal val="visible"/>
                                      </p:to>
                                    </p:set>
                                    <p:animEffect transition="in" filter="blinds(vertical)">
                                      <p:cBhvr>
                                        <p:cTn id="154" dur="4000"/>
                                        <p:tgtEl>
                                          <p:spTgt spid="10"/>
                                        </p:tgtEl>
                                      </p:cBhvr>
                                    </p:animEffect>
                                  </p:childTnLst>
                                </p:cTn>
                              </p:par>
                              <p:par>
                                <p:cTn id="155" presetID="2" presetClass="exit" presetSubtype="2" fill="hold" grpId="2" nodeType="withEffect">
                                  <p:stCondLst>
                                    <p:cond delay="0"/>
                                  </p:stCondLst>
                                  <p:childTnLst>
                                    <p:anim calcmode="lin" valueType="num">
                                      <p:cBhvr additive="base">
                                        <p:cTn id="156" dur="3000"/>
                                        <p:tgtEl>
                                          <p:spTgt spid="10"/>
                                        </p:tgtEl>
                                        <p:attrNameLst>
                                          <p:attrName>ppt_x</p:attrName>
                                        </p:attrNameLst>
                                      </p:cBhvr>
                                      <p:tavLst>
                                        <p:tav tm="0">
                                          <p:val>
                                            <p:strVal val="ppt_x"/>
                                          </p:val>
                                        </p:tav>
                                        <p:tav tm="100000">
                                          <p:val>
                                            <p:strVal val="1+ppt_w/2"/>
                                          </p:val>
                                        </p:tav>
                                      </p:tavLst>
                                    </p:anim>
                                    <p:anim calcmode="lin" valueType="num">
                                      <p:cBhvr additive="base">
                                        <p:cTn id="157" dur="3000"/>
                                        <p:tgtEl>
                                          <p:spTgt spid="10"/>
                                        </p:tgtEl>
                                        <p:attrNameLst>
                                          <p:attrName>ppt_y</p:attrName>
                                        </p:attrNameLst>
                                      </p:cBhvr>
                                      <p:tavLst>
                                        <p:tav tm="0">
                                          <p:val>
                                            <p:strVal val="ppt_y"/>
                                          </p:val>
                                        </p:tav>
                                        <p:tav tm="100000">
                                          <p:val>
                                            <p:strVal val="ppt_y"/>
                                          </p:val>
                                        </p:tav>
                                      </p:tavLst>
                                    </p:anim>
                                    <p:set>
                                      <p:cBhvr>
                                        <p:cTn id="158" dur="1" fill="hold">
                                          <p:stCondLst>
                                            <p:cond delay="2999"/>
                                          </p:stCondLst>
                                        </p:cTn>
                                        <p:tgtEl>
                                          <p:spTgt spid="10"/>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8"/>
                                        </p:tgtEl>
                                        <p:attrNameLst>
                                          <p:attrName>style.visibility</p:attrName>
                                        </p:attrNameLst>
                                      </p:cBhvr>
                                      <p:to>
                                        <p:strVal val="visible"/>
                                      </p:to>
                                    </p:set>
                                    <p:anim calcmode="lin" valueType="num">
                                      <p:cBhvr additive="base">
                                        <p:cTn id="161" dur="3000" fill="hold"/>
                                        <p:tgtEl>
                                          <p:spTgt spid="8"/>
                                        </p:tgtEl>
                                        <p:attrNameLst>
                                          <p:attrName>ppt_x</p:attrName>
                                        </p:attrNameLst>
                                      </p:cBhvr>
                                      <p:tavLst>
                                        <p:tav tm="0">
                                          <p:val>
                                            <p:strVal val="1+#ppt_w/2"/>
                                          </p:val>
                                        </p:tav>
                                        <p:tav tm="100000">
                                          <p:val>
                                            <p:strVal val="#ppt_x"/>
                                          </p:val>
                                        </p:tav>
                                      </p:tavLst>
                                    </p:anim>
                                    <p:anim calcmode="lin" valueType="num">
                                      <p:cBhvr additive="base">
                                        <p:cTn id="162" dur="3000" fill="hold"/>
                                        <p:tgtEl>
                                          <p:spTgt spid="8"/>
                                        </p:tgtEl>
                                        <p:attrNameLst>
                                          <p:attrName>ppt_y</p:attrName>
                                        </p:attrNameLst>
                                      </p:cBhvr>
                                      <p:tavLst>
                                        <p:tav tm="0">
                                          <p:val>
                                            <p:strVal val="#ppt_y"/>
                                          </p:val>
                                        </p:tav>
                                        <p:tav tm="100000">
                                          <p:val>
                                            <p:strVal val="#ppt_y"/>
                                          </p:val>
                                        </p:tav>
                                      </p:tavLst>
                                    </p:anim>
                                  </p:childTnLst>
                                </p:cTn>
                              </p:par>
                              <p:par>
                                <p:cTn id="163" presetID="3" presetClass="entr" presetSubtype="5" fill="hold" grpId="1" nodeType="withEffect">
                                  <p:stCondLst>
                                    <p:cond delay="0"/>
                                  </p:stCondLst>
                                  <p:childTnLst>
                                    <p:set>
                                      <p:cBhvr>
                                        <p:cTn id="164" dur="1" fill="hold">
                                          <p:stCondLst>
                                            <p:cond delay="0"/>
                                          </p:stCondLst>
                                        </p:cTn>
                                        <p:tgtEl>
                                          <p:spTgt spid="8"/>
                                        </p:tgtEl>
                                        <p:attrNameLst>
                                          <p:attrName>style.visibility</p:attrName>
                                        </p:attrNameLst>
                                      </p:cBhvr>
                                      <p:to>
                                        <p:strVal val="visible"/>
                                      </p:to>
                                    </p:set>
                                    <p:animEffect transition="in" filter="blinds(vertical)">
                                      <p:cBhvr>
                                        <p:cTn id="165" dur="4000"/>
                                        <p:tgtEl>
                                          <p:spTgt spid="8"/>
                                        </p:tgtEl>
                                      </p:cBhvr>
                                    </p:animEffect>
                                  </p:childTnLst>
                                </p:cTn>
                              </p:par>
                              <p:par>
                                <p:cTn id="166" presetID="2" presetClass="exit" presetSubtype="2" fill="hold" grpId="2" nodeType="withEffect">
                                  <p:stCondLst>
                                    <p:cond delay="0"/>
                                  </p:stCondLst>
                                  <p:childTnLst>
                                    <p:anim calcmode="lin" valueType="num">
                                      <p:cBhvr additive="base">
                                        <p:cTn id="167" dur="3000"/>
                                        <p:tgtEl>
                                          <p:spTgt spid="8"/>
                                        </p:tgtEl>
                                        <p:attrNameLst>
                                          <p:attrName>ppt_x</p:attrName>
                                        </p:attrNameLst>
                                      </p:cBhvr>
                                      <p:tavLst>
                                        <p:tav tm="0">
                                          <p:val>
                                            <p:strVal val="ppt_x"/>
                                          </p:val>
                                        </p:tav>
                                        <p:tav tm="100000">
                                          <p:val>
                                            <p:strVal val="1+ppt_w/2"/>
                                          </p:val>
                                        </p:tav>
                                      </p:tavLst>
                                    </p:anim>
                                    <p:anim calcmode="lin" valueType="num">
                                      <p:cBhvr additive="base">
                                        <p:cTn id="168" dur="3000"/>
                                        <p:tgtEl>
                                          <p:spTgt spid="8"/>
                                        </p:tgtEl>
                                        <p:attrNameLst>
                                          <p:attrName>ppt_y</p:attrName>
                                        </p:attrNameLst>
                                      </p:cBhvr>
                                      <p:tavLst>
                                        <p:tav tm="0">
                                          <p:val>
                                            <p:strVal val="ppt_y"/>
                                          </p:val>
                                        </p:tav>
                                        <p:tav tm="100000">
                                          <p:val>
                                            <p:strVal val="ppt_y"/>
                                          </p:val>
                                        </p:tav>
                                      </p:tavLst>
                                    </p:anim>
                                    <p:set>
                                      <p:cBhvr>
                                        <p:cTn id="169" dur="1" fill="hold">
                                          <p:stCondLst>
                                            <p:cond delay="2999"/>
                                          </p:stCondLst>
                                        </p:cTn>
                                        <p:tgtEl>
                                          <p:spTgt spid="8"/>
                                        </p:tgtEl>
                                        <p:attrNameLst>
                                          <p:attrName>style.visibility</p:attrName>
                                        </p:attrNameLst>
                                      </p:cBhvr>
                                      <p:to>
                                        <p:strVal val="hidden"/>
                                      </p:to>
                                    </p:set>
                                  </p:childTnLst>
                                </p:cTn>
                              </p:par>
                              <p:par>
                                <p:cTn id="170" presetID="2" presetClass="entr" presetSubtype="2" fill="hold" grpId="0" nodeType="withEffect">
                                  <p:stCondLst>
                                    <p:cond delay="0"/>
                                  </p:stCondLst>
                                  <p:childTnLst>
                                    <p:set>
                                      <p:cBhvr>
                                        <p:cTn id="171" dur="1" fill="hold">
                                          <p:stCondLst>
                                            <p:cond delay="0"/>
                                          </p:stCondLst>
                                        </p:cTn>
                                        <p:tgtEl>
                                          <p:spTgt spid="6"/>
                                        </p:tgtEl>
                                        <p:attrNameLst>
                                          <p:attrName>style.visibility</p:attrName>
                                        </p:attrNameLst>
                                      </p:cBhvr>
                                      <p:to>
                                        <p:strVal val="visible"/>
                                      </p:to>
                                    </p:set>
                                    <p:anim calcmode="lin" valueType="num">
                                      <p:cBhvr additive="base">
                                        <p:cTn id="172" dur="3000" fill="hold"/>
                                        <p:tgtEl>
                                          <p:spTgt spid="6"/>
                                        </p:tgtEl>
                                        <p:attrNameLst>
                                          <p:attrName>ppt_x</p:attrName>
                                        </p:attrNameLst>
                                      </p:cBhvr>
                                      <p:tavLst>
                                        <p:tav tm="0">
                                          <p:val>
                                            <p:strVal val="1+#ppt_w/2"/>
                                          </p:val>
                                        </p:tav>
                                        <p:tav tm="100000">
                                          <p:val>
                                            <p:strVal val="#ppt_x"/>
                                          </p:val>
                                        </p:tav>
                                      </p:tavLst>
                                    </p:anim>
                                    <p:anim calcmode="lin" valueType="num">
                                      <p:cBhvr additive="base">
                                        <p:cTn id="173" dur="3000" fill="hold"/>
                                        <p:tgtEl>
                                          <p:spTgt spid="6"/>
                                        </p:tgtEl>
                                        <p:attrNameLst>
                                          <p:attrName>ppt_y</p:attrName>
                                        </p:attrNameLst>
                                      </p:cBhvr>
                                      <p:tavLst>
                                        <p:tav tm="0">
                                          <p:val>
                                            <p:strVal val="#ppt_y"/>
                                          </p:val>
                                        </p:tav>
                                        <p:tav tm="100000">
                                          <p:val>
                                            <p:strVal val="#ppt_y"/>
                                          </p:val>
                                        </p:tav>
                                      </p:tavLst>
                                    </p:anim>
                                  </p:childTnLst>
                                </p:cTn>
                              </p:par>
                              <p:par>
                                <p:cTn id="174" presetID="3" presetClass="entr" presetSubtype="5" fill="hold" grpId="1" nodeType="withEffect">
                                  <p:stCondLst>
                                    <p:cond delay="0"/>
                                  </p:stCondLst>
                                  <p:childTnLst>
                                    <p:set>
                                      <p:cBhvr>
                                        <p:cTn id="175" dur="1" fill="hold">
                                          <p:stCondLst>
                                            <p:cond delay="0"/>
                                          </p:stCondLst>
                                        </p:cTn>
                                        <p:tgtEl>
                                          <p:spTgt spid="6"/>
                                        </p:tgtEl>
                                        <p:attrNameLst>
                                          <p:attrName>style.visibility</p:attrName>
                                        </p:attrNameLst>
                                      </p:cBhvr>
                                      <p:to>
                                        <p:strVal val="visible"/>
                                      </p:to>
                                    </p:set>
                                    <p:animEffect transition="in" filter="blinds(vertical)">
                                      <p:cBhvr>
                                        <p:cTn id="176" dur="4000"/>
                                        <p:tgtEl>
                                          <p:spTgt spid="6"/>
                                        </p:tgtEl>
                                      </p:cBhvr>
                                    </p:animEffect>
                                  </p:childTnLst>
                                </p:cTn>
                              </p:par>
                              <p:par>
                                <p:cTn id="177" presetID="2" presetClass="exit" presetSubtype="2" fill="hold" grpId="2" nodeType="withEffect">
                                  <p:stCondLst>
                                    <p:cond delay="0"/>
                                  </p:stCondLst>
                                  <p:childTnLst>
                                    <p:anim calcmode="lin" valueType="num">
                                      <p:cBhvr additive="base">
                                        <p:cTn id="178" dur="3000"/>
                                        <p:tgtEl>
                                          <p:spTgt spid="6"/>
                                        </p:tgtEl>
                                        <p:attrNameLst>
                                          <p:attrName>ppt_x</p:attrName>
                                        </p:attrNameLst>
                                      </p:cBhvr>
                                      <p:tavLst>
                                        <p:tav tm="0">
                                          <p:val>
                                            <p:strVal val="ppt_x"/>
                                          </p:val>
                                        </p:tav>
                                        <p:tav tm="100000">
                                          <p:val>
                                            <p:strVal val="1+ppt_w/2"/>
                                          </p:val>
                                        </p:tav>
                                      </p:tavLst>
                                    </p:anim>
                                    <p:anim calcmode="lin" valueType="num">
                                      <p:cBhvr additive="base">
                                        <p:cTn id="179" dur="3000"/>
                                        <p:tgtEl>
                                          <p:spTgt spid="6"/>
                                        </p:tgtEl>
                                        <p:attrNameLst>
                                          <p:attrName>ppt_y</p:attrName>
                                        </p:attrNameLst>
                                      </p:cBhvr>
                                      <p:tavLst>
                                        <p:tav tm="0">
                                          <p:val>
                                            <p:strVal val="ppt_y"/>
                                          </p:val>
                                        </p:tav>
                                        <p:tav tm="100000">
                                          <p:val>
                                            <p:strVal val="ppt_y"/>
                                          </p:val>
                                        </p:tav>
                                      </p:tavLst>
                                    </p:anim>
                                    <p:set>
                                      <p:cBhvr>
                                        <p:cTn id="180" dur="1" fill="hold">
                                          <p:stCondLst>
                                            <p:cond delay="2999"/>
                                          </p:stCondLst>
                                        </p:cTn>
                                        <p:tgtEl>
                                          <p:spTgt spid="6"/>
                                        </p:tgtEl>
                                        <p:attrNameLst>
                                          <p:attrName>style.visibility</p:attrName>
                                        </p:attrNameLst>
                                      </p:cBhvr>
                                      <p:to>
                                        <p:strVal val="hidden"/>
                                      </p:to>
                                    </p:set>
                                  </p:childTnLst>
                                </p:cTn>
                              </p:par>
                              <p:par>
                                <p:cTn id="181" presetID="2" presetClass="entr" presetSubtype="2" fill="hold" grpId="0" nodeType="withEffect">
                                  <p:stCondLst>
                                    <p:cond delay="0"/>
                                  </p:stCondLst>
                                  <p:childTnLst>
                                    <p:set>
                                      <p:cBhvr>
                                        <p:cTn id="182" dur="1" fill="hold">
                                          <p:stCondLst>
                                            <p:cond delay="0"/>
                                          </p:stCondLst>
                                        </p:cTn>
                                        <p:tgtEl>
                                          <p:spTgt spid="4"/>
                                        </p:tgtEl>
                                        <p:attrNameLst>
                                          <p:attrName>style.visibility</p:attrName>
                                        </p:attrNameLst>
                                      </p:cBhvr>
                                      <p:to>
                                        <p:strVal val="visible"/>
                                      </p:to>
                                    </p:set>
                                    <p:anim calcmode="lin" valueType="num">
                                      <p:cBhvr additive="base">
                                        <p:cTn id="183" dur="3000" fill="hold"/>
                                        <p:tgtEl>
                                          <p:spTgt spid="4"/>
                                        </p:tgtEl>
                                        <p:attrNameLst>
                                          <p:attrName>ppt_x</p:attrName>
                                        </p:attrNameLst>
                                      </p:cBhvr>
                                      <p:tavLst>
                                        <p:tav tm="0">
                                          <p:val>
                                            <p:strVal val="1+#ppt_w/2"/>
                                          </p:val>
                                        </p:tav>
                                        <p:tav tm="100000">
                                          <p:val>
                                            <p:strVal val="#ppt_x"/>
                                          </p:val>
                                        </p:tav>
                                      </p:tavLst>
                                    </p:anim>
                                    <p:anim calcmode="lin" valueType="num">
                                      <p:cBhvr additive="base">
                                        <p:cTn id="184" dur="3000" fill="hold"/>
                                        <p:tgtEl>
                                          <p:spTgt spid="4"/>
                                        </p:tgtEl>
                                        <p:attrNameLst>
                                          <p:attrName>ppt_y</p:attrName>
                                        </p:attrNameLst>
                                      </p:cBhvr>
                                      <p:tavLst>
                                        <p:tav tm="0">
                                          <p:val>
                                            <p:strVal val="#ppt_y"/>
                                          </p:val>
                                        </p:tav>
                                        <p:tav tm="100000">
                                          <p:val>
                                            <p:strVal val="#ppt_y"/>
                                          </p:val>
                                        </p:tav>
                                      </p:tavLst>
                                    </p:anim>
                                  </p:childTnLst>
                                </p:cTn>
                              </p:par>
                              <p:par>
                                <p:cTn id="185" presetID="3" presetClass="entr" presetSubtype="5" fill="hold" grpId="1" nodeType="withEffect">
                                  <p:stCondLst>
                                    <p:cond delay="0"/>
                                  </p:stCondLst>
                                  <p:childTnLst>
                                    <p:set>
                                      <p:cBhvr>
                                        <p:cTn id="186" dur="1" fill="hold">
                                          <p:stCondLst>
                                            <p:cond delay="0"/>
                                          </p:stCondLst>
                                        </p:cTn>
                                        <p:tgtEl>
                                          <p:spTgt spid="4"/>
                                        </p:tgtEl>
                                        <p:attrNameLst>
                                          <p:attrName>style.visibility</p:attrName>
                                        </p:attrNameLst>
                                      </p:cBhvr>
                                      <p:to>
                                        <p:strVal val="visible"/>
                                      </p:to>
                                    </p:set>
                                    <p:animEffect transition="in" filter="blinds(vertical)">
                                      <p:cBhvr>
                                        <p:cTn id="187" dur="4000"/>
                                        <p:tgtEl>
                                          <p:spTgt spid="4"/>
                                        </p:tgtEl>
                                      </p:cBhvr>
                                    </p:animEffect>
                                  </p:childTnLst>
                                </p:cTn>
                              </p:par>
                              <p:par>
                                <p:cTn id="188" presetID="2" presetClass="exit" presetSubtype="2" fill="hold" grpId="2" nodeType="withEffect">
                                  <p:stCondLst>
                                    <p:cond delay="0"/>
                                  </p:stCondLst>
                                  <p:childTnLst>
                                    <p:anim calcmode="lin" valueType="num">
                                      <p:cBhvr additive="base">
                                        <p:cTn id="189" dur="3000"/>
                                        <p:tgtEl>
                                          <p:spTgt spid="4"/>
                                        </p:tgtEl>
                                        <p:attrNameLst>
                                          <p:attrName>ppt_x</p:attrName>
                                        </p:attrNameLst>
                                      </p:cBhvr>
                                      <p:tavLst>
                                        <p:tav tm="0">
                                          <p:val>
                                            <p:strVal val="ppt_x"/>
                                          </p:val>
                                        </p:tav>
                                        <p:tav tm="100000">
                                          <p:val>
                                            <p:strVal val="1+ppt_w/2"/>
                                          </p:val>
                                        </p:tav>
                                      </p:tavLst>
                                    </p:anim>
                                    <p:anim calcmode="lin" valueType="num">
                                      <p:cBhvr additive="base">
                                        <p:cTn id="190" dur="3000"/>
                                        <p:tgtEl>
                                          <p:spTgt spid="4"/>
                                        </p:tgtEl>
                                        <p:attrNameLst>
                                          <p:attrName>ppt_y</p:attrName>
                                        </p:attrNameLst>
                                      </p:cBhvr>
                                      <p:tavLst>
                                        <p:tav tm="0">
                                          <p:val>
                                            <p:strVal val="ppt_y"/>
                                          </p:val>
                                        </p:tav>
                                        <p:tav tm="100000">
                                          <p:val>
                                            <p:strVal val="ppt_y"/>
                                          </p:val>
                                        </p:tav>
                                      </p:tavLst>
                                    </p:anim>
                                    <p:set>
                                      <p:cBhvr>
                                        <p:cTn id="191" dur="1" fill="hold">
                                          <p:stCondLst>
                                            <p:cond delay="2999"/>
                                          </p:stCondLst>
                                        </p:cTn>
                                        <p:tgtEl>
                                          <p:spTgt spid="4"/>
                                        </p:tgtEl>
                                        <p:attrNameLst>
                                          <p:attrName>style.visibility</p:attrName>
                                        </p:attrNameLst>
                                      </p:cBhvr>
                                      <p:to>
                                        <p:strVal val="hidden"/>
                                      </p:to>
                                    </p:set>
                                  </p:childTnLst>
                                </p:cTn>
                              </p:par>
                              <p:par>
                                <p:cTn id="192" presetID="2" presetClass="entr" presetSubtype="2" fill="hold" grpId="0" nodeType="withEffect">
                                  <p:stCondLst>
                                    <p:cond delay="0"/>
                                  </p:stCondLst>
                                  <p:childTnLst>
                                    <p:set>
                                      <p:cBhvr>
                                        <p:cTn id="193" dur="1" fill="hold">
                                          <p:stCondLst>
                                            <p:cond delay="0"/>
                                          </p:stCondLst>
                                        </p:cTn>
                                        <p:tgtEl>
                                          <p:spTgt spid="53"/>
                                        </p:tgtEl>
                                        <p:attrNameLst>
                                          <p:attrName>style.visibility</p:attrName>
                                        </p:attrNameLst>
                                      </p:cBhvr>
                                      <p:to>
                                        <p:strVal val="visible"/>
                                      </p:to>
                                    </p:set>
                                    <p:anim calcmode="lin" valueType="num">
                                      <p:cBhvr additive="base">
                                        <p:cTn id="194" dur="3000" fill="hold"/>
                                        <p:tgtEl>
                                          <p:spTgt spid="53"/>
                                        </p:tgtEl>
                                        <p:attrNameLst>
                                          <p:attrName>ppt_x</p:attrName>
                                        </p:attrNameLst>
                                      </p:cBhvr>
                                      <p:tavLst>
                                        <p:tav tm="0">
                                          <p:val>
                                            <p:strVal val="1+#ppt_w/2"/>
                                          </p:val>
                                        </p:tav>
                                        <p:tav tm="100000">
                                          <p:val>
                                            <p:strVal val="#ppt_x"/>
                                          </p:val>
                                        </p:tav>
                                      </p:tavLst>
                                    </p:anim>
                                    <p:anim calcmode="lin" valueType="num">
                                      <p:cBhvr additive="base">
                                        <p:cTn id="195" dur="3000" fill="hold"/>
                                        <p:tgtEl>
                                          <p:spTgt spid="53"/>
                                        </p:tgtEl>
                                        <p:attrNameLst>
                                          <p:attrName>ppt_y</p:attrName>
                                        </p:attrNameLst>
                                      </p:cBhvr>
                                      <p:tavLst>
                                        <p:tav tm="0">
                                          <p:val>
                                            <p:strVal val="#ppt_y"/>
                                          </p:val>
                                        </p:tav>
                                        <p:tav tm="100000">
                                          <p:val>
                                            <p:strVal val="#ppt_y"/>
                                          </p:val>
                                        </p:tav>
                                      </p:tavLst>
                                    </p:anim>
                                  </p:childTnLst>
                                </p:cTn>
                              </p:par>
                              <p:par>
                                <p:cTn id="196" presetID="3" presetClass="entr" presetSubtype="5" fill="hold" grpId="1" nodeType="withEffect">
                                  <p:stCondLst>
                                    <p:cond delay="0"/>
                                  </p:stCondLst>
                                  <p:childTnLst>
                                    <p:set>
                                      <p:cBhvr>
                                        <p:cTn id="197" dur="1" fill="hold">
                                          <p:stCondLst>
                                            <p:cond delay="0"/>
                                          </p:stCondLst>
                                        </p:cTn>
                                        <p:tgtEl>
                                          <p:spTgt spid="53"/>
                                        </p:tgtEl>
                                        <p:attrNameLst>
                                          <p:attrName>style.visibility</p:attrName>
                                        </p:attrNameLst>
                                      </p:cBhvr>
                                      <p:to>
                                        <p:strVal val="visible"/>
                                      </p:to>
                                    </p:set>
                                    <p:animEffect transition="in" filter="blinds(vertical)">
                                      <p:cBhvr>
                                        <p:cTn id="198" dur="4000"/>
                                        <p:tgtEl>
                                          <p:spTgt spid="53"/>
                                        </p:tgtEl>
                                      </p:cBhvr>
                                    </p:animEffect>
                                  </p:childTnLst>
                                </p:cTn>
                              </p:par>
                              <p:par>
                                <p:cTn id="199" presetID="2" presetClass="exit" presetSubtype="8" fill="hold" grpId="2" nodeType="withEffect">
                                  <p:stCondLst>
                                    <p:cond delay="0"/>
                                  </p:stCondLst>
                                  <p:childTnLst>
                                    <p:anim calcmode="lin" valueType="num">
                                      <p:cBhvr additive="base">
                                        <p:cTn id="200" dur="3000"/>
                                        <p:tgtEl>
                                          <p:spTgt spid="53"/>
                                        </p:tgtEl>
                                        <p:attrNameLst>
                                          <p:attrName>ppt_x</p:attrName>
                                        </p:attrNameLst>
                                      </p:cBhvr>
                                      <p:tavLst>
                                        <p:tav tm="0">
                                          <p:val>
                                            <p:strVal val="ppt_x"/>
                                          </p:val>
                                        </p:tav>
                                        <p:tav tm="100000">
                                          <p:val>
                                            <p:strVal val="0-ppt_w/2"/>
                                          </p:val>
                                        </p:tav>
                                      </p:tavLst>
                                    </p:anim>
                                    <p:anim calcmode="lin" valueType="num">
                                      <p:cBhvr additive="base">
                                        <p:cTn id="201" dur="3000"/>
                                        <p:tgtEl>
                                          <p:spTgt spid="53"/>
                                        </p:tgtEl>
                                        <p:attrNameLst>
                                          <p:attrName>ppt_y</p:attrName>
                                        </p:attrNameLst>
                                      </p:cBhvr>
                                      <p:tavLst>
                                        <p:tav tm="0">
                                          <p:val>
                                            <p:strVal val="ppt_y"/>
                                          </p:val>
                                        </p:tav>
                                        <p:tav tm="100000">
                                          <p:val>
                                            <p:strVal val="ppt_y"/>
                                          </p:val>
                                        </p:tav>
                                      </p:tavLst>
                                    </p:anim>
                                    <p:set>
                                      <p:cBhvr>
                                        <p:cTn id="202" dur="1" fill="hold">
                                          <p:stCondLst>
                                            <p:cond delay="2999"/>
                                          </p:stCondLst>
                                        </p:cTn>
                                        <p:tgtEl>
                                          <p:spTgt spid="53"/>
                                        </p:tgtEl>
                                        <p:attrNameLst>
                                          <p:attrName>style.visibility</p:attrName>
                                        </p:attrNameLst>
                                      </p:cBhvr>
                                      <p:to>
                                        <p:strVal val="hidden"/>
                                      </p:to>
                                    </p:set>
                                  </p:childTnLst>
                                </p:cTn>
                              </p:par>
                              <p:par>
                                <p:cTn id="203" presetID="2" presetClass="entr" presetSubtype="2" fill="hold" grpId="0" nodeType="withEffect">
                                  <p:stCondLst>
                                    <p:cond delay="0"/>
                                  </p:stCondLst>
                                  <p:childTnLst>
                                    <p:set>
                                      <p:cBhvr>
                                        <p:cTn id="204" dur="1" fill="hold">
                                          <p:stCondLst>
                                            <p:cond delay="0"/>
                                          </p:stCondLst>
                                        </p:cTn>
                                        <p:tgtEl>
                                          <p:spTgt spid="54"/>
                                        </p:tgtEl>
                                        <p:attrNameLst>
                                          <p:attrName>style.visibility</p:attrName>
                                        </p:attrNameLst>
                                      </p:cBhvr>
                                      <p:to>
                                        <p:strVal val="visible"/>
                                      </p:to>
                                    </p:set>
                                    <p:anim calcmode="lin" valueType="num">
                                      <p:cBhvr additive="base">
                                        <p:cTn id="205" dur="3000" fill="hold"/>
                                        <p:tgtEl>
                                          <p:spTgt spid="54"/>
                                        </p:tgtEl>
                                        <p:attrNameLst>
                                          <p:attrName>ppt_x</p:attrName>
                                        </p:attrNameLst>
                                      </p:cBhvr>
                                      <p:tavLst>
                                        <p:tav tm="0">
                                          <p:val>
                                            <p:strVal val="1+#ppt_w/2"/>
                                          </p:val>
                                        </p:tav>
                                        <p:tav tm="100000">
                                          <p:val>
                                            <p:strVal val="#ppt_x"/>
                                          </p:val>
                                        </p:tav>
                                      </p:tavLst>
                                    </p:anim>
                                    <p:anim calcmode="lin" valueType="num">
                                      <p:cBhvr additive="base">
                                        <p:cTn id="206" dur="3000" fill="hold"/>
                                        <p:tgtEl>
                                          <p:spTgt spid="54"/>
                                        </p:tgtEl>
                                        <p:attrNameLst>
                                          <p:attrName>ppt_y</p:attrName>
                                        </p:attrNameLst>
                                      </p:cBhvr>
                                      <p:tavLst>
                                        <p:tav tm="0">
                                          <p:val>
                                            <p:strVal val="#ppt_y"/>
                                          </p:val>
                                        </p:tav>
                                        <p:tav tm="100000">
                                          <p:val>
                                            <p:strVal val="#ppt_y"/>
                                          </p:val>
                                        </p:tav>
                                      </p:tavLst>
                                    </p:anim>
                                  </p:childTnLst>
                                </p:cTn>
                              </p:par>
                              <p:par>
                                <p:cTn id="207" presetID="3" presetClass="entr" presetSubtype="5" fill="hold" grpId="1" nodeType="withEffect">
                                  <p:stCondLst>
                                    <p:cond delay="0"/>
                                  </p:stCondLst>
                                  <p:childTnLst>
                                    <p:set>
                                      <p:cBhvr>
                                        <p:cTn id="208" dur="1" fill="hold">
                                          <p:stCondLst>
                                            <p:cond delay="0"/>
                                          </p:stCondLst>
                                        </p:cTn>
                                        <p:tgtEl>
                                          <p:spTgt spid="54"/>
                                        </p:tgtEl>
                                        <p:attrNameLst>
                                          <p:attrName>style.visibility</p:attrName>
                                        </p:attrNameLst>
                                      </p:cBhvr>
                                      <p:to>
                                        <p:strVal val="visible"/>
                                      </p:to>
                                    </p:set>
                                    <p:animEffect transition="in" filter="blinds(vertical)">
                                      <p:cBhvr>
                                        <p:cTn id="209" dur="4000"/>
                                        <p:tgtEl>
                                          <p:spTgt spid="54"/>
                                        </p:tgtEl>
                                      </p:cBhvr>
                                    </p:animEffect>
                                  </p:childTnLst>
                                </p:cTn>
                              </p:par>
                              <p:par>
                                <p:cTn id="210" presetID="2" presetClass="exit" presetSubtype="8" fill="hold" grpId="2" nodeType="withEffect">
                                  <p:stCondLst>
                                    <p:cond delay="0"/>
                                  </p:stCondLst>
                                  <p:childTnLst>
                                    <p:anim calcmode="lin" valueType="num">
                                      <p:cBhvr additive="base">
                                        <p:cTn id="211" dur="3000"/>
                                        <p:tgtEl>
                                          <p:spTgt spid="54"/>
                                        </p:tgtEl>
                                        <p:attrNameLst>
                                          <p:attrName>ppt_x</p:attrName>
                                        </p:attrNameLst>
                                      </p:cBhvr>
                                      <p:tavLst>
                                        <p:tav tm="0">
                                          <p:val>
                                            <p:strVal val="ppt_x"/>
                                          </p:val>
                                        </p:tav>
                                        <p:tav tm="100000">
                                          <p:val>
                                            <p:strVal val="0-ppt_w/2"/>
                                          </p:val>
                                        </p:tav>
                                      </p:tavLst>
                                    </p:anim>
                                    <p:anim calcmode="lin" valueType="num">
                                      <p:cBhvr additive="base">
                                        <p:cTn id="212" dur="3000"/>
                                        <p:tgtEl>
                                          <p:spTgt spid="54"/>
                                        </p:tgtEl>
                                        <p:attrNameLst>
                                          <p:attrName>ppt_y</p:attrName>
                                        </p:attrNameLst>
                                      </p:cBhvr>
                                      <p:tavLst>
                                        <p:tav tm="0">
                                          <p:val>
                                            <p:strVal val="ppt_y"/>
                                          </p:val>
                                        </p:tav>
                                        <p:tav tm="100000">
                                          <p:val>
                                            <p:strVal val="ppt_y"/>
                                          </p:val>
                                        </p:tav>
                                      </p:tavLst>
                                    </p:anim>
                                    <p:set>
                                      <p:cBhvr>
                                        <p:cTn id="213" dur="1" fill="hold">
                                          <p:stCondLst>
                                            <p:cond delay="2999"/>
                                          </p:stCondLst>
                                        </p:cTn>
                                        <p:tgtEl>
                                          <p:spTgt spid="54"/>
                                        </p:tgtEl>
                                        <p:attrNameLst>
                                          <p:attrName>style.visibility</p:attrName>
                                        </p:attrNameLst>
                                      </p:cBhvr>
                                      <p:to>
                                        <p:strVal val="hidden"/>
                                      </p:to>
                                    </p:set>
                                  </p:childTnLst>
                                </p:cTn>
                              </p:par>
                              <p:par>
                                <p:cTn id="214" presetID="2" presetClass="entr" presetSubtype="2" fill="hold" grpId="0" nodeType="withEffect">
                                  <p:stCondLst>
                                    <p:cond delay="0"/>
                                  </p:stCondLst>
                                  <p:childTnLst>
                                    <p:set>
                                      <p:cBhvr>
                                        <p:cTn id="215" dur="1" fill="hold">
                                          <p:stCondLst>
                                            <p:cond delay="0"/>
                                          </p:stCondLst>
                                        </p:cTn>
                                        <p:tgtEl>
                                          <p:spTgt spid="55"/>
                                        </p:tgtEl>
                                        <p:attrNameLst>
                                          <p:attrName>style.visibility</p:attrName>
                                        </p:attrNameLst>
                                      </p:cBhvr>
                                      <p:to>
                                        <p:strVal val="visible"/>
                                      </p:to>
                                    </p:set>
                                    <p:anim calcmode="lin" valueType="num">
                                      <p:cBhvr additive="base">
                                        <p:cTn id="216" dur="3000" fill="hold"/>
                                        <p:tgtEl>
                                          <p:spTgt spid="55"/>
                                        </p:tgtEl>
                                        <p:attrNameLst>
                                          <p:attrName>ppt_x</p:attrName>
                                        </p:attrNameLst>
                                      </p:cBhvr>
                                      <p:tavLst>
                                        <p:tav tm="0">
                                          <p:val>
                                            <p:strVal val="1+#ppt_w/2"/>
                                          </p:val>
                                        </p:tav>
                                        <p:tav tm="100000">
                                          <p:val>
                                            <p:strVal val="#ppt_x"/>
                                          </p:val>
                                        </p:tav>
                                      </p:tavLst>
                                    </p:anim>
                                    <p:anim calcmode="lin" valueType="num">
                                      <p:cBhvr additive="base">
                                        <p:cTn id="217" dur="3000" fill="hold"/>
                                        <p:tgtEl>
                                          <p:spTgt spid="55"/>
                                        </p:tgtEl>
                                        <p:attrNameLst>
                                          <p:attrName>ppt_y</p:attrName>
                                        </p:attrNameLst>
                                      </p:cBhvr>
                                      <p:tavLst>
                                        <p:tav tm="0">
                                          <p:val>
                                            <p:strVal val="#ppt_y"/>
                                          </p:val>
                                        </p:tav>
                                        <p:tav tm="100000">
                                          <p:val>
                                            <p:strVal val="#ppt_y"/>
                                          </p:val>
                                        </p:tav>
                                      </p:tavLst>
                                    </p:anim>
                                  </p:childTnLst>
                                </p:cTn>
                              </p:par>
                              <p:par>
                                <p:cTn id="218" presetID="3" presetClass="entr" presetSubtype="5" fill="hold" grpId="1" nodeType="withEffect">
                                  <p:stCondLst>
                                    <p:cond delay="0"/>
                                  </p:stCondLst>
                                  <p:childTnLst>
                                    <p:set>
                                      <p:cBhvr>
                                        <p:cTn id="219" dur="1" fill="hold">
                                          <p:stCondLst>
                                            <p:cond delay="0"/>
                                          </p:stCondLst>
                                        </p:cTn>
                                        <p:tgtEl>
                                          <p:spTgt spid="55"/>
                                        </p:tgtEl>
                                        <p:attrNameLst>
                                          <p:attrName>style.visibility</p:attrName>
                                        </p:attrNameLst>
                                      </p:cBhvr>
                                      <p:to>
                                        <p:strVal val="visible"/>
                                      </p:to>
                                    </p:set>
                                    <p:animEffect transition="in" filter="blinds(vertical)">
                                      <p:cBhvr>
                                        <p:cTn id="220" dur="4000"/>
                                        <p:tgtEl>
                                          <p:spTgt spid="55"/>
                                        </p:tgtEl>
                                      </p:cBhvr>
                                    </p:animEffect>
                                  </p:childTnLst>
                                </p:cTn>
                              </p:par>
                              <p:par>
                                <p:cTn id="221" presetID="2" presetClass="exit" presetSubtype="8" fill="hold" grpId="2" nodeType="withEffect">
                                  <p:stCondLst>
                                    <p:cond delay="0"/>
                                  </p:stCondLst>
                                  <p:childTnLst>
                                    <p:anim calcmode="lin" valueType="num">
                                      <p:cBhvr additive="base">
                                        <p:cTn id="222" dur="3000"/>
                                        <p:tgtEl>
                                          <p:spTgt spid="55"/>
                                        </p:tgtEl>
                                        <p:attrNameLst>
                                          <p:attrName>ppt_x</p:attrName>
                                        </p:attrNameLst>
                                      </p:cBhvr>
                                      <p:tavLst>
                                        <p:tav tm="0">
                                          <p:val>
                                            <p:strVal val="ppt_x"/>
                                          </p:val>
                                        </p:tav>
                                        <p:tav tm="100000">
                                          <p:val>
                                            <p:strVal val="0-ppt_w/2"/>
                                          </p:val>
                                        </p:tav>
                                      </p:tavLst>
                                    </p:anim>
                                    <p:anim calcmode="lin" valueType="num">
                                      <p:cBhvr additive="base">
                                        <p:cTn id="223" dur="3000"/>
                                        <p:tgtEl>
                                          <p:spTgt spid="55"/>
                                        </p:tgtEl>
                                        <p:attrNameLst>
                                          <p:attrName>ppt_y</p:attrName>
                                        </p:attrNameLst>
                                      </p:cBhvr>
                                      <p:tavLst>
                                        <p:tav tm="0">
                                          <p:val>
                                            <p:strVal val="ppt_y"/>
                                          </p:val>
                                        </p:tav>
                                        <p:tav tm="100000">
                                          <p:val>
                                            <p:strVal val="ppt_y"/>
                                          </p:val>
                                        </p:tav>
                                      </p:tavLst>
                                    </p:anim>
                                    <p:set>
                                      <p:cBhvr>
                                        <p:cTn id="224" dur="1" fill="hold">
                                          <p:stCondLst>
                                            <p:cond delay="2999"/>
                                          </p:stCondLst>
                                        </p:cTn>
                                        <p:tgtEl>
                                          <p:spTgt spid="55"/>
                                        </p:tgtEl>
                                        <p:attrNameLst>
                                          <p:attrName>style.visibility</p:attrName>
                                        </p:attrNameLst>
                                      </p:cBhvr>
                                      <p:to>
                                        <p:strVal val="hidden"/>
                                      </p:to>
                                    </p:set>
                                  </p:childTnLst>
                                </p:cTn>
                              </p:par>
                              <p:par>
                                <p:cTn id="225" presetID="2" presetClass="entr" presetSubtype="2" fill="hold" grpId="0" nodeType="withEffect">
                                  <p:stCondLst>
                                    <p:cond delay="0"/>
                                  </p:stCondLst>
                                  <p:childTnLst>
                                    <p:set>
                                      <p:cBhvr>
                                        <p:cTn id="226" dur="1" fill="hold">
                                          <p:stCondLst>
                                            <p:cond delay="0"/>
                                          </p:stCondLst>
                                        </p:cTn>
                                        <p:tgtEl>
                                          <p:spTgt spid="56"/>
                                        </p:tgtEl>
                                        <p:attrNameLst>
                                          <p:attrName>style.visibility</p:attrName>
                                        </p:attrNameLst>
                                      </p:cBhvr>
                                      <p:to>
                                        <p:strVal val="visible"/>
                                      </p:to>
                                    </p:set>
                                    <p:anim calcmode="lin" valueType="num">
                                      <p:cBhvr additive="base">
                                        <p:cTn id="227" dur="3000" fill="hold"/>
                                        <p:tgtEl>
                                          <p:spTgt spid="56"/>
                                        </p:tgtEl>
                                        <p:attrNameLst>
                                          <p:attrName>ppt_x</p:attrName>
                                        </p:attrNameLst>
                                      </p:cBhvr>
                                      <p:tavLst>
                                        <p:tav tm="0">
                                          <p:val>
                                            <p:strVal val="1+#ppt_w/2"/>
                                          </p:val>
                                        </p:tav>
                                        <p:tav tm="100000">
                                          <p:val>
                                            <p:strVal val="#ppt_x"/>
                                          </p:val>
                                        </p:tav>
                                      </p:tavLst>
                                    </p:anim>
                                    <p:anim calcmode="lin" valueType="num">
                                      <p:cBhvr additive="base">
                                        <p:cTn id="228" dur="3000" fill="hold"/>
                                        <p:tgtEl>
                                          <p:spTgt spid="56"/>
                                        </p:tgtEl>
                                        <p:attrNameLst>
                                          <p:attrName>ppt_y</p:attrName>
                                        </p:attrNameLst>
                                      </p:cBhvr>
                                      <p:tavLst>
                                        <p:tav tm="0">
                                          <p:val>
                                            <p:strVal val="#ppt_y"/>
                                          </p:val>
                                        </p:tav>
                                        <p:tav tm="100000">
                                          <p:val>
                                            <p:strVal val="#ppt_y"/>
                                          </p:val>
                                        </p:tav>
                                      </p:tavLst>
                                    </p:anim>
                                  </p:childTnLst>
                                </p:cTn>
                              </p:par>
                              <p:par>
                                <p:cTn id="229" presetID="3" presetClass="entr" presetSubtype="5" fill="hold" grpId="1" nodeType="withEffect">
                                  <p:stCondLst>
                                    <p:cond delay="0"/>
                                  </p:stCondLst>
                                  <p:childTnLst>
                                    <p:set>
                                      <p:cBhvr>
                                        <p:cTn id="230" dur="1" fill="hold">
                                          <p:stCondLst>
                                            <p:cond delay="0"/>
                                          </p:stCondLst>
                                        </p:cTn>
                                        <p:tgtEl>
                                          <p:spTgt spid="56"/>
                                        </p:tgtEl>
                                        <p:attrNameLst>
                                          <p:attrName>style.visibility</p:attrName>
                                        </p:attrNameLst>
                                      </p:cBhvr>
                                      <p:to>
                                        <p:strVal val="visible"/>
                                      </p:to>
                                    </p:set>
                                    <p:animEffect transition="in" filter="blinds(vertical)">
                                      <p:cBhvr>
                                        <p:cTn id="231" dur="4000"/>
                                        <p:tgtEl>
                                          <p:spTgt spid="56"/>
                                        </p:tgtEl>
                                      </p:cBhvr>
                                    </p:animEffect>
                                  </p:childTnLst>
                                </p:cTn>
                              </p:par>
                              <p:par>
                                <p:cTn id="232" presetID="2" presetClass="exit" presetSubtype="8" fill="hold" grpId="2" nodeType="withEffect">
                                  <p:stCondLst>
                                    <p:cond delay="0"/>
                                  </p:stCondLst>
                                  <p:childTnLst>
                                    <p:anim calcmode="lin" valueType="num">
                                      <p:cBhvr additive="base">
                                        <p:cTn id="233" dur="3000"/>
                                        <p:tgtEl>
                                          <p:spTgt spid="56"/>
                                        </p:tgtEl>
                                        <p:attrNameLst>
                                          <p:attrName>ppt_x</p:attrName>
                                        </p:attrNameLst>
                                      </p:cBhvr>
                                      <p:tavLst>
                                        <p:tav tm="0">
                                          <p:val>
                                            <p:strVal val="ppt_x"/>
                                          </p:val>
                                        </p:tav>
                                        <p:tav tm="100000">
                                          <p:val>
                                            <p:strVal val="0-ppt_w/2"/>
                                          </p:val>
                                        </p:tav>
                                      </p:tavLst>
                                    </p:anim>
                                    <p:anim calcmode="lin" valueType="num">
                                      <p:cBhvr additive="base">
                                        <p:cTn id="234" dur="3000"/>
                                        <p:tgtEl>
                                          <p:spTgt spid="56"/>
                                        </p:tgtEl>
                                        <p:attrNameLst>
                                          <p:attrName>ppt_y</p:attrName>
                                        </p:attrNameLst>
                                      </p:cBhvr>
                                      <p:tavLst>
                                        <p:tav tm="0">
                                          <p:val>
                                            <p:strVal val="ppt_y"/>
                                          </p:val>
                                        </p:tav>
                                        <p:tav tm="100000">
                                          <p:val>
                                            <p:strVal val="ppt_y"/>
                                          </p:val>
                                        </p:tav>
                                      </p:tavLst>
                                    </p:anim>
                                    <p:set>
                                      <p:cBhvr>
                                        <p:cTn id="235" dur="1" fill="hold">
                                          <p:stCondLst>
                                            <p:cond delay="2999"/>
                                          </p:stCondLst>
                                        </p:cTn>
                                        <p:tgtEl>
                                          <p:spTgt spid="56"/>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57"/>
                                        </p:tgtEl>
                                        <p:attrNameLst>
                                          <p:attrName>style.visibility</p:attrName>
                                        </p:attrNameLst>
                                      </p:cBhvr>
                                      <p:to>
                                        <p:strVal val="visible"/>
                                      </p:to>
                                    </p:set>
                                    <p:anim calcmode="lin" valueType="num">
                                      <p:cBhvr additive="base">
                                        <p:cTn id="238" dur="3000" fill="hold"/>
                                        <p:tgtEl>
                                          <p:spTgt spid="57"/>
                                        </p:tgtEl>
                                        <p:attrNameLst>
                                          <p:attrName>ppt_x</p:attrName>
                                        </p:attrNameLst>
                                      </p:cBhvr>
                                      <p:tavLst>
                                        <p:tav tm="0">
                                          <p:val>
                                            <p:strVal val="1+#ppt_w/2"/>
                                          </p:val>
                                        </p:tav>
                                        <p:tav tm="100000">
                                          <p:val>
                                            <p:strVal val="#ppt_x"/>
                                          </p:val>
                                        </p:tav>
                                      </p:tavLst>
                                    </p:anim>
                                    <p:anim calcmode="lin" valueType="num">
                                      <p:cBhvr additive="base">
                                        <p:cTn id="239" dur="3000" fill="hold"/>
                                        <p:tgtEl>
                                          <p:spTgt spid="57"/>
                                        </p:tgtEl>
                                        <p:attrNameLst>
                                          <p:attrName>ppt_y</p:attrName>
                                        </p:attrNameLst>
                                      </p:cBhvr>
                                      <p:tavLst>
                                        <p:tav tm="0">
                                          <p:val>
                                            <p:strVal val="#ppt_y"/>
                                          </p:val>
                                        </p:tav>
                                        <p:tav tm="100000">
                                          <p:val>
                                            <p:strVal val="#ppt_y"/>
                                          </p:val>
                                        </p:tav>
                                      </p:tavLst>
                                    </p:anim>
                                  </p:childTnLst>
                                </p:cTn>
                              </p:par>
                              <p:par>
                                <p:cTn id="240" presetID="3" presetClass="entr" presetSubtype="5" fill="hold" grpId="1" nodeType="withEffect">
                                  <p:stCondLst>
                                    <p:cond delay="0"/>
                                  </p:stCondLst>
                                  <p:childTnLst>
                                    <p:set>
                                      <p:cBhvr>
                                        <p:cTn id="241" dur="1" fill="hold">
                                          <p:stCondLst>
                                            <p:cond delay="0"/>
                                          </p:stCondLst>
                                        </p:cTn>
                                        <p:tgtEl>
                                          <p:spTgt spid="57"/>
                                        </p:tgtEl>
                                        <p:attrNameLst>
                                          <p:attrName>style.visibility</p:attrName>
                                        </p:attrNameLst>
                                      </p:cBhvr>
                                      <p:to>
                                        <p:strVal val="visible"/>
                                      </p:to>
                                    </p:set>
                                    <p:animEffect transition="in" filter="blinds(vertical)">
                                      <p:cBhvr>
                                        <p:cTn id="242" dur="4000"/>
                                        <p:tgtEl>
                                          <p:spTgt spid="57"/>
                                        </p:tgtEl>
                                      </p:cBhvr>
                                    </p:animEffect>
                                  </p:childTnLst>
                                </p:cTn>
                              </p:par>
                              <p:par>
                                <p:cTn id="243" presetID="2" presetClass="exit" presetSubtype="8" fill="hold" grpId="2" nodeType="withEffect">
                                  <p:stCondLst>
                                    <p:cond delay="0"/>
                                  </p:stCondLst>
                                  <p:childTnLst>
                                    <p:anim calcmode="lin" valueType="num">
                                      <p:cBhvr additive="base">
                                        <p:cTn id="244" dur="3000"/>
                                        <p:tgtEl>
                                          <p:spTgt spid="57"/>
                                        </p:tgtEl>
                                        <p:attrNameLst>
                                          <p:attrName>ppt_x</p:attrName>
                                        </p:attrNameLst>
                                      </p:cBhvr>
                                      <p:tavLst>
                                        <p:tav tm="0">
                                          <p:val>
                                            <p:strVal val="ppt_x"/>
                                          </p:val>
                                        </p:tav>
                                        <p:tav tm="100000">
                                          <p:val>
                                            <p:strVal val="0-ppt_w/2"/>
                                          </p:val>
                                        </p:tav>
                                      </p:tavLst>
                                    </p:anim>
                                    <p:anim calcmode="lin" valueType="num">
                                      <p:cBhvr additive="base">
                                        <p:cTn id="245" dur="3000"/>
                                        <p:tgtEl>
                                          <p:spTgt spid="57"/>
                                        </p:tgtEl>
                                        <p:attrNameLst>
                                          <p:attrName>ppt_y</p:attrName>
                                        </p:attrNameLst>
                                      </p:cBhvr>
                                      <p:tavLst>
                                        <p:tav tm="0">
                                          <p:val>
                                            <p:strVal val="ppt_y"/>
                                          </p:val>
                                        </p:tav>
                                        <p:tav tm="100000">
                                          <p:val>
                                            <p:strVal val="ppt_y"/>
                                          </p:val>
                                        </p:tav>
                                      </p:tavLst>
                                    </p:anim>
                                    <p:set>
                                      <p:cBhvr>
                                        <p:cTn id="246" dur="1" fill="hold">
                                          <p:stCondLst>
                                            <p:cond delay="2999"/>
                                          </p:stCondLst>
                                        </p:cTn>
                                        <p:tgtEl>
                                          <p:spTgt spid="57"/>
                                        </p:tgtEl>
                                        <p:attrNameLst>
                                          <p:attrName>style.visibility</p:attrName>
                                        </p:attrNameLst>
                                      </p:cBhvr>
                                      <p:to>
                                        <p:strVal val="hidden"/>
                                      </p:to>
                                    </p:set>
                                  </p:childTnLst>
                                </p:cTn>
                              </p:par>
                              <p:par>
                                <p:cTn id="247" presetID="2" presetClass="entr" presetSubtype="2" fill="hold" grpId="0" nodeType="withEffect">
                                  <p:stCondLst>
                                    <p:cond delay="0"/>
                                  </p:stCondLst>
                                  <p:childTnLst>
                                    <p:set>
                                      <p:cBhvr>
                                        <p:cTn id="248" dur="1" fill="hold">
                                          <p:stCondLst>
                                            <p:cond delay="0"/>
                                          </p:stCondLst>
                                        </p:cTn>
                                        <p:tgtEl>
                                          <p:spTgt spid="58"/>
                                        </p:tgtEl>
                                        <p:attrNameLst>
                                          <p:attrName>style.visibility</p:attrName>
                                        </p:attrNameLst>
                                      </p:cBhvr>
                                      <p:to>
                                        <p:strVal val="visible"/>
                                      </p:to>
                                    </p:set>
                                    <p:anim calcmode="lin" valueType="num">
                                      <p:cBhvr additive="base">
                                        <p:cTn id="249" dur="3000" fill="hold"/>
                                        <p:tgtEl>
                                          <p:spTgt spid="58"/>
                                        </p:tgtEl>
                                        <p:attrNameLst>
                                          <p:attrName>ppt_x</p:attrName>
                                        </p:attrNameLst>
                                      </p:cBhvr>
                                      <p:tavLst>
                                        <p:tav tm="0">
                                          <p:val>
                                            <p:strVal val="1+#ppt_w/2"/>
                                          </p:val>
                                        </p:tav>
                                        <p:tav tm="100000">
                                          <p:val>
                                            <p:strVal val="#ppt_x"/>
                                          </p:val>
                                        </p:tav>
                                      </p:tavLst>
                                    </p:anim>
                                    <p:anim calcmode="lin" valueType="num">
                                      <p:cBhvr additive="base">
                                        <p:cTn id="250" dur="3000" fill="hold"/>
                                        <p:tgtEl>
                                          <p:spTgt spid="58"/>
                                        </p:tgtEl>
                                        <p:attrNameLst>
                                          <p:attrName>ppt_y</p:attrName>
                                        </p:attrNameLst>
                                      </p:cBhvr>
                                      <p:tavLst>
                                        <p:tav tm="0">
                                          <p:val>
                                            <p:strVal val="#ppt_y"/>
                                          </p:val>
                                        </p:tav>
                                        <p:tav tm="100000">
                                          <p:val>
                                            <p:strVal val="#ppt_y"/>
                                          </p:val>
                                        </p:tav>
                                      </p:tavLst>
                                    </p:anim>
                                  </p:childTnLst>
                                </p:cTn>
                              </p:par>
                              <p:par>
                                <p:cTn id="251" presetID="3" presetClass="entr" presetSubtype="5" fill="hold" grpId="1" nodeType="withEffect">
                                  <p:stCondLst>
                                    <p:cond delay="0"/>
                                  </p:stCondLst>
                                  <p:childTnLst>
                                    <p:set>
                                      <p:cBhvr>
                                        <p:cTn id="252" dur="1" fill="hold">
                                          <p:stCondLst>
                                            <p:cond delay="0"/>
                                          </p:stCondLst>
                                        </p:cTn>
                                        <p:tgtEl>
                                          <p:spTgt spid="58"/>
                                        </p:tgtEl>
                                        <p:attrNameLst>
                                          <p:attrName>style.visibility</p:attrName>
                                        </p:attrNameLst>
                                      </p:cBhvr>
                                      <p:to>
                                        <p:strVal val="visible"/>
                                      </p:to>
                                    </p:set>
                                    <p:animEffect transition="in" filter="blinds(vertical)">
                                      <p:cBhvr>
                                        <p:cTn id="253" dur="4000"/>
                                        <p:tgtEl>
                                          <p:spTgt spid="58"/>
                                        </p:tgtEl>
                                      </p:cBhvr>
                                    </p:animEffect>
                                  </p:childTnLst>
                                </p:cTn>
                              </p:par>
                              <p:par>
                                <p:cTn id="254" presetID="2" presetClass="exit" presetSubtype="8" fill="hold" grpId="2" nodeType="withEffect">
                                  <p:stCondLst>
                                    <p:cond delay="0"/>
                                  </p:stCondLst>
                                  <p:childTnLst>
                                    <p:anim calcmode="lin" valueType="num">
                                      <p:cBhvr additive="base">
                                        <p:cTn id="255" dur="3000"/>
                                        <p:tgtEl>
                                          <p:spTgt spid="58"/>
                                        </p:tgtEl>
                                        <p:attrNameLst>
                                          <p:attrName>ppt_x</p:attrName>
                                        </p:attrNameLst>
                                      </p:cBhvr>
                                      <p:tavLst>
                                        <p:tav tm="0">
                                          <p:val>
                                            <p:strVal val="ppt_x"/>
                                          </p:val>
                                        </p:tav>
                                        <p:tav tm="100000">
                                          <p:val>
                                            <p:strVal val="0-ppt_w/2"/>
                                          </p:val>
                                        </p:tav>
                                      </p:tavLst>
                                    </p:anim>
                                    <p:anim calcmode="lin" valueType="num">
                                      <p:cBhvr additive="base">
                                        <p:cTn id="256" dur="3000"/>
                                        <p:tgtEl>
                                          <p:spTgt spid="58"/>
                                        </p:tgtEl>
                                        <p:attrNameLst>
                                          <p:attrName>ppt_y</p:attrName>
                                        </p:attrNameLst>
                                      </p:cBhvr>
                                      <p:tavLst>
                                        <p:tav tm="0">
                                          <p:val>
                                            <p:strVal val="ppt_y"/>
                                          </p:val>
                                        </p:tav>
                                        <p:tav tm="100000">
                                          <p:val>
                                            <p:strVal val="ppt_y"/>
                                          </p:val>
                                        </p:tav>
                                      </p:tavLst>
                                    </p:anim>
                                    <p:set>
                                      <p:cBhvr>
                                        <p:cTn id="257" dur="1" fill="hold">
                                          <p:stCondLst>
                                            <p:cond delay="2999"/>
                                          </p:stCondLst>
                                        </p:cTn>
                                        <p:tgtEl>
                                          <p:spTgt spid="58"/>
                                        </p:tgtEl>
                                        <p:attrNameLst>
                                          <p:attrName>style.visibility</p:attrName>
                                        </p:attrNameLst>
                                      </p:cBhvr>
                                      <p:to>
                                        <p:strVal val="hidden"/>
                                      </p:to>
                                    </p:set>
                                  </p:childTnLst>
                                </p:cTn>
                              </p:par>
                              <p:par>
                                <p:cTn id="258" presetID="2" presetClass="entr" presetSubtype="2" fill="hold" grpId="0" nodeType="withEffect">
                                  <p:stCondLst>
                                    <p:cond delay="0"/>
                                  </p:stCondLst>
                                  <p:childTnLst>
                                    <p:set>
                                      <p:cBhvr>
                                        <p:cTn id="259" dur="1" fill="hold">
                                          <p:stCondLst>
                                            <p:cond delay="0"/>
                                          </p:stCondLst>
                                        </p:cTn>
                                        <p:tgtEl>
                                          <p:spTgt spid="59"/>
                                        </p:tgtEl>
                                        <p:attrNameLst>
                                          <p:attrName>style.visibility</p:attrName>
                                        </p:attrNameLst>
                                      </p:cBhvr>
                                      <p:to>
                                        <p:strVal val="visible"/>
                                      </p:to>
                                    </p:set>
                                    <p:anim calcmode="lin" valueType="num">
                                      <p:cBhvr additive="base">
                                        <p:cTn id="260" dur="3000" fill="hold"/>
                                        <p:tgtEl>
                                          <p:spTgt spid="59"/>
                                        </p:tgtEl>
                                        <p:attrNameLst>
                                          <p:attrName>ppt_x</p:attrName>
                                        </p:attrNameLst>
                                      </p:cBhvr>
                                      <p:tavLst>
                                        <p:tav tm="0">
                                          <p:val>
                                            <p:strVal val="1+#ppt_w/2"/>
                                          </p:val>
                                        </p:tav>
                                        <p:tav tm="100000">
                                          <p:val>
                                            <p:strVal val="#ppt_x"/>
                                          </p:val>
                                        </p:tav>
                                      </p:tavLst>
                                    </p:anim>
                                    <p:anim calcmode="lin" valueType="num">
                                      <p:cBhvr additive="base">
                                        <p:cTn id="261" dur="3000" fill="hold"/>
                                        <p:tgtEl>
                                          <p:spTgt spid="59"/>
                                        </p:tgtEl>
                                        <p:attrNameLst>
                                          <p:attrName>ppt_y</p:attrName>
                                        </p:attrNameLst>
                                      </p:cBhvr>
                                      <p:tavLst>
                                        <p:tav tm="0">
                                          <p:val>
                                            <p:strVal val="#ppt_y"/>
                                          </p:val>
                                        </p:tav>
                                        <p:tav tm="100000">
                                          <p:val>
                                            <p:strVal val="#ppt_y"/>
                                          </p:val>
                                        </p:tav>
                                      </p:tavLst>
                                    </p:anim>
                                  </p:childTnLst>
                                </p:cTn>
                              </p:par>
                              <p:par>
                                <p:cTn id="262" presetID="3" presetClass="entr" presetSubtype="5" fill="hold" grpId="1" nodeType="withEffect">
                                  <p:stCondLst>
                                    <p:cond delay="0"/>
                                  </p:stCondLst>
                                  <p:childTnLst>
                                    <p:set>
                                      <p:cBhvr>
                                        <p:cTn id="263" dur="1" fill="hold">
                                          <p:stCondLst>
                                            <p:cond delay="0"/>
                                          </p:stCondLst>
                                        </p:cTn>
                                        <p:tgtEl>
                                          <p:spTgt spid="59"/>
                                        </p:tgtEl>
                                        <p:attrNameLst>
                                          <p:attrName>style.visibility</p:attrName>
                                        </p:attrNameLst>
                                      </p:cBhvr>
                                      <p:to>
                                        <p:strVal val="visible"/>
                                      </p:to>
                                    </p:set>
                                    <p:animEffect transition="in" filter="blinds(vertical)">
                                      <p:cBhvr>
                                        <p:cTn id="264" dur="4000"/>
                                        <p:tgtEl>
                                          <p:spTgt spid="59"/>
                                        </p:tgtEl>
                                      </p:cBhvr>
                                    </p:animEffect>
                                  </p:childTnLst>
                                </p:cTn>
                              </p:par>
                              <p:par>
                                <p:cTn id="265" presetID="2" presetClass="exit" presetSubtype="8" fill="hold" grpId="2" nodeType="withEffect">
                                  <p:stCondLst>
                                    <p:cond delay="0"/>
                                  </p:stCondLst>
                                  <p:childTnLst>
                                    <p:anim calcmode="lin" valueType="num">
                                      <p:cBhvr additive="base">
                                        <p:cTn id="266" dur="3000"/>
                                        <p:tgtEl>
                                          <p:spTgt spid="59"/>
                                        </p:tgtEl>
                                        <p:attrNameLst>
                                          <p:attrName>ppt_x</p:attrName>
                                        </p:attrNameLst>
                                      </p:cBhvr>
                                      <p:tavLst>
                                        <p:tav tm="0">
                                          <p:val>
                                            <p:strVal val="ppt_x"/>
                                          </p:val>
                                        </p:tav>
                                        <p:tav tm="100000">
                                          <p:val>
                                            <p:strVal val="0-ppt_w/2"/>
                                          </p:val>
                                        </p:tav>
                                      </p:tavLst>
                                    </p:anim>
                                    <p:anim calcmode="lin" valueType="num">
                                      <p:cBhvr additive="base">
                                        <p:cTn id="267" dur="3000"/>
                                        <p:tgtEl>
                                          <p:spTgt spid="59"/>
                                        </p:tgtEl>
                                        <p:attrNameLst>
                                          <p:attrName>ppt_y</p:attrName>
                                        </p:attrNameLst>
                                      </p:cBhvr>
                                      <p:tavLst>
                                        <p:tav tm="0">
                                          <p:val>
                                            <p:strVal val="ppt_y"/>
                                          </p:val>
                                        </p:tav>
                                        <p:tav tm="100000">
                                          <p:val>
                                            <p:strVal val="ppt_y"/>
                                          </p:val>
                                        </p:tav>
                                      </p:tavLst>
                                    </p:anim>
                                    <p:set>
                                      <p:cBhvr>
                                        <p:cTn id="268" dur="1" fill="hold">
                                          <p:stCondLst>
                                            <p:cond delay="2999"/>
                                          </p:stCondLst>
                                        </p:cTn>
                                        <p:tgtEl>
                                          <p:spTgt spid="59"/>
                                        </p:tgtEl>
                                        <p:attrNameLst>
                                          <p:attrName>style.visibility</p:attrName>
                                        </p:attrNameLst>
                                      </p:cBhvr>
                                      <p:to>
                                        <p:strVal val="hidden"/>
                                      </p:to>
                                    </p:set>
                                  </p:childTnLst>
                                </p:cTn>
                              </p:par>
                              <p:par>
                                <p:cTn id="269" presetID="2" presetClass="entr" presetSubtype="2" fill="hold" grpId="0" nodeType="withEffect">
                                  <p:stCondLst>
                                    <p:cond delay="0"/>
                                  </p:stCondLst>
                                  <p:childTnLst>
                                    <p:set>
                                      <p:cBhvr>
                                        <p:cTn id="270" dur="1" fill="hold">
                                          <p:stCondLst>
                                            <p:cond delay="0"/>
                                          </p:stCondLst>
                                        </p:cTn>
                                        <p:tgtEl>
                                          <p:spTgt spid="60"/>
                                        </p:tgtEl>
                                        <p:attrNameLst>
                                          <p:attrName>style.visibility</p:attrName>
                                        </p:attrNameLst>
                                      </p:cBhvr>
                                      <p:to>
                                        <p:strVal val="visible"/>
                                      </p:to>
                                    </p:set>
                                    <p:anim calcmode="lin" valueType="num">
                                      <p:cBhvr additive="base">
                                        <p:cTn id="271" dur="3000" fill="hold"/>
                                        <p:tgtEl>
                                          <p:spTgt spid="60"/>
                                        </p:tgtEl>
                                        <p:attrNameLst>
                                          <p:attrName>ppt_x</p:attrName>
                                        </p:attrNameLst>
                                      </p:cBhvr>
                                      <p:tavLst>
                                        <p:tav tm="0">
                                          <p:val>
                                            <p:strVal val="1+#ppt_w/2"/>
                                          </p:val>
                                        </p:tav>
                                        <p:tav tm="100000">
                                          <p:val>
                                            <p:strVal val="#ppt_x"/>
                                          </p:val>
                                        </p:tav>
                                      </p:tavLst>
                                    </p:anim>
                                    <p:anim calcmode="lin" valueType="num">
                                      <p:cBhvr additive="base">
                                        <p:cTn id="272" dur="3000" fill="hold"/>
                                        <p:tgtEl>
                                          <p:spTgt spid="60"/>
                                        </p:tgtEl>
                                        <p:attrNameLst>
                                          <p:attrName>ppt_y</p:attrName>
                                        </p:attrNameLst>
                                      </p:cBhvr>
                                      <p:tavLst>
                                        <p:tav tm="0">
                                          <p:val>
                                            <p:strVal val="#ppt_y"/>
                                          </p:val>
                                        </p:tav>
                                        <p:tav tm="100000">
                                          <p:val>
                                            <p:strVal val="#ppt_y"/>
                                          </p:val>
                                        </p:tav>
                                      </p:tavLst>
                                    </p:anim>
                                  </p:childTnLst>
                                </p:cTn>
                              </p:par>
                              <p:par>
                                <p:cTn id="273" presetID="3" presetClass="entr" presetSubtype="5" fill="hold" grpId="1" nodeType="withEffect">
                                  <p:stCondLst>
                                    <p:cond delay="0"/>
                                  </p:stCondLst>
                                  <p:childTnLst>
                                    <p:set>
                                      <p:cBhvr>
                                        <p:cTn id="274" dur="1" fill="hold">
                                          <p:stCondLst>
                                            <p:cond delay="0"/>
                                          </p:stCondLst>
                                        </p:cTn>
                                        <p:tgtEl>
                                          <p:spTgt spid="60"/>
                                        </p:tgtEl>
                                        <p:attrNameLst>
                                          <p:attrName>style.visibility</p:attrName>
                                        </p:attrNameLst>
                                      </p:cBhvr>
                                      <p:to>
                                        <p:strVal val="visible"/>
                                      </p:to>
                                    </p:set>
                                    <p:animEffect transition="in" filter="blinds(vertical)">
                                      <p:cBhvr>
                                        <p:cTn id="275" dur="4000"/>
                                        <p:tgtEl>
                                          <p:spTgt spid="60"/>
                                        </p:tgtEl>
                                      </p:cBhvr>
                                    </p:animEffect>
                                  </p:childTnLst>
                                </p:cTn>
                              </p:par>
                              <p:par>
                                <p:cTn id="276" presetID="2" presetClass="exit" presetSubtype="8" fill="hold" grpId="2" nodeType="withEffect">
                                  <p:stCondLst>
                                    <p:cond delay="0"/>
                                  </p:stCondLst>
                                  <p:childTnLst>
                                    <p:anim calcmode="lin" valueType="num">
                                      <p:cBhvr additive="base">
                                        <p:cTn id="277" dur="3000"/>
                                        <p:tgtEl>
                                          <p:spTgt spid="60"/>
                                        </p:tgtEl>
                                        <p:attrNameLst>
                                          <p:attrName>ppt_x</p:attrName>
                                        </p:attrNameLst>
                                      </p:cBhvr>
                                      <p:tavLst>
                                        <p:tav tm="0">
                                          <p:val>
                                            <p:strVal val="ppt_x"/>
                                          </p:val>
                                        </p:tav>
                                        <p:tav tm="100000">
                                          <p:val>
                                            <p:strVal val="0-ppt_w/2"/>
                                          </p:val>
                                        </p:tav>
                                      </p:tavLst>
                                    </p:anim>
                                    <p:anim calcmode="lin" valueType="num">
                                      <p:cBhvr additive="base">
                                        <p:cTn id="278" dur="3000"/>
                                        <p:tgtEl>
                                          <p:spTgt spid="60"/>
                                        </p:tgtEl>
                                        <p:attrNameLst>
                                          <p:attrName>ppt_y</p:attrName>
                                        </p:attrNameLst>
                                      </p:cBhvr>
                                      <p:tavLst>
                                        <p:tav tm="0">
                                          <p:val>
                                            <p:strVal val="ppt_y"/>
                                          </p:val>
                                        </p:tav>
                                        <p:tav tm="100000">
                                          <p:val>
                                            <p:strVal val="ppt_y"/>
                                          </p:val>
                                        </p:tav>
                                      </p:tavLst>
                                    </p:anim>
                                    <p:set>
                                      <p:cBhvr>
                                        <p:cTn id="279" dur="1" fill="hold">
                                          <p:stCondLst>
                                            <p:cond delay="2999"/>
                                          </p:stCondLst>
                                        </p:cTn>
                                        <p:tgtEl>
                                          <p:spTgt spid="60"/>
                                        </p:tgtEl>
                                        <p:attrNameLst>
                                          <p:attrName>style.visibility</p:attrName>
                                        </p:attrNameLst>
                                      </p:cBhvr>
                                      <p:to>
                                        <p:strVal val="hidden"/>
                                      </p:to>
                                    </p:set>
                                  </p:childTnLst>
                                </p:cTn>
                              </p:par>
                              <p:par>
                                <p:cTn id="280" presetID="2" presetClass="entr" presetSubtype="2" fill="hold" grpId="0" nodeType="withEffect">
                                  <p:stCondLst>
                                    <p:cond delay="0"/>
                                  </p:stCondLst>
                                  <p:childTnLst>
                                    <p:set>
                                      <p:cBhvr>
                                        <p:cTn id="281" dur="1" fill="hold">
                                          <p:stCondLst>
                                            <p:cond delay="0"/>
                                          </p:stCondLst>
                                        </p:cTn>
                                        <p:tgtEl>
                                          <p:spTgt spid="69"/>
                                        </p:tgtEl>
                                        <p:attrNameLst>
                                          <p:attrName>style.visibility</p:attrName>
                                        </p:attrNameLst>
                                      </p:cBhvr>
                                      <p:to>
                                        <p:strVal val="visible"/>
                                      </p:to>
                                    </p:set>
                                    <p:anim calcmode="lin" valueType="num">
                                      <p:cBhvr additive="base">
                                        <p:cTn id="282" dur="3000" fill="hold"/>
                                        <p:tgtEl>
                                          <p:spTgt spid="69"/>
                                        </p:tgtEl>
                                        <p:attrNameLst>
                                          <p:attrName>ppt_x</p:attrName>
                                        </p:attrNameLst>
                                      </p:cBhvr>
                                      <p:tavLst>
                                        <p:tav tm="0">
                                          <p:val>
                                            <p:strVal val="1+#ppt_w/2"/>
                                          </p:val>
                                        </p:tav>
                                        <p:tav tm="100000">
                                          <p:val>
                                            <p:strVal val="#ppt_x"/>
                                          </p:val>
                                        </p:tav>
                                      </p:tavLst>
                                    </p:anim>
                                    <p:anim calcmode="lin" valueType="num">
                                      <p:cBhvr additive="base">
                                        <p:cTn id="283" dur="3000" fill="hold"/>
                                        <p:tgtEl>
                                          <p:spTgt spid="69"/>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69"/>
                                        </p:tgtEl>
                                        <p:attrNameLst>
                                          <p:attrName>style.visibility</p:attrName>
                                        </p:attrNameLst>
                                      </p:cBhvr>
                                      <p:to>
                                        <p:strVal val="visible"/>
                                      </p:to>
                                    </p:set>
                                    <p:animEffect transition="in" filter="blinds(vertical)">
                                      <p:cBhvr>
                                        <p:cTn id="286" dur="4000"/>
                                        <p:tgtEl>
                                          <p:spTgt spid="69"/>
                                        </p:tgtEl>
                                      </p:cBhvr>
                                    </p:animEffect>
                                  </p:childTnLst>
                                </p:cTn>
                              </p:par>
                              <p:par>
                                <p:cTn id="287" presetID="2" presetClass="exit" presetSubtype="8" fill="hold" grpId="2" nodeType="withEffect">
                                  <p:stCondLst>
                                    <p:cond delay="0"/>
                                  </p:stCondLst>
                                  <p:childTnLst>
                                    <p:anim calcmode="lin" valueType="num">
                                      <p:cBhvr additive="base">
                                        <p:cTn id="288" dur="3000"/>
                                        <p:tgtEl>
                                          <p:spTgt spid="69"/>
                                        </p:tgtEl>
                                        <p:attrNameLst>
                                          <p:attrName>ppt_x</p:attrName>
                                        </p:attrNameLst>
                                      </p:cBhvr>
                                      <p:tavLst>
                                        <p:tav tm="0">
                                          <p:val>
                                            <p:strVal val="ppt_x"/>
                                          </p:val>
                                        </p:tav>
                                        <p:tav tm="100000">
                                          <p:val>
                                            <p:strVal val="0-ppt_w/2"/>
                                          </p:val>
                                        </p:tav>
                                      </p:tavLst>
                                    </p:anim>
                                    <p:anim calcmode="lin" valueType="num">
                                      <p:cBhvr additive="base">
                                        <p:cTn id="289" dur="3000"/>
                                        <p:tgtEl>
                                          <p:spTgt spid="69"/>
                                        </p:tgtEl>
                                        <p:attrNameLst>
                                          <p:attrName>ppt_y</p:attrName>
                                        </p:attrNameLst>
                                      </p:cBhvr>
                                      <p:tavLst>
                                        <p:tav tm="0">
                                          <p:val>
                                            <p:strVal val="ppt_y"/>
                                          </p:val>
                                        </p:tav>
                                        <p:tav tm="100000">
                                          <p:val>
                                            <p:strVal val="ppt_y"/>
                                          </p:val>
                                        </p:tav>
                                      </p:tavLst>
                                    </p:anim>
                                    <p:set>
                                      <p:cBhvr>
                                        <p:cTn id="290" dur="1" fill="hold">
                                          <p:stCondLst>
                                            <p:cond delay="2999"/>
                                          </p:stCondLst>
                                        </p:cTn>
                                        <p:tgtEl>
                                          <p:spTgt spid="69"/>
                                        </p:tgtEl>
                                        <p:attrNameLst>
                                          <p:attrName>style.visibility</p:attrName>
                                        </p:attrNameLst>
                                      </p:cBhvr>
                                      <p:to>
                                        <p:strVal val="hidden"/>
                                      </p:to>
                                    </p:set>
                                  </p:childTnLst>
                                </p:cTn>
                              </p:par>
                              <p:par>
                                <p:cTn id="291" presetID="2" presetClass="entr" presetSubtype="2" fill="hold" grpId="0" nodeType="withEffect">
                                  <p:stCondLst>
                                    <p:cond delay="0"/>
                                  </p:stCondLst>
                                  <p:childTnLst>
                                    <p:set>
                                      <p:cBhvr>
                                        <p:cTn id="292" dur="1" fill="hold">
                                          <p:stCondLst>
                                            <p:cond delay="0"/>
                                          </p:stCondLst>
                                        </p:cTn>
                                        <p:tgtEl>
                                          <p:spTgt spid="68"/>
                                        </p:tgtEl>
                                        <p:attrNameLst>
                                          <p:attrName>style.visibility</p:attrName>
                                        </p:attrNameLst>
                                      </p:cBhvr>
                                      <p:to>
                                        <p:strVal val="visible"/>
                                      </p:to>
                                    </p:set>
                                    <p:anim calcmode="lin" valueType="num">
                                      <p:cBhvr additive="base">
                                        <p:cTn id="293" dur="3000" fill="hold"/>
                                        <p:tgtEl>
                                          <p:spTgt spid="68"/>
                                        </p:tgtEl>
                                        <p:attrNameLst>
                                          <p:attrName>ppt_x</p:attrName>
                                        </p:attrNameLst>
                                      </p:cBhvr>
                                      <p:tavLst>
                                        <p:tav tm="0">
                                          <p:val>
                                            <p:strVal val="1+#ppt_w/2"/>
                                          </p:val>
                                        </p:tav>
                                        <p:tav tm="100000">
                                          <p:val>
                                            <p:strVal val="#ppt_x"/>
                                          </p:val>
                                        </p:tav>
                                      </p:tavLst>
                                    </p:anim>
                                    <p:anim calcmode="lin" valueType="num">
                                      <p:cBhvr additive="base">
                                        <p:cTn id="294" dur="3000" fill="hold"/>
                                        <p:tgtEl>
                                          <p:spTgt spid="68"/>
                                        </p:tgtEl>
                                        <p:attrNameLst>
                                          <p:attrName>ppt_y</p:attrName>
                                        </p:attrNameLst>
                                      </p:cBhvr>
                                      <p:tavLst>
                                        <p:tav tm="0">
                                          <p:val>
                                            <p:strVal val="#ppt_y"/>
                                          </p:val>
                                        </p:tav>
                                        <p:tav tm="100000">
                                          <p:val>
                                            <p:strVal val="#ppt_y"/>
                                          </p:val>
                                        </p:tav>
                                      </p:tavLst>
                                    </p:anim>
                                  </p:childTnLst>
                                </p:cTn>
                              </p:par>
                              <p:par>
                                <p:cTn id="295" presetID="3" presetClass="entr" presetSubtype="5" fill="hold" grpId="1" nodeType="withEffect">
                                  <p:stCondLst>
                                    <p:cond delay="0"/>
                                  </p:stCondLst>
                                  <p:childTnLst>
                                    <p:set>
                                      <p:cBhvr>
                                        <p:cTn id="296" dur="1" fill="hold">
                                          <p:stCondLst>
                                            <p:cond delay="0"/>
                                          </p:stCondLst>
                                        </p:cTn>
                                        <p:tgtEl>
                                          <p:spTgt spid="68"/>
                                        </p:tgtEl>
                                        <p:attrNameLst>
                                          <p:attrName>style.visibility</p:attrName>
                                        </p:attrNameLst>
                                      </p:cBhvr>
                                      <p:to>
                                        <p:strVal val="visible"/>
                                      </p:to>
                                    </p:set>
                                    <p:animEffect transition="in" filter="blinds(vertical)">
                                      <p:cBhvr>
                                        <p:cTn id="297" dur="4000"/>
                                        <p:tgtEl>
                                          <p:spTgt spid="68"/>
                                        </p:tgtEl>
                                      </p:cBhvr>
                                    </p:animEffect>
                                  </p:childTnLst>
                                </p:cTn>
                              </p:par>
                              <p:par>
                                <p:cTn id="298" presetID="2" presetClass="exit" presetSubtype="8" fill="hold" grpId="2" nodeType="withEffect">
                                  <p:stCondLst>
                                    <p:cond delay="0"/>
                                  </p:stCondLst>
                                  <p:childTnLst>
                                    <p:anim calcmode="lin" valueType="num">
                                      <p:cBhvr additive="base">
                                        <p:cTn id="299" dur="3000"/>
                                        <p:tgtEl>
                                          <p:spTgt spid="68"/>
                                        </p:tgtEl>
                                        <p:attrNameLst>
                                          <p:attrName>ppt_x</p:attrName>
                                        </p:attrNameLst>
                                      </p:cBhvr>
                                      <p:tavLst>
                                        <p:tav tm="0">
                                          <p:val>
                                            <p:strVal val="ppt_x"/>
                                          </p:val>
                                        </p:tav>
                                        <p:tav tm="100000">
                                          <p:val>
                                            <p:strVal val="0-ppt_w/2"/>
                                          </p:val>
                                        </p:tav>
                                      </p:tavLst>
                                    </p:anim>
                                    <p:anim calcmode="lin" valueType="num">
                                      <p:cBhvr additive="base">
                                        <p:cTn id="300" dur="3000"/>
                                        <p:tgtEl>
                                          <p:spTgt spid="68"/>
                                        </p:tgtEl>
                                        <p:attrNameLst>
                                          <p:attrName>ppt_y</p:attrName>
                                        </p:attrNameLst>
                                      </p:cBhvr>
                                      <p:tavLst>
                                        <p:tav tm="0">
                                          <p:val>
                                            <p:strVal val="ppt_y"/>
                                          </p:val>
                                        </p:tav>
                                        <p:tav tm="100000">
                                          <p:val>
                                            <p:strVal val="ppt_y"/>
                                          </p:val>
                                        </p:tav>
                                      </p:tavLst>
                                    </p:anim>
                                    <p:set>
                                      <p:cBhvr>
                                        <p:cTn id="301" dur="1" fill="hold">
                                          <p:stCondLst>
                                            <p:cond delay="2999"/>
                                          </p:stCondLst>
                                        </p:cTn>
                                        <p:tgtEl>
                                          <p:spTgt spid="68"/>
                                        </p:tgtEl>
                                        <p:attrNameLst>
                                          <p:attrName>style.visibility</p:attrName>
                                        </p:attrNameLst>
                                      </p:cBhvr>
                                      <p:to>
                                        <p:strVal val="hidden"/>
                                      </p:to>
                                    </p:set>
                                  </p:childTnLst>
                                </p:cTn>
                              </p:par>
                              <p:par>
                                <p:cTn id="302" presetID="2" presetClass="entr" presetSubtype="2" fill="hold" grpId="0" nodeType="withEffect">
                                  <p:stCondLst>
                                    <p:cond delay="0"/>
                                  </p:stCondLst>
                                  <p:childTnLst>
                                    <p:set>
                                      <p:cBhvr>
                                        <p:cTn id="303" dur="1" fill="hold">
                                          <p:stCondLst>
                                            <p:cond delay="0"/>
                                          </p:stCondLst>
                                        </p:cTn>
                                        <p:tgtEl>
                                          <p:spTgt spid="67"/>
                                        </p:tgtEl>
                                        <p:attrNameLst>
                                          <p:attrName>style.visibility</p:attrName>
                                        </p:attrNameLst>
                                      </p:cBhvr>
                                      <p:to>
                                        <p:strVal val="visible"/>
                                      </p:to>
                                    </p:set>
                                    <p:anim calcmode="lin" valueType="num">
                                      <p:cBhvr additive="base">
                                        <p:cTn id="304" dur="3000" fill="hold"/>
                                        <p:tgtEl>
                                          <p:spTgt spid="67"/>
                                        </p:tgtEl>
                                        <p:attrNameLst>
                                          <p:attrName>ppt_x</p:attrName>
                                        </p:attrNameLst>
                                      </p:cBhvr>
                                      <p:tavLst>
                                        <p:tav tm="0">
                                          <p:val>
                                            <p:strVal val="1+#ppt_w/2"/>
                                          </p:val>
                                        </p:tav>
                                        <p:tav tm="100000">
                                          <p:val>
                                            <p:strVal val="#ppt_x"/>
                                          </p:val>
                                        </p:tav>
                                      </p:tavLst>
                                    </p:anim>
                                    <p:anim calcmode="lin" valueType="num">
                                      <p:cBhvr additive="base">
                                        <p:cTn id="305" dur="3000" fill="hold"/>
                                        <p:tgtEl>
                                          <p:spTgt spid="67"/>
                                        </p:tgtEl>
                                        <p:attrNameLst>
                                          <p:attrName>ppt_y</p:attrName>
                                        </p:attrNameLst>
                                      </p:cBhvr>
                                      <p:tavLst>
                                        <p:tav tm="0">
                                          <p:val>
                                            <p:strVal val="#ppt_y"/>
                                          </p:val>
                                        </p:tav>
                                        <p:tav tm="100000">
                                          <p:val>
                                            <p:strVal val="#ppt_y"/>
                                          </p:val>
                                        </p:tav>
                                      </p:tavLst>
                                    </p:anim>
                                  </p:childTnLst>
                                </p:cTn>
                              </p:par>
                              <p:par>
                                <p:cTn id="306" presetID="3" presetClass="entr" presetSubtype="5" fill="hold" grpId="1" nodeType="withEffect">
                                  <p:stCondLst>
                                    <p:cond delay="0"/>
                                  </p:stCondLst>
                                  <p:childTnLst>
                                    <p:set>
                                      <p:cBhvr>
                                        <p:cTn id="307" dur="1" fill="hold">
                                          <p:stCondLst>
                                            <p:cond delay="0"/>
                                          </p:stCondLst>
                                        </p:cTn>
                                        <p:tgtEl>
                                          <p:spTgt spid="67"/>
                                        </p:tgtEl>
                                        <p:attrNameLst>
                                          <p:attrName>style.visibility</p:attrName>
                                        </p:attrNameLst>
                                      </p:cBhvr>
                                      <p:to>
                                        <p:strVal val="visible"/>
                                      </p:to>
                                    </p:set>
                                    <p:animEffect transition="in" filter="blinds(vertical)">
                                      <p:cBhvr>
                                        <p:cTn id="308" dur="4000"/>
                                        <p:tgtEl>
                                          <p:spTgt spid="67"/>
                                        </p:tgtEl>
                                      </p:cBhvr>
                                    </p:animEffect>
                                  </p:childTnLst>
                                </p:cTn>
                              </p:par>
                              <p:par>
                                <p:cTn id="309" presetID="2" presetClass="exit" presetSubtype="8" fill="hold" grpId="2" nodeType="withEffect">
                                  <p:stCondLst>
                                    <p:cond delay="0"/>
                                  </p:stCondLst>
                                  <p:childTnLst>
                                    <p:anim calcmode="lin" valueType="num">
                                      <p:cBhvr additive="base">
                                        <p:cTn id="310" dur="3000"/>
                                        <p:tgtEl>
                                          <p:spTgt spid="67"/>
                                        </p:tgtEl>
                                        <p:attrNameLst>
                                          <p:attrName>ppt_x</p:attrName>
                                        </p:attrNameLst>
                                      </p:cBhvr>
                                      <p:tavLst>
                                        <p:tav tm="0">
                                          <p:val>
                                            <p:strVal val="ppt_x"/>
                                          </p:val>
                                        </p:tav>
                                        <p:tav tm="100000">
                                          <p:val>
                                            <p:strVal val="0-ppt_w/2"/>
                                          </p:val>
                                        </p:tav>
                                      </p:tavLst>
                                    </p:anim>
                                    <p:anim calcmode="lin" valueType="num">
                                      <p:cBhvr additive="base">
                                        <p:cTn id="311" dur="3000"/>
                                        <p:tgtEl>
                                          <p:spTgt spid="67"/>
                                        </p:tgtEl>
                                        <p:attrNameLst>
                                          <p:attrName>ppt_y</p:attrName>
                                        </p:attrNameLst>
                                      </p:cBhvr>
                                      <p:tavLst>
                                        <p:tav tm="0">
                                          <p:val>
                                            <p:strVal val="ppt_y"/>
                                          </p:val>
                                        </p:tav>
                                        <p:tav tm="100000">
                                          <p:val>
                                            <p:strVal val="ppt_y"/>
                                          </p:val>
                                        </p:tav>
                                      </p:tavLst>
                                    </p:anim>
                                    <p:set>
                                      <p:cBhvr>
                                        <p:cTn id="312" dur="1" fill="hold">
                                          <p:stCondLst>
                                            <p:cond delay="2999"/>
                                          </p:stCondLst>
                                        </p:cTn>
                                        <p:tgtEl>
                                          <p:spTgt spid="67"/>
                                        </p:tgtEl>
                                        <p:attrNameLst>
                                          <p:attrName>style.visibility</p:attrName>
                                        </p:attrNameLst>
                                      </p:cBhvr>
                                      <p:to>
                                        <p:strVal val="hidden"/>
                                      </p:to>
                                    </p:set>
                                  </p:childTnLst>
                                </p:cTn>
                              </p:par>
                              <p:par>
                                <p:cTn id="313" presetID="2" presetClass="entr" presetSubtype="2" fill="hold" grpId="0" nodeType="withEffect">
                                  <p:stCondLst>
                                    <p:cond delay="0"/>
                                  </p:stCondLst>
                                  <p:childTnLst>
                                    <p:set>
                                      <p:cBhvr>
                                        <p:cTn id="314" dur="1" fill="hold">
                                          <p:stCondLst>
                                            <p:cond delay="0"/>
                                          </p:stCondLst>
                                        </p:cTn>
                                        <p:tgtEl>
                                          <p:spTgt spid="66"/>
                                        </p:tgtEl>
                                        <p:attrNameLst>
                                          <p:attrName>style.visibility</p:attrName>
                                        </p:attrNameLst>
                                      </p:cBhvr>
                                      <p:to>
                                        <p:strVal val="visible"/>
                                      </p:to>
                                    </p:set>
                                    <p:anim calcmode="lin" valueType="num">
                                      <p:cBhvr additive="base">
                                        <p:cTn id="315" dur="3000" fill="hold"/>
                                        <p:tgtEl>
                                          <p:spTgt spid="66"/>
                                        </p:tgtEl>
                                        <p:attrNameLst>
                                          <p:attrName>ppt_x</p:attrName>
                                        </p:attrNameLst>
                                      </p:cBhvr>
                                      <p:tavLst>
                                        <p:tav tm="0">
                                          <p:val>
                                            <p:strVal val="1+#ppt_w/2"/>
                                          </p:val>
                                        </p:tav>
                                        <p:tav tm="100000">
                                          <p:val>
                                            <p:strVal val="#ppt_x"/>
                                          </p:val>
                                        </p:tav>
                                      </p:tavLst>
                                    </p:anim>
                                    <p:anim calcmode="lin" valueType="num">
                                      <p:cBhvr additive="base">
                                        <p:cTn id="316" dur="3000" fill="hold"/>
                                        <p:tgtEl>
                                          <p:spTgt spid="66"/>
                                        </p:tgtEl>
                                        <p:attrNameLst>
                                          <p:attrName>ppt_y</p:attrName>
                                        </p:attrNameLst>
                                      </p:cBhvr>
                                      <p:tavLst>
                                        <p:tav tm="0">
                                          <p:val>
                                            <p:strVal val="#ppt_y"/>
                                          </p:val>
                                        </p:tav>
                                        <p:tav tm="100000">
                                          <p:val>
                                            <p:strVal val="#ppt_y"/>
                                          </p:val>
                                        </p:tav>
                                      </p:tavLst>
                                    </p:anim>
                                  </p:childTnLst>
                                </p:cTn>
                              </p:par>
                              <p:par>
                                <p:cTn id="317" presetID="3" presetClass="entr" presetSubtype="5" fill="hold" grpId="1" nodeType="withEffect">
                                  <p:stCondLst>
                                    <p:cond delay="0"/>
                                  </p:stCondLst>
                                  <p:childTnLst>
                                    <p:set>
                                      <p:cBhvr>
                                        <p:cTn id="318" dur="1" fill="hold">
                                          <p:stCondLst>
                                            <p:cond delay="0"/>
                                          </p:stCondLst>
                                        </p:cTn>
                                        <p:tgtEl>
                                          <p:spTgt spid="66"/>
                                        </p:tgtEl>
                                        <p:attrNameLst>
                                          <p:attrName>style.visibility</p:attrName>
                                        </p:attrNameLst>
                                      </p:cBhvr>
                                      <p:to>
                                        <p:strVal val="visible"/>
                                      </p:to>
                                    </p:set>
                                    <p:animEffect transition="in" filter="blinds(vertical)">
                                      <p:cBhvr>
                                        <p:cTn id="319" dur="4000"/>
                                        <p:tgtEl>
                                          <p:spTgt spid="66"/>
                                        </p:tgtEl>
                                      </p:cBhvr>
                                    </p:animEffect>
                                  </p:childTnLst>
                                </p:cTn>
                              </p:par>
                              <p:par>
                                <p:cTn id="320" presetID="2" presetClass="exit" presetSubtype="8" fill="hold" grpId="2" nodeType="withEffect">
                                  <p:stCondLst>
                                    <p:cond delay="0"/>
                                  </p:stCondLst>
                                  <p:childTnLst>
                                    <p:anim calcmode="lin" valueType="num">
                                      <p:cBhvr additive="base">
                                        <p:cTn id="321" dur="3000"/>
                                        <p:tgtEl>
                                          <p:spTgt spid="66"/>
                                        </p:tgtEl>
                                        <p:attrNameLst>
                                          <p:attrName>ppt_x</p:attrName>
                                        </p:attrNameLst>
                                      </p:cBhvr>
                                      <p:tavLst>
                                        <p:tav tm="0">
                                          <p:val>
                                            <p:strVal val="ppt_x"/>
                                          </p:val>
                                        </p:tav>
                                        <p:tav tm="100000">
                                          <p:val>
                                            <p:strVal val="0-ppt_w/2"/>
                                          </p:val>
                                        </p:tav>
                                      </p:tavLst>
                                    </p:anim>
                                    <p:anim calcmode="lin" valueType="num">
                                      <p:cBhvr additive="base">
                                        <p:cTn id="322" dur="3000"/>
                                        <p:tgtEl>
                                          <p:spTgt spid="66"/>
                                        </p:tgtEl>
                                        <p:attrNameLst>
                                          <p:attrName>ppt_y</p:attrName>
                                        </p:attrNameLst>
                                      </p:cBhvr>
                                      <p:tavLst>
                                        <p:tav tm="0">
                                          <p:val>
                                            <p:strVal val="ppt_y"/>
                                          </p:val>
                                        </p:tav>
                                        <p:tav tm="100000">
                                          <p:val>
                                            <p:strVal val="ppt_y"/>
                                          </p:val>
                                        </p:tav>
                                      </p:tavLst>
                                    </p:anim>
                                    <p:set>
                                      <p:cBhvr>
                                        <p:cTn id="323" dur="1" fill="hold">
                                          <p:stCondLst>
                                            <p:cond delay="2999"/>
                                          </p:stCondLst>
                                        </p:cTn>
                                        <p:tgtEl>
                                          <p:spTgt spid="66"/>
                                        </p:tgtEl>
                                        <p:attrNameLst>
                                          <p:attrName>style.visibility</p:attrName>
                                        </p:attrNameLst>
                                      </p:cBhvr>
                                      <p:to>
                                        <p:strVal val="hidden"/>
                                      </p:to>
                                    </p:set>
                                  </p:childTnLst>
                                </p:cTn>
                              </p:par>
                              <p:par>
                                <p:cTn id="324" presetID="2" presetClass="entr" presetSubtype="2" fill="hold" grpId="0" nodeType="withEffect">
                                  <p:stCondLst>
                                    <p:cond delay="0"/>
                                  </p:stCondLst>
                                  <p:childTnLst>
                                    <p:set>
                                      <p:cBhvr>
                                        <p:cTn id="325" dur="1" fill="hold">
                                          <p:stCondLst>
                                            <p:cond delay="0"/>
                                          </p:stCondLst>
                                        </p:cTn>
                                        <p:tgtEl>
                                          <p:spTgt spid="65"/>
                                        </p:tgtEl>
                                        <p:attrNameLst>
                                          <p:attrName>style.visibility</p:attrName>
                                        </p:attrNameLst>
                                      </p:cBhvr>
                                      <p:to>
                                        <p:strVal val="visible"/>
                                      </p:to>
                                    </p:set>
                                    <p:anim calcmode="lin" valueType="num">
                                      <p:cBhvr additive="base">
                                        <p:cTn id="326" dur="3000" fill="hold"/>
                                        <p:tgtEl>
                                          <p:spTgt spid="65"/>
                                        </p:tgtEl>
                                        <p:attrNameLst>
                                          <p:attrName>ppt_x</p:attrName>
                                        </p:attrNameLst>
                                      </p:cBhvr>
                                      <p:tavLst>
                                        <p:tav tm="0">
                                          <p:val>
                                            <p:strVal val="1+#ppt_w/2"/>
                                          </p:val>
                                        </p:tav>
                                        <p:tav tm="100000">
                                          <p:val>
                                            <p:strVal val="#ppt_x"/>
                                          </p:val>
                                        </p:tav>
                                      </p:tavLst>
                                    </p:anim>
                                    <p:anim calcmode="lin" valueType="num">
                                      <p:cBhvr additive="base">
                                        <p:cTn id="327" dur="3000" fill="hold"/>
                                        <p:tgtEl>
                                          <p:spTgt spid="65"/>
                                        </p:tgtEl>
                                        <p:attrNameLst>
                                          <p:attrName>ppt_y</p:attrName>
                                        </p:attrNameLst>
                                      </p:cBhvr>
                                      <p:tavLst>
                                        <p:tav tm="0">
                                          <p:val>
                                            <p:strVal val="#ppt_y"/>
                                          </p:val>
                                        </p:tav>
                                        <p:tav tm="100000">
                                          <p:val>
                                            <p:strVal val="#ppt_y"/>
                                          </p:val>
                                        </p:tav>
                                      </p:tavLst>
                                    </p:anim>
                                  </p:childTnLst>
                                </p:cTn>
                              </p:par>
                              <p:par>
                                <p:cTn id="328" presetID="3" presetClass="entr" presetSubtype="5" fill="hold" grpId="1" nodeType="withEffect">
                                  <p:stCondLst>
                                    <p:cond delay="0"/>
                                  </p:stCondLst>
                                  <p:childTnLst>
                                    <p:set>
                                      <p:cBhvr>
                                        <p:cTn id="329" dur="1" fill="hold">
                                          <p:stCondLst>
                                            <p:cond delay="0"/>
                                          </p:stCondLst>
                                        </p:cTn>
                                        <p:tgtEl>
                                          <p:spTgt spid="65"/>
                                        </p:tgtEl>
                                        <p:attrNameLst>
                                          <p:attrName>style.visibility</p:attrName>
                                        </p:attrNameLst>
                                      </p:cBhvr>
                                      <p:to>
                                        <p:strVal val="visible"/>
                                      </p:to>
                                    </p:set>
                                    <p:animEffect transition="in" filter="blinds(vertical)">
                                      <p:cBhvr>
                                        <p:cTn id="330" dur="4000"/>
                                        <p:tgtEl>
                                          <p:spTgt spid="65"/>
                                        </p:tgtEl>
                                      </p:cBhvr>
                                    </p:animEffect>
                                  </p:childTnLst>
                                </p:cTn>
                              </p:par>
                              <p:par>
                                <p:cTn id="331" presetID="2" presetClass="exit" presetSubtype="8" fill="hold" grpId="2" nodeType="withEffect">
                                  <p:stCondLst>
                                    <p:cond delay="0"/>
                                  </p:stCondLst>
                                  <p:childTnLst>
                                    <p:anim calcmode="lin" valueType="num">
                                      <p:cBhvr additive="base">
                                        <p:cTn id="332" dur="3000"/>
                                        <p:tgtEl>
                                          <p:spTgt spid="65"/>
                                        </p:tgtEl>
                                        <p:attrNameLst>
                                          <p:attrName>ppt_x</p:attrName>
                                        </p:attrNameLst>
                                      </p:cBhvr>
                                      <p:tavLst>
                                        <p:tav tm="0">
                                          <p:val>
                                            <p:strVal val="ppt_x"/>
                                          </p:val>
                                        </p:tav>
                                        <p:tav tm="100000">
                                          <p:val>
                                            <p:strVal val="0-ppt_w/2"/>
                                          </p:val>
                                        </p:tav>
                                      </p:tavLst>
                                    </p:anim>
                                    <p:anim calcmode="lin" valueType="num">
                                      <p:cBhvr additive="base">
                                        <p:cTn id="333" dur="3000"/>
                                        <p:tgtEl>
                                          <p:spTgt spid="65"/>
                                        </p:tgtEl>
                                        <p:attrNameLst>
                                          <p:attrName>ppt_y</p:attrName>
                                        </p:attrNameLst>
                                      </p:cBhvr>
                                      <p:tavLst>
                                        <p:tav tm="0">
                                          <p:val>
                                            <p:strVal val="ppt_y"/>
                                          </p:val>
                                        </p:tav>
                                        <p:tav tm="100000">
                                          <p:val>
                                            <p:strVal val="ppt_y"/>
                                          </p:val>
                                        </p:tav>
                                      </p:tavLst>
                                    </p:anim>
                                    <p:set>
                                      <p:cBhvr>
                                        <p:cTn id="334" dur="1" fill="hold">
                                          <p:stCondLst>
                                            <p:cond delay="2999"/>
                                          </p:stCondLst>
                                        </p:cTn>
                                        <p:tgtEl>
                                          <p:spTgt spid="65"/>
                                        </p:tgtEl>
                                        <p:attrNameLst>
                                          <p:attrName>style.visibility</p:attrName>
                                        </p:attrNameLst>
                                      </p:cBhvr>
                                      <p:to>
                                        <p:strVal val="hidden"/>
                                      </p:to>
                                    </p:set>
                                  </p:childTnLst>
                                </p:cTn>
                              </p:par>
                              <p:par>
                                <p:cTn id="335" presetID="2" presetClass="entr" presetSubtype="2" fill="hold" grpId="0" nodeType="withEffect">
                                  <p:stCondLst>
                                    <p:cond delay="0"/>
                                  </p:stCondLst>
                                  <p:childTnLst>
                                    <p:set>
                                      <p:cBhvr>
                                        <p:cTn id="336" dur="1" fill="hold">
                                          <p:stCondLst>
                                            <p:cond delay="0"/>
                                          </p:stCondLst>
                                        </p:cTn>
                                        <p:tgtEl>
                                          <p:spTgt spid="64"/>
                                        </p:tgtEl>
                                        <p:attrNameLst>
                                          <p:attrName>style.visibility</p:attrName>
                                        </p:attrNameLst>
                                      </p:cBhvr>
                                      <p:to>
                                        <p:strVal val="visible"/>
                                      </p:to>
                                    </p:set>
                                    <p:anim calcmode="lin" valueType="num">
                                      <p:cBhvr additive="base">
                                        <p:cTn id="337" dur="3000" fill="hold"/>
                                        <p:tgtEl>
                                          <p:spTgt spid="64"/>
                                        </p:tgtEl>
                                        <p:attrNameLst>
                                          <p:attrName>ppt_x</p:attrName>
                                        </p:attrNameLst>
                                      </p:cBhvr>
                                      <p:tavLst>
                                        <p:tav tm="0">
                                          <p:val>
                                            <p:strVal val="1+#ppt_w/2"/>
                                          </p:val>
                                        </p:tav>
                                        <p:tav tm="100000">
                                          <p:val>
                                            <p:strVal val="#ppt_x"/>
                                          </p:val>
                                        </p:tav>
                                      </p:tavLst>
                                    </p:anim>
                                    <p:anim calcmode="lin" valueType="num">
                                      <p:cBhvr additive="base">
                                        <p:cTn id="338" dur="3000" fill="hold"/>
                                        <p:tgtEl>
                                          <p:spTgt spid="64"/>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64"/>
                                        </p:tgtEl>
                                        <p:attrNameLst>
                                          <p:attrName>style.visibility</p:attrName>
                                        </p:attrNameLst>
                                      </p:cBhvr>
                                      <p:to>
                                        <p:strVal val="visible"/>
                                      </p:to>
                                    </p:set>
                                    <p:animEffect transition="in" filter="blinds(vertical)">
                                      <p:cBhvr>
                                        <p:cTn id="341" dur="4000"/>
                                        <p:tgtEl>
                                          <p:spTgt spid="64"/>
                                        </p:tgtEl>
                                      </p:cBhvr>
                                    </p:animEffect>
                                  </p:childTnLst>
                                </p:cTn>
                              </p:par>
                              <p:par>
                                <p:cTn id="342" presetID="2" presetClass="exit" presetSubtype="8" fill="hold" grpId="2" nodeType="withEffect">
                                  <p:stCondLst>
                                    <p:cond delay="0"/>
                                  </p:stCondLst>
                                  <p:childTnLst>
                                    <p:anim calcmode="lin" valueType="num">
                                      <p:cBhvr additive="base">
                                        <p:cTn id="343" dur="3000"/>
                                        <p:tgtEl>
                                          <p:spTgt spid="64"/>
                                        </p:tgtEl>
                                        <p:attrNameLst>
                                          <p:attrName>ppt_x</p:attrName>
                                        </p:attrNameLst>
                                      </p:cBhvr>
                                      <p:tavLst>
                                        <p:tav tm="0">
                                          <p:val>
                                            <p:strVal val="ppt_x"/>
                                          </p:val>
                                        </p:tav>
                                        <p:tav tm="100000">
                                          <p:val>
                                            <p:strVal val="0-ppt_w/2"/>
                                          </p:val>
                                        </p:tav>
                                      </p:tavLst>
                                    </p:anim>
                                    <p:anim calcmode="lin" valueType="num">
                                      <p:cBhvr additive="base">
                                        <p:cTn id="344" dur="3000"/>
                                        <p:tgtEl>
                                          <p:spTgt spid="64"/>
                                        </p:tgtEl>
                                        <p:attrNameLst>
                                          <p:attrName>ppt_y</p:attrName>
                                        </p:attrNameLst>
                                      </p:cBhvr>
                                      <p:tavLst>
                                        <p:tav tm="0">
                                          <p:val>
                                            <p:strVal val="ppt_y"/>
                                          </p:val>
                                        </p:tav>
                                        <p:tav tm="100000">
                                          <p:val>
                                            <p:strVal val="ppt_y"/>
                                          </p:val>
                                        </p:tav>
                                      </p:tavLst>
                                    </p:anim>
                                    <p:set>
                                      <p:cBhvr>
                                        <p:cTn id="345" dur="1" fill="hold">
                                          <p:stCondLst>
                                            <p:cond delay="2999"/>
                                          </p:stCondLst>
                                        </p:cTn>
                                        <p:tgtEl>
                                          <p:spTgt spid="64"/>
                                        </p:tgtEl>
                                        <p:attrNameLst>
                                          <p:attrName>style.visibility</p:attrName>
                                        </p:attrNameLst>
                                      </p:cBhvr>
                                      <p:to>
                                        <p:strVal val="hidden"/>
                                      </p:to>
                                    </p:set>
                                  </p:childTnLst>
                                </p:cTn>
                              </p:par>
                              <p:par>
                                <p:cTn id="346" presetID="2" presetClass="entr" presetSubtype="2" fill="hold" grpId="0" nodeType="withEffect">
                                  <p:stCondLst>
                                    <p:cond delay="0"/>
                                  </p:stCondLst>
                                  <p:childTnLst>
                                    <p:set>
                                      <p:cBhvr>
                                        <p:cTn id="347" dur="1" fill="hold">
                                          <p:stCondLst>
                                            <p:cond delay="0"/>
                                          </p:stCondLst>
                                        </p:cTn>
                                        <p:tgtEl>
                                          <p:spTgt spid="63"/>
                                        </p:tgtEl>
                                        <p:attrNameLst>
                                          <p:attrName>style.visibility</p:attrName>
                                        </p:attrNameLst>
                                      </p:cBhvr>
                                      <p:to>
                                        <p:strVal val="visible"/>
                                      </p:to>
                                    </p:set>
                                    <p:anim calcmode="lin" valueType="num">
                                      <p:cBhvr additive="base">
                                        <p:cTn id="348" dur="3000" fill="hold"/>
                                        <p:tgtEl>
                                          <p:spTgt spid="63"/>
                                        </p:tgtEl>
                                        <p:attrNameLst>
                                          <p:attrName>ppt_x</p:attrName>
                                        </p:attrNameLst>
                                      </p:cBhvr>
                                      <p:tavLst>
                                        <p:tav tm="0">
                                          <p:val>
                                            <p:strVal val="1+#ppt_w/2"/>
                                          </p:val>
                                        </p:tav>
                                        <p:tav tm="100000">
                                          <p:val>
                                            <p:strVal val="#ppt_x"/>
                                          </p:val>
                                        </p:tav>
                                      </p:tavLst>
                                    </p:anim>
                                    <p:anim calcmode="lin" valueType="num">
                                      <p:cBhvr additive="base">
                                        <p:cTn id="349" dur="3000" fill="hold"/>
                                        <p:tgtEl>
                                          <p:spTgt spid="63"/>
                                        </p:tgtEl>
                                        <p:attrNameLst>
                                          <p:attrName>ppt_y</p:attrName>
                                        </p:attrNameLst>
                                      </p:cBhvr>
                                      <p:tavLst>
                                        <p:tav tm="0">
                                          <p:val>
                                            <p:strVal val="#ppt_y"/>
                                          </p:val>
                                        </p:tav>
                                        <p:tav tm="100000">
                                          <p:val>
                                            <p:strVal val="#ppt_y"/>
                                          </p:val>
                                        </p:tav>
                                      </p:tavLst>
                                    </p:anim>
                                  </p:childTnLst>
                                </p:cTn>
                              </p:par>
                              <p:par>
                                <p:cTn id="350" presetID="3" presetClass="entr" presetSubtype="5" fill="hold" grpId="1" nodeType="withEffect">
                                  <p:stCondLst>
                                    <p:cond delay="0"/>
                                  </p:stCondLst>
                                  <p:childTnLst>
                                    <p:set>
                                      <p:cBhvr>
                                        <p:cTn id="351" dur="1" fill="hold">
                                          <p:stCondLst>
                                            <p:cond delay="0"/>
                                          </p:stCondLst>
                                        </p:cTn>
                                        <p:tgtEl>
                                          <p:spTgt spid="63"/>
                                        </p:tgtEl>
                                        <p:attrNameLst>
                                          <p:attrName>style.visibility</p:attrName>
                                        </p:attrNameLst>
                                      </p:cBhvr>
                                      <p:to>
                                        <p:strVal val="visible"/>
                                      </p:to>
                                    </p:set>
                                    <p:animEffect transition="in" filter="blinds(vertical)">
                                      <p:cBhvr>
                                        <p:cTn id="352" dur="4000"/>
                                        <p:tgtEl>
                                          <p:spTgt spid="63"/>
                                        </p:tgtEl>
                                      </p:cBhvr>
                                    </p:animEffect>
                                  </p:childTnLst>
                                </p:cTn>
                              </p:par>
                              <p:par>
                                <p:cTn id="353" presetID="2" presetClass="exit" presetSubtype="8" fill="hold" grpId="2" nodeType="withEffect">
                                  <p:stCondLst>
                                    <p:cond delay="0"/>
                                  </p:stCondLst>
                                  <p:childTnLst>
                                    <p:anim calcmode="lin" valueType="num">
                                      <p:cBhvr additive="base">
                                        <p:cTn id="354" dur="3000"/>
                                        <p:tgtEl>
                                          <p:spTgt spid="63"/>
                                        </p:tgtEl>
                                        <p:attrNameLst>
                                          <p:attrName>ppt_x</p:attrName>
                                        </p:attrNameLst>
                                      </p:cBhvr>
                                      <p:tavLst>
                                        <p:tav tm="0">
                                          <p:val>
                                            <p:strVal val="ppt_x"/>
                                          </p:val>
                                        </p:tav>
                                        <p:tav tm="100000">
                                          <p:val>
                                            <p:strVal val="0-ppt_w/2"/>
                                          </p:val>
                                        </p:tav>
                                      </p:tavLst>
                                    </p:anim>
                                    <p:anim calcmode="lin" valueType="num">
                                      <p:cBhvr additive="base">
                                        <p:cTn id="355" dur="3000"/>
                                        <p:tgtEl>
                                          <p:spTgt spid="63"/>
                                        </p:tgtEl>
                                        <p:attrNameLst>
                                          <p:attrName>ppt_y</p:attrName>
                                        </p:attrNameLst>
                                      </p:cBhvr>
                                      <p:tavLst>
                                        <p:tav tm="0">
                                          <p:val>
                                            <p:strVal val="ppt_y"/>
                                          </p:val>
                                        </p:tav>
                                        <p:tav tm="100000">
                                          <p:val>
                                            <p:strVal val="ppt_y"/>
                                          </p:val>
                                        </p:tav>
                                      </p:tavLst>
                                    </p:anim>
                                    <p:set>
                                      <p:cBhvr>
                                        <p:cTn id="356" dur="1" fill="hold">
                                          <p:stCondLst>
                                            <p:cond delay="2999"/>
                                          </p:stCondLst>
                                        </p:cTn>
                                        <p:tgtEl>
                                          <p:spTgt spid="63"/>
                                        </p:tgtEl>
                                        <p:attrNameLst>
                                          <p:attrName>style.visibility</p:attrName>
                                        </p:attrNameLst>
                                      </p:cBhvr>
                                      <p:to>
                                        <p:strVal val="hidden"/>
                                      </p:to>
                                    </p:set>
                                  </p:childTnLst>
                                </p:cTn>
                              </p:par>
                              <p:par>
                                <p:cTn id="357" presetID="2" presetClass="entr" presetSubtype="2" fill="hold" grpId="0" nodeType="withEffect">
                                  <p:stCondLst>
                                    <p:cond delay="0"/>
                                  </p:stCondLst>
                                  <p:childTnLst>
                                    <p:set>
                                      <p:cBhvr>
                                        <p:cTn id="358" dur="1" fill="hold">
                                          <p:stCondLst>
                                            <p:cond delay="0"/>
                                          </p:stCondLst>
                                        </p:cTn>
                                        <p:tgtEl>
                                          <p:spTgt spid="62"/>
                                        </p:tgtEl>
                                        <p:attrNameLst>
                                          <p:attrName>style.visibility</p:attrName>
                                        </p:attrNameLst>
                                      </p:cBhvr>
                                      <p:to>
                                        <p:strVal val="visible"/>
                                      </p:to>
                                    </p:set>
                                    <p:anim calcmode="lin" valueType="num">
                                      <p:cBhvr additive="base">
                                        <p:cTn id="359" dur="3000" fill="hold"/>
                                        <p:tgtEl>
                                          <p:spTgt spid="62"/>
                                        </p:tgtEl>
                                        <p:attrNameLst>
                                          <p:attrName>ppt_x</p:attrName>
                                        </p:attrNameLst>
                                      </p:cBhvr>
                                      <p:tavLst>
                                        <p:tav tm="0">
                                          <p:val>
                                            <p:strVal val="1+#ppt_w/2"/>
                                          </p:val>
                                        </p:tav>
                                        <p:tav tm="100000">
                                          <p:val>
                                            <p:strVal val="#ppt_x"/>
                                          </p:val>
                                        </p:tav>
                                      </p:tavLst>
                                    </p:anim>
                                    <p:anim calcmode="lin" valueType="num">
                                      <p:cBhvr additive="base">
                                        <p:cTn id="360" dur="3000" fill="hold"/>
                                        <p:tgtEl>
                                          <p:spTgt spid="62"/>
                                        </p:tgtEl>
                                        <p:attrNameLst>
                                          <p:attrName>ppt_y</p:attrName>
                                        </p:attrNameLst>
                                      </p:cBhvr>
                                      <p:tavLst>
                                        <p:tav tm="0">
                                          <p:val>
                                            <p:strVal val="#ppt_y"/>
                                          </p:val>
                                        </p:tav>
                                        <p:tav tm="100000">
                                          <p:val>
                                            <p:strVal val="#ppt_y"/>
                                          </p:val>
                                        </p:tav>
                                      </p:tavLst>
                                    </p:anim>
                                  </p:childTnLst>
                                </p:cTn>
                              </p:par>
                              <p:par>
                                <p:cTn id="361" presetID="3" presetClass="entr" presetSubtype="5" fill="hold" grpId="1" nodeType="withEffect">
                                  <p:stCondLst>
                                    <p:cond delay="0"/>
                                  </p:stCondLst>
                                  <p:childTnLst>
                                    <p:set>
                                      <p:cBhvr>
                                        <p:cTn id="362" dur="1" fill="hold">
                                          <p:stCondLst>
                                            <p:cond delay="0"/>
                                          </p:stCondLst>
                                        </p:cTn>
                                        <p:tgtEl>
                                          <p:spTgt spid="62"/>
                                        </p:tgtEl>
                                        <p:attrNameLst>
                                          <p:attrName>style.visibility</p:attrName>
                                        </p:attrNameLst>
                                      </p:cBhvr>
                                      <p:to>
                                        <p:strVal val="visible"/>
                                      </p:to>
                                    </p:set>
                                    <p:animEffect transition="in" filter="blinds(vertical)">
                                      <p:cBhvr>
                                        <p:cTn id="363" dur="4000"/>
                                        <p:tgtEl>
                                          <p:spTgt spid="62"/>
                                        </p:tgtEl>
                                      </p:cBhvr>
                                    </p:animEffect>
                                  </p:childTnLst>
                                </p:cTn>
                              </p:par>
                              <p:par>
                                <p:cTn id="364" presetID="2" presetClass="exit" presetSubtype="8" fill="hold" grpId="2" nodeType="withEffect">
                                  <p:stCondLst>
                                    <p:cond delay="0"/>
                                  </p:stCondLst>
                                  <p:childTnLst>
                                    <p:anim calcmode="lin" valueType="num">
                                      <p:cBhvr additive="base">
                                        <p:cTn id="365" dur="3000"/>
                                        <p:tgtEl>
                                          <p:spTgt spid="62"/>
                                        </p:tgtEl>
                                        <p:attrNameLst>
                                          <p:attrName>ppt_x</p:attrName>
                                        </p:attrNameLst>
                                      </p:cBhvr>
                                      <p:tavLst>
                                        <p:tav tm="0">
                                          <p:val>
                                            <p:strVal val="ppt_x"/>
                                          </p:val>
                                        </p:tav>
                                        <p:tav tm="100000">
                                          <p:val>
                                            <p:strVal val="0-ppt_w/2"/>
                                          </p:val>
                                        </p:tav>
                                      </p:tavLst>
                                    </p:anim>
                                    <p:anim calcmode="lin" valueType="num">
                                      <p:cBhvr additive="base">
                                        <p:cTn id="366" dur="3000"/>
                                        <p:tgtEl>
                                          <p:spTgt spid="62"/>
                                        </p:tgtEl>
                                        <p:attrNameLst>
                                          <p:attrName>ppt_y</p:attrName>
                                        </p:attrNameLst>
                                      </p:cBhvr>
                                      <p:tavLst>
                                        <p:tav tm="0">
                                          <p:val>
                                            <p:strVal val="ppt_y"/>
                                          </p:val>
                                        </p:tav>
                                        <p:tav tm="100000">
                                          <p:val>
                                            <p:strVal val="ppt_y"/>
                                          </p:val>
                                        </p:tav>
                                      </p:tavLst>
                                    </p:anim>
                                    <p:set>
                                      <p:cBhvr>
                                        <p:cTn id="367" dur="1" fill="hold">
                                          <p:stCondLst>
                                            <p:cond delay="2999"/>
                                          </p:stCondLst>
                                        </p:cTn>
                                        <p:tgtEl>
                                          <p:spTgt spid="62"/>
                                        </p:tgtEl>
                                        <p:attrNameLst>
                                          <p:attrName>style.visibility</p:attrName>
                                        </p:attrNameLst>
                                      </p:cBhvr>
                                      <p:to>
                                        <p:strVal val="hidden"/>
                                      </p:to>
                                    </p:set>
                                  </p:childTnLst>
                                </p:cTn>
                              </p:par>
                              <p:par>
                                <p:cTn id="368" presetID="2" presetClass="entr" presetSubtype="2" fill="hold" grpId="0" nodeType="withEffect">
                                  <p:stCondLst>
                                    <p:cond delay="0"/>
                                  </p:stCondLst>
                                  <p:childTnLst>
                                    <p:set>
                                      <p:cBhvr>
                                        <p:cTn id="369" dur="1" fill="hold">
                                          <p:stCondLst>
                                            <p:cond delay="0"/>
                                          </p:stCondLst>
                                        </p:cTn>
                                        <p:tgtEl>
                                          <p:spTgt spid="61"/>
                                        </p:tgtEl>
                                        <p:attrNameLst>
                                          <p:attrName>style.visibility</p:attrName>
                                        </p:attrNameLst>
                                      </p:cBhvr>
                                      <p:to>
                                        <p:strVal val="visible"/>
                                      </p:to>
                                    </p:set>
                                    <p:anim calcmode="lin" valueType="num">
                                      <p:cBhvr additive="base">
                                        <p:cTn id="370" dur="3000" fill="hold"/>
                                        <p:tgtEl>
                                          <p:spTgt spid="61"/>
                                        </p:tgtEl>
                                        <p:attrNameLst>
                                          <p:attrName>ppt_x</p:attrName>
                                        </p:attrNameLst>
                                      </p:cBhvr>
                                      <p:tavLst>
                                        <p:tav tm="0">
                                          <p:val>
                                            <p:strVal val="1+#ppt_w/2"/>
                                          </p:val>
                                        </p:tav>
                                        <p:tav tm="100000">
                                          <p:val>
                                            <p:strVal val="#ppt_x"/>
                                          </p:val>
                                        </p:tav>
                                      </p:tavLst>
                                    </p:anim>
                                    <p:anim calcmode="lin" valueType="num">
                                      <p:cBhvr additive="base">
                                        <p:cTn id="371" dur="3000" fill="hold"/>
                                        <p:tgtEl>
                                          <p:spTgt spid="61"/>
                                        </p:tgtEl>
                                        <p:attrNameLst>
                                          <p:attrName>ppt_y</p:attrName>
                                        </p:attrNameLst>
                                      </p:cBhvr>
                                      <p:tavLst>
                                        <p:tav tm="0">
                                          <p:val>
                                            <p:strVal val="#ppt_y"/>
                                          </p:val>
                                        </p:tav>
                                        <p:tav tm="100000">
                                          <p:val>
                                            <p:strVal val="#ppt_y"/>
                                          </p:val>
                                        </p:tav>
                                      </p:tavLst>
                                    </p:anim>
                                  </p:childTnLst>
                                </p:cTn>
                              </p:par>
                              <p:par>
                                <p:cTn id="372" presetID="3" presetClass="entr" presetSubtype="5" fill="hold" grpId="1" nodeType="withEffect">
                                  <p:stCondLst>
                                    <p:cond delay="0"/>
                                  </p:stCondLst>
                                  <p:childTnLst>
                                    <p:set>
                                      <p:cBhvr>
                                        <p:cTn id="373" dur="1" fill="hold">
                                          <p:stCondLst>
                                            <p:cond delay="0"/>
                                          </p:stCondLst>
                                        </p:cTn>
                                        <p:tgtEl>
                                          <p:spTgt spid="61"/>
                                        </p:tgtEl>
                                        <p:attrNameLst>
                                          <p:attrName>style.visibility</p:attrName>
                                        </p:attrNameLst>
                                      </p:cBhvr>
                                      <p:to>
                                        <p:strVal val="visible"/>
                                      </p:to>
                                    </p:set>
                                    <p:animEffect transition="in" filter="blinds(vertical)">
                                      <p:cBhvr>
                                        <p:cTn id="374" dur="4000"/>
                                        <p:tgtEl>
                                          <p:spTgt spid="61"/>
                                        </p:tgtEl>
                                      </p:cBhvr>
                                    </p:animEffect>
                                  </p:childTnLst>
                                </p:cTn>
                              </p:par>
                              <p:par>
                                <p:cTn id="375" presetID="2" presetClass="exit" presetSubtype="8" fill="hold" grpId="2" nodeType="withEffect">
                                  <p:stCondLst>
                                    <p:cond delay="0"/>
                                  </p:stCondLst>
                                  <p:childTnLst>
                                    <p:anim calcmode="lin" valueType="num">
                                      <p:cBhvr additive="base">
                                        <p:cTn id="376" dur="3000"/>
                                        <p:tgtEl>
                                          <p:spTgt spid="61"/>
                                        </p:tgtEl>
                                        <p:attrNameLst>
                                          <p:attrName>ppt_x</p:attrName>
                                        </p:attrNameLst>
                                      </p:cBhvr>
                                      <p:tavLst>
                                        <p:tav tm="0">
                                          <p:val>
                                            <p:strVal val="ppt_x"/>
                                          </p:val>
                                        </p:tav>
                                        <p:tav tm="100000">
                                          <p:val>
                                            <p:strVal val="0-ppt_w/2"/>
                                          </p:val>
                                        </p:tav>
                                      </p:tavLst>
                                    </p:anim>
                                    <p:anim calcmode="lin" valueType="num">
                                      <p:cBhvr additive="base">
                                        <p:cTn id="377" dur="3000"/>
                                        <p:tgtEl>
                                          <p:spTgt spid="61"/>
                                        </p:tgtEl>
                                        <p:attrNameLst>
                                          <p:attrName>ppt_y</p:attrName>
                                        </p:attrNameLst>
                                      </p:cBhvr>
                                      <p:tavLst>
                                        <p:tav tm="0">
                                          <p:val>
                                            <p:strVal val="ppt_y"/>
                                          </p:val>
                                        </p:tav>
                                        <p:tav tm="100000">
                                          <p:val>
                                            <p:strVal val="ppt_y"/>
                                          </p:val>
                                        </p:tav>
                                      </p:tavLst>
                                    </p:anim>
                                    <p:set>
                                      <p:cBhvr>
                                        <p:cTn id="378" dur="1" fill="hold">
                                          <p:stCondLst>
                                            <p:cond delay="2999"/>
                                          </p:stCondLst>
                                        </p:cTn>
                                        <p:tgtEl>
                                          <p:spTgt spid="61"/>
                                        </p:tgtEl>
                                        <p:attrNameLst>
                                          <p:attrName>style.visibility</p:attrName>
                                        </p:attrNameLst>
                                      </p:cBhvr>
                                      <p:to>
                                        <p:strVal val="hidden"/>
                                      </p:to>
                                    </p:set>
                                  </p:childTnLst>
                                </p:cTn>
                              </p:par>
                              <p:par>
                                <p:cTn id="379" presetID="8" presetClass="entr" presetSubtype="32" fill="hold" nodeType="withEffect">
                                  <p:stCondLst>
                                    <p:cond delay="250"/>
                                  </p:stCondLst>
                                  <p:childTnLst>
                                    <p:set>
                                      <p:cBhvr>
                                        <p:cTn id="380" dur="1" fill="hold">
                                          <p:stCondLst>
                                            <p:cond delay="0"/>
                                          </p:stCondLst>
                                        </p:cTn>
                                        <p:tgtEl>
                                          <p:spTgt spid="38"/>
                                        </p:tgtEl>
                                        <p:attrNameLst>
                                          <p:attrName>style.visibility</p:attrName>
                                        </p:attrNameLst>
                                      </p:cBhvr>
                                      <p:to>
                                        <p:strVal val="visible"/>
                                      </p:to>
                                    </p:set>
                                    <p:animEffect transition="in" filter="diamond(out)">
                                      <p:cBhvr>
                                        <p:cTn id="381" dur="2750"/>
                                        <p:tgtEl>
                                          <p:spTgt spid="38"/>
                                        </p:tgtEl>
                                      </p:cBhvr>
                                    </p:animEffect>
                                  </p:childTnLst>
                                </p:cTn>
                              </p:par>
                              <p:par>
                                <p:cTn id="382" presetID="17" presetClass="entr" presetSubtype="10" fill="hold" nodeType="withEffect">
                                  <p:stCondLst>
                                    <p:cond delay="250"/>
                                  </p:stCondLst>
                                  <p:childTnLst>
                                    <p:set>
                                      <p:cBhvr>
                                        <p:cTn id="383" dur="1" fill="hold">
                                          <p:stCondLst>
                                            <p:cond delay="0"/>
                                          </p:stCondLst>
                                        </p:cTn>
                                        <p:tgtEl>
                                          <p:spTgt spid="38"/>
                                        </p:tgtEl>
                                        <p:attrNameLst>
                                          <p:attrName>style.visibility</p:attrName>
                                        </p:attrNameLst>
                                      </p:cBhvr>
                                      <p:to>
                                        <p:strVal val="visible"/>
                                      </p:to>
                                    </p:set>
                                    <p:anim calcmode="lin" valueType="num">
                                      <p:cBhvr>
                                        <p:cTn id="384" dur="2750" fill="hold"/>
                                        <p:tgtEl>
                                          <p:spTgt spid="38"/>
                                        </p:tgtEl>
                                        <p:attrNameLst>
                                          <p:attrName>ppt_w</p:attrName>
                                        </p:attrNameLst>
                                      </p:cBhvr>
                                      <p:tavLst>
                                        <p:tav tm="0">
                                          <p:val>
                                            <p:fltVal val="0"/>
                                          </p:val>
                                        </p:tav>
                                        <p:tav tm="100000">
                                          <p:val>
                                            <p:strVal val="#ppt_w"/>
                                          </p:val>
                                        </p:tav>
                                      </p:tavLst>
                                    </p:anim>
                                    <p:anim calcmode="lin" valueType="num">
                                      <p:cBhvr>
                                        <p:cTn id="385" dur="2750" fill="hold"/>
                                        <p:tgtEl>
                                          <p:spTgt spid="38"/>
                                        </p:tgtEl>
                                        <p:attrNameLst>
                                          <p:attrName>ppt_h</p:attrName>
                                        </p:attrNameLst>
                                      </p:cBhvr>
                                      <p:tavLst>
                                        <p:tav tm="0">
                                          <p:val>
                                            <p:strVal val="#ppt_h"/>
                                          </p:val>
                                        </p:tav>
                                        <p:tav tm="100000">
                                          <p:val>
                                            <p:strVal val="#ppt_h"/>
                                          </p:val>
                                        </p:tav>
                                      </p:tavLst>
                                    </p:anim>
                                  </p:childTnLst>
                                </p:cTn>
                              </p:par>
                              <p:par>
                                <p:cTn id="386" presetID="9" presetClass="emph" presetSubtype="0" grpId="0" nodeType="withEffect">
                                  <p:stCondLst>
                                    <p:cond delay="0"/>
                                  </p:stCondLst>
                                  <p:childTnLst>
                                    <p:set>
                                      <p:cBhvr rctx="PPT">
                                        <p:cTn id="387" dur="indefinite"/>
                                        <p:tgtEl>
                                          <p:spTgt spid="44"/>
                                        </p:tgtEl>
                                        <p:attrNameLst>
                                          <p:attrName>style.opacity</p:attrName>
                                        </p:attrNameLst>
                                      </p:cBhvr>
                                      <p:to>
                                        <p:strVal val="0"/>
                                      </p:to>
                                    </p:set>
                                    <p:animEffect filter="image" prLst="opacity: 0">
                                      <p:cBhvr rctx="IE">
                                        <p:cTn id="388" dur="indefinite"/>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4" grpId="0" animBg="1"/>
      <p:bldP spid="4" grpId="1" animBg="1"/>
      <p:bldP spid="4" grpId="2" animBg="1"/>
      <p:bldP spid="6" grpId="0" animBg="1"/>
      <p:bldP spid="6" grpId="1" animBg="1"/>
      <p:bldP spid="6" grpId="2" animBg="1"/>
      <p:bldP spid="8" grpId="0" animBg="1"/>
      <p:bldP spid="8" grpId="1" animBg="1"/>
      <p:bldP spid="8" grpId="2" animBg="1"/>
      <p:bldP spid="10" grpId="0" animBg="1"/>
      <p:bldP spid="10" grpId="1" animBg="1"/>
      <p:bldP spid="10" grpId="2" animBg="1"/>
      <p:bldP spid="12" grpId="0" animBg="1"/>
      <p:bldP spid="12" grpId="1" animBg="1"/>
      <p:bldP spid="12" grpId="2" animBg="1"/>
      <p:bldP spid="14" grpId="0" animBg="1"/>
      <p:bldP spid="14" grpId="1" animBg="1"/>
      <p:bldP spid="14" grpId="2" animBg="1"/>
      <p:bldP spid="16" grpId="0" animBg="1"/>
      <p:bldP spid="16" grpId="1" animBg="1"/>
      <p:bldP spid="16" grpId="2" animBg="1"/>
      <p:bldP spid="17" grpId="0" animBg="1"/>
      <p:bldP spid="17" grpId="1" animBg="1"/>
      <p:bldP spid="17" grpId="2" animBg="1"/>
      <p:bldP spid="19" grpId="0" animBg="1"/>
      <p:bldP spid="19" grpId="1" animBg="1"/>
      <p:bldP spid="19" grpId="2" animBg="1"/>
      <p:bldP spid="21" grpId="0" animBg="1"/>
      <p:bldP spid="21" grpId="1" animBg="1"/>
      <p:bldP spid="21" grpId="2" animBg="1"/>
      <p:bldP spid="23" grpId="0" animBg="1"/>
      <p:bldP spid="23" grpId="1" animBg="1"/>
      <p:bldP spid="23" grpId="2" animBg="1"/>
      <p:bldP spid="25" grpId="0" animBg="1"/>
      <p:bldP spid="25" grpId="1" animBg="1"/>
      <p:bldP spid="25" grpId="2" animBg="1"/>
      <p:bldP spid="27" grpId="0" animBg="1"/>
      <p:bldP spid="27" grpId="1" animBg="1"/>
      <p:bldP spid="27" grpId="2" animBg="1"/>
      <p:bldP spid="29" grpId="0" animBg="1"/>
      <p:bldP spid="29" grpId="1" animBg="1"/>
      <p:bldP spid="29" grpId="2" animBg="1"/>
      <p:bldP spid="31" grpId="0" animBg="1"/>
      <p:bldP spid="31" grpId="1" animBg="1"/>
      <p:bldP spid="31" grpId="2" animBg="1"/>
      <p:bldP spid="32" grpId="0" animBg="1"/>
      <p:bldP spid="32" grpId="1" animBg="1"/>
      <p:bldP spid="3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44"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35707" y="0"/>
            <a:ext cx="9144000" cy="5143500"/>
          </a:xfrm>
          <a:prstGeom prst="rect">
            <a:avLst/>
          </a:prstGeom>
        </p:spPr>
      </p:pic>
      <p:sp>
        <p:nvSpPr>
          <p:cNvPr id="6" name="5 Rectángulo"/>
          <p:cNvSpPr/>
          <p:nvPr/>
        </p:nvSpPr>
        <p:spPr>
          <a:xfrm>
            <a:off x="2699792" y="555526"/>
            <a:ext cx="5256584" cy="2893100"/>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1400" dirty="0" smtClean="0">
                <a:solidFill>
                  <a:schemeClr val="bg1"/>
                </a:solidFill>
                <a:latin typeface="Hobo Std" pitchFamily="34" charset="0"/>
              </a:rPr>
              <a:t> </a:t>
            </a:r>
            <a:r>
              <a:rPr lang="es-ES" sz="1400" dirty="0">
                <a:solidFill>
                  <a:schemeClr val="bg1"/>
                </a:solidFill>
                <a:latin typeface="Hobo Std" pitchFamily="34" charset="0"/>
              </a:rPr>
              <a:t>Mejora la salud ósea</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La sandía contiene licopeno, que es especialmente importante para nuestra salud ósea. El licopeno dietético, que está presente en algunos alimentos como la sandía o los tomates, reduce el estrés oxidativo que normalmente aminora la actividad de osteoblastos y osteoclastos, dos células óseas involucradas en la patogénesis de la osteoporosis.</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El consumo de licopeno se asocia huesos más saludables. La sandía también es rica en potasio, que ayuda a retener el calcio en el cuerpo, dando como resultado huesos y articulaciones más saludables. </a:t>
            </a:r>
            <a:endParaRPr lang="es-ES" dirty="0">
              <a:solidFill>
                <a:schemeClr val="bg1"/>
              </a:solidFill>
              <a:latin typeface="Hobo Std" pitchFamily="34" charset="0"/>
            </a:endParaRPr>
          </a:p>
        </p:txBody>
      </p:sp>
      <p:pic>
        <p:nvPicPr>
          <p:cNvPr id="5"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00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2"/>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a:stretch/>
        </p:blipFill>
        <p:spPr bwMode="auto">
          <a:xfrm>
            <a:off x="4860032" y="3507854"/>
            <a:ext cx="1223061" cy="1172830"/>
          </a:xfrm>
          <a:prstGeom prst="rect">
            <a:avLst/>
          </a:prstGeom>
          <a:noFill/>
          <a:ln>
            <a:noFill/>
          </a:ln>
          <a:effectLst>
            <a:outerShdw dist="35921" dir="2700000" algn="ctr" rotWithShape="0">
              <a:schemeClr val="tx2">
                <a:lumMod val="25000"/>
                <a:alpha val="93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966746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500"/>
                                        <p:tgtEl>
                                          <p:spTgt spid="6"/>
                                        </p:tgtEl>
                                      </p:cBhvr>
                                    </p:animEffect>
                                    <p:anim calcmode="lin" valueType="num">
                                      <p:cBhvr>
                                        <p:cTn id="8" dur="1500" fill="hold"/>
                                        <p:tgtEl>
                                          <p:spTgt spid="6"/>
                                        </p:tgtEl>
                                        <p:attrNameLst>
                                          <p:attrName>ppt_x</p:attrName>
                                        </p:attrNameLst>
                                      </p:cBhvr>
                                      <p:tavLst>
                                        <p:tav tm="0">
                                          <p:val>
                                            <p:strVal val="#ppt_x"/>
                                          </p:val>
                                        </p:tav>
                                        <p:tav tm="100000">
                                          <p:val>
                                            <p:strVal val="#ppt_x"/>
                                          </p:val>
                                        </p:tav>
                                      </p:tavLst>
                                    </p:anim>
                                    <p:anim calcmode="lin" valueType="num">
                                      <p:cBhvr>
                                        <p:cTn id="9" dur="15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5 Grupo"/>
          <p:cNvGrpSpPr/>
          <p:nvPr/>
        </p:nvGrpSpPr>
        <p:grpSpPr>
          <a:xfrm>
            <a:off x="0" y="21159"/>
            <a:ext cx="9144000" cy="5143500"/>
            <a:chOff x="0" y="0"/>
            <a:chExt cx="9144000" cy="5143500"/>
          </a:xfrm>
        </p:grpSpPr>
        <p:sp>
          <p:nvSpPr>
            <p:cNvPr id="7" name="6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C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C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C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C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 name="10 Imagen" descr="Diapositiva20"/>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26773"/>
            <a:ext cx="9144000" cy="5170273"/>
          </a:xfrm>
          <a:prstGeom prst="rect">
            <a:avLst/>
          </a:prstGeom>
          <a:noFill/>
          <a:ln>
            <a:noFill/>
          </a:ln>
        </p:spPr>
      </p:pic>
      <p:pic>
        <p:nvPicPr>
          <p:cNvPr id="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91680" y="-740618"/>
            <a:ext cx="5730875" cy="2200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800000">
            <a:off x="1691680" y="3723878"/>
            <a:ext cx="5730875" cy="2200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6200000">
            <a:off x="-1001569" y="1419976"/>
            <a:ext cx="5138504" cy="23442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flipH="1">
            <a:off x="5060590" y="1383618"/>
            <a:ext cx="5143500" cy="2376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11 Rectángulo"/>
          <p:cNvSpPr/>
          <p:nvPr/>
        </p:nvSpPr>
        <p:spPr>
          <a:xfrm flipH="1">
            <a:off x="-324546" y="-812626"/>
            <a:ext cx="9900591" cy="6768752"/>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17208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ppt_x"/>
                                          </p:val>
                                        </p:tav>
                                        <p:tav tm="100000">
                                          <p:val>
                                            <p:strVal val="#ppt_x"/>
                                          </p:val>
                                        </p:tav>
                                      </p:tavLst>
                                    </p:anim>
                                    <p:anim calcmode="lin" valueType="num">
                                      <p:cBhvr additive="base">
                                        <p:cTn id="8" dur="3000" fill="hold"/>
                                        <p:tgtEl>
                                          <p:spTgt spid="2"/>
                                        </p:tgtEl>
                                        <p:attrNameLst>
                                          <p:attrName>ppt_y</p:attrName>
                                        </p:attrNameLst>
                                      </p:cBhvr>
                                      <p:tavLst>
                                        <p:tav tm="0">
                                          <p:val>
                                            <p:strVal val="0-#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3000" fill="hold"/>
                                        <p:tgtEl>
                                          <p:spTgt spid="2"/>
                                        </p:tgtEl>
                                        <p:attrNameLst>
                                          <p:attrName>ppt_w</p:attrName>
                                        </p:attrNameLst>
                                      </p:cBhvr>
                                      <p:tavLst>
                                        <p:tav tm="0">
                                          <p:val>
                                            <p:strVal val="#ppt_w"/>
                                          </p:val>
                                        </p:tav>
                                        <p:tav tm="100000">
                                          <p:val>
                                            <p:strVal val="#ppt_w"/>
                                          </p:val>
                                        </p:tav>
                                      </p:tavLst>
                                    </p:anim>
                                    <p:anim calcmode="lin" valueType="num">
                                      <p:cBhvr>
                                        <p:cTn id="12" dur="3000" fill="hold"/>
                                        <p:tgtEl>
                                          <p:spTgt spid="2"/>
                                        </p:tgtEl>
                                        <p:attrNameLst>
                                          <p:attrName>ppt_h</p:attrName>
                                        </p:attrNameLst>
                                      </p:cBhvr>
                                      <p:tavLst>
                                        <p:tav tm="0" fmla="#ppt_h*sin(2.5*pi*$)">
                                          <p:val>
                                            <p:fltVal val="0"/>
                                          </p:val>
                                        </p:tav>
                                        <p:tav tm="100000">
                                          <p:val>
                                            <p:fltVal val="1"/>
                                          </p:val>
                                        </p:tav>
                                      </p:tavLst>
                                    </p:anim>
                                  </p:childTnLst>
                                </p:cTn>
                              </p:par>
                              <p:par>
                                <p:cTn id="13" presetID="2" presetClass="exit" presetSubtype="4" fill="hold" nodeType="withEffect">
                                  <p:stCondLst>
                                    <p:cond delay="0"/>
                                  </p:stCondLst>
                                  <p:childTnLst>
                                    <p:anim calcmode="lin" valueType="num">
                                      <p:cBhvr additive="base">
                                        <p:cTn id="14" dur="3000"/>
                                        <p:tgtEl>
                                          <p:spTgt spid="2"/>
                                        </p:tgtEl>
                                        <p:attrNameLst>
                                          <p:attrName>ppt_x</p:attrName>
                                        </p:attrNameLst>
                                      </p:cBhvr>
                                      <p:tavLst>
                                        <p:tav tm="0">
                                          <p:val>
                                            <p:strVal val="ppt_x"/>
                                          </p:val>
                                        </p:tav>
                                        <p:tav tm="100000">
                                          <p:val>
                                            <p:strVal val="ppt_x"/>
                                          </p:val>
                                        </p:tav>
                                      </p:tavLst>
                                    </p:anim>
                                    <p:anim calcmode="lin" valueType="num">
                                      <p:cBhvr additive="base">
                                        <p:cTn id="15" dur="3000"/>
                                        <p:tgtEl>
                                          <p:spTgt spid="2"/>
                                        </p:tgtEl>
                                        <p:attrNameLst>
                                          <p:attrName>ppt_y</p:attrName>
                                        </p:attrNameLst>
                                      </p:cBhvr>
                                      <p:tavLst>
                                        <p:tav tm="0">
                                          <p:val>
                                            <p:strVal val="ppt_y"/>
                                          </p:val>
                                        </p:tav>
                                        <p:tav tm="100000">
                                          <p:val>
                                            <p:strVal val="1+ppt_h/2"/>
                                          </p:val>
                                        </p:tav>
                                      </p:tavLst>
                                    </p:anim>
                                    <p:set>
                                      <p:cBhvr>
                                        <p:cTn id="16" dur="1" fill="hold">
                                          <p:stCondLst>
                                            <p:cond delay="2999"/>
                                          </p:stCondLst>
                                        </p:cTn>
                                        <p:tgtEl>
                                          <p:spTgt spid="2"/>
                                        </p:tgtEl>
                                        <p:attrNameLst>
                                          <p:attrName>style.visibility</p:attrName>
                                        </p:attrNameLst>
                                      </p:cBhvr>
                                      <p:to>
                                        <p:strVal val="hidden"/>
                                      </p:to>
                                    </p:set>
                                  </p:childTnLst>
                                </p:cTn>
                              </p:par>
                              <p:par>
                                <p:cTn id="17" presetID="2" presetClass="entr" presetSubtype="4" fill="hold"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3000" fill="hold"/>
                                        <p:tgtEl>
                                          <p:spTgt spid="3"/>
                                        </p:tgtEl>
                                        <p:attrNameLst>
                                          <p:attrName>ppt_x</p:attrName>
                                        </p:attrNameLst>
                                      </p:cBhvr>
                                      <p:tavLst>
                                        <p:tav tm="0">
                                          <p:val>
                                            <p:strVal val="#ppt_x"/>
                                          </p:val>
                                        </p:tav>
                                        <p:tav tm="100000">
                                          <p:val>
                                            <p:strVal val="#ppt_x"/>
                                          </p:val>
                                        </p:tav>
                                      </p:tavLst>
                                    </p:anim>
                                    <p:anim calcmode="lin" valueType="num">
                                      <p:cBhvr additive="base">
                                        <p:cTn id="20" dur="3000" fill="hold"/>
                                        <p:tgtEl>
                                          <p:spTgt spid="3"/>
                                        </p:tgtEl>
                                        <p:attrNameLst>
                                          <p:attrName>ppt_y</p:attrName>
                                        </p:attrNameLst>
                                      </p:cBhvr>
                                      <p:tavLst>
                                        <p:tav tm="0">
                                          <p:val>
                                            <p:strVal val="1+#ppt_h/2"/>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3000" fill="hold"/>
                                        <p:tgtEl>
                                          <p:spTgt spid="3"/>
                                        </p:tgtEl>
                                        <p:attrNameLst>
                                          <p:attrName>ppt_w</p:attrName>
                                        </p:attrNameLst>
                                      </p:cBhvr>
                                      <p:tavLst>
                                        <p:tav tm="0">
                                          <p:val>
                                            <p:strVal val="#ppt_w"/>
                                          </p:val>
                                        </p:tav>
                                        <p:tav tm="100000">
                                          <p:val>
                                            <p:strVal val="#ppt_w"/>
                                          </p:val>
                                        </p:tav>
                                      </p:tavLst>
                                    </p:anim>
                                    <p:anim calcmode="lin" valueType="num">
                                      <p:cBhvr>
                                        <p:cTn id="24" dur="3000" fill="hold"/>
                                        <p:tgtEl>
                                          <p:spTgt spid="3"/>
                                        </p:tgtEl>
                                        <p:attrNameLst>
                                          <p:attrName>ppt_h</p:attrName>
                                        </p:attrNameLst>
                                      </p:cBhvr>
                                      <p:tavLst>
                                        <p:tav tm="0" fmla="#ppt_h*sin(2.5*pi*$)">
                                          <p:val>
                                            <p:fltVal val="0"/>
                                          </p:val>
                                        </p:tav>
                                        <p:tav tm="100000">
                                          <p:val>
                                            <p:fltVal val="1"/>
                                          </p:val>
                                        </p:tav>
                                      </p:tavLst>
                                    </p:anim>
                                  </p:childTnLst>
                                </p:cTn>
                              </p:par>
                              <p:par>
                                <p:cTn id="25" presetID="2" presetClass="exit" presetSubtype="1" fill="hold" nodeType="withEffect">
                                  <p:stCondLst>
                                    <p:cond delay="0"/>
                                  </p:stCondLst>
                                  <p:childTnLst>
                                    <p:anim calcmode="lin" valueType="num">
                                      <p:cBhvr additive="base">
                                        <p:cTn id="26" dur="3000"/>
                                        <p:tgtEl>
                                          <p:spTgt spid="3"/>
                                        </p:tgtEl>
                                        <p:attrNameLst>
                                          <p:attrName>ppt_x</p:attrName>
                                        </p:attrNameLst>
                                      </p:cBhvr>
                                      <p:tavLst>
                                        <p:tav tm="0">
                                          <p:val>
                                            <p:strVal val="ppt_x"/>
                                          </p:val>
                                        </p:tav>
                                        <p:tav tm="100000">
                                          <p:val>
                                            <p:strVal val="ppt_x"/>
                                          </p:val>
                                        </p:tav>
                                      </p:tavLst>
                                    </p:anim>
                                    <p:anim calcmode="lin" valueType="num">
                                      <p:cBhvr additive="base">
                                        <p:cTn id="27" dur="3000"/>
                                        <p:tgtEl>
                                          <p:spTgt spid="3"/>
                                        </p:tgtEl>
                                        <p:attrNameLst>
                                          <p:attrName>ppt_y</p:attrName>
                                        </p:attrNameLst>
                                      </p:cBhvr>
                                      <p:tavLst>
                                        <p:tav tm="0">
                                          <p:val>
                                            <p:strVal val="ppt_y"/>
                                          </p:val>
                                        </p:tav>
                                        <p:tav tm="100000">
                                          <p:val>
                                            <p:strVal val="0-ppt_h/2"/>
                                          </p:val>
                                        </p:tav>
                                      </p:tavLst>
                                    </p:anim>
                                    <p:set>
                                      <p:cBhvr>
                                        <p:cTn id="28" dur="1" fill="hold">
                                          <p:stCondLst>
                                            <p:cond delay="2999"/>
                                          </p:stCondLst>
                                        </p:cTn>
                                        <p:tgtEl>
                                          <p:spTgt spid="3"/>
                                        </p:tgtEl>
                                        <p:attrNameLst>
                                          <p:attrName>style.visibility</p:attrName>
                                        </p:attrNameLst>
                                      </p:cBhvr>
                                      <p:to>
                                        <p:strVal val="hidden"/>
                                      </p:to>
                                    </p:set>
                                  </p:childTnLst>
                                </p:cTn>
                              </p:par>
                              <p:par>
                                <p:cTn id="29" presetID="2" presetClass="entr" presetSubtype="8" fill="hold"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3000" fill="hold"/>
                                        <p:tgtEl>
                                          <p:spTgt spid="4"/>
                                        </p:tgtEl>
                                        <p:attrNameLst>
                                          <p:attrName>ppt_x</p:attrName>
                                        </p:attrNameLst>
                                      </p:cBhvr>
                                      <p:tavLst>
                                        <p:tav tm="0">
                                          <p:val>
                                            <p:strVal val="0-#ppt_w/2"/>
                                          </p:val>
                                        </p:tav>
                                        <p:tav tm="100000">
                                          <p:val>
                                            <p:strVal val="#ppt_x"/>
                                          </p:val>
                                        </p:tav>
                                      </p:tavLst>
                                    </p:anim>
                                    <p:anim calcmode="lin" valueType="num">
                                      <p:cBhvr additive="base">
                                        <p:cTn id="32" dur="3000" fill="hold"/>
                                        <p:tgtEl>
                                          <p:spTgt spid="4"/>
                                        </p:tgtEl>
                                        <p:attrNameLst>
                                          <p:attrName>ppt_y</p:attrName>
                                        </p:attrNameLst>
                                      </p:cBhvr>
                                      <p:tavLst>
                                        <p:tav tm="0">
                                          <p:val>
                                            <p:strVal val="#ppt_y"/>
                                          </p:val>
                                        </p:tav>
                                        <p:tav tm="100000">
                                          <p:val>
                                            <p:strVal val="#ppt_y"/>
                                          </p:val>
                                        </p:tav>
                                      </p:tavLst>
                                    </p:anim>
                                  </p:childTnLst>
                                </p:cTn>
                              </p:par>
                              <p:par>
                                <p:cTn id="33" presetID="19" presetClass="entr" presetSubtype="10" fill="hold" nodeType="with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p:cTn id="35" dur="3000" fill="hold"/>
                                        <p:tgtEl>
                                          <p:spTgt spid="4"/>
                                        </p:tgtEl>
                                        <p:attrNameLst>
                                          <p:attrName>ppt_w</p:attrName>
                                        </p:attrNameLst>
                                      </p:cBhvr>
                                      <p:tavLst>
                                        <p:tav tm="0" fmla="#ppt_w*sin(2.5*pi*$)">
                                          <p:val>
                                            <p:fltVal val="0"/>
                                          </p:val>
                                        </p:tav>
                                        <p:tav tm="100000">
                                          <p:val>
                                            <p:fltVal val="1"/>
                                          </p:val>
                                        </p:tav>
                                      </p:tavLst>
                                    </p:anim>
                                    <p:anim calcmode="lin" valueType="num">
                                      <p:cBhvr>
                                        <p:cTn id="36" dur="3000" fill="hold"/>
                                        <p:tgtEl>
                                          <p:spTgt spid="4"/>
                                        </p:tgtEl>
                                        <p:attrNameLst>
                                          <p:attrName>ppt_h</p:attrName>
                                        </p:attrNameLst>
                                      </p:cBhvr>
                                      <p:tavLst>
                                        <p:tav tm="0">
                                          <p:val>
                                            <p:strVal val="#ppt_h"/>
                                          </p:val>
                                        </p:tav>
                                        <p:tav tm="100000">
                                          <p:val>
                                            <p:strVal val="#ppt_h"/>
                                          </p:val>
                                        </p:tav>
                                      </p:tavLst>
                                    </p:anim>
                                  </p:childTnLst>
                                </p:cTn>
                              </p:par>
                              <p:par>
                                <p:cTn id="37" presetID="2" presetClass="exit" presetSubtype="2" fill="hold" nodeType="withEffect">
                                  <p:stCondLst>
                                    <p:cond delay="0"/>
                                  </p:stCondLst>
                                  <p:childTnLst>
                                    <p:anim calcmode="lin" valueType="num">
                                      <p:cBhvr additive="base">
                                        <p:cTn id="38" dur="3000"/>
                                        <p:tgtEl>
                                          <p:spTgt spid="4"/>
                                        </p:tgtEl>
                                        <p:attrNameLst>
                                          <p:attrName>ppt_x</p:attrName>
                                        </p:attrNameLst>
                                      </p:cBhvr>
                                      <p:tavLst>
                                        <p:tav tm="0">
                                          <p:val>
                                            <p:strVal val="ppt_x"/>
                                          </p:val>
                                        </p:tav>
                                        <p:tav tm="100000">
                                          <p:val>
                                            <p:strVal val="1+ppt_w/2"/>
                                          </p:val>
                                        </p:tav>
                                      </p:tavLst>
                                    </p:anim>
                                    <p:anim calcmode="lin" valueType="num">
                                      <p:cBhvr additive="base">
                                        <p:cTn id="39" dur="3000"/>
                                        <p:tgtEl>
                                          <p:spTgt spid="4"/>
                                        </p:tgtEl>
                                        <p:attrNameLst>
                                          <p:attrName>ppt_y</p:attrName>
                                        </p:attrNameLst>
                                      </p:cBhvr>
                                      <p:tavLst>
                                        <p:tav tm="0">
                                          <p:val>
                                            <p:strVal val="ppt_y"/>
                                          </p:val>
                                        </p:tav>
                                        <p:tav tm="100000">
                                          <p:val>
                                            <p:strVal val="ppt_y"/>
                                          </p:val>
                                        </p:tav>
                                      </p:tavLst>
                                    </p:anim>
                                    <p:set>
                                      <p:cBhvr>
                                        <p:cTn id="40" dur="1" fill="hold">
                                          <p:stCondLst>
                                            <p:cond delay="2999"/>
                                          </p:stCondLst>
                                        </p:cTn>
                                        <p:tgtEl>
                                          <p:spTgt spid="4"/>
                                        </p:tgtEl>
                                        <p:attrNameLst>
                                          <p:attrName>style.visibility</p:attrName>
                                        </p:attrNameLst>
                                      </p:cBhvr>
                                      <p:to>
                                        <p:strVal val="hidden"/>
                                      </p:to>
                                    </p:set>
                                  </p:childTnLst>
                                </p:cTn>
                              </p:par>
                              <p:par>
                                <p:cTn id="41" presetID="2" presetClass="entr" presetSubtype="2" fill="hold"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3000" fill="hold"/>
                                        <p:tgtEl>
                                          <p:spTgt spid="5"/>
                                        </p:tgtEl>
                                        <p:attrNameLst>
                                          <p:attrName>ppt_x</p:attrName>
                                        </p:attrNameLst>
                                      </p:cBhvr>
                                      <p:tavLst>
                                        <p:tav tm="0">
                                          <p:val>
                                            <p:strVal val="1+#ppt_w/2"/>
                                          </p:val>
                                        </p:tav>
                                        <p:tav tm="100000">
                                          <p:val>
                                            <p:strVal val="#ppt_x"/>
                                          </p:val>
                                        </p:tav>
                                      </p:tavLst>
                                    </p:anim>
                                    <p:anim calcmode="lin" valueType="num">
                                      <p:cBhvr additive="base">
                                        <p:cTn id="44" dur="3000" fill="hold"/>
                                        <p:tgtEl>
                                          <p:spTgt spid="5"/>
                                        </p:tgtEl>
                                        <p:attrNameLst>
                                          <p:attrName>ppt_y</p:attrName>
                                        </p:attrNameLst>
                                      </p:cBhvr>
                                      <p:tavLst>
                                        <p:tav tm="0">
                                          <p:val>
                                            <p:strVal val="#ppt_y"/>
                                          </p:val>
                                        </p:tav>
                                        <p:tav tm="100000">
                                          <p:val>
                                            <p:strVal val="#ppt_y"/>
                                          </p:val>
                                        </p:tav>
                                      </p:tavLst>
                                    </p:anim>
                                  </p:childTnLst>
                                </p:cTn>
                              </p:par>
                              <p:par>
                                <p:cTn id="45" presetID="19" presetClass="entr" presetSubtype="10" fill="hold" nodeType="with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p:cTn id="47" dur="3000" fill="hold"/>
                                        <p:tgtEl>
                                          <p:spTgt spid="5"/>
                                        </p:tgtEl>
                                        <p:attrNameLst>
                                          <p:attrName>ppt_w</p:attrName>
                                        </p:attrNameLst>
                                      </p:cBhvr>
                                      <p:tavLst>
                                        <p:tav tm="0" fmla="#ppt_w*sin(2.5*pi*$)">
                                          <p:val>
                                            <p:fltVal val="0"/>
                                          </p:val>
                                        </p:tav>
                                        <p:tav tm="100000">
                                          <p:val>
                                            <p:fltVal val="1"/>
                                          </p:val>
                                        </p:tav>
                                      </p:tavLst>
                                    </p:anim>
                                    <p:anim calcmode="lin" valueType="num">
                                      <p:cBhvr>
                                        <p:cTn id="48" dur="3000" fill="hold"/>
                                        <p:tgtEl>
                                          <p:spTgt spid="5"/>
                                        </p:tgtEl>
                                        <p:attrNameLst>
                                          <p:attrName>ppt_h</p:attrName>
                                        </p:attrNameLst>
                                      </p:cBhvr>
                                      <p:tavLst>
                                        <p:tav tm="0">
                                          <p:val>
                                            <p:strVal val="#ppt_h"/>
                                          </p:val>
                                        </p:tav>
                                        <p:tav tm="100000">
                                          <p:val>
                                            <p:strVal val="#ppt_h"/>
                                          </p:val>
                                        </p:tav>
                                      </p:tavLst>
                                    </p:anim>
                                  </p:childTnLst>
                                </p:cTn>
                              </p:par>
                              <p:par>
                                <p:cTn id="49" presetID="2" presetClass="exit" presetSubtype="8" fill="hold" nodeType="withEffect">
                                  <p:stCondLst>
                                    <p:cond delay="0"/>
                                  </p:stCondLst>
                                  <p:childTnLst>
                                    <p:anim calcmode="lin" valueType="num">
                                      <p:cBhvr additive="base">
                                        <p:cTn id="50" dur="3000"/>
                                        <p:tgtEl>
                                          <p:spTgt spid="5"/>
                                        </p:tgtEl>
                                        <p:attrNameLst>
                                          <p:attrName>ppt_x</p:attrName>
                                        </p:attrNameLst>
                                      </p:cBhvr>
                                      <p:tavLst>
                                        <p:tav tm="0">
                                          <p:val>
                                            <p:strVal val="ppt_x"/>
                                          </p:val>
                                        </p:tav>
                                        <p:tav tm="100000">
                                          <p:val>
                                            <p:strVal val="0-ppt_w/2"/>
                                          </p:val>
                                        </p:tav>
                                      </p:tavLst>
                                    </p:anim>
                                    <p:anim calcmode="lin" valueType="num">
                                      <p:cBhvr additive="base">
                                        <p:cTn id="51" dur="3000"/>
                                        <p:tgtEl>
                                          <p:spTgt spid="5"/>
                                        </p:tgtEl>
                                        <p:attrNameLst>
                                          <p:attrName>ppt_y</p:attrName>
                                        </p:attrNameLst>
                                      </p:cBhvr>
                                      <p:tavLst>
                                        <p:tav tm="0">
                                          <p:val>
                                            <p:strVal val="ppt_y"/>
                                          </p:val>
                                        </p:tav>
                                        <p:tav tm="100000">
                                          <p:val>
                                            <p:strVal val="ppt_y"/>
                                          </p:val>
                                        </p:tav>
                                      </p:tavLst>
                                    </p:anim>
                                    <p:set>
                                      <p:cBhvr>
                                        <p:cTn id="52" dur="1" fill="hold">
                                          <p:stCondLst>
                                            <p:cond delay="2999"/>
                                          </p:stCondLst>
                                        </p:cTn>
                                        <p:tgtEl>
                                          <p:spTgt spid="5"/>
                                        </p:tgtEl>
                                        <p:attrNameLst>
                                          <p:attrName>style.visibility</p:attrName>
                                        </p:attrNameLst>
                                      </p:cBhvr>
                                      <p:to>
                                        <p:strVal val="hidden"/>
                                      </p:to>
                                    </p:set>
                                  </p:childTnLst>
                                </p:cTn>
                              </p:par>
                              <p:par>
                                <p:cTn id="53" presetID="23" presetClass="entr" presetSubtype="288" fill="hold" nodeType="withEffect">
                                  <p:stCondLst>
                                    <p:cond delay="250"/>
                                  </p:stCondLst>
                                  <p:childTnLst>
                                    <p:set>
                                      <p:cBhvr>
                                        <p:cTn id="54" dur="1" fill="hold">
                                          <p:stCondLst>
                                            <p:cond delay="0"/>
                                          </p:stCondLst>
                                        </p:cTn>
                                        <p:tgtEl>
                                          <p:spTgt spid="11"/>
                                        </p:tgtEl>
                                        <p:attrNameLst>
                                          <p:attrName>style.visibility</p:attrName>
                                        </p:attrNameLst>
                                      </p:cBhvr>
                                      <p:to>
                                        <p:strVal val="visible"/>
                                      </p:to>
                                    </p:set>
                                    <p:anim calcmode="lin" valueType="num">
                                      <p:cBhvr>
                                        <p:cTn id="55" dur="2750" fill="hold"/>
                                        <p:tgtEl>
                                          <p:spTgt spid="11"/>
                                        </p:tgtEl>
                                        <p:attrNameLst>
                                          <p:attrName>ppt_w</p:attrName>
                                        </p:attrNameLst>
                                      </p:cBhvr>
                                      <p:tavLst>
                                        <p:tav tm="0">
                                          <p:val>
                                            <p:strVal val="4/3*#ppt_w"/>
                                          </p:val>
                                        </p:tav>
                                        <p:tav tm="100000">
                                          <p:val>
                                            <p:strVal val="#ppt_w"/>
                                          </p:val>
                                        </p:tav>
                                      </p:tavLst>
                                    </p:anim>
                                    <p:anim calcmode="lin" valueType="num">
                                      <p:cBhvr>
                                        <p:cTn id="56" dur="2750" fill="hold"/>
                                        <p:tgtEl>
                                          <p:spTgt spid="11"/>
                                        </p:tgtEl>
                                        <p:attrNameLst>
                                          <p:attrName>ppt_h</p:attrName>
                                        </p:attrNameLst>
                                      </p:cBhvr>
                                      <p:tavLst>
                                        <p:tav tm="0">
                                          <p:val>
                                            <p:strVal val="4/3*#ppt_h"/>
                                          </p:val>
                                        </p:tav>
                                        <p:tav tm="100000">
                                          <p:val>
                                            <p:strVal val="#ppt_h"/>
                                          </p:val>
                                        </p:tav>
                                      </p:tavLst>
                                    </p:anim>
                                  </p:childTnLst>
                                </p:cTn>
                              </p:par>
                              <p:par>
                                <p:cTn id="57" presetID="6" presetClass="entr" presetSubtype="32" fill="hold" nodeType="withEffect">
                                  <p:stCondLst>
                                    <p:cond delay="250"/>
                                  </p:stCondLst>
                                  <p:childTnLst>
                                    <p:set>
                                      <p:cBhvr>
                                        <p:cTn id="58" dur="1" fill="hold">
                                          <p:stCondLst>
                                            <p:cond delay="0"/>
                                          </p:stCondLst>
                                        </p:cTn>
                                        <p:tgtEl>
                                          <p:spTgt spid="11"/>
                                        </p:tgtEl>
                                        <p:attrNameLst>
                                          <p:attrName>style.visibility</p:attrName>
                                        </p:attrNameLst>
                                      </p:cBhvr>
                                      <p:to>
                                        <p:strVal val="visible"/>
                                      </p:to>
                                    </p:set>
                                    <p:animEffect transition="in" filter="circle(out)">
                                      <p:cBhvr>
                                        <p:cTn id="59" dur="2750"/>
                                        <p:tgtEl>
                                          <p:spTgt spid="11"/>
                                        </p:tgtEl>
                                      </p:cBhvr>
                                    </p:animEffect>
                                  </p:childTnLst>
                                </p:cTn>
                              </p:par>
                              <p:par>
                                <p:cTn id="60" presetID="9" presetClass="emph" presetSubtype="0" grpId="0" nodeType="withEffect">
                                  <p:stCondLst>
                                    <p:cond delay="0"/>
                                  </p:stCondLst>
                                  <p:childTnLst>
                                    <p:set>
                                      <p:cBhvr rctx="PPT">
                                        <p:cTn id="61" dur="indefinite"/>
                                        <p:tgtEl>
                                          <p:spTgt spid="12"/>
                                        </p:tgtEl>
                                        <p:attrNameLst>
                                          <p:attrName>style.opacity</p:attrName>
                                        </p:attrNameLst>
                                      </p:cBhvr>
                                      <p:to>
                                        <p:strVal val="0"/>
                                      </p:to>
                                    </p:set>
                                    <p:animEffect filter="image" prLst="opacity: 0">
                                      <p:cBhvr rctx="IE">
                                        <p:cTn id="62" dur="indefinite"/>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6" name="125 Grupo"/>
          <p:cNvGrpSpPr/>
          <p:nvPr/>
        </p:nvGrpSpPr>
        <p:grpSpPr>
          <a:xfrm>
            <a:off x="15406" y="0"/>
            <a:ext cx="9144000" cy="5143500"/>
            <a:chOff x="0" y="0"/>
            <a:chExt cx="9144000" cy="5143500"/>
          </a:xfrm>
        </p:grpSpPr>
        <p:sp>
          <p:nvSpPr>
            <p:cNvPr id="127" name="126 Rectángulo"/>
            <p:cNvSpPr/>
            <p:nvPr/>
          </p:nvSpPr>
          <p:spPr>
            <a:xfrm>
              <a:off x="457200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rot="10800000" flipH="1">
              <a:off x="457200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ectángulo"/>
            <p:cNvSpPr/>
            <p:nvPr/>
          </p:nvSpPr>
          <p:spPr>
            <a:xfrm flipH="1">
              <a:off x="0" y="257175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10800000">
              <a:off x="0" y="0"/>
              <a:ext cx="4572000" cy="2571750"/>
            </a:xfrm>
            <a:prstGeom prst="rect">
              <a:avLst/>
            </a:prstGeom>
            <a:gradFill>
              <a:gsLst>
                <a:gs pos="32512">
                  <a:srgbClr val="ED0803">
                    <a:lumMod val="40000"/>
                  </a:srgbClr>
                </a:gs>
                <a:gs pos="61000">
                  <a:srgbClr val="CE0853"/>
                </a:gs>
                <a:gs pos="62934">
                  <a:srgbClr val="CE0853"/>
                </a:gs>
                <a:gs pos="100000">
                  <a:srgbClr val="C00000">
                    <a:lumMod val="4000"/>
                  </a:srgbClr>
                </a:gs>
                <a:gs pos="2000">
                  <a:schemeClr val="tx1">
                    <a:lumMod val="64000"/>
                    <a:lumOff val="36000"/>
                  </a:schemeClr>
                </a:gs>
                <a:gs pos="2000">
                  <a:srgbClr val="66FF33"/>
                </a:gs>
                <a:gs pos="58000">
                  <a:srgbClr val="D70D3D"/>
                </a:gs>
                <a:gs pos="67000">
                  <a:srgbClr val="EF0F44"/>
                </a:gs>
                <a:gs pos="14000">
                  <a:srgbClr val="EF0F74">
                    <a:lumMod val="7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4" name="123 Imagen" descr="Diapositiva14"/>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0" y="0"/>
            <a:ext cx="9144000" cy="5143500"/>
          </a:xfrm>
          <a:prstGeom prst="rect">
            <a:avLst/>
          </a:prstGeom>
          <a:noFill/>
          <a:ln>
            <a:noFill/>
          </a:ln>
        </p:spPr>
      </p:pic>
      <p:grpSp>
        <p:nvGrpSpPr>
          <p:cNvPr id="27" name="Grupo 33"/>
          <p:cNvGrpSpPr/>
          <p:nvPr/>
        </p:nvGrpSpPr>
        <p:grpSpPr>
          <a:xfrm rot="5400000" flipH="1">
            <a:off x="6749974" y="-262478"/>
            <a:ext cx="969481" cy="3242056"/>
            <a:chOff x="0" y="0"/>
            <a:chExt cx="4599296" cy="6858000"/>
          </a:xfrm>
        </p:grpSpPr>
        <p:sp>
          <p:nvSpPr>
            <p:cNvPr id="2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Grupo 33"/>
          <p:cNvGrpSpPr/>
          <p:nvPr/>
        </p:nvGrpSpPr>
        <p:grpSpPr>
          <a:xfrm rot="5400000" flipH="1">
            <a:off x="5737284" y="451898"/>
            <a:ext cx="969481" cy="3242056"/>
            <a:chOff x="0" y="0"/>
            <a:chExt cx="4599296" cy="6858000"/>
          </a:xfrm>
        </p:grpSpPr>
        <p:sp>
          <p:nvSpPr>
            <p:cNvPr id="5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Grupo 33"/>
          <p:cNvGrpSpPr/>
          <p:nvPr/>
        </p:nvGrpSpPr>
        <p:grpSpPr>
          <a:xfrm rot="5400000" flipH="1">
            <a:off x="7814796" y="-853685"/>
            <a:ext cx="969481" cy="3242056"/>
            <a:chOff x="0" y="0"/>
            <a:chExt cx="4599296" cy="6858000"/>
          </a:xfrm>
        </p:grpSpPr>
        <p:sp>
          <p:nvSpPr>
            <p:cNvPr id="6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 name="Grupo 33"/>
          <p:cNvGrpSpPr/>
          <p:nvPr/>
        </p:nvGrpSpPr>
        <p:grpSpPr>
          <a:xfrm rot="16200000">
            <a:off x="379696" y="-893473"/>
            <a:ext cx="969481" cy="3242056"/>
            <a:chOff x="0" y="0"/>
            <a:chExt cx="4599296" cy="6858000"/>
          </a:xfrm>
        </p:grpSpPr>
        <p:sp>
          <p:nvSpPr>
            <p:cNvPr id="7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5" name="Grupo 33"/>
          <p:cNvGrpSpPr/>
          <p:nvPr/>
        </p:nvGrpSpPr>
        <p:grpSpPr>
          <a:xfrm rot="16200000">
            <a:off x="1489391" y="-224165"/>
            <a:ext cx="969481" cy="3242056"/>
            <a:chOff x="0" y="0"/>
            <a:chExt cx="4599296" cy="6858000"/>
          </a:xfrm>
        </p:grpSpPr>
        <p:sp>
          <p:nvSpPr>
            <p:cNvPr id="7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1" name="Grupo 33"/>
          <p:cNvGrpSpPr/>
          <p:nvPr/>
        </p:nvGrpSpPr>
        <p:grpSpPr>
          <a:xfrm rot="16200000">
            <a:off x="2439960" y="430393"/>
            <a:ext cx="969481" cy="3242056"/>
            <a:chOff x="0" y="0"/>
            <a:chExt cx="4599296" cy="6858000"/>
          </a:xfrm>
        </p:grpSpPr>
        <p:sp>
          <p:nvSpPr>
            <p:cNvPr id="8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Grupo 33"/>
          <p:cNvGrpSpPr/>
          <p:nvPr/>
        </p:nvGrpSpPr>
        <p:grpSpPr>
          <a:xfrm rot="5400000">
            <a:off x="7814796" y="2771739"/>
            <a:ext cx="969481" cy="3242056"/>
            <a:chOff x="0" y="0"/>
            <a:chExt cx="4599296" cy="6858000"/>
          </a:xfrm>
        </p:grpSpPr>
        <p:sp>
          <p:nvSpPr>
            <p:cNvPr id="8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3" name="Grupo 33"/>
          <p:cNvGrpSpPr/>
          <p:nvPr/>
        </p:nvGrpSpPr>
        <p:grpSpPr>
          <a:xfrm rot="5400000">
            <a:off x="6773347" y="2070021"/>
            <a:ext cx="969481" cy="3242056"/>
            <a:chOff x="0" y="0"/>
            <a:chExt cx="4599296" cy="6858000"/>
          </a:xfrm>
        </p:grpSpPr>
        <p:sp>
          <p:nvSpPr>
            <p:cNvPr id="9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9" name="Grupo 33"/>
          <p:cNvGrpSpPr/>
          <p:nvPr/>
        </p:nvGrpSpPr>
        <p:grpSpPr>
          <a:xfrm rot="5400000">
            <a:off x="5737829" y="1440098"/>
            <a:ext cx="969481" cy="3242056"/>
            <a:chOff x="0" y="0"/>
            <a:chExt cx="4599296" cy="6858000"/>
          </a:xfrm>
        </p:grpSpPr>
        <p:sp>
          <p:nvSpPr>
            <p:cNvPr id="10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5" name="Grupo 33"/>
          <p:cNvGrpSpPr/>
          <p:nvPr/>
        </p:nvGrpSpPr>
        <p:grpSpPr>
          <a:xfrm rot="16200000" flipH="1">
            <a:off x="355978" y="2830770"/>
            <a:ext cx="969481" cy="3242056"/>
            <a:chOff x="0" y="0"/>
            <a:chExt cx="4599296" cy="6858000"/>
          </a:xfrm>
        </p:grpSpPr>
        <p:sp>
          <p:nvSpPr>
            <p:cNvPr id="10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1" name="Grupo 33"/>
          <p:cNvGrpSpPr/>
          <p:nvPr/>
        </p:nvGrpSpPr>
        <p:grpSpPr>
          <a:xfrm rot="16200000" flipH="1">
            <a:off x="1444854" y="2176251"/>
            <a:ext cx="969481" cy="3242056"/>
            <a:chOff x="0" y="0"/>
            <a:chExt cx="4599296" cy="6858000"/>
          </a:xfrm>
        </p:grpSpPr>
        <p:sp>
          <p:nvSpPr>
            <p:cNvPr id="11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Grupo 33"/>
          <p:cNvGrpSpPr/>
          <p:nvPr/>
        </p:nvGrpSpPr>
        <p:grpSpPr>
          <a:xfrm rot="16200000" flipH="1">
            <a:off x="2488155" y="1413581"/>
            <a:ext cx="969481" cy="3242056"/>
            <a:chOff x="0" y="0"/>
            <a:chExt cx="4599296" cy="6858000"/>
          </a:xfrm>
        </p:grpSpPr>
        <p:sp>
          <p:nvSpPr>
            <p:cNvPr id="11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A50021"/>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23" name="122 Rectángulo"/>
          <p:cNvSpPr/>
          <p:nvPr/>
        </p:nvSpPr>
        <p:spPr>
          <a:xfrm flipH="1">
            <a:off x="-756594" y="-308234"/>
            <a:ext cx="10729193"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816976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2250" fill="hold"/>
                                        <p:tgtEl>
                                          <p:spTgt spid="27"/>
                                        </p:tgtEl>
                                        <p:attrNameLst>
                                          <p:attrName>ppt_x</p:attrName>
                                        </p:attrNameLst>
                                      </p:cBhvr>
                                      <p:tavLst>
                                        <p:tav tm="0">
                                          <p:val>
                                            <p:strVal val="0-#ppt_w/2"/>
                                          </p:val>
                                        </p:tav>
                                        <p:tav tm="100000">
                                          <p:val>
                                            <p:strVal val="#ppt_x"/>
                                          </p:val>
                                        </p:tav>
                                      </p:tavLst>
                                    </p:anim>
                                    <p:anim calcmode="lin" valueType="num">
                                      <p:cBhvr additive="base">
                                        <p:cTn id="8" dur="2250" fill="hold"/>
                                        <p:tgtEl>
                                          <p:spTgt spid="27"/>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p:cTn id="11" dur="2250" fill="hold"/>
                                        <p:tgtEl>
                                          <p:spTgt spid="27"/>
                                        </p:tgtEl>
                                        <p:attrNameLst>
                                          <p:attrName>ppt_w</p:attrName>
                                        </p:attrNameLst>
                                      </p:cBhvr>
                                      <p:tavLst>
                                        <p:tav tm="0">
                                          <p:val>
                                            <p:strVal val="#ppt_w"/>
                                          </p:val>
                                        </p:tav>
                                        <p:tav tm="100000">
                                          <p:val>
                                            <p:strVal val="#ppt_w"/>
                                          </p:val>
                                        </p:tav>
                                      </p:tavLst>
                                    </p:anim>
                                    <p:anim calcmode="lin" valueType="num">
                                      <p:cBhvr>
                                        <p:cTn id="12" dur="2250" fill="hold"/>
                                        <p:tgtEl>
                                          <p:spTgt spid="27"/>
                                        </p:tgtEl>
                                        <p:attrNameLst>
                                          <p:attrName>ppt_h</p:attrName>
                                        </p:attrNameLst>
                                      </p:cBhvr>
                                      <p:tavLst>
                                        <p:tav tm="0" fmla="#ppt_h*sin(2.5*pi*$)">
                                          <p:val>
                                            <p:fltVal val="0"/>
                                          </p:val>
                                        </p:tav>
                                        <p:tav tm="100000">
                                          <p:val>
                                            <p:fltVal val="1"/>
                                          </p:val>
                                        </p:tav>
                                      </p:tavLst>
                                    </p:anim>
                                  </p:childTnLst>
                                </p:cTn>
                              </p:par>
                              <p:par>
                                <p:cTn id="13" presetID="2" presetClass="entr" presetSubtype="12" fill="hold" nodeType="withEffect">
                                  <p:stCondLst>
                                    <p:cond delay="0"/>
                                  </p:stCondLst>
                                  <p:childTnLst>
                                    <p:set>
                                      <p:cBhvr>
                                        <p:cTn id="14" dur="1" fill="hold">
                                          <p:stCondLst>
                                            <p:cond delay="0"/>
                                          </p:stCondLst>
                                        </p:cTn>
                                        <p:tgtEl>
                                          <p:spTgt spid="63"/>
                                        </p:tgtEl>
                                        <p:attrNameLst>
                                          <p:attrName>style.visibility</p:attrName>
                                        </p:attrNameLst>
                                      </p:cBhvr>
                                      <p:to>
                                        <p:strVal val="visible"/>
                                      </p:to>
                                    </p:set>
                                    <p:anim calcmode="lin" valueType="num">
                                      <p:cBhvr additive="base">
                                        <p:cTn id="15" dur="2250" fill="hold"/>
                                        <p:tgtEl>
                                          <p:spTgt spid="63"/>
                                        </p:tgtEl>
                                        <p:attrNameLst>
                                          <p:attrName>ppt_x</p:attrName>
                                        </p:attrNameLst>
                                      </p:cBhvr>
                                      <p:tavLst>
                                        <p:tav tm="0">
                                          <p:val>
                                            <p:strVal val="0-#ppt_w/2"/>
                                          </p:val>
                                        </p:tav>
                                        <p:tav tm="100000">
                                          <p:val>
                                            <p:strVal val="#ppt_x"/>
                                          </p:val>
                                        </p:tav>
                                      </p:tavLst>
                                    </p:anim>
                                    <p:anim calcmode="lin" valueType="num">
                                      <p:cBhvr additive="base">
                                        <p:cTn id="16" dur="2250" fill="hold"/>
                                        <p:tgtEl>
                                          <p:spTgt spid="63"/>
                                        </p:tgtEl>
                                        <p:attrNameLst>
                                          <p:attrName>ppt_y</p:attrName>
                                        </p:attrNameLst>
                                      </p:cBhvr>
                                      <p:tavLst>
                                        <p:tav tm="0">
                                          <p:val>
                                            <p:strVal val="1+#ppt_h/2"/>
                                          </p:val>
                                        </p:tav>
                                        <p:tav tm="100000">
                                          <p:val>
                                            <p:strVal val="#ppt_y"/>
                                          </p:val>
                                        </p:tav>
                                      </p:tavLst>
                                    </p:anim>
                                  </p:childTnLst>
                                </p:cTn>
                              </p:par>
                              <p:par>
                                <p:cTn id="17" presetID="19" presetClass="entr" presetSubtype="5" fill="hold" nodeType="withEffect">
                                  <p:stCondLst>
                                    <p:cond delay="0"/>
                                  </p:stCondLst>
                                  <p:childTnLst>
                                    <p:set>
                                      <p:cBhvr>
                                        <p:cTn id="18" dur="1" fill="hold">
                                          <p:stCondLst>
                                            <p:cond delay="0"/>
                                          </p:stCondLst>
                                        </p:cTn>
                                        <p:tgtEl>
                                          <p:spTgt spid="63"/>
                                        </p:tgtEl>
                                        <p:attrNameLst>
                                          <p:attrName>style.visibility</p:attrName>
                                        </p:attrNameLst>
                                      </p:cBhvr>
                                      <p:to>
                                        <p:strVal val="visible"/>
                                      </p:to>
                                    </p:set>
                                    <p:anim calcmode="lin" valueType="num">
                                      <p:cBhvr>
                                        <p:cTn id="19" dur="2250" fill="hold"/>
                                        <p:tgtEl>
                                          <p:spTgt spid="63"/>
                                        </p:tgtEl>
                                        <p:attrNameLst>
                                          <p:attrName>ppt_w</p:attrName>
                                        </p:attrNameLst>
                                      </p:cBhvr>
                                      <p:tavLst>
                                        <p:tav tm="0">
                                          <p:val>
                                            <p:strVal val="#ppt_w"/>
                                          </p:val>
                                        </p:tav>
                                        <p:tav tm="100000">
                                          <p:val>
                                            <p:strVal val="#ppt_w"/>
                                          </p:val>
                                        </p:tav>
                                      </p:tavLst>
                                    </p:anim>
                                    <p:anim calcmode="lin" valueType="num">
                                      <p:cBhvr>
                                        <p:cTn id="20" dur="2250" fill="hold"/>
                                        <p:tgtEl>
                                          <p:spTgt spid="63"/>
                                        </p:tgtEl>
                                        <p:attrNameLst>
                                          <p:attrName>ppt_h</p:attrName>
                                        </p:attrNameLst>
                                      </p:cBhvr>
                                      <p:tavLst>
                                        <p:tav tm="0" fmla="#ppt_h*sin(2.5*pi*$)">
                                          <p:val>
                                            <p:fltVal val="0"/>
                                          </p:val>
                                        </p:tav>
                                        <p:tav tm="100000">
                                          <p:val>
                                            <p:fltVal val="1"/>
                                          </p:val>
                                        </p:tav>
                                      </p:tavLst>
                                    </p:anim>
                                  </p:childTnLst>
                                </p:cTn>
                              </p:par>
                              <p:par>
                                <p:cTn id="21" presetID="2" presetClass="entr" presetSubtype="12" fill="hold" nodeType="withEffect">
                                  <p:stCondLst>
                                    <p:cond delay="0"/>
                                  </p:stCondLst>
                                  <p:childTnLst>
                                    <p:set>
                                      <p:cBhvr>
                                        <p:cTn id="22" dur="1" fill="hold">
                                          <p:stCondLst>
                                            <p:cond delay="0"/>
                                          </p:stCondLst>
                                        </p:cTn>
                                        <p:tgtEl>
                                          <p:spTgt spid="57"/>
                                        </p:tgtEl>
                                        <p:attrNameLst>
                                          <p:attrName>style.visibility</p:attrName>
                                        </p:attrNameLst>
                                      </p:cBhvr>
                                      <p:to>
                                        <p:strVal val="visible"/>
                                      </p:to>
                                    </p:set>
                                    <p:anim calcmode="lin" valueType="num">
                                      <p:cBhvr additive="base">
                                        <p:cTn id="23" dur="2250" fill="hold"/>
                                        <p:tgtEl>
                                          <p:spTgt spid="57"/>
                                        </p:tgtEl>
                                        <p:attrNameLst>
                                          <p:attrName>ppt_x</p:attrName>
                                        </p:attrNameLst>
                                      </p:cBhvr>
                                      <p:tavLst>
                                        <p:tav tm="0">
                                          <p:val>
                                            <p:strVal val="0-#ppt_w/2"/>
                                          </p:val>
                                        </p:tav>
                                        <p:tav tm="100000">
                                          <p:val>
                                            <p:strVal val="#ppt_x"/>
                                          </p:val>
                                        </p:tav>
                                      </p:tavLst>
                                    </p:anim>
                                    <p:anim calcmode="lin" valueType="num">
                                      <p:cBhvr additive="base">
                                        <p:cTn id="24" dur="2250" fill="hold"/>
                                        <p:tgtEl>
                                          <p:spTgt spid="57"/>
                                        </p:tgtEl>
                                        <p:attrNameLst>
                                          <p:attrName>ppt_y</p:attrName>
                                        </p:attrNameLst>
                                      </p:cBhvr>
                                      <p:tavLst>
                                        <p:tav tm="0">
                                          <p:val>
                                            <p:strVal val="1+#ppt_h/2"/>
                                          </p:val>
                                        </p:tav>
                                        <p:tav tm="100000">
                                          <p:val>
                                            <p:strVal val="#ppt_y"/>
                                          </p:val>
                                        </p:tav>
                                      </p:tavLst>
                                    </p:anim>
                                  </p:childTnLst>
                                </p:cTn>
                              </p:par>
                              <p:par>
                                <p:cTn id="25" presetID="19" presetClass="entr" presetSubtype="5" fill="hold" nodeType="withEffect">
                                  <p:stCondLst>
                                    <p:cond delay="0"/>
                                  </p:stCondLst>
                                  <p:childTnLst>
                                    <p:set>
                                      <p:cBhvr>
                                        <p:cTn id="26" dur="1" fill="hold">
                                          <p:stCondLst>
                                            <p:cond delay="0"/>
                                          </p:stCondLst>
                                        </p:cTn>
                                        <p:tgtEl>
                                          <p:spTgt spid="57"/>
                                        </p:tgtEl>
                                        <p:attrNameLst>
                                          <p:attrName>style.visibility</p:attrName>
                                        </p:attrNameLst>
                                      </p:cBhvr>
                                      <p:to>
                                        <p:strVal val="visible"/>
                                      </p:to>
                                    </p:set>
                                    <p:anim calcmode="lin" valueType="num">
                                      <p:cBhvr>
                                        <p:cTn id="27" dur="2250" fill="hold"/>
                                        <p:tgtEl>
                                          <p:spTgt spid="57"/>
                                        </p:tgtEl>
                                        <p:attrNameLst>
                                          <p:attrName>ppt_w</p:attrName>
                                        </p:attrNameLst>
                                      </p:cBhvr>
                                      <p:tavLst>
                                        <p:tav tm="0">
                                          <p:val>
                                            <p:strVal val="#ppt_w"/>
                                          </p:val>
                                        </p:tav>
                                        <p:tav tm="100000">
                                          <p:val>
                                            <p:strVal val="#ppt_w"/>
                                          </p:val>
                                        </p:tav>
                                      </p:tavLst>
                                    </p:anim>
                                    <p:anim calcmode="lin" valueType="num">
                                      <p:cBhvr>
                                        <p:cTn id="28" dur="2250" fill="hold"/>
                                        <p:tgtEl>
                                          <p:spTgt spid="57"/>
                                        </p:tgtEl>
                                        <p:attrNameLst>
                                          <p:attrName>ppt_h</p:attrName>
                                        </p:attrNameLst>
                                      </p:cBhvr>
                                      <p:tavLst>
                                        <p:tav tm="0" fmla="#ppt_h*sin(2.5*pi*$)">
                                          <p:val>
                                            <p:fltVal val="0"/>
                                          </p:val>
                                        </p:tav>
                                        <p:tav tm="100000">
                                          <p:val>
                                            <p:fltVal val="1"/>
                                          </p:val>
                                        </p:tav>
                                      </p:tavLst>
                                    </p:anim>
                                  </p:childTnLst>
                                </p:cTn>
                              </p:par>
                              <p:par>
                                <p:cTn id="29" presetID="2" presetClass="entr" presetSubtype="6" fill="hold" nodeType="withEffect">
                                  <p:stCondLst>
                                    <p:cond delay="0"/>
                                  </p:stCondLst>
                                  <p:childTnLst>
                                    <p:set>
                                      <p:cBhvr>
                                        <p:cTn id="30" dur="1" fill="hold">
                                          <p:stCondLst>
                                            <p:cond delay="0"/>
                                          </p:stCondLst>
                                        </p:cTn>
                                        <p:tgtEl>
                                          <p:spTgt spid="81"/>
                                        </p:tgtEl>
                                        <p:attrNameLst>
                                          <p:attrName>style.visibility</p:attrName>
                                        </p:attrNameLst>
                                      </p:cBhvr>
                                      <p:to>
                                        <p:strVal val="visible"/>
                                      </p:to>
                                    </p:set>
                                    <p:anim calcmode="lin" valueType="num">
                                      <p:cBhvr additive="base">
                                        <p:cTn id="31" dur="2250" fill="hold"/>
                                        <p:tgtEl>
                                          <p:spTgt spid="81"/>
                                        </p:tgtEl>
                                        <p:attrNameLst>
                                          <p:attrName>ppt_x</p:attrName>
                                        </p:attrNameLst>
                                      </p:cBhvr>
                                      <p:tavLst>
                                        <p:tav tm="0">
                                          <p:val>
                                            <p:strVal val="1+#ppt_w/2"/>
                                          </p:val>
                                        </p:tav>
                                        <p:tav tm="100000">
                                          <p:val>
                                            <p:strVal val="#ppt_x"/>
                                          </p:val>
                                        </p:tav>
                                      </p:tavLst>
                                    </p:anim>
                                    <p:anim calcmode="lin" valueType="num">
                                      <p:cBhvr additive="base">
                                        <p:cTn id="32" dur="2250" fill="hold"/>
                                        <p:tgtEl>
                                          <p:spTgt spid="81"/>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81"/>
                                        </p:tgtEl>
                                        <p:attrNameLst>
                                          <p:attrName>style.visibility</p:attrName>
                                        </p:attrNameLst>
                                      </p:cBhvr>
                                      <p:to>
                                        <p:strVal val="visible"/>
                                      </p:to>
                                    </p:set>
                                    <p:anim calcmode="lin" valueType="num">
                                      <p:cBhvr>
                                        <p:cTn id="35" dur="2250" fill="hold"/>
                                        <p:tgtEl>
                                          <p:spTgt spid="81"/>
                                        </p:tgtEl>
                                        <p:attrNameLst>
                                          <p:attrName>ppt_w</p:attrName>
                                        </p:attrNameLst>
                                      </p:cBhvr>
                                      <p:tavLst>
                                        <p:tav tm="0">
                                          <p:val>
                                            <p:strVal val="#ppt_w"/>
                                          </p:val>
                                        </p:tav>
                                        <p:tav tm="100000">
                                          <p:val>
                                            <p:strVal val="#ppt_w"/>
                                          </p:val>
                                        </p:tav>
                                      </p:tavLst>
                                    </p:anim>
                                    <p:anim calcmode="lin" valueType="num">
                                      <p:cBhvr>
                                        <p:cTn id="36" dur="2250" fill="hold"/>
                                        <p:tgtEl>
                                          <p:spTgt spid="81"/>
                                        </p:tgtEl>
                                        <p:attrNameLst>
                                          <p:attrName>ppt_h</p:attrName>
                                        </p:attrNameLst>
                                      </p:cBhvr>
                                      <p:tavLst>
                                        <p:tav tm="0" fmla="#ppt_h*sin(2.5*pi*$)">
                                          <p:val>
                                            <p:fltVal val="0"/>
                                          </p:val>
                                        </p:tav>
                                        <p:tav tm="100000">
                                          <p:val>
                                            <p:fltVal val="1"/>
                                          </p:val>
                                        </p:tav>
                                      </p:tavLst>
                                    </p:anim>
                                  </p:childTnLst>
                                </p:cTn>
                              </p:par>
                              <p:par>
                                <p:cTn id="37" presetID="2" presetClass="entr" presetSubtype="6" fill="hold" nodeType="withEffect">
                                  <p:stCondLst>
                                    <p:cond delay="0"/>
                                  </p:stCondLst>
                                  <p:childTnLst>
                                    <p:set>
                                      <p:cBhvr>
                                        <p:cTn id="38" dur="1" fill="hold">
                                          <p:stCondLst>
                                            <p:cond delay="0"/>
                                          </p:stCondLst>
                                        </p:cTn>
                                        <p:tgtEl>
                                          <p:spTgt spid="75"/>
                                        </p:tgtEl>
                                        <p:attrNameLst>
                                          <p:attrName>style.visibility</p:attrName>
                                        </p:attrNameLst>
                                      </p:cBhvr>
                                      <p:to>
                                        <p:strVal val="visible"/>
                                      </p:to>
                                    </p:set>
                                    <p:anim calcmode="lin" valueType="num">
                                      <p:cBhvr additive="base">
                                        <p:cTn id="39" dur="2250" fill="hold"/>
                                        <p:tgtEl>
                                          <p:spTgt spid="75"/>
                                        </p:tgtEl>
                                        <p:attrNameLst>
                                          <p:attrName>ppt_x</p:attrName>
                                        </p:attrNameLst>
                                      </p:cBhvr>
                                      <p:tavLst>
                                        <p:tav tm="0">
                                          <p:val>
                                            <p:strVal val="1+#ppt_w/2"/>
                                          </p:val>
                                        </p:tav>
                                        <p:tav tm="100000">
                                          <p:val>
                                            <p:strVal val="#ppt_x"/>
                                          </p:val>
                                        </p:tav>
                                      </p:tavLst>
                                    </p:anim>
                                    <p:anim calcmode="lin" valueType="num">
                                      <p:cBhvr additive="base">
                                        <p:cTn id="40" dur="2250" fill="hold"/>
                                        <p:tgtEl>
                                          <p:spTgt spid="75"/>
                                        </p:tgtEl>
                                        <p:attrNameLst>
                                          <p:attrName>ppt_y</p:attrName>
                                        </p:attrNameLst>
                                      </p:cBhvr>
                                      <p:tavLst>
                                        <p:tav tm="0">
                                          <p:val>
                                            <p:strVal val="1+#ppt_h/2"/>
                                          </p:val>
                                        </p:tav>
                                        <p:tav tm="100000">
                                          <p:val>
                                            <p:strVal val="#ppt_y"/>
                                          </p:val>
                                        </p:tav>
                                      </p:tavLst>
                                    </p:anim>
                                  </p:childTnLst>
                                </p:cTn>
                              </p:par>
                              <p:par>
                                <p:cTn id="41" presetID="19" presetClass="entr" presetSubtype="5" fill="hold" nodeType="withEffect">
                                  <p:stCondLst>
                                    <p:cond delay="0"/>
                                  </p:stCondLst>
                                  <p:childTnLst>
                                    <p:set>
                                      <p:cBhvr>
                                        <p:cTn id="42" dur="1" fill="hold">
                                          <p:stCondLst>
                                            <p:cond delay="0"/>
                                          </p:stCondLst>
                                        </p:cTn>
                                        <p:tgtEl>
                                          <p:spTgt spid="75"/>
                                        </p:tgtEl>
                                        <p:attrNameLst>
                                          <p:attrName>style.visibility</p:attrName>
                                        </p:attrNameLst>
                                      </p:cBhvr>
                                      <p:to>
                                        <p:strVal val="visible"/>
                                      </p:to>
                                    </p:set>
                                    <p:anim calcmode="lin" valueType="num">
                                      <p:cBhvr>
                                        <p:cTn id="43" dur="2250" fill="hold"/>
                                        <p:tgtEl>
                                          <p:spTgt spid="75"/>
                                        </p:tgtEl>
                                        <p:attrNameLst>
                                          <p:attrName>ppt_w</p:attrName>
                                        </p:attrNameLst>
                                      </p:cBhvr>
                                      <p:tavLst>
                                        <p:tav tm="0">
                                          <p:val>
                                            <p:strVal val="#ppt_w"/>
                                          </p:val>
                                        </p:tav>
                                        <p:tav tm="100000">
                                          <p:val>
                                            <p:strVal val="#ppt_w"/>
                                          </p:val>
                                        </p:tav>
                                      </p:tavLst>
                                    </p:anim>
                                    <p:anim calcmode="lin" valueType="num">
                                      <p:cBhvr>
                                        <p:cTn id="44" dur="2250" fill="hold"/>
                                        <p:tgtEl>
                                          <p:spTgt spid="75"/>
                                        </p:tgtEl>
                                        <p:attrNameLst>
                                          <p:attrName>ppt_h</p:attrName>
                                        </p:attrNameLst>
                                      </p:cBhvr>
                                      <p:tavLst>
                                        <p:tav tm="0" fmla="#ppt_h*sin(2.5*pi*$)">
                                          <p:val>
                                            <p:fltVal val="0"/>
                                          </p:val>
                                        </p:tav>
                                        <p:tav tm="100000">
                                          <p:val>
                                            <p:fltVal val="1"/>
                                          </p:val>
                                        </p:tav>
                                      </p:tavLst>
                                    </p:anim>
                                  </p:childTnLst>
                                </p:cTn>
                              </p:par>
                              <p:par>
                                <p:cTn id="45" presetID="2" presetClass="entr" presetSubtype="6" fill="hold" nodeType="withEffect">
                                  <p:stCondLst>
                                    <p:cond delay="0"/>
                                  </p:stCondLst>
                                  <p:childTnLst>
                                    <p:set>
                                      <p:cBhvr>
                                        <p:cTn id="46" dur="1" fill="hold">
                                          <p:stCondLst>
                                            <p:cond delay="0"/>
                                          </p:stCondLst>
                                        </p:cTn>
                                        <p:tgtEl>
                                          <p:spTgt spid="69"/>
                                        </p:tgtEl>
                                        <p:attrNameLst>
                                          <p:attrName>style.visibility</p:attrName>
                                        </p:attrNameLst>
                                      </p:cBhvr>
                                      <p:to>
                                        <p:strVal val="visible"/>
                                      </p:to>
                                    </p:set>
                                    <p:anim calcmode="lin" valueType="num">
                                      <p:cBhvr additive="base">
                                        <p:cTn id="47" dur="2250" fill="hold"/>
                                        <p:tgtEl>
                                          <p:spTgt spid="69"/>
                                        </p:tgtEl>
                                        <p:attrNameLst>
                                          <p:attrName>ppt_x</p:attrName>
                                        </p:attrNameLst>
                                      </p:cBhvr>
                                      <p:tavLst>
                                        <p:tav tm="0">
                                          <p:val>
                                            <p:strVal val="1+#ppt_w/2"/>
                                          </p:val>
                                        </p:tav>
                                        <p:tav tm="100000">
                                          <p:val>
                                            <p:strVal val="#ppt_x"/>
                                          </p:val>
                                        </p:tav>
                                      </p:tavLst>
                                    </p:anim>
                                    <p:anim calcmode="lin" valueType="num">
                                      <p:cBhvr additive="base">
                                        <p:cTn id="48" dur="2250" fill="hold"/>
                                        <p:tgtEl>
                                          <p:spTgt spid="69"/>
                                        </p:tgtEl>
                                        <p:attrNameLst>
                                          <p:attrName>ppt_y</p:attrName>
                                        </p:attrNameLst>
                                      </p:cBhvr>
                                      <p:tavLst>
                                        <p:tav tm="0">
                                          <p:val>
                                            <p:strVal val="1+#ppt_h/2"/>
                                          </p:val>
                                        </p:tav>
                                        <p:tav tm="100000">
                                          <p:val>
                                            <p:strVal val="#ppt_y"/>
                                          </p:val>
                                        </p:tav>
                                      </p:tavLst>
                                    </p:anim>
                                  </p:childTnLst>
                                </p:cTn>
                              </p:par>
                              <p:par>
                                <p:cTn id="49" presetID="19" presetClass="entr" presetSubtype="5" fill="hold" nodeType="withEffect">
                                  <p:stCondLst>
                                    <p:cond delay="0"/>
                                  </p:stCondLst>
                                  <p:childTnLst>
                                    <p:set>
                                      <p:cBhvr>
                                        <p:cTn id="50" dur="1" fill="hold">
                                          <p:stCondLst>
                                            <p:cond delay="0"/>
                                          </p:stCondLst>
                                        </p:cTn>
                                        <p:tgtEl>
                                          <p:spTgt spid="69"/>
                                        </p:tgtEl>
                                        <p:attrNameLst>
                                          <p:attrName>style.visibility</p:attrName>
                                        </p:attrNameLst>
                                      </p:cBhvr>
                                      <p:to>
                                        <p:strVal val="visible"/>
                                      </p:to>
                                    </p:set>
                                    <p:anim calcmode="lin" valueType="num">
                                      <p:cBhvr>
                                        <p:cTn id="51" dur="2250" fill="hold"/>
                                        <p:tgtEl>
                                          <p:spTgt spid="69"/>
                                        </p:tgtEl>
                                        <p:attrNameLst>
                                          <p:attrName>ppt_w</p:attrName>
                                        </p:attrNameLst>
                                      </p:cBhvr>
                                      <p:tavLst>
                                        <p:tav tm="0">
                                          <p:val>
                                            <p:strVal val="#ppt_w"/>
                                          </p:val>
                                        </p:tav>
                                        <p:tav tm="100000">
                                          <p:val>
                                            <p:strVal val="#ppt_w"/>
                                          </p:val>
                                        </p:tav>
                                      </p:tavLst>
                                    </p:anim>
                                    <p:anim calcmode="lin" valueType="num">
                                      <p:cBhvr>
                                        <p:cTn id="52" dur="2250" fill="hold"/>
                                        <p:tgtEl>
                                          <p:spTgt spid="69"/>
                                        </p:tgtEl>
                                        <p:attrNameLst>
                                          <p:attrName>ppt_h</p:attrName>
                                        </p:attrNameLst>
                                      </p:cBhvr>
                                      <p:tavLst>
                                        <p:tav tm="0" fmla="#ppt_h*sin(2.5*pi*$)">
                                          <p:val>
                                            <p:fltVal val="0"/>
                                          </p:val>
                                        </p:tav>
                                        <p:tav tm="100000">
                                          <p:val>
                                            <p:fltVal val="1"/>
                                          </p:val>
                                        </p:tav>
                                      </p:tavLst>
                                    </p:anim>
                                  </p:childTnLst>
                                </p:cTn>
                              </p:par>
                              <p:par>
                                <p:cTn id="53" presetID="2" presetClass="entr" presetSubtype="9" fill="hold" nodeType="withEffect">
                                  <p:stCondLst>
                                    <p:cond delay="0"/>
                                  </p:stCondLst>
                                  <p:childTnLst>
                                    <p:set>
                                      <p:cBhvr>
                                        <p:cTn id="54" dur="1" fill="hold">
                                          <p:stCondLst>
                                            <p:cond delay="0"/>
                                          </p:stCondLst>
                                        </p:cTn>
                                        <p:tgtEl>
                                          <p:spTgt spid="99"/>
                                        </p:tgtEl>
                                        <p:attrNameLst>
                                          <p:attrName>style.visibility</p:attrName>
                                        </p:attrNameLst>
                                      </p:cBhvr>
                                      <p:to>
                                        <p:strVal val="visible"/>
                                      </p:to>
                                    </p:set>
                                    <p:anim calcmode="lin" valueType="num">
                                      <p:cBhvr additive="base">
                                        <p:cTn id="55" dur="2250" fill="hold"/>
                                        <p:tgtEl>
                                          <p:spTgt spid="99"/>
                                        </p:tgtEl>
                                        <p:attrNameLst>
                                          <p:attrName>ppt_x</p:attrName>
                                        </p:attrNameLst>
                                      </p:cBhvr>
                                      <p:tavLst>
                                        <p:tav tm="0">
                                          <p:val>
                                            <p:strVal val="0-#ppt_w/2"/>
                                          </p:val>
                                        </p:tav>
                                        <p:tav tm="100000">
                                          <p:val>
                                            <p:strVal val="#ppt_x"/>
                                          </p:val>
                                        </p:tav>
                                      </p:tavLst>
                                    </p:anim>
                                    <p:anim calcmode="lin" valueType="num">
                                      <p:cBhvr additive="base">
                                        <p:cTn id="56" dur="2250" fill="hold"/>
                                        <p:tgtEl>
                                          <p:spTgt spid="99"/>
                                        </p:tgtEl>
                                        <p:attrNameLst>
                                          <p:attrName>ppt_y</p:attrName>
                                        </p:attrNameLst>
                                      </p:cBhvr>
                                      <p:tavLst>
                                        <p:tav tm="0">
                                          <p:val>
                                            <p:strVal val="0-#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99"/>
                                        </p:tgtEl>
                                        <p:attrNameLst>
                                          <p:attrName>style.visibility</p:attrName>
                                        </p:attrNameLst>
                                      </p:cBhvr>
                                      <p:to>
                                        <p:strVal val="visible"/>
                                      </p:to>
                                    </p:set>
                                    <p:anim calcmode="lin" valueType="num">
                                      <p:cBhvr>
                                        <p:cTn id="59" dur="2250" fill="hold"/>
                                        <p:tgtEl>
                                          <p:spTgt spid="99"/>
                                        </p:tgtEl>
                                        <p:attrNameLst>
                                          <p:attrName>ppt_w</p:attrName>
                                        </p:attrNameLst>
                                      </p:cBhvr>
                                      <p:tavLst>
                                        <p:tav tm="0">
                                          <p:val>
                                            <p:strVal val="#ppt_w"/>
                                          </p:val>
                                        </p:tav>
                                        <p:tav tm="100000">
                                          <p:val>
                                            <p:strVal val="#ppt_w"/>
                                          </p:val>
                                        </p:tav>
                                      </p:tavLst>
                                    </p:anim>
                                    <p:anim calcmode="lin" valueType="num">
                                      <p:cBhvr>
                                        <p:cTn id="60" dur="2250" fill="hold"/>
                                        <p:tgtEl>
                                          <p:spTgt spid="99"/>
                                        </p:tgtEl>
                                        <p:attrNameLst>
                                          <p:attrName>ppt_h</p:attrName>
                                        </p:attrNameLst>
                                      </p:cBhvr>
                                      <p:tavLst>
                                        <p:tav tm="0" fmla="#ppt_h*sin(2.5*pi*$)">
                                          <p:val>
                                            <p:fltVal val="0"/>
                                          </p:val>
                                        </p:tav>
                                        <p:tav tm="100000">
                                          <p:val>
                                            <p:fltVal val="1"/>
                                          </p:val>
                                        </p:tav>
                                      </p:tavLst>
                                    </p:anim>
                                  </p:childTnLst>
                                </p:cTn>
                              </p:par>
                              <p:par>
                                <p:cTn id="61" presetID="2" presetClass="entr" presetSubtype="9" fill="hold" nodeType="withEffect">
                                  <p:stCondLst>
                                    <p:cond delay="0"/>
                                  </p:stCondLst>
                                  <p:childTnLst>
                                    <p:set>
                                      <p:cBhvr>
                                        <p:cTn id="62" dur="1" fill="hold">
                                          <p:stCondLst>
                                            <p:cond delay="0"/>
                                          </p:stCondLst>
                                        </p:cTn>
                                        <p:tgtEl>
                                          <p:spTgt spid="93"/>
                                        </p:tgtEl>
                                        <p:attrNameLst>
                                          <p:attrName>style.visibility</p:attrName>
                                        </p:attrNameLst>
                                      </p:cBhvr>
                                      <p:to>
                                        <p:strVal val="visible"/>
                                      </p:to>
                                    </p:set>
                                    <p:anim calcmode="lin" valueType="num">
                                      <p:cBhvr additive="base">
                                        <p:cTn id="63" dur="2250" fill="hold"/>
                                        <p:tgtEl>
                                          <p:spTgt spid="93"/>
                                        </p:tgtEl>
                                        <p:attrNameLst>
                                          <p:attrName>ppt_x</p:attrName>
                                        </p:attrNameLst>
                                      </p:cBhvr>
                                      <p:tavLst>
                                        <p:tav tm="0">
                                          <p:val>
                                            <p:strVal val="0-#ppt_w/2"/>
                                          </p:val>
                                        </p:tav>
                                        <p:tav tm="100000">
                                          <p:val>
                                            <p:strVal val="#ppt_x"/>
                                          </p:val>
                                        </p:tav>
                                      </p:tavLst>
                                    </p:anim>
                                    <p:anim calcmode="lin" valueType="num">
                                      <p:cBhvr additive="base">
                                        <p:cTn id="64" dur="2250" fill="hold"/>
                                        <p:tgtEl>
                                          <p:spTgt spid="93"/>
                                        </p:tgtEl>
                                        <p:attrNameLst>
                                          <p:attrName>ppt_y</p:attrName>
                                        </p:attrNameLst>
                                      </p:cBhvr>
                                      <p:tavLst>
                                        <p:tav tm="0">
                                          <p:val>
                                            <p:strVal val="0-#ppt_h/2"/>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93"/>
                                        </p:tgtEl>
                                        <p:attrNameLst>
                                          <p:attrName>style.visibility</p:attrName>
                                        </p:attrNameLst>
                                      </p:cBhvr>
                                      <p:to>
                                        <p:strVal val="visible"/>
                                      </p:to>
                                    </p:set>
                                    <p:anim calcmode="lin" valueType="num">
                                      <p:cBhvr>
                                        <p:cTn id="67" dur="2250" fill="hold"/>
                                        <p:tgtEl>
                                          <p:spTgt spid="93"/>
                                        </p:tgtEl>
                                        <p:attrNameLst>
                                          <p:attrName>ppt_w</p:attrName>
                                        </p:attrNameLst>
                                      </p:cBhvr>
                                      <p:tavLst>
                                        <p:tav tm="0">
                                          <p:val>
                                            <p:strVal val="#ppt_w"/>
                                          </p:val>
                                        </p:tav>
                                        <p:tav tm="100000">
                                          <p:val>
                                            <p:strVal val="#ppt_w"/>
                                          </p:val>
                                        </p:tav>
                                      </p:tavLst>
                                    </p:anim>
                                    <p:anim calcmode="lin" valueType="num">
                                      <p:cBhvr>
                                        <p:cTn id="68" dur="2250" fill="hold"/>
                                        <p:tgtEl>
                                          <p:spTgt spid="93"/>
                                        </p:tgtEl>
                                        <p:attrNameLst>
                                          <p:attrName>ppt_h</p:attrName>
                                        </p:attrNameLst>
                                      </p:cBhvr>
                                      <p:tavLst>
                                        <p:tav tm="0" fmla="#ppt_h*sin(2.5*pi*$)">
                                          <p:val>
                                            <p:fltVal val="0"/>
                                          </p:val>
                                        </p:tav>
                                        <p:tav tm="100000">
                                          <p:val>
                                            <p:fltVal val="1"/>
                                          </p:val>
                                        </p:tav>
                                      </p:tavLst>
                                    </p:anim>
                                  </p:childTnLst>
                                </p:cTn>
                              </p:par>
                              <p:par>
                                <p:cTn id="69" presetID="2" presetClass="entr" presetSubtype="9" fill="hold" nodeType="withEffect">
                                  <p:stCondLst>
                                    <p:cond delay="0"/>
                                  </p:stCondLst>
                                  <p:childTnLst>
                                    <p:set>
                                      <p:cBhvr>
                                        <p:cTn id="70" dur="1" fill="hold">
                                          <p:stCondLst>
                                            <p:cond delay="0"/>
                                          </p:stCondLst>
                                        </p:cTn>
                                        <p:tgtEl>
                                          <p:spTgt spid="87"/>
                                        </p:tgtEl>
                                        <p:attrNameLst>
                                          <p:attrName>style.visibility</p:attrName>
                                        </p:attrNameLst>
                                      </p:cBhvr>
                                      <p:to>
                                        <p:strVal val="visible"/>
                                      </p:to>
                                    </p:set>
                                    <p:anim calcmode="lin" valueType="num">
                                      <p:cBhvr additive="base">
                                        <p:cTn id="71" dur="2250" fill="hold"/>
                                        <p:tgtEl>
                                          <p:spTgt spid="87"/>
                                        </p:tgtEl>
                                        <p:attrNameLst>
                                          <p:attrName>ppt_x</p:attrName>
                                        </p:attrNameLst>
                                      </p:cBhvr>
                                      <p:tavLst>
                                        <p:tav tm="0">
                                          <p:val>
                                            <p:strVal val="0-#ppt_w/2"/>
                                          </p:val>
                                        </p:tav>
                                        <p:tav tm="100000">
                                          <p:val>
                                            <p:strVal val="#ppt_x"/>
                                          </p:val>
                                        </p:tav>
                                      </p:tavLst>
                                    </p:anim>
                                    <p:anim calcmode="lin" valueType="num">
                                      <p:cBhvr additive="base">
                                        <p:cTn id="72" dur="2250" fill="hold"/>
                                        <p:tgtEl>
                                          <p:spTgt spid="87"/>
                                        </p:tgtEl>
                                        <p:attrNameLst>
                                          <p:attrName>ppt_y</p:attrName>
                                        </p:attrNameLst>
                                      </p:cBhvr>
                                      <p:tavLst>
                                        <p:tav tm="0">
                                          <p:val>
                                            <p:strVal val="0-#ppt_h/2"/>
                                          </p:val>
                                        </p:tav>
                                        <p:tav tm="100000">
                                          <p:val>
                                            <p:strVal val="#ppt_y"/>
                                          </p:val>
                                        </p:tav>
                                      </p:tavLst>
                                    </p:anim>
                                  </p:childTnLst>
                                </p:cTn>
                              </p:par>
                              <p:par>
                                <p:cTn id="73" presetID="19" presetClass="entr" presetSubtype="5" fill="hold" nodeType="withEffect">
                                  <p:stCondLst>
                                    <p:cond delay="0"/>
                                  </p:stCondLst>
                                  <p:childTnLst>
                                    <p:set>
                                      <p:cBhvr>
                                        <p:cTn id="74" dur="1" fill="hold">
                                          <p:stCondLst>
                                            <p:cond delay="0"/>
                                          </p:stCondLst>
                                        </p:cTn>
                                        <p:tgtEl>
                                          <p:spTgt spid="87"/>
                                        </p:tgtEl>
                                        <p:attrNameLst>
                                          <p:attrName>style.visibility</p:attrName>
                                        </p:attrNameLst>
                                      </p:cBhvr>
                                      <p:to>
                                        <p:strVal val="visible"/>
                                      </p:to>
                                    </p:set>
                                    <p:anim calcmode="lin" valueType="num">
                                      <p:cBhvr>
                                        <p:cTn id="75" dur="2250" fill="hold"/>
                                        <p:tgtEl>
                                          <p:spTgt spid="87"/>
                                        </p:tgtEl>
                                        <p:attrNameLst>
                                          <p:attrName>ppt_w</p:attrName>
                                        </p:attrNameLst>
                                      </p:cBhvr>
                                      <p:tavLst>
                                        <p:tav tm="0">
                                          <p:val>
                                            <p:strVal val="#ppt_w"/>
                                          </p:val>
                                        </p:tav>
                                        <p:tav tm="100000">
                                          <p:val>
                                            <p:strVal val="#ppt_w"/>
                                          </p:val>
                                        </p:tav>
                                      </p:tavLst>
                                    </p:anim>
                                    <p:anim calcmode="lin" valueType="num">
                                      <p:cBhvr>
                                        <p:cTn id="76" dur="2250" fill="hold"/>
                                        <p:tgtEl>
                                          <p:spTgt spid="87"/>
                                        </p:tgtEl>
                                        <p:attrNameLst>
                                          <p:attrName>ppt_h</p:attrName>
                                        </p:attrNameLst>
                                      </p:cBhvr>
                                      <p:tavLst>
                                        <p:tav tm="0" fmla="#ppt_h*sin(2.5*pi*$)">
                                          <p:val>
                                            <p:fltVal val="0"/>
                                          </p:val>
                                        </p:tav>
                                        <p:tav tm="100000">
                                          <p:val>
                                            <p:fltVal val="1"/>
                                          </p:val>
                                        </p:tav>
                                      </p:tavLst>
                                    </p:anim>
                                  </p:childTnLst>
                                </p:cTn>
                              </p:par>
                              <p:par>
                                <p:cTn id="77" presetID="2" presetClass="entr" presetSubtype="3" fill="hold" nodeType="withEffect">
                                  <p:stCondLst>
                                    <p:cond delay="0"/>
                                  </p:stCondLst>
                                  <p:childTnLst>
                                    <p:set>
                                      <p:cBhvr>
                                        <p:cTn id="78" dur="1" fill="hold">
                                          <p:stCondLst>
                                            <p:cond delay="0"/>
                                          </p:stCondLst>
                                        </p:cTn>
                                        <p:tgtEl>
                                          <p:spTgt spid="117"/>
                                        </p:tgtEl>
                                        <p:attrNameLst>
                                          <p:attrName>style.visibility</p:attrName>
                                        </p:attrNameLst>
                                      </p:cBhvr>
                                      <p:to>
                                        <p:strVal val="visible"/>
                                      </p:to>
                                    </p:set>
                                    <p:anim calcmode="lin" valueType="num">
                                      <p:cBhvr additive="base">
                                        <p:cTn id="79" dur="2250" fill="hold"/>
                                        <p:tgtEl>
                                          <p:spTgt spid="117"/>
                                        </p:tgtEl>
                                        <p:attrNameLst>
                                          <p:attrName>ppt_x</p:attrName>
                                        </p:attrNameLst>
                                      </p:cBhvr>
                                      <p:tavLst>
                                        <p:tav tm="0">
                                          <p:val>
                                            <p:strVal val="1+#ppt_w/2"/>
                                          </p:val>
                                        </p:tav>
                                        <p:tav tm="100000">
                                          <p:val>
                                            <p:strVal val="#ppt_x"/>
                                          </p:val>
                                        </p:tav>
                                      </p:tavLst>
                                    </p:anim>
                                    <p:anim calcmode="lin" valueType="num">
                                      <p:cBhvr additive="base">
                                        <p:cTn id="80" dur="2250" fill="hold"/>
                                        <p:tgtEl>
                                          <p:spTgt spid="117"/>
                                        </p:tgtEl>
                                        <p:attrNameLst>
                                          <p:attrName>ppt_y</p:attrName>
                                        </p:attrNameLst>
                                      </p:cBhvr>
                                      <p:tavLst>
                                        <p:tav tm="0">
                                          <p:val>
                                            <p:strVal val="0-#ppt_h/2"/>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117"/>
                                        </p:tgtEl>
                                        <p:attrNameLst>
                                          <p:attrName>style.visibility</p:attrName>
                                        </p:attrNameLst>
                                      </p:cBhvr>
                                      <p:to>
                                        <p:strVal val="visible"/>
                                      </p:to>
                                    </p:set>
                                    <p:anim calcmode="lin" valueType="num">
                                      <p:cBhvr>
                                        <p:cTn id="83" dur="2250" fill="hold"/>
                                        <p:tgtEl>
                                          <p:spTgt spid="117"/>
                                        </p:tgtEl>
                                        <p:attrNameLst>
                                          <p:attrName>ppt_w</p:attrName>
                                        </p:attrNameLst>
                                      </p:cBhvr>
                                      <p:tavLst>
                                        <p:tav tm="0">
                                          <p:val>
                                            <p:strVal val="#ppt_w"/>
                                          </p:val>
                                        </p:tav>
                                        <p:tav tm="100000">
                                          <p:val>
                                            <p:strVal val="#ppt_w"/>
                                          </p:val>
                                        </p:tav>
                                      </p:tavLst>
                                    </p:anim>
                                    <p:anim calcmode="lin" valueType="num">
                                      <p:cBhvr>
                                        <p:cTn id="84" dur="2250" fill="hold"/>
                                        <p:tgtEl>
                                          <p:spTgt spid="117"/>
                                        </p:tgtEl>
                                        <p:attrNameLst>
                                          <p:attrName>ppt_h</p:attrName>
                                        </p:attrNameLst>
                                      </p:cBhvr>
                                      <p:tavLst>
                                        <p:tav tm="0" fmla="#ppt_h*sin(2.5*pi*$)">
                                          <p:val>
                                            <p:fltVal val="0"/>
                                          </p:val>
                                        </p:tav>
                                        <p:tav tm="100000">
                                          <p:val>
                                            <p:fltVal val="1"/>
                                          </p:val>
                                        </p:tav>
                                      </p:tavLst>
                                    </p:anim>
                                  </p:childTnLst>
                                </p:cTn>
                              </p:par>
                              <p:par>
                                <p:cTn id="85" presetID="2" presetClass="entr" presetSubtype="3" fill="hold" nodeType="withEffect">
                                  <p:stCondLst>
                                    <p:cond delay="0"/>
                                  </p:stCondLst>
                                  <p:childTnLst>
                                    <p:set>
                                      <p:cBhvr>
                                        <p:cTn id="86" dur="1" fill="hold">
                                          <p:stCondLst>
                                            <p:cond delay="0"/>
                                          </p:stCondLst>
                                        </p:cTn>
                                        <p:tgtEl>
                                          <p:spTgt spid="111"/>
                                        </p:tgtEl>
                                        <p:attrNameLst>
                                          <p:attrName>style.visibility</p:attrName>
                                        </p:attrNameLst>
                                      </p:cBhvr>
                                      <p:to>
                                        <p:strVal val="visible"/>
                                      </p:to>
                                    </p:set>
                                    <p:anim calcmode="lin" valueType="num">
                                      <p:cBhvr additive="base">
                                        <p:cTn id="87" dur="2250" fill="hold"/>
                                        <p:tgtEl>
                                          <p:spTgt spid="111"/>
                                        </p:tgtEl>
                                        <p:attrNameLst>
                                          <p:attrName>ppt_x</p:attrName>
                                        </p:attrNameLst>
                                      </p:cBhvr>
                                      <p:tavLst>
                                        <p:tav tm="0">
                                          <p:val>
                                            <p:strVal val="1+#ppt_w/2"/>
                                          </p:val>
                                        </p:tav>
                                        <p:tav tm="100000">
                                          <p:val>
                                            <p:strVal val="#ppt_x"/>
                                          </p:val>
                                        </p:tav>
                                      </p:tavLst>
                                    </p:anim>
                                    <p:anim calcmode="lin" valueType="num">
                                      <p:cBhvr additive="base">
                                        <p:cTn id="88" dur="2250" fill="hold"/>
                                        <p:tgtEl>
                                          <p:spTgt spid="111"/>
                                        </p:tgtEl>
                                        <p:attrNameLst>
                                          <p:attrName>ppt_y</p:attrName>
                                        </p:attrNameLst>
                                      </p:cBhvr>
                                      <p:tavLst>
                                        <p:tav tm="0">
                                          <p:val>
                                            <p:strVal val="0-#ppt_h/2"/>
                                          </p:val>
                                        </p:tav>
                                        <p:tav tm="100000">
                                          <p:val>
                                            <p:strVal val="#ppt_y"/>
                                          </p:val>
                                        </p:tav>
                                      </p:tavLst>
                                    </p:anim>
                                  </p:childTnLst>
                                </p:cTn>
                              </p:par>
                              <p:par>
                                <p:cTn id="89" presetID="19" presetClass="entr" presetSubtype="5" fill="hold"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p:cTn id="91" dur="2250" fill="hold"/>
                                        <p:tgtEl>
                                          <p:spTgt spid="111"/>
                                        </p:tgtEl>
                                        <p:attrNameLst>
                                          <p:attrName>ppt_w</p:attrName>
                                        </p:attrNameLst>
                                      </p:cBhvr>
                                      <p:tavLst>
                                        <p:tav tm="0">
                                          <p:val>
                                            <p:strVal val="#ppt_w"/>
                                          </p:val>
                                        </p:tav>
                                        <p:tav tm="100000">
                                          <p:val>
                                            <p:strVal val="#ppt_w"/>
                                          </p:val>
                                        </p:tav>
                                      </p:tavLst>
                                    </p:anim>
                                    <p:anim calcmode="lin" valueType="num">
                                      <p:cBhvr>
                                        <p:cTn id="92" dur="2250" fill="hold"/>
                                        <p:tgtEl>
                                          <p:spTgt spid="111"/>
                                        </p:tgtEl>
                                        <p:attrNameLst>
                                          <p:attrName>ppt_h</p:attrName>
                                        </p:attrNameLst>
                                      </p:cBhvr>
                                      <p:tavLst>
                                        <p:tav tm="0" fmla="#ppt_h*sin(2.5*pi*$)">
                                          <p:val>
                                            <p:fltVal val="0"/>
                                          </p:val>
                                        </p:tav>
                                        <p:tav tm="100000">
                                          <p:val>
                                            <p:fltVal val="1"/>
                                          </p:val>
                                        </p:tav>
                                      </p:tavLst>
                                    </p:anim>
                                  </p:childTnLst>
                                </p:cTn>
                              </p:par>
                              <p:par>
                                <p:cTn id="93" presetID="2" presetClass="entr" presetSubtype="3" fill="hold" nodeType="withEffect">
                                  <p:stCondLst>
                                    <p:cond delay="0"/>
                                  </p:stCondLst>
                                  <p:childTnLst>
                                    <p:set>
                                      <p:cBhvr>
                                        <p:cTn id="94" dur="1" fill="hold">
                                          <p:stCondLst>
                                            <p:cond delay="0"/>
                                          </p:stCondLst>
                                        </p:cTn>
                                        <p:tgtEl>
                                          <p:spTgt spid="105"/>
                                        </p:tgtEl>
                                        <p:attrNameLst>
                                          <p:attrName>style.visibility</p:attrName>
                                        </p:attrNameLst>
                                      </p:cBhvr>
                                      <p:to>
                                        <p:strVal val="visible"/>
                                      </p:to>
                                    </p:set>
                                    <p:anim calcmode="lin" valueType="num">
                                      <p:cBhvr additive="base">
                                        <p:cTn id="95" dur="2250" fill="hold"/>
                                        <p:tgtEl>
                                          <p:spTgt spid="105"/>
                                        </p:tgtEl>
                                        <p:attrNameLst>
                                          <p:attrName>ppt_x</p:attrName>
                                        </p:attrNameLst>
                                      </p:cBhvr>
                                      <p:tavLst>
                                        <p:tav tm="0">
                                          <p:val>
                                            <p:strVal val="1+#ppt_w/2"/>
                                          </p:val>
                                        </p:tav>
                                        <p:tav tm="100000">
                                          <p:val>
                                            <p:strVal val="#ppt_x"/>
                                          </p:val>
                                        </p:tav>
                                      </p:tavLst>
                                    </p:anim>
                                    <p:anim calcmode="lin" valueType="num">
                                      <p:cBhvr additive="base">
                                        <p:cTn id="96" dur="2250" fill="hold"/>
                                        <p:tgtEl>
                                          <p:spTgt spid="105"/>
                                        </p:tgtEl>
                                        <p:attrNameLst>
                                          <p:attrName>ppt_y</p:attrName>
                                        </p:attrNameLst>
                                      </p:cBhvr>
                                      <p:tavLst>
                                        <p:tav tm="0">
                                          <p:val>
                                            <p:strVal val="0-#ppt_h/2"/>
                                          </p:val>
                                        </p:tav>
                                        <p:tav tm="100000">
                                          <p:val>
                                            <p:strVal val="#ppt_y"/>
                                          </p:val>
                                        </p:tav>
                                      </p:tavLst>
                                    </p:anim>
                                  </p:childTnLst>
                                </p:cTn>
                              </p:par>
                              <p:par>
                                <p:cTn id="97" presetID="19" presetClass="entr" presetSubtype="5" fill="hold" nodeType="withEffect">
                                  <p:stCondLst>
                                    <p:cond delay="0"/>
                                  </p:stCondLst>
                                  <p:childTnLst>
                                    <p:set>
                                      <p:cBhvr>
                                        <p:cTn id="98" dur="1" fill="hold">
                                          <p:stCondLst>
                                            <p:cond delay="0"/>
                                          </p:stCondLst>
                                        </p:cTn>
                                        <p:tgtEl>
                                          <p:spTgt spid="105"/>
                                        </p:tgtEl>
                                        <p:attrNameLst>
                                          <p:attrName>style.visibility</p:attrName>
                                        </p:attrNameLst>
                                      </p:cBhvr>
                                      <p:to>
                                        <p:strVal val="visible"/>
                                      </p:to>
                                    </p:set>
                                    <p:anim calcmode="lin" valueType="num">
                                      <p:cBhvr>
                                        <p:cTn id="99" dur="2250" fill="hold"/>
                                        <p:tgtEl>
                                          <p:spTgt spid="105"/>
                                        </p:tgtEl>
                                        <p:attrNameLst>
                                          <p:attrName>ppt_w</p:attrName>
                                        </p:attrNameLst>
                                      </p:cBhvr>
                                      <p:tavLst>
                                        <p:tav tm="0">
                                          <p:val>
                                            <p:strVal val="#ppt_w"/>
                                          </p:val>
                                        </p:tav>
                                        <p:tav tm="100000">
                                          <p:val>
                                            <p:strVal val="#ppt_w"/>
                                          </p:val>
                                        </p:tav>
                                      </p:tavLst>
                                    </p:anim>
                                    <p:anim calcmode="lin" valueType="num">
                                      <p:cBhvr>
                                        <p:cTn id="100" dur="2250" fill="hold"/>
                                        <p:tgtEl>
                                          <p:spTgt spid="105"/>
                                        </p:tgtEl>
                                        <p:attrNameLst>
                                          <p:attrName>ppt_h</p:attrName>
                                        </p:attrNameLst>
                                      </p:cBhvr>
                                      <p:tavLst>
                                        <p:tav tm="0" fmla="#ppt_h*sin(2.5*pi*$)">
                                          <p:val>
                                            <p:fltVal val="0"/>
                                          </p:val>
                                        </p:tav>
                                        <p:tav tm="100000">
                                          <p:val>
                                            <p:fltVal val="1"/>
                                          </p:val>
                                        </p:tav>
                                      </p:tavLst>
                                    </p:anim>
                                  </p:childTnLst>
                                </p:cTn>
                              </p:par>
                              <p:par>
                                <p:cTn id="101" presetID="2" presetClass="exit" presetSubtype="3" fill="hold" nodeType="withEffect">
                                  <p:stCondLst>
                                    <p:cond delay="0"/>
                                  </p:stCondLst>
                                  <p:childTnLst>
                                    <p:anim calcmode="lin" valueType="num">
                                      <p:cBhvr additive="base">
                                        <p:cTn id="102" dur="3500"/>
                                        <p:tgtEl>
                                          <p:spTgt spid="105"/>
                                        </p:tgtEl>
                                        <p:attrNameLst>
                                          <p:attrName>ppt_x</p:attrName>
                                        </p:attrNameLst>
                                      </p:cBhvr>
                                      <p:tavLst>
                                        <p:tav tm="0">
                                          <p:val>
                                            <p:strVal val="ppt_x"/>
                                          </p:val>
                                        </p:tav>
                                        <p:tav tm="100000">
                                          <p:val>
                                            <p:strVal val="1+ppt_w/2"/>
                                          </p:val>
                                        </p:tav>
                                      </p:tavLst>
                                    </p:anim>
                                    <p:anim calcmode="lin" valueType="num">
                                      <p:cBhvr additive="base">
                                        <p:cTn id="103" dur="3500"/>
                                        <p:tgtEl>
                                          <p:spTgt spid="105"/>
                                        </p:tgtEl>
                                        <p:attrNameLst>
                                          <p:attrName>ppt_y</p:attrName>
                                        </p:attrNameLst>
                                      </p:cBhvr>
                                      <p:tavLst>
                                        <p:tav tm="0">
                                          <p:val>
                                            <p:strVal val="ppt_y"/>
                                          </p:val>
                                        </p:tav>
                                        <p:tav tm="100000">
                                          <p:val>
                                            <p:strVal val="0-ppt_h/2"/>
                                          </p:val>
                                        </p:tav>
                                      </p:tavLst>
                                    </p:anim>
                                    <p:set>
                                      <p:cBhvr>
                                        <p:cTn id="104" dur="1" fill="hold">
                                          <p:stCondLst>
                                            <p:cond delay="3499"/>
                                          </p:stCondLst>
                                        </p:cTn>
                                        <p:tgtEl>
                                          <p:spTgt spid="105"/>
                                        </p:tgtEl>
                                        <p:attrNameLst>
                                          <p:attrName>style.visibility</p:attrName>
                                        </p:attrNameLst>
                                      </p:cBhvr>
                                      <p:to>
                                        <p:strVal val="hidden"/>
                                      </p:to>
                                    </p:set>
                                  </p:childTnLst>
                                </p:cTn>
                              </p:par>
                              <p:par>
                                <p:cTn id="105" presetID="19" presetClass="exit" presetSubtype="5" fill="hold" nodeType="withEffect">
                                  <p:stCondLst>
                                    <p:cond delay="0"/>
                                  </p:stCondLst>
                                  <p:childTnLst>
                                    <p:anim calcmode="lin" valueType="num">
                                      <p:cBhvr>
                                        <p:cTn id="106" dur="3500"/>
                                        <p:tgtEl>
                                          <p:spTgt spid="105"/>
                                        </p:tgtEl>
                                        <p:attrNameLst>
                                          <p:attrName>ppt_w</p:attrName>
                                        </p:attrNameLst>
                                      </p:cBhvr>
                                      <p:tavLst>
                                        <p:tav tm="0">
                                          <p:val>
                                            <p:strVal val="ppt_w"/>
                                          </p:val>
                                        </p:tav>
                                        <p:tav tm="100000">
                                          <p:val>
                                            <p:strVal val="ppt_w"/>
                                          </p:val>
                                        </p:tav>
                                      </p:tavLst>
                                    </p:anim>
                                    <p:anim calcmode="lin" valueType="num">
                                      <p:cBhvr>
                                        <p:cTn id="107" dur="3500"/>
                                        <p:tgtEl>
                                          <p:spTgt spid="10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8" dur="1" fill="hold">
                                          <p:stCondLst>
                                            <p:cond delay="3499"/>
                                          </p:stCondLst>
                                        </p:cTn>
                                        <p:tgtEl>
                                          <p:spTgt spid="105"/>
                                        </p:tgtEl>
                                        <p:attrNameLst>
                                          <p:attrName>style.visibility</p:attrName>
                                        </p:attrNameLst>
                                      </p:cBhvr>
                                      <p:to>
                                        <p:strVal val="hidden"/>
                                      </p:to>
                                    </p:set>
                                  </p:childTnLst>
                                </p:cTn>
                              </p:par>
                              <p:par>
                                <p:cTn id="109" presetID="2" presetClass="exit" presetSubtype="3" fill="hold" nodeType="withEffect">
                                  <p:stCondLst>
                                    <p:cond delay="0"/>
                                  </p:stCondLst>
                                  <p:childTnLst>
                                    <p:anim calcmode="lin" valueType="num">
                                      <p:cBhvr additive="base">
                                        <p:cTn id="110" dur="3500"/>
                                        <p:tgtEl>
                                          <p:spTgt spid="111"/>
                                        </p:tgtEl>
                                        <p:attrNameLst>
                                          <p:attrName>ppt_x</p:attrName>
                                        </p:attrNameLst>
                                      </p:cBhvr>
                                      <p:tavLst>
                                        <p:tav tm="0">
                                          <p:val>
                                            <p:strVal val="ppt_x"/>
                                          </p:val>
                                        </p:tav>
                                        <p:tav tm="100000">
                                          <p:val>
                                            <p:strVal val="1+ppt_w/2"/>
                                          </p:val>
                                        </p:tav>
                                      </p:tavLst>
                                    </p:anim>
                                    <p:anim calcmode="lin" valueType="num">
                                      <p:cBhvr additive="base">
                                        <p:cTn id="111" dur="3500"/>
                                        <p:tgtEl>
                                          <p:spTgt spid="111"/>
                                        </p:tgtEl>
                                        <p:attrNameLst>
                                          <p:attrName>ppt_y</p:attrName>
                                        </p:attrNameLst>
                                      </p:cBhvr>
                                      <p:tavLst>
                                        <p:tav tm="0">
                                          <p:val>
                                            <p:strVal val="ppt_y"/>
                                          </p:val>
                                        </p:tav>
                                        <p:tav tm="100000">
                                          <p:val>
                                            <p:strVal val="0-ppt_h/2"/>
                                          </p:val>
                                        </p:tav>
                                      </p:tavLst>
                                    </p:anim>
                                    <p:set>
                                      <p:cBhvr>
                                        <p:cTn id="112" dur="1" fill="hold">
                                          <p:stCondLst>
                                            <p:cond delay="3499"/>
                                          </p:stCondLst>
                                        </p:cTn>
                                        <p:tgtEl>
                                          <p:spTgt spid="111"/>
                                        </p:tgtEl>
                                        <p:attrNameLst>
                                          <p:attrName>style.visibility</p:attrName>
                                        </p:attrNameLst>
                                      </p:cBhvr>
                                      <p:to>
                                        <p:strVal val="hidden"/>
                                      </p:to>
                                    </p:set>
                                  </p:childTnLst>
                                </p:cTn>
                              </p:par>
                              <p:par>
                                <p:cTn id="113" presetID="19" presetClass="exit" presetSubtype="5" fill="hold" nodeType="withEffect">
                                  <p:stCondLst>
                                    <p:cond delay="0"/>
                                  </p:stCondLst>
                                  <p:childTnLst>
                                    <p:anim calcmode="lin" valueType="num">
                                      <p:cBhvr>
                                        <p:cTn id="114" dur="3500"/>
                                        <p:tgtEl>
                                          <p:spTgt spid="111"/>
                                        </p:tgtEl>
                                        <p:attrNameLst>
                                          <p:attrName>ppt_w</p:attrName>
                                        </p:attrNameLst>
                                      </p:cBhvr>
                                      <p:tavLst>
                                        <p:tav tm="0">
                                          <p:val>
                                            <p:strVal val="ppt_w"/>
                                          </p:val>
                                        </p:tav>
                                        <p:tav tm="100000">
                                          <p:val>
                                            <p:strVal val="ppt_w"/>
                                          </p:val>
                                        </p:tav>
                                      </p:tavLst>
                                    </p:anim>
                                    <p:anim calcmode="lin" valueType="num">
                                      <p:cBhvr>
                                        <p:cTn id="115" dur="3500"/>
                                        <p:tgtEl>
                                          <p:spTgt spid="1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3499"/>
                                          </p:stCondLst>
                                        </p:cTn>
                                        <p:tgtEl>
                                          <p:spTgt spid="111"/>
                                        </p:tgtEl>
                                        <p:attrNameLst>
                                          <p:attrName>style.visibility</p:attrName>
                                        </p:attrNameLst>
                                      </p:cBhvr>
                                      <p:to>
                                        <p:strVal val="hidden"/>
                                      </p:to>
                                    </p:set>
                                  </p:childTnLst>
                                </p:cTn>
                              </p:par>
                              <p:par>
                                <p:cTn id="117" presetID="2" presetClass="exit" presetSubtype="3" fill="hold" nodeType="withEffect">
                                  <p:stCondLst>
                                    <p:cond delay="0"/>
                                  </p:stCondLst>
                                  <p:childTnLst>
                                    <p:anim calcmode="lin" valueType="num">
                                      <p:cBhvr additive="base">
                                        <p:cTn id="118" dur="3500"/>
                                        <p:tgtEl>
                                          <p:spTgt spid="117"/>
                                        </p:tgtEl>
                                        <p:attrNameLst>
                                          <p:attrName>ppt_x</p:attrName>
                                        </p:attrNameLst>
                                      </p:cBhvr>
                                      <p:tavLst>
                                        <p:tav tm="0">
                                          <p:val>
                                            <p:strVal val="ppt_x"/>
                                          </p:val>
                                        </p:tav>
                                        <p:tav tm="100000">
                                          <p:val>
                                            <p:strVal val="1+ppt_w/2"/>
                                          </p:val>
                                        </p:tav>
                                      </p:tavLst>
                                    </p:anim>
                                    <p:anim calcmode="lin" valueType="num">
                                      <p:cBhvr additive="base">
                                        <p:cTn id="119" dur="3500"/>
                                        <p:tgtEl>
                                          <p:spTgt spid="117"/>
                                        </p:tgtEl>
                                        <p:attrNameLst>
                                          <p:attrName>ppt_y</p:attrName>
                                        </p:attrNameLst>
                                      </p:cBhvr>
                                      <p:tavLst>
                                        <p:tav tm="0">
                                          <p:val>
                                            <p:strVal val="ppt_y"/>
                                          </p:val>
                                        </p:tav>
                                        <p:tav tm="100000">
                                          <p:val>
                                            <p:strVal val="0-ppt_h/2"/>
                                          </p:val>
                                        </p:tav>
                                      </p:tavLst>
                                    </p:anim>
                                    <p:set>
                                      <p:cBhvr>
                                        <p:cTn id="120" dur="1" fill="hold">
                                          <p:stCondLst>
                                            <p:cond delay="3499"/>
                                          </p:stCondLst>
                                        </p:cTn>
                                        <p:tgtEl>
                                          <p:spTgt spid="117"/>
                                        </p:tgtEl>
                                        <p:attrNameLst>
                                          <p:attrName>style.visibility</p:attrName>
                                        </p:attrNameLst>
                                      </p:cBhvr>
                                      <p:to>
                                        <p:strVal val="hidden"/>
                                      </p:to>
                                    </p:set>
                                  </p:childTnLst>
                                </p:cTn>
                              </p:par>
                              <p:par>
                                <p:cTn id="121" presetID="19" presetClass="exit" presetSubtype="5" fill="hold" nodeType="withEffect">
                                  <p:stCondLst>
                                    <p:cond delay="0"/>
                                  </p:stCondLst>
                                  <p:childTnLst>
                                    <p:anim calcmode="lin" valueType="num">
                                      <p:cBhvr>
                                        <p:cTn id="122" dur="3500"/>
                                        <p:tgtEl>
                                          <p:spTgt spid="117"/>
                                        </p:tgtEl>
                                        <p:attrNameLst>
                                          <p:attrName>ppt_w</p:attrName>
                                        </p:attrNameLst>
                                      </p:cBhvr>
                                      <p:tavLst>
                                        <p:tav tm="0">
                                          <p:val>
                                            <p:strVal val="ppt_w"/>
                                          </p:val>
                                        </p:tav>
                                        <p:tav tm="100000">
                                          <p:val>
                                            <p:strVal val="ppt_w"/>
                                          </p:val>
                                        </p:tav>
                                      </p:tavLst>
                                    </p:anim>
                                    <p:anim calcmode="lin" valueType="num">
                                      <p:cBhvr>
                                        <p:cTn id="123" dur="3500"/>
                                        <p:tgtEl>
                                          <p:spTgt spid="1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4" dur="1" fill="hold">
                                          <p:stCondLst>
                                            <p:cond delay="3499"/>
                                          </p:stCondLst>
                                        </p:cTn>
                                        <p:tgtEl>
                                          <p:spTgt spid="117"/>
                                        </p:tgtEl>
                                        <p:attrNameLst>
                                          <p:attrName>style.visibility</p:attrName>
                                        </p:attrNameLst>
                                      </p:cBhvr>
                                      <p:to>
                                        <p:strVal val="hidden"/>
                                      </p:to>
                                    </p:set>
                                  </p:childTnLst>
                                </p:cTn>
                              </p:par>
                              <p:par>
                                <p:cTn id="125" presetID="2" presetClass="exit" presetSubtype="9" fill="hold" nodeType="withEffect">
                                  <p:stCondLst>
                                    <p:cond delay="0"/>
                                  </p:stCondLst>
                                  <p:childTnLst>
                                    <p:anim calcmode="lin" valueType="num">
                                      <p:cBhvr additive="base">
                                        <p:cTn id="126" dur="3500"/>
                                        <p:tgtEl>
                                          <p:spTgt spid="87"/>
                                        </p:tgtEl>
                                        <p:attrNameLst>
                                          <p:attrName>ppt_x</p:attrName>
                                        </p:attrNameLst>
                                      </p:cBhvr>
                                      <p:tavLst>
                                        <p:tav tm="0">
                                          <p:val>
                                            <p:strVal val="ppt_x"/>
                                          </p:val>
                                        </p:tav>
                                        <p:tav tm="100000">
                                          <p:val>
                                            <p:strVal val="0-ppt_w/2"/>
                                          </p:val>
                                        </p:tav>
                                      </p:tavLst>
                                    </p:anim>
                                    <p:anim calcmode="lin" valueType="num">
                                      <p:cBhvr additive="base">
                                        <p:cTn id="127" dur="3500"/>
                                        <p:tgtEl>
                                          <p:spTgt spid="87"/>
                                        </p:tgtEl>
                                        <p:attrNameLst>
                                          <p:attrName>ppt_y</p:attrName>
                                        </p:attrNameLst>
                                      </p:cBhvr>
                                      <p:tavLst>
                                        <p:tav tm="0">
                                          <p:val>
                                            <p:strVal val="ppt_y"/>
                                          </p:val>
                                        </p:tav>
                                        <p:tav tm="100000">
                                          <p:val>
                                            <p:strVal val="0-ppt_h/2"/>
                                          </p:val>
                                        </p:tav>
                                      </p:tavLst>
                                    </p:anim>
                                    <p:set>
                                      <p:cBhvr>
                                        <p:cTn id="128" dur="1" fill="hold">
                                          <p:stCondLst>
                                            <p:cond delay="3499"/>
                                          </p:stCondLst>
                                        </p:cTn>
                                        <p:tgtEl>
                                          <p:spTgt spid="87"/>
                                        </p:tgtEl>
                                        <p:attrNameLst>
                                          <p:attrName>style.visibility</p:attrName>
                                        </p:attrNameLst>
                                      </p:cBhvr>
                                      <p:to>
                                        <p:strVal val="hidden"/>
                                      </p:to>
                                    </p:set>
                                  </p:childTnLst>
                                </p:cTn>
                              </p:par>
                              <p:par>
                                <p:cTn id="129" presetID="19" presetClass="exit" presetSubtype="5" fill="hold" nodeType="withEffect">
                                  <p:stCondLst>
                                    <p:cond delay="0"/>
                                  </p:stCondLst>
                                  <p:childTnLst>
                                    <p:anim calcmode="lin" valueType="num">
                                      <p:cBhvr>
                                        <p:cTn id="130" dur="3500"/>
                                        <p:tgtEl>
                                          <p:spTgt spid="87"/>
                                        </p:tgtEl>
                                        <p:attrNameLst>
                                          <p:attrName>ppt_w</p:attrName>
                                        </p:attrNameLst>
                                      </p:cBhvr>
                                      <p:tavLst>
                                        <p:tav tm="0">
                                          <p:val>
                                            <p:strVal val="ppt_w"/>
                                          </p:val>
                                        </p:tav>
                                        <p:tav tm="100000">
                                          <p:val>
                                            <p:strVal val="ppt_w"/>
                                          </p:val>
                                        </p:tav>
                                      </p:tavLst>
                                    </p:anim>
                                    <p:anim calcmode="lin" valueType="num">
                                      <p:cBhvr>
                                        <p:cTn id="131" dur="3500"/>
                                        <p:tgtEl>
                                          <p:spTgt spid="8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2" dur="1" fill="hold">
                                          <p:stCondLst>
                                            <p:cond delay="3499"/>
                                          </p:stCondLst>
                                        </p:cTn>
                                        <p:tgtEl>
                                          <p:spTgt spid="87"/>
                                        </p:tgtEl>
                                        <p:attrNameLst>
                                          <p:attrName>style.visibility</p:attrName>
                                        </p:attrNameLst>
                                      </p:cBhvr>
                                      <p:to>
                                        <p:strVal val="hidden"/>
                                      </p:to>
                                    </p:set>
                                  </p:childTnLst>
                                </p:cTn>
                              </p:par>
                              <p:par>
                                <p:cTn id="133" presetID="2" presetClass="exit" presetSubtype="9" fill="hold" nodeType="withEffect">
                                  <p:stCondLst>
                                    <p:cond delay="0"/>
                                  </p:stCondLst>
                                  <p:childTnLst>
                                    <p:anim calcmode="lin" valueType="num">
                                      <p:cBhvr additive="base">
                                        <p:cTn id="134" dur="3500"/>
                                        <p:tgtEl>
                                          <p:spTgt spid="93"/>
                                        </p:tgtEl>
                                        <p:attrNameLst>
                                          <p:attrName>ppt_x</p:attrName>
                                        </p:attrNameLst>
                                      </p:cBhvr>
                                      <p:tavLst>
                                        <p:tav tm="0">
                                          <p:val>
                                            <p:strVal val="ppt_x"/>
                                          </p:val>
                                        </p:tav>
                                        <p:tav tm="100000">
                                          <p:val>
                                            <p:strVal val="0-ppt_w/2"/>
                                          </p:val>
                                        </p:tav>
                                      </p:tavLst>
                                    </p:anim>
                                    <p:anim calcmode="lin" valueType="num">
                                      <p:cBhvr additive="base">
                                        <p:cTn id="135" dur="3500"/>
                                        <p:tgtEl>
                                          <p:spTgt spid="93"/>
                                        </p:tgtEl>
                                        <p:attrNameLst>
                                          <p:attrName>ppt_y</p:attrName>
                                        </p:attrNameLst>
                                      </p:cBhvr>
                                      <p:tavLst>
                                        <p:tav tm="0">
                                          <p:val>
                                            <p:strVal val="ppt_y"/>
                                          </p:val>
                                        </p:tav>
                                        <p:tav tm="100000">
                                          <p:val>
                                            <p:strVal val="0-ppt_h/2"/>
                                          </p:val>
                                        </p:tav>
                                      </p:tavLst>
                                    </p:anim>
                                    <p:set>
                                      <p:cBhvr>
                                        <p:cTn id="136" dur="1" fill="hold">
                                          <p:stCondLst>
                                            <p:cond delay="3499"/>
                                          </p:stCondLst>
                                        </p:cTn>
                                        <p:tgtEl>
                                          <p:spTgt spid="93"/>
                                        </p:tgtEl>
                                        <p:attrNameLst>
                                          <p:attrName>style.visibility</p:attrName>
                                        </p:attrNameLst>
                                      </p:cBhvr>
                                      <p:to>
                                        <p:strVal val="hidden"/>
                                      </p:to>
                                    </p:set>
                                  </p:childTnLst>
                                </p:cTn>
                              </p:par>
                              <p:par>
                                <p:cTn id="137" presetID="19" presetClass="exit" presetSubtype="5" fill="hold" nodeType="withEffect">
                                  <p:stCondLst>
                                    <p:cond delay="0"/>
                                  </p:stCondLst>
                                  <p:childTnLst>
                                    <p:anim calcmode="lin" valueType="num">
                                      <p:cBhvr>
                                        <p:cTn id="138" dur="3500"/>
                                        <p:tgtEl>
                                          <p:spTgt spid="93"/>
                                        </p:tgtEl>
                                        <p:attrNameLst>
                                          <p:attrName>ppt_w</p:attrName>
                                        </p:attrNameLst>
                                      </p:cBhvr>
                                      <p:tavLst>
                                        <p:tav tm="0">
                                          <p:val>
                                            <p:strVal val="ppt_w"/>
                                          </p:val>
                                        </p:tav>
                                        <p:tav tm="100000">
                                          <p:val>
                                            <p:strVal val="ppt_w"/>
                                          </p:val>
                                        </p:tav>
                                      </p:tavLst>
                                    </p:anim>
                                    <p:anim calcmode="lin" valueType="num">
                                      <p:cBhvr>
                                        <p:cTn id="139" dur="3500"/>
                                        <p:tgtEl>
                                          <p:spTgt spid="9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0" dur="1" fill="hold">
                                          <p:stCondLst>
                                            <p:cond delay="3499"/>
                                          </p:stCondLst>
                                        </p:cTn>
                                        <p:tgtEl>
                                          <p:spTgt spid="93"/>
                                        </p:tgtEl>
                                        <p:attrNameLst>
                                          <p:attrName>style.visibility</p:attrName>
                                        </p:attrNameLst>
                                      </p:cBhvr>
                                      <p:to>
                                        <p:strVal val="hidden"/>
                                      </p:to>
                                    </p:set>
                                  </p:childTnLst>
                                </p:cTn>
                              </p:par>
                              <p:par>
                                <p:cTn id="141" presetID="2" presetClass="exit" presetSubtype="9" fill="hold" nodeType="withEffect">
                                  <p:stCondLst>
                                    <p:cond delay="0"/>
                                  </p:stCondLst>
                                  <p:childTnLst>
                                    <p:anim calcmode="lin" valueType="num">
                                      <p:cBhvr additive="base">
                                        <p:cTn id="142" dur="3500"/>
                                        <p:tgtEl>
                                          <p:spTgt spid="99"/>
                                        </p:tgtEl>
                                        <p:attrNameLst>
                                          <p:attrName>ppt_x</p:attrName>
                                        </p:attrNameLst>
                                      </p:cBhvr>
                                      <p:tavLst>
                                        <p:tav tm="0">
                                          <p:val>
                                            <p:strVal val="ppt_x"/>
                                          </p:val>
                                        </p:tav>
                                        <p:tav tm="100000">
                                          <p:val>
                                            <p:strVal val="0-ppt_w/2"/>
                                          </p:val>
                                        </p:tav>
                                      </p:tavLst>
                                    </p:anim>
                                    <p:anim calcmode="lin" valueType="num">
                                      <p:cBhvr additive="base">
                                        <p:cTn id="143" dur="3500"/>
                                        <p:tgtEl>
                                          <p:spTgt spid="99"/>
                                        </p:tgtEl>
                                        <p:attrNameLst>
                                          <p:attrName>ppt_y</p:attrName>
                                        </p:attrNameLst>
                                      </p:cBhvr>
                                      <p:tavLst>
                                        <p:tav tm="0">
                                          <p:val>
                                            <p:strVal val="ppt_y"/>
                                          </p:val>
                                        </p:tav>
                                        <p:tav tm="100000">
                                          <p:val>
                                            <p:strVal val="0-ppt_h/2"/>
                                          </p:val>
                                        </p:tav>
                                      </p:tavLst>
                                    </p:anim>
                                    <p:set>
                                      <p:cBhvr>
                                        <p:cTn id="144" dur="1" fill="hold">
                                          <p:stCondLst>
                                            <p:cond delay="3499"/>
                                          </p:stCondLst>
                                        </p:cTn>
                                        <p:tgtEl>
                                          <p:spTgt spid="99"/>
                                        </p:tgtEl>
                                        <p:attrNameLst>
                                          <p:attrName>style.visibility</p:attrName>
                                        </p:attrNameLst>
                                      </p:cBhvr>
                                      <p:to>
                                        <p:strVal val="hidden"/>
                                      </p:to>
                                    </p:set>
                                  </p:childTnLst>
                                </p:cTn>
                              </p:par>
                              <p:par>
                                <p:cTn id="145" presetID="19" presetClass="exit" presetSubtype="5" fill="hold" nodeType="withEffect">
                                  <p:stCondLst>
                                    <p:cond delay="0"/>
                                  </p:stCondLst>
                                  <p:childTnLst>
                                    <p:anim calcmode="lin" valueType="num">
                                      <p:cBhvr>
                                        <p:cTn id="146" dur="3500"/>
                                        <p:tgtEl>
                                          <p:spTgt spid="99"/>
                                        </p:tgtEl>
                                        <p:attrNameLst>
                                          <p:attrName>ppt_w</p:attrName>
                                        </p:attrNameLst>
                                      </p:cBhvr>
                                      <p:tavLst>
                                        <p:tav tm="0">
                                          <p:val>
                                            <p:strVal val="ppt_w"/>
                                          </p:val>
                                        </p:tav>
                                        <p:tav tm="100000">
                                          <p:val>
                                            <p:strVal val="ppt_w"/>
                                          </p:val>
                                        </p:tav>
                                      </p:tavLst>
                                    </p:anim>
                                    <p:anim calcmode="lin" valueType="num">
                                      <p:cBhvr>
                                        <p:cTn id="147" dur="3500"/>
                                        <p:tgtEl>
                                          <p:spTgt spid="9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8" dur="1" fill="hold">
                                          <p:stCondLst>
                                            <p:cond delay="3499"/>
                                          </p:stCondLst>
                                        </p:cTn>
                                        <p:tgtEl>
                                          <p:spTgt spid="99"/>
                                        </p:tgtEl>
                                        <p:attrNameLst>
                                          <p:attrName>style.visibility</p:attrName>
                                        </p:attrNameLst>
                                      </p:cBhvr>
                                      <p:to>
                                        <p:strVal val="hidden"/>
                                      </p:to>
                                    </p:set>
                                  </p:childTnLst>
                                </p:cTn>
                              </p:par>
                              <p:par>
                                <p:cTn id="149" presetID="2" presetClass="exit" presetSubtype="6" fill="hold" nodeType="withEffect">
                                  <p:stCondLst>
                                    <p:cond delay="0"/>
                                  </p:stCondLst>
                                  <p:childTnLst>
                                    <p:anim calcmode="lin" valueType="num">
                                      <p:cBhvr additive="base">
                                        <p:cTn id="150" dur="3500"/>
                                        <p:tgtEl>
                                          <p:spTgt spid="69"/>
                                        </p:tgtEl>
                                        <p:attrNameLst>
                                          <p:attrName>ppt_x</p:attrName>
                                        </p:attrNameLst>
                                      </p:cBhvr>
                                      <p:tavLst>
                                        <p:tav tm="0">
                                          <p:val>
                                            <p:strVal val="ppt_x"/>
                                          </p:val>
                                        </p:tav>
                                        <p:tav tm="100000">
                                          <p:val>
                                            <p:strVal val="1+ppt_w/2"/>
                                          </p:val>
                                        </p:tav>
                                      </p:tavLst>
                                    </p:anim>
                                    <p:anim calcmode="lin" valueType="num">
                                      <p:cBhvr additive="base">
                                        <p:cTn id="151" dur="3500"/>
                                        <p:tgtEl>
                                          <p:spTgt spid="69"/>
                                        </p:tgtEl>
                                        <p:attrNameLst>
                                          <p:attrName>ppt_y</p:attrName>
                                        </p:attrNameLst>
                                      </p:cBhvr>
                                      <p:tavLst>
                                        <p:tav tm="0">
                                          <p:val>
                                            <p:strVal val="ppt_y"/>
                                          </p:val>
                                        </p:tav>
                                        <p:tav tm="100000">
                                          <p:val>
                                            <p:strVal val="1+ppt_h/2"/>
                                          </p:val>
                                        </p:tav>
                                      </p:tavLst>
                                    </p:anim>
                                    <p:set>
                                      <p:cBhvr>
                                        <p:cTn id="152" dur="1" fill="hold">
                                          <p:stCondLst>
                                            <p:cond delay="3499"/>
                                          </p:stCondLst>
                                        </p:cTn>
                                        <p:tgtEl>
                                          <p:spTgt spid="69"/>
                                        </p:tgtEl>
                                        <p:attrNameLst>
                                          <p:attrName>style.visibility</p:attrName>
                                        </p:attrNameLst>
                                      </p:cBhvr>
                                      <p:to>
                                        <p:strVal val="hidden"/>
                                      </p:to>
                                    </p:set>
                                  </p:childTnLst>
                                </p:cTn>
                              </p:par>
                              <p:par>
                                <p:cTn id="153" presetID="19" presetClass="exit" presetSubtype="5" fill="hold" nodeType="withEffect">
                                  <p:stCondLst>
                                    <p:cond delay="0"/>
                                  </p:stCondLst>
                                  <p:childTnLst>
                                    <p:anim calcmode="lin" valueType="num">
                                      <p:cBhvr>
                                        <p:cTn id="154" dur="3500"/>
                                        <p:tgtEl>
                                          <p:spTgt spid="69"/>
                                        </p:tgtEl>
                                        <p:attrNameLst>
                                          <p:attrName>ppt_w</p:attrName>
                                        </p:attrNameLst>
                                      </p:cBhvr>
                                      <p:tavLst>
                                        <p:tav tm="0">
                                          <p:val>
                                            <p:strVal val="ppt_w"/>
                                          </p:val>
                                        </p:tav>
                                        <p:tav tm="100000">
                                          <p:val>
                                            <p:strVal val="ppt_w"/>
                                          </p:val>
                                        </p:tav>
                                      </p:tavLst>
                                    </p:anim>
                                    <p:anim calcmode="lin" valueType="num">
                                      <p:cBhvr>
                                        <p:cTn id="155" dur="3500"/>
                                        <p:tgtEl>
                                          <p:spTgt spid="6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6" dur="1" fill="hold">
                                          <p:stCondLst>
                                            <p:cond delay="3499"/>
                                          </p:stCondLst>
                                        </p:cTn>
                                        <p:tgtEl>
                                          <p:spTgt spid="69"/>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3500"/>
                                        <p:tgtEl>
                                          <p:spTgt spid="75"/>
                                        </p:tgtEl>
                                        <p:attrNameLst>
                                          <p:attrName>ppt_x</p:attrName>
                                        </p:attrNameLst>
                                      </p:cBhvr>
                                      <p:tavLst>
                                        <p:tav tm="0">
                                          <p:val>
                                            <p:strVal val="ppt_x"/>
                                          </p:val>
                                        </p:tav>
                                        <p:tav tm="100000">
                                          <p:val>
                                            <p:strVal val="1+ppt_w/2"/>
                                          </p:val>
                                        </p:tav>
                                      </p:tavLst>
                                    </p:anim>
                                    <p:anim calcmode="lin" valueType="num">
                                      <p:cBhvr additive="base">
                                        <p:cTn id="159" dur="3500"/>
                                        <p:tgtEl>
                                          <p:spTgt spid="75"/>
                                        </p:tgtEl>
                                        <p:attrNameLst>
                                          <p:attrName>ppt_y</p:attrName>
                                        </p:attrNameLst>
                                      </p:cBhvr>
                                      <p:tavLst>
                                        <p:tav tm="0">
                                          <p:val>
                                            <p:strVal val="ppt_y"/>
                                          </p:val>
                                        </p:tav>
                                        <p:tav tm="100000">
                                          <p:val>
                                            <p:strVal val="1+ppt_h/2"/>
                                          </p:val>
                                        </p:tav>
                                      </p:tavLst>
                                    </p:anim>
                                    <p:set>
                                      <p:cBhvr>
                                        <p:cTn id="160" dur="1" fill="hold">
                                          <p:stCondLst>
                                            <p:cond delay="3499"/>
                                          </p:stCondLst>
                                        </p:cTn>
                                        <p:tgtEl>
                                          <p:spTgt spid="75"/>
                                        </p:tgtEl>
                                        <p:attrNameLst>
                                          <p:attrName>style.visibility</p:attrName>
                                        </p:attrNameLst>
                                      </p:cBhvr>
                                      <p:to>
                                        <p:strVal val="hidden"/>
                                      </p:to>
                                    </p:set>
                                  </p:childTnLst>
                                </p:cTn>
                              </p:par>
                              <p:par>
                                <p:cTn id="161" presetID="19" presetClass="exit" presetSubtype="5" fill="hold" nodeType="withEffect">
                                  <p:stCondLst>
                                    <p:cond delay="0"/>
                                  </p:stCondLst>
                                  <p:childTnLst>
                                    <p:anim calcmode="lin" valueType="num">
                                      <p:cBhvr>
                                        <p:cTn id="162" dur="3500"/>
                                        <p:tgtEl>
                                          <p:spTgt spid="75"/>
                                        </p:tgtEl>
                                        <p:attrNameLst>
                                          <p:attrName>ppt_w</p:attrName>
                                        </p:attrNameLst>
                                      </p:cBhvr>
                                      <p:tavLst>
                                        <p:tav tm="0">
                                          <p:val>
                                            <p:strVal val="ppt_w"/>
                                          </p:val>
                                        </p:tav>
                                        <p:tav tm="100000">
                                          <p:val>
                                            <p:strVal val="ppt_w"/>
                                          </p:val>
                                        </p:tav>
                                      </p:tavLst>
                                    </p:anim>
                                    <p:anim calcmode="lin" valueType="num">
                                      <p:cBhvr>
                                        <p:cTn id="163" dur="3500"/>
                                        <p:tgtEl>
                                          <p:spTgt spid="7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4" dur="1" fill="hold">
                                          <p:stCondLst>
                                            <p:cond delay="3499"/>
                                          </p:stCondLst>
                                        </p:cTn>
                                        <p:tgtEl>
                                          <p:spTgt spid="75"/>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3500"/>
                                        <p:tgtEl>
                                          <p:spTgt spid="81"/>
                                        </p:tgtEl>
                                        <p:attrNameLst>
                                          <p:attrName>ppt_x</p:attrName>
                                        </p:attrNameLst>
                                      </p:cBhvr>
                                      <p:tavLst>
                                        <p:tav tm="0">
                                          <p:val>
                                            <p:strVal val="ppt_x"/>
                                          </p:val>
                                        </p:tav>
                                        <p:tav tm="100000">
                                          <p:val>
                                            <p:strVal val="1+ppt_w/2"/>
                                          </p:val>
                                        </p:tav>
                                      </p:tavLst>
                                    </p:anim>
                                    <p:anim calcmode="lin" valueType="num">
                                      <p:cBhvr additive="base">
                                        <p:cTn id="167" dur="3500"/>
                                        <p:tgtEl>
                                          <p:spTgt spid="81"/>
                                        </p:tgtEl>
                                        <p:attrNameLst>
                                          <p:attrName>ppt_y</p:attrName>
                                        </p:attrNameLst>
                                      </p:cBhvr>
                                      <p:tavLst>
                                        <p:tav tm="0">
                                          <p:val>
                                            <p:strVal val="ppt_y"/>
                                          </p:val>
                                        </p:tav>
                                        <p:tav tm="100000">
                                          <p:val>
                                            <p:strVal val="1+ppt_h/2"/>
                                          </p:val>
                                        </p:tav>
                                      </p:tavLst>
                                    </p:anim>
                                    <p:set>
                                      <p:cBhvr>
                                        <p:cTn id="168" dur="1" fill="hold">
                                          <p:stCondLst>
                                            <p:cond delay="3499"/>
                                          </p:stCondLst>
                                        </p:cTn>
                                        <p:tgtEl>
                                          <p:spTgt spid="81"/>
                                        </p:tgtEl>
                                        <p:attrNameLst>
                                          <p:attrName>style.visibility</p:attrName>
                                        </p:attrNameLst>
                                      </p:cBhvr>
                                      <p:to>
                                        <p:strVal val="hidden"/>
                                      </p:to>
                                    </p:set>
                                  </p:childTnLst>
                                </p:cTn>
                              </p:par>
                              <p:par>
                                <p:cTn id="169" presetID="19" presetClass="exit" presetSubtype="5" fill="hold" nodeType="withEffect">
                                  <p:stCondLst>
                                    <p:cond delay="0"/>
                                  </p:stCondLst>
                                  <p:childTnLst>
                                    <p:anim calcmode="lin" valueType="num">
                                      <p:cBhvr>
                                        <p:cTn id="170" dur="3500"/>
                                        <p:tgtEl>
                                          <p:spTgt spid="81"/>
                                        </p:tgtEl>
                                        <p:attrNameLst>
                                          <p:attrName>ppt_w</p:attrName>
                                        </p:attrNameLst>
                                      </p:cBhvr>
                                      <p:tavLst>
                                        <p:tav tm="0">
                                          <p:val>
                                            <p:strVal val="ppt_w"/>
                                          </p:val>
                                        </p:tav>
                                        <p:tav tm="100000">
                                          <p:val>
                                            <p:strVal val="ppt_w"/>
                                          </p:val>
                                        </p:tav>
                                      </p:tavLst>
                                    </p:anim>
                                    <p:anim calcmode="lin" valueType="num">
                                      <p:cBhvr>
                                        <p:cTn id="171" dur="3500"/>
                                        <p:tgtEl>
                                          <p:spTgt spid="8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2" dur="1" fill="hold">
                                          <p:stCondLst>
                                            <p:cond delay="3499"/>
                                          </p:stCondLst>
                                        </p:cTn>
                                        <p:tgtEl>
                                          <p:spTgt spid="81"/>
                                        </p:tgtEl>
                                        <p:attrNameLst>
                                          <p:attrName>style.visibility</p:attrName>
                                        </p:attrNameLst>
                                      </p:cBhvr>
                                      <p:to>
                                        <p:strVal val="hidden"/>
                                      </p:to>
                                    </p:set>
                                  </p:childTnLst>
                                </p:cTn>
                              </p:par>
                              <p:par>
                                <p:cTn id="173" presetID="2" presetClass="exit" presetSubtype="12" fill="hold" nodeType="withEffect">
                                  <p:stCondLst>
                                    <p:cond delay="0"/>
                                  </p:stCondLst>
                                  <p:childTnLst>
                                    <p:anim calcmode="lin" valueType="num">
                                      <p:cBhvr additive="base">
                                        <p:cTn id="174" dur="3500"/>
                                        <p:tgtEl>
                                          <p:spTgt spid="57"/>
                                        </p:tgtEl>
                                        <p:attrNameLst>
                                          <p:attrName>ppt_x</p:attrName>
                                        </p:attrNameLst>
                                      </p:cBhvr>
                                      <p:tavLst>
                                        <p:tav tm="0">
                                          <p:val>
                                            <p:strVal val="ppt_x"/>
                                          </p:val>
                                        </p:tav>
                                        <p:tav tm="100000">
                                          <p:val>
                                            <p:strVal val="0-ppt_w/2"/>
                                          </p:val>
                                        </p:tav>
                                      </p:tavLst>
                                    </p:anim>
                                    <p:anim calcmode="lin" valueType="num">
                                      <p:cBhvr additive="base">
                                        <p:cTn id="175" dur="3500"/>
                                        <p:tgtEl>
                                          <p:spTgt spid="57"/>
                                        </p:tgtEl>
                                        <p:attrNameLst>
                                          <p:attrName>ppt_y</p:attrName>
                                        </p:attrNameLst>
                                      </p:cBhvr>
                                      <p:tavLst>
                                        <p:tav tm="0">
                                          <p:val>
                                            <p:strVal val="ppt_y"/>
                                          </p:val>
                                        </p:tav>
                                        <p:tav tm="100000">
                                          <p:val>
                                            <p:strVal val="1+ppt_h/2"/>
                                          </p:val>
                                        </p:tav>
                                      </p:tavLst>
                                    </p:anim>
                                    <p:set>
                                      <p:cBhvr>
                                        <p:cTn id="176" dur="1" fill="hold">
                                          <p:stCondLst>
                                            <p:cond delay="3499"/>
                                          </p:stCondLst>
                                        </p:cTn>
                                        <p:tgtEl>
                                          <p:spTgt spid="57"/>
                                        </p:tgtEl>
                                        <p:attrNameLst>
                                          <p:attrName>style.visibility</p:attrName>
                                        </p:attrNameLst>
                                      </p:cBhvr>
                                      <p:to>
                                        <p:strVal val="hidden"/>
                                      </p:to>
                                    </p:set>
                                  </p:childTnLst>
                                </p:cTn>
                              </p:par>
                              <p:par>
                                <p:cTn id="177" presetID="19" presetClass="exit" presetSubtype="5" fill="hold" nodeType="withEffect">
                                  <p:stCondLst>
                                    <p:cond delay="0"/>
                                  </p:stCondLst>
                                  <p:childTnLst>
                                    <p:anim calcmode="lin" valueType="num">
                                      <p:cBhvr>
                                        <p:cTn id="178" dur="3500"/>
                                        <p:tgtEl>
                                          <p:spTgt spid="57"/>
                                        </p:tgtEl>
                                        <p:attrNameLst>
                                          <p:attrName>ppt_w</p:attrName>
                                        </p:attrNameLst>
                                      </p:cBhvr>
                                      <p:tavLst>
                                        <p:tav tm="0">
                                          <p:val>
                                            <p:strVal val="ppt_w"/>
                                          </p:val>
                                        </p:tav>
                                        <p:tav tm="100000">
                                          <p:val>
                                            <p:strVal val="ppt_w"/>
                                          </p:val>
                                        </p:tav>
                                      </p:tavLst>
                                    </p:anim>
                                    <p:anim calcmode="lin" valueType="num">
                                      <p:cBhvr>
                                        <p:cTn id="179" dur="35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0" dur="1" fill="hold">
                                          <p:stCondLst>
                                            <p:cond delay="3499"/>
                                          </p:stCondLst>
                                        </p:cTn>
                                        <p:tgtEl>
                                          <p:spTgt spid="57"/>
                                        </p:tgtEl>
                                        <p:attrNameLst>
                                          <p:attrName>style.visibility</p:attrName>
                                        </p:attrNameLst>
                                      </p:cBhvr>
                                      <p:to>
                                        <p:strVal val="hidden"/>
                                      </p:to>
                                    </p:set>
                                  </p:childTnLst>
                                </p:cTn>
                              </p:par>
                              <p:par>
                                <p:cTn id="181" presetID="2" presetClass="exit" presetSubtype="12" fill="hold" nodeType="withEffect">
                                  <p:stCondLst>
                                    <p:cond delay="0"/>
                                  </p:stCondLst>
                                  <p:childTnLst>
                                    <p:anim calcmode="lin" valueType="num">
                                      <p:cBhvr additive="base">
                                        <p:cTn id="182" dur="3500"/>
                                        <p:tgtEl>
                                          <p:spTgt spid="63"/>
                                        </p:tgtEl>
                                        <p:attrNameLst>
                                          <p:attrName>ppt_x</p:attrName>
                                        </p:attrNameLst>
                                      </p:cBhvr>
                                      <p:tavLst>
                                        <p:tav tm="0">
                                          <p:val>
                                            <p:strVal val="ppt_x"/>
                                          </p:val>
                                        </p:tav>
                                        <p:tav tm="100000">
                                          <p:val>
                                            <p:strVal val="0-ppt_w/2"/>
                                          </p:val>
                                        </p:tav>
                                      </p:tavLst>
                                    </p:anim>
                                    <p:anim calcmode="lin" valueType="num">
                                      <p:cBhvr additive="base">
                                        <p:cTn id="183" dur="3500"/>
                                        <p:tgtEl>
                                          <p:spTgt spid="63"/>
                                        </p:tgtEl>
                                        <p:attrNameLst>
                                          <p:attrName>ppt_y</p:attrName>
                                        </p:attrNameLst>
                                      </p:cBhvr>
                                      <p:tavLst>
                                        <p:tav tm="0">
                                          <p:val>
                                            <p:strVal val="ppt_y"/>
                                          </p:val>
                                        </p:tav>
                                        <p:tav tm="100000">
                                          <p:val>
                                            <p:strVal val="1+ppt_h/2"/>
                                          </p:val>
                                        </p:tav>
                                      </p:tavLst>
                                    </p:anim>
                                    <p:set>
                                      <p:cBhvr>
                                        <p:cTn id="184" dur="1" fill="hold">
                                          <p:stCondLst>
                                            <p:cond delay="3499"/>
                                          </p:stCondLst>
                                        </p:cTn>
                                        <p:tgtEl>
                                          <p:spTgt spid="63"/>
                                        </p:tgtEl>
                                        <p:attrNameLst>
                                          <p:attrName>style.visibility</p:attrName>
                                        </p:attrNameLst>
                                      </p:cBhvr>
                                      <p:to>
                                        <p:strVal val="hidden"/>
                                      </p:to>
                                    </p:set>
                                  </p:childTnLst>
                                </p:cTn>
                              </p:par>
                              <p:par>
                                <p:cTn id="185" presetID="19" presetClass="exit" presetSubtype="5" fill="hold" nodeType="withEffect">
                                  <p:stCondLst>
                                    <p:cond delay="0"/>
                                  </p:stCondLst>
                                  <p:childTnLst>
                                    <p:anim calcmode="lin" valueType="num">
                                      <p:cBhvr>
                                        <p:cTn id="186" dur="3500"/>
                                        <p:tgtEl>
                                          <p:spTgt spid="63"/>
                                        </p:tgtEl>
                                        <p:attrNameLst>
                                          <p:attrName>ppt_w</p:attrName>
                                        </p:attrNameLst>
                                      </p:cBhvr>
                                      <p:tavLst>
                                        <p:tav tm="0">
                                          <p:val>
                                            <p:strVal val="ppt_w"/>
                                          </p:val>
                                        </p:tav>
                                        <p:tav tm="100000">
                                          <p:val>
                                            <p:strVal val="ppt_w"/>
                                          </p:val>
                                        </p:tav>
                                      </p:tavLst>
                                    </p:anim>
                                    <p:anim calcmode="lin" valueType="num">
                                      <p:cBhvr>
                                        <p:cTn id="187" dur="3500"/>
                                        <p:tgtEl>
                                          <p:spTgt spid="6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8" dur="1" fill="hold">
                                          <p:stCondLst>
                                            <p:cond delay="3499"/>
                                          </p:stCondLst>
                                        </p:cTn>
                                        <p:tgtEl>
                                          <p:spTgt spid="63"/>
                                        </p:tgtEl>
                                        <p:attrNameLst>
                                          <p:attrName>style.visibility</p:attrName>
                                        </p:attrNameLst>
                                      </p:cBhvr>
                                      <p:to>
                                        <p:strVal val="hidden"/>
                                      </p:to>
                                    </p:set>
                                  </p:childTnLst>
                                </p:cTn>
                              </p:par>
                              <p:par>
                                <p:cTn id="189" presetID="2" presetClass="exit" presetSubtype="12" fill="hold" nodeType="withEffect">
                                  <p:stCondLst>
                                    <p:cond delay="0"/>
                                  </p:stCondLst>
                                  <p:childTnLst>
                                    <p:anim calcmode="lin" valueType="num">
                                      <p:cBhvr additive="base">
                                        <p:cTn id="190" dur="3500"/>
                                        <p:tgtEl>
                                          <p:spTgt spid="27"/>
                                        </p:tgtEl>
                                        <p:attrNameLst>
                                          <p:attrName>ppt_x</p:attrName>
                                        </p:attrNameLst>
                                      </p:cBhvr>
                                      <p:tavLst>
                                        <p:tav tm="0">
                                          <p:val>
                                            <p:strVal val="ppt_x"/>
                                          </p:val>
                                        </p:tav>
                                        <p:tav tm="100000">
                                          <p:val>
                                            <p:strVal val="0-ppt_w/2"/>
                                          </p:val>
                                        </p:tav>
                                      </p:tavLst>
                                    </p:anim>
                                    <p:anim calcmode="lin" valueType="num">
                                      <p:cBhvr additive="base">
                                        <p:cTn id="191" dur="3500"/>
                                        <p:tgtEl>
                                          <p:spTgt spid="27"/>
                                        </p:tgtEl>
                                        <p:attrNameLst>
                                          <p:attrName>ppt_y</p:attrName>
                                        </p:attrNameLst>
                                      </p:cBhvr>
                                      <p:tavLst>
                                        <p:tav tm="0">
                                          <p:val>
                                            <p:strVal val="ppt_y"/>
                                          </p:val>
                                        </p:tav>
                                        <p:tav tm="100000">
                                          <p:val>
                                            <p:strVal val="1+ppt_h/2"/>
                                          </p:val>
                                        </p:tav>
                                      </p:tavLst>
                                    </p:anim>
                                    <p:set>
                                      <p:cBhvr>
                                        <p:cTn id="192" dur="1" fill="hold">
                                          <p:stCondLst>
                                            <p:cond delay="3499"/>
                                          </p:stCondLst>
                                        </p:cTn>
                                        <p:tgtEl>
                                          <p:spTgt spid="27"/>
                                        </p:tgtEl>
                                        <p:attrNameLst>
                                          <p:attrName>style.visibility</p:attrName>
                                        </p:attrNameLst>
                                      </p:cBhvr>
                                      <p:to>
                                        <p:strVal val="hidden"/>
                                      </p:to>
                                    </p:set>
                                  </p:childTnLst>
                                </p:cTn>
                              </p:par>
                              <p:par>
                                <p:cTn id="193" presetID="19" presetClass="exit" presetSubtype="5" fill="hold" nodeType="withEffect">
                                  <p:stCondLst>
                                    <p:cond delay="0"/>
                                  </p:stCondLst>
                                  <p:childTnLst>
                                    <p:anim calcmode="lin" valueType="num">
                                      <p:cBhvr>
                                        <p:cTn id="194" dur="3500"/>
                                        <p:tgtEl>
                                          <p:spTgt spid="27"/>
                                        </p:tgtEl>
                                        <p:attrNameLst>
                                          <p:attrName>ppt_w</p:attrName>
                                        </p:attrNameLst>
                                      </p:cBhvr>
                                      <p:tavLst>
                                        <p:tav tm="0">
                                          <p:val>
                                            <p:strVal val="ppt_w"/>
                                          </p:val>
                                        </p:tav>
                                        <p:tav tm="100000">
                                          <p:val>
                                            <p:strVal val="ppt_w"/>
                                          </p:val>
                                        </p:tav>
                                      </p:tavLst>
                                    </p:anim>
                                    <p:anim calcmode="lin" valueType="num">
                                      <p:cBhvr>
                                        <p:cTn id="195" dur="35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96" dur="1" fill="hold">
                                          <p:stCondLst>
                                            <p:cond delay="3499"/>
                                          </p:stCondLst>
                                        </p:cTn>
                                        <p:tgtEl>
                                          <p:spTgt spid="27"/>
                                        </p:tgtEl>
                                        <p:attrNameLst>
                                          <p:attrName>style.visibility</p:attrName>
                                        </p:attrNameLst>
                                      </p:cBhvr>
                                      <p:to>
                                        <p:strVal val="hidden"/>
                                      </p:to>
                                    </p:set>
                                  </p:childTnLst>
                                </p:cTn>
                              </p:par>
                              <p:par>
                                <p:cTn id="197" presetID="23" presetClass="exit" presetSubtype="16" fill="hold" nodeType="withEffect">
                                  <p:stCondLst>
                                    <p:cond delay="0"/>
                                  </p:stCondLst>
                                  <p:childTnLst>
                                    <p:anim calcmode="lin" valueType="num">
                                      <p:cBhvr>
                                        <p:cTn id="198" dur="5750"/>
                                        <p:tgtEl>
                                          <p:spTgt spid="126"/>
                                        </p:tgtEl>
                                        <p:attrNameLst>
                                          <p:attrName>ppt_w</p:attrName>
                                        </p:attrNameLst>
                                      </p:cBhvr>
                                      <p:tavLst>
                                        <p:tav tm="0">
                                          <p:val>
                                            <p:strVal val="ppt_w"/>
                                          </p:val>
                                        </p:tav>
                                        <p:tav tm="100000">
                                          <p:val>
                                            <p:strVal val="4*ppt_w"/>
                                          </p:val>
                                        </p:tav>
                                      </p:tavLst>
                                    </p:anim>
                                    <p:anim calcmode="lin" valueType="num">
                                      <p:cBhvr>
                                        <p:cTn id="199" dur="5750"/>
                                        <p:tgtEl>
                                          <p:spTgt spid="126"/>
                                        </p:tgtEl>
                                        <p:attrNameLst>
                                          <p:attrName>ppt_h</p:attrName>
                                        </p:attrNameLst>
                                      </p:cBhvr>
                                      <p:tavLst>
                                        <p:tav tm="0">
                                          <p:val>
                                            <p:strVal val="ppt_h"/>
                                          </p:val>
                                        </p:tav>
                                        <p:tav tm="100000">
                                          <p:val>
                                            <p:strVal val="4*ppt_h"/>
                                          </p:val>
                                        </p:tav>
                                      </p:tavLst>
                                    </p:anim>
                                    <p:set>
                                      <p:cBhvr>
                                        <p:cTn id="200" dur="1" fill="hold">
                                          <p:stCondLst>
                                            <p:cond delay="5749"/>
                                          </p:stCondLst>
                                        </p:cTn>
                                        <p:tgtEl>
                                          <p:spTgt spid="126"/>
                                        </p:tgtEl>
                                        <p:attrNameLst>
                                          <p:attrName>style.visibility</p:attrName>
                                        </p:attrNameLst>
                                      </p:cBhvr>
                                      <p:to>
                                        <p:strVal val="hidden"/>
                                      </p:to>
                                    </p:set>
                                  </p:childTnLst>
                                </p:cTn>
                              </p:par>
                              <p:par>
                                <p:cTn id="201" presetID="23" presetClass="entr" presetSubtype="272" fill="hold" nodeType="withEffect">
                                  <p:stCondLst>
                                    <p:cond delay="0"/>
                                  </p:stCondLst>
                                  <p:childTnLst>
                                    <p:set>
                                      <p:cBhvr>
                                        <p:cTn id="202" dur="1" fill="hold">
                                          <p:stCondLst>
                                            <p:cond delay="0"/>
                                          </p:stCondLst>
                                        </p:cTn>
                                        <p:tgtEl>
                                          <p:spTgt spid="124"/>
                                        </p:tgtEl>
                                        <p:attrNameLst>
                                          <p:attrName>style.visibility</p:attrName>
                                        </p:attrNameLst>
                                      </p:cBhvr>
                                      <p:to>
                                        <p:strVal val="visible"/>
                                      </p:to>
                                    </p:set>
                                    <p:anim calcmode="lin" valueType="num">
                                      <p:cBhvr>
                                        <p:cTn id="203" dur="3000" fill="hold"/>
                                        <p:tgtEl>
                                          <p:spTgt spid="124"/>
                                        </p:tgtEl>
                                        <p:attrNameLst>
                                          <p:attrName>ppt_w</p:attrName>
                                        </p:attrNameLst>
                                      </p:cBhvr>
                                      <p:tavLst>
                                        <p:tav tm="0">
                                          <p:val>
                                            <p:strVal val="2/3*#ppt_w"/>
                                          </p:val>
                                        </p:tav>
                                        <p:tav tm="100000">
                                          <p:val>
                                            <p:strVal val="#ppt_w"/>
                                          </p:val>
                                        </p:tav>
                                      </p:tavLst>
                                    </p:anim>
                                    <p:anim calcmode="lin" valueType="num">
                                      <p:cBhvr>
                                        <p:cTn id="204" dur="3000" fill="hold"/>
                                        <p:tgtEl>
                                          <p:spTgt spid="124"/>
                                        </p:tgtEl>
                                        <p:attrNameLst>
                                          <p:attrName>ppt_h</p:attrName>
                                        </p:attrNameLst>
                                      </p:cBhvr>
                                      <p:tavLst>
                                        <p:tav tm="0">
                                          <p:val>
                                            <p:strVal val="2/3*#ppt_h"/>
                                          </p:val>
                                        </p:tav>
                                        <p:tav tm="100000">
                                          <p:val>
                                            <p:strVal val="#ppt_h"/>
                                          </p:val>
                                        </p:tav>
                                      </p:tavLst>
                                    </p:anim>
                                  </p:childTnLst>
                                </p:cTn>
                              </p:par>
                              <p:par>
                                <p:cTn id="205" presetID="16" presetClass="entr" presetSubtype="42" fill="hold" nodeType="withEffect">
                                  <p:stCondLst>
                                    <p:cond delay="0"/>
                                  </p:stCondLst>
                                  <p:childTnLst>
                                    <p:set>
                                      <p:cBhvr>
                                        <p:cTn id="206" dur="1" fill="hold">
                                          <p:stCondLst>
                                            <p:cond delay="0"/>
                                          </p:stCondLst>
                                        </p:cTn>
                                        <p:tgtEl>
                                          <p:spTgt spid="124"/>
                                        </p:tgtEl>
                                        <p:attrNameLst>
                                          <p:attrName>style.visibility</p:attrName>
                                        </p:attrNameLst>
                                      </p:cBhvr>
                                      <p:to>
                                        <p:strVal val="visible"/>
                                      </p:to>
                                    </p:set>
                                    <p:animEffect transition="in" filter="barn(outHorizontal)">
                                      <p:cBhvr>
                                        <p:cTn id="207" dur="3000"/>
                                        <p:tgtEl>
                                          <p:spTgt spid="124"/>
                                        </p:tgtEl>
                                      </p:cBhvr>
                                    </p:animEffect>
                                  </p:childTnLst>
                                </p:cTn>
                              </p:par>
                              <p:par>
                                <p:cTn id="208" presetID="9" presetClass="emph" presetSubtype="0" grpId="0" nodeType="withEffect">
                                  <p:stCondLst>
                                    <p:cond delay="0"/>
                                  </p:stCondLst>
                                  <p:childTnLst>
                                    <p:set>
                                      <p:cBhvr rctx="PPT">
                                        <p:cTn id="209" dur="indefinite"/>
                                        <p:tgtEl>
                                          <p:spTgt spid="123"/>
                                        </p:tgtEl>
                                        <p:attrNameLst>
                                          <p:attrName>style.opacity</p:attrName>
                                        </p:attrNameLst>
                                      </p:cBhvr>
                                      <p:to>
                                        <p:strVal val="0"/>
                                      </p:to>
                                    </p:set>
                                    <p:animEffect filter="image" prLst="opacity: 0">
                                      <p:cBhvr rctx="IE">
                                        <p:cTn id="210" dur="indefinite"/>
                                        <p:tgtEl>
                                          <p:spTgt spid="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39 Grupo"/>
          <p:cNvGrpSpPr/>
          <p:nvPr/>
        </p:nvGrpSpPr>
        <p:grpSpPr>
          <a:xfrm>
            <a:off x="0" y="21159"/>
            <a:ext cx="9144000" cy="5143500"/>
            <a:chOff x="0" y="0"/>
            <a:chExt cx="9144000" cy="5143500"/>
          </a:xfrm>
        </p:grpSpPr>
        <p:sp>
          <p:nvSpPr>
            <p:cNvPr id="41" name="40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 name="2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21553"/>
            <a:ext cx="9142858" cy="5142857"/>
          </a:xfrm>
          <a:prstGeom prst="rect">
            <a:avLst/>
          </a:prstGeom>
        </p:spPr>
      </p:pic>
      <p:sp>
        <p:nvSpPr>
          <p:cNvPr id="2" name="1 Paralelogramo"/>
          <p:cNvSpPr/>
          <p:nvPr/>
        </p:nvSpPr>
        <p:spPr>
          <a:xfrm rot="16200000">
            <a:off x="2700900" y="-976092"/>
            <a:ext cx="987556" cy="2322600"/>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a:off x="2396102" y="-671294"/>
            <a:ext cx="987556" cy="2322601"/>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a:off x="2091302" y="-366494"/>
            <a:ext cx="987556" cy="2322601"/>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a:off x="1786502" y="-61695"/>
            <a:ext cx="987556" cy="2322601"/>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6200000">
            <a:off x="1481702" y="243105"/>
            <a:ext cx="987556" cy="2322601"/>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a:off x="1176902" y="547903"/>
            <a:ext cx="987556" cy="2322601"/>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a:off x="872103" y="852703"/>
            <a:ext cx="987556" cy="2322601"/>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a:off x="612000" y="1157505"/>
            <a:ext cx="987556" cy="2322601"/>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flipV="1">
            <a:off x="2695898" y="3813155"/>
            <a:ext cx="987556" cy="2146258"/>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flipV="1">
            <a:off x="2391098" y="3508355"/>
            <a:ext cx="987556" cy="2146258"/>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flipV="1">
            <a:off x="2086298" y="3203555"/>
            <a:ext cx="987556" cy="2146258"/>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flipV="1">
            <a:off x="1781498" y="2898756"/>
            <a:ext cx="987556" cy="2146256"/>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6200000" flipV="1">
            <a:off x="1476697" y="2593956"/>
            <a:ext cx="987556" cy="2146256"/>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6200000" flipV="1">
            <a:off x="1171896" y="2289156"/>
            <a:ext cx="987556" cy="2146256"/>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6200000" flipV="1">
            <a:off x="867097" y="1984355"/>
            <a:ext cx="987556" cy="2146258"/>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6200000" flipV="1">
            <a:off x="562298" y="1679556"/>
            <a:ext cx="987556" cy="2146256"/>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6200000">
            <a:off x="453292" y="1574994"/>
            <a:ext cx="987556" cy="1894131"/>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5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rot="5400000" flipH="1">
            <a:off x="5361147" y="-981280"/>
            <a:ext cx="1059560" cy="2404977"/>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rot="5400000" flipH="1">
            <a:off x="5665947" y="-676479"/>
            <a:ext cx="1059558" cy="2404977"/>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rot="5400000" flipH="1">
            <a:off x="5970747" y="-371679"/>
            <a:ext cx="1059558" cy="2404977"/>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rot="5400000" flipH="1">
            <a:off x="6275547" y="-66879"/>
            <a:ext cx="1059558" cy="2404977"/>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rot="5400000" flipH="1">
            <a:off x="6580351" y="237927"/>
            <a:ext cx="1059558" cy="2404974"/>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rot="5400000" flipH="1">
            <a:off x="6885151" y="542727"/>
            <a:ext cx="1059558" cy="2404974"/>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rot="5400000" flipH="1">
            <a:off x="7189951" y="847527"/>
            <a:ext cx="1059558" cy="2404974"/>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rot="5400000" flipH="1">
            <a:off x="7416000" y="1152327"/>
            <a:ext cx="1059558" cy="2404974"/>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Paralelogramo"/>
          <p:cNvSpPr/>
          <p:nvPr/>
        </p:nvSpPr>
        <p:spPr>
          <a:xfrm rot="5400000" flipH="1" flipV="1">
            <a:off x="5369437" y="3811103"/>
            <a:ext cx="1059554" cy="2222378"/>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Paralelogramo"/>
          <p:cNvSpPr/>
          <p:nvPr/>
        </p:nvSpPr>
        <p:spPr>
          <a:xfrm rot="5400000" flipH="1" flipV="1">
            <a:off x="5674234" y="3506302"/>
            <a:ext cx="1059560" cy="2222378"/>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Paralelogramo"/>
          <p:cNvSpPr/>
          <p:nvPr/>
        </p:nvSpPr>
        <p:spPr>
          <a:xfrm rot="5400000" flipH="1" flipV="1">
            <a:off x="5979034" y="3201502"/>
            <a:ext cx="1059560" cy="2222378"/>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Paralelogramo"/>
          <p:cNvSpPr/>
          <p:nvPr/>
        </p:nvSpPr>
        <p:spPr>
          <a:xfrm rot="5400000" flipH="1" flipV="1">
            <a:off x="6283834" y="2896702"/>
            <a:ext cx="1059560" cy="2222378"/>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Paralelogramo"/>
          <p:cNvSpPr/>
          <p:nvPr/>
        </p:nvSpPr>
        <p:spPr>
          <a:xfrm rot="5400000" flipH="1" flipV="1">
            <a:off x="6588634" y="2591902"/>
            <a:ext cx="1059560" cy="2222378"/>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Paralelogramo"/>
          <p:cNvSpPr/>
          <p:nvPr/>
        </p:nvSpPr>
        <p:spPr>
          <a:xfrm rot="5400000" flipH="1" flipV="1">
            <a:off x="6893435" y="2287101"/>
            <a:ext cx="1059558" cy="2222378"/>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Paralelogramo"/>
          <p:cNvSpPr/>
          <p:nvPr/>
        </p:nvSpPr>
        <p:spPr>
          <a:xfrm rot="5400000" flipH="1" flipV="1">
            <a:off x="7198235" y="1982301"/>
            <a:ext cx="1059558" cy="2222378"/>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Paralelogramo"/>
          <p:cNvSpPr/>
          <p:nvPr/>
        </p:nvSpPr>
        <p:spPr>
          <a:xfrm rot="5400000" flipH="1" flipV="1">
            <a:off x="7503036" y="1677498"/>
            <a:ext cx="1059560" cy="2222375"/>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Paralelogramo"/>
          <p:cNvSpPr/>
          <p:nvPr/>
        </p:nvSpPr>
        <p:spPr>
          <a:xfrm rot="5400000" flipH="1">
            <a:off x="7616736" y="1577413"/>
            <a:ext cx="1059558" cy="1961310"/>
          </a:xfrm>
          <a:prstGeom prst="parallelogram">
            <a:avLst>
              <a:gd name="adj" fmla="val 0"/>
            </a:avLst>
          </a:prstGeom>
          <a:gradFill>
            <a:gsLst>
              <a:gs pos="9000">
                <a:srgbClr val="FF5050"/>
              </a:gs>
              <a:gs pos="45000">
                <a:srgbClr val="EDFF12">
                  <a:alpha val="0"/>
                </a:srgbClr>
              </a:gs>
              <a:gs pos="75831">
                <a:srgbClr val="DFFF20">
                  <a:alpha val="0"/>
                </a:srgbClr>
              </a:gs>
              <a:gs pos="70828">
                <a:srgbClr val="E5FF1A">
                  <a:alpha val="0"/>
                </a:srgbClr>
              </a:gs>
              <a:gs pos="17000">
                <a:srgbClr val="E5FF1A">
                  <a:alpha val="0"/>
                </a:srgbClr>
              </a:gs>
              <a:gs pos="91000">
                <a:srgbClr val="00B0F0">
                  <a:alpha val="75000"/>
                </a:srgbClr>
              </a:gs>
              <a:gs pos="15000">
                <a:srgbClr val="99FF33"/>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324545" y="-308234"/>
            <a:ext cx="9900591" cy="5760304"/>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822522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ppt_y"/>
                                          </p:val>
                                        </p:tav>
                                        <p:tav tm="100000">
                                          <p:val>
                                            <p:strVal val="#ppt_y"/>
                                          </p:val>
                                        </p:tav>
                                      </p:tavLst>
                                    </p:anim>
                                  </p:childTnLst>
                                </p:cTn>
                              </p:par>
                              <p:par>
                                <p:cTn id="9" presetID="3"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linds(vertical)">
                                      <p:cBhvr>
                                        <p:cTn id="11" dur="4000"/>
                                        <p:tgtEl>
                                          <p:spTgt spid="2"/>
                                        </p:tgtEl>
                                      </p:cBhvr>
                                    </p:animEffect>
                                  </p:childTnLst>
                                </p:cTn>
                              </p:par>
                              <p:par>
                                <p:cTn id="12" presetID="2" presetClass="exit" presetSubtype="2" fill="hold" grpId="2" nodeType="withEffect">
                                  <p:stCondLst>
                                    <p:cond delay="0"/>
                                  </p:stCondLst>
                                  <p:childTnLst>
                                    <p:anim calcmode="lin" valueType="num">
                                      <p:cBhvr additive="base">
                                        <p:cTn id="13" dur="3000"/>
                                        <p:tgtEl>
                                          <p:spTgt spid="2"/>
                                        </p:tgtEl>
                                        <p:attrNameLst>
                                          <p:attrName>ppt_x</p:attrName>
                                        </p:attrNameLst>
                                      </p:cBhvr>
                                      <p:tavLst>
                                        <p:tav tm="0">
                                          <p:val>
                                            <p:strVal val="ppt_x"/>
                                          </p:val>
                                        </p:tav>
                                        <p:tav tm="100000">
                                          <p:val>
                                            <p:strVal val="1+ppt_w/2"/>
                                          </p:val>
                                        </p:tav>
                                      </p:tavLst>
                                    </p:anim>
                                    <p:anim calcmode="lin" valueType="num">
                                      <p:cBhvr additive="base">
                                        <p:cTn id="14" dur="3000"/>
                                        <p:tgtEl>
                                          <p:spTgt spid="2"/>
                                        </p:tgtEl>
                                        <p:attrNameLst>
                                          <p:attrName>ppt_y</p:attrName>
                                        </p:attrNameLst>
                                      </p:cBhvr>
                                      <p:tavLst>
                                        <p:tav tm="0">
                                          <p:val>
                                            <p:strVal val="ppt_y"/>
                                          </p:val>
                                        </p:tav>
                                        <p:tav tm="100000">
                                          <p:val>
                                            <p:strVal val="ppt_y"/>
                                          </p:val>
                                        </p:tav>
                                      </p:tavLst>
                                    </p:anim>
                                    <p:set>
                                      <p:cBhvr>
                                        <p:cTn id="15" dur="1" fill="hold">
                                          <p:stCondLst>
                                            <p:cond delay="2999"/>
                                          </p:stCondLst>
                                        </p:cTn>
                                        <p:tgtEl>
                                          <p:spTgt spid="2"/>
                                        </p:tgtEl>
                                        <p:attrNameLst>
                                          <p:attrName>style.visibility</p:attrName>
                                        </p:attrNameLst>
                                      </p:cBhvr>
                                      <p:to>
                                        <p:strVal val="hidden"/>
                                      </p:to>
                                    </p:set>
                                  </p:childTnLst>
                                </p:cTn>
                              </p:par>
                              <p:par>
                                <p:cTn id="16" presetID="2" presetClass="entr" presetSubtype="2" fill="hold" grpId="0" nodeType="withEffect">
                                  <p:stCondLst>
                                    <p:cond delay="0"/>
                                  </p:stCondLst>
                                  <p:childTnLst>
                                    <p:set>
                                      <p:cBhvr>
                                        <p:cTn id="17" dur="1" fill="hold">
                                          <p:stCondLst>
                                            <p:cond delay="0"/>
                                          </p:stCondLst>
                                        </p:cTn>
                                        <p:tgtEl>
                                          <p:spTgt spid="17"/>
                                        </p:tgtEl>
                                        <p:attrNameLst>
                                          <p:attrName>style.visibility</p:attrName>
                                        </p:attrNameLst>
                                      </p:cBhvr>
                                      <p:to>
                                        <p:strVal val="visible"/>
                                      </p:to>
                                    </p:set>
                                    <p:anim calcmode="lin" valueType="num">
                                      <p:cBhvr additive="base">
                                        <p:cTn id="18" dur="3000" fill="hold"/>
                                        <p:tgtEl>
                                          <p:spTgt spid="17"/>
                                        </p:tgtEl>
                                        <p:attrNameLst>
                                          <p:attrName>ppt_x</p:attrName>
                                        </p:attrNameLst>
                                      </p:cBhvr>
                                      <p:tavLst>
                                        <p:tav tm="0">
                                          <p:val>
                                            <p:strVal val="1+#ppt_w/2"/>
                                          </p:val>
                                        </p:tav>
                                        <p:tav tm="100000">
                                          <p:val>
                                            <p:strVal val="#ppt_x"/>
                                          </p:val>
                                        </p:tav>
                                      </p:tavLst>
                                    </p:anim>
                                    <p:anim calcmode="lin" valueType="num">
                                      <p:cBhvr additive="base">
                                        <p:cTn id="19" dur="3000" fill="hold"/>
                                        <p:tgtEl>
                                          <p:spTgt spid="17"/>
                                        </p:tgtEl>
                                        <p:attrNameLst>
                                          <p:attrName>ppt_y</p:attrName>
                                        </p:attrNameLst>
                                      </p:cBhvr>
                                      <p:tavLst>
                                        <p:tav tm="0">
                                          <p:val>
                                            <p:strVal val="#ppt_y"/>
                                          </p:val>
                                        </p:tav>
                                        <p:tav tm="100000">
                                          <p:val>
                                            <p:strVal val="#ppt_y"/>
                                          </p:val>
                                        </p:tav>
                                      </p:tavLst>
                                    </p:anim>
                                  </p:childTnLst>
                                </p:cTn>
                              </p:par>
                              <p:par>
                                <p:cTn id="20" presetID="3" presetClass="entr" presetSubtype="5" fill="hold" grpId="1" nodeType="with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blinds(vertical)">
                                      <p:cBhvr>
                                        <p:cTn id="22" dur="4000"/>
                                        <p:tgtEl>
                                          <p:spTgt spid="17"/>
                                        </p:tgtEl>
                                      </p:cBhvr>
                                    </p:animEffect>
                                  </p:childTnLst>
                                </p:cTn>
                              </p:par>
                              <p:par>
                                <p:cTn id="23" presetID="2" presetClass="exit" presetSubtype="2" fill="hold" grpId="2" nodeType="withEffect">
                                  <p:stCondLst>
                                    <p:cond delay="0"/>
                                  </p:stCondLst>
                                  <p:childTnLst>
                                    <p:anim calcmode="lin" valueType="num">
                                      <p:cBhvr additive="base">
                                        <p:cTn id="24" dur="3000"/>
                                        <p:tgtEl>
                                          <p:spTgt spid="17"/>
                                        </p:tgtEl>
                                        <p:attrNameLst>
                                          <p:attrName>ppt_x</p:attrName>
                                        </p:attrNameLst>
                                      </p:cBhvr>
                                      <p:tavLst>
                                        <p:tav tm="0">
                                          <p:val>
                                            <p:strVal val="ppt_x"/>
                                          </p:val>
                                        </p:tav>
                                        <p:tav tm="100000">
                                          <p:val>
                                            <p:strVal val="1+ppt_w/2"/>
                                          </p:val>
                                        </p:tav>
                                      </p:tavLst>
                                    </p:anim>
                                    <p:anim calcmode="lin" valueType="num">
                                      <p:cBhvr additive="base">
                                        <p:cTn id="25" dur="3000"/>
                                        <p:tgtEl>
                                          <p:spTgt spid="17"/>
                                        </p:tgtEl>
                                        <p:attrNameLst>
                                          <p:attrName>ppt_y</p:attrName>
                                        </p:attrNameLst>
                                      </p:cBhvr>
                                      <p:tavLst>
                                        <p:tav tm="0">
                                          <p:val>
                                            <p:strVal val="ppt_y"/>
                                          </p:val>
                                        </p:tav>
                                        <p:tav tm="100000">
                                          <p:val>
                                            <p:strVal val="ppt_y"/>
                                          </p:val>
                                        </p:tav>
                                      </p:tavLst>
                                    </p:anim>
                                    <p:set>
                                      <p:cBhvr>
                                        <p:cTn id="26" dur="1" fill="hold">
                                          <p:stCondLst>
                                            <p:cond delay="2999"/>
                                          </p:stCondLst>
                                        </p:cTn>
                                        <p:tgtEl>
                                          <p:spTgt spid="17"/>
                                        </p:tgtEl>
                                        <p:attrNameLst>
                                          <p:attrName>style.visibility</p:attrName>
                                        </p:attrNameLst>
                                      </p:cBhvr>
                                      <p:to>
                                        <p:strVal val="hidden"/>
                                      </p:to>
                                    </p:set>
                                  </p:childTnLst>
                                </p:cTn>
                              </p:par>
                              <p:par>
                                <p:cTn id="27" presetID="2" presetClass="entr" presetSubtype="2" fill="hold" grpId="0" nodeType="withEffect">
                                  <p:stCondLst>
                                    <p:cond delay="0"/>
                                  </p:stCondLst>
                                  <p:childTnLst>
                                    <p:set>
                                      <p:cBhvr>
                                        <p:cTn id="28" dur="1" fill="hold">
                                          <p:stCondLst>
                                            <p:cond delay="0"/>
                                          </p:stCondLst>
                                        </p:cTn>
                                        <p:tgtEl>
                                          <p:spTgt spid="19"/>
                                        </p:tgtEl>
                                        <p:attrNameLst>
                                          <p:attrName>style.visibility</p:attrName>
                                        </p:attrNameLst>
                                      </p:cBhvr>
                                      <p:to>
                                        <p:strVal val="visible"/>
                                      </p:to>
                                    </p:set>
                                    <p:anim calcmode="lin" valueType="num">
                                      <p:cBhvr additive="base">
                                        <p:cTn id="29" dur="3000" fill="hold"/>
                                        <p:tgtEl>
                                          <p:spTgt spid="19"/>
                                        </p:tgtEl>
                                        <p:attrNameLst>
                                          <p:attrName>ppt_x</p:attrName>
                                        </p:attrNameLst>
                                      </p:cBhvr>
                                      <p:tavLst>
                                        <p:tav tm="0">
                                          <p:val>
                                            <p:strVal val="1+#ppt_w/2"/>
                                          </p:val>
                                        </p:tav>
                                        <p:tav tm="100000">
                                          <p:val>
                                            <p:strVal val="#ppt_x"/>
                                          </p:val>
                                        </p:tav>
                                      </p:tavLst>
                                    </p:anim>
                                    <p:anim calcmode="lin" valueType="num">
                                      <p:cBhvr additive="base">
                                        <p:cTn id="30" dur="3000" fill="hold"/>
                                        <p:tgtEl>
                                          <p:spTgt spid="19"/>
                                        </p:tgtEl>
                                        <p:attrNameLst>
                                          <p:attrName>ppt_y</p:attrName>
                                        </p:attrNameLst>
                                      </p:cBhvr>
                                      <p:tavLst>
                                        <p:tav tm="0">
                                          <p:val>
                                            <p:strVal val="#ppt_y"/>
                                          </p:val>
                                        </p:tav>
                                        <p:tav tm="100000">
                                          <p:val>
                                            <p:strVal val="#ppt_y"/>
                                          </p:val>
                                        </p:tav>
                                      </p:tavLst>
                                    </p:anim>
                                  </p:childTnLst>
                                </p:cTn>
                              </p:par>
                              <p:par>
                                <p:cTn id="31" presetID="3" presetClass="entr" presetSubtype="5" fill="hold" grpId="1" nodeType="with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blinds(vertical)">
                                      <p:cBhvr>
                                        <p:cTn id="33" dur="4000"/>
                                        <p:tgtEl>
                                          <p:spTgt spid="19"/>
                                        </p:tgtEl>
                                      </p:cBhvr>
                                    </p:animEffect>
                                  </p:childTnLst>
                                </p:cTn>
                              </p:par>
                              <p:par>
                                <p:cTn id="34" presetID="2" presetClass="exit" presetSubtype="2" fill="hold" grpId="2" nodeType="withEffect">
                                  <p:stCondLst>
                                    <p:cond delay="0"/>
                                  </p:stCondLst>
                                  <p:childTnLst>
                                    <p:anim calcmode="lin" valueType="num">
                                      <p:cBhvr additive="base">
                                        <p:cTn id="35" dur="3000"/>
                                        <p:tgtEl>
                                          <p:spTgt spid="19"/>
                                        </p:tgtEl>
                                        <p:attrNameLst>
                                          <p:attrName>ppt_x</p:attrName>
                                        </p:attrNameLst>
                                      </p:cBhvr>
                                      <p:tavLst>
                                        <p:tav tm="0">
                                          <p:val>
                                            <p:strVal val="ppt_x"/>
                                          </p:val>
                                        </p:tav>
                                        <p:tav tm="100000">
                                          <p:val>
                                            <p:strVal val="1+ppt_w/2"/>
                                          </p:val>
                                        </p:tav>
                                      </p:tavLst>
                                    </p:anim>
                                    <p:anim calcmode="lin" valueType="num">
                                      <p:cBhvr additive="base">
                                        <p:cTn id="36" dur="3000"/>
                                        <p:tgtEl>
                                          <p:spTgt spid="19"/>
                                        </p:tgtEl>
                                        <p:attrNameLst>
                                          <p:attrName>ppt_y</p:attrName>
                                        </p:attrNameLst>
                                      </p:cBhvr>
                                      <p:tavLst>
                                        <p:tav tm="0">
                                          <p:val>
                                            <p:strVal val="ppt_y"/>
                                          </p:val>
                                        </p:tav>
                                        <p:tav tm="100000">
                                          <p:val>
                                            <p:strVal val="ppt_y"/>
                                          </p:val>
                                        </p:tav>
                                      </p:tavLst>
                                    </p:anim>
                                    <p:set>
                                      <p:cBhvr>
                                        <p:cTn id="37" dur="1" fill="hold">
                                          <p:stCondLst>
                                            <p:cond delay="2999"/>
                                          </p:stCondLst>
                                        </p:cTn>
                                        <p:tgtEl>
                                          <p:spTgt spid="19"/>
                                        </p:tgtEl>
                                        <p:attrNameLst>
                                          <p:attrName>style.visibility</p:attrName>
                                        </p:attrNameLst>
                                      </p:cBhvr>
                                      <p:to>
                                        <p:strVal val="hidden"/>
                                      </p:to>
                                    </p:set>
                                  </p:childTnLst>
                                </p:cTn>
                              </p:par>
                              <p:par>
                                <p:cTn id="38" presetID="2" presetClass="entr" presetSubtype="2" fill="hold" grpId="0" nodeType="withEffect">
                                  <p:stCondLst>
                                    <p:cond delay="0"/>
                                  </p:stCondLst>
                                  <p:childTnLst>
                                    <p:set>
                                      <p:cBhvr>
                                        <p:cTn id="39" dur="1" fill="hold">
                                          <p:stCondLst>
                                            <p:cond delay="0"/>
                                          </p:stCondLst>
                                        </p:cTn>
                                        <p:tgtEl>
                                          <p:spTgt spid="21"/>
                                        </p:tgtEl>
                                        <p:attrNameLst>
                                          <p:attrName>style.visibility</p:attrName>
                                        </p:attrNameLst>
                                      </p:cBhvr>
                                      <p:to>
                                        <p:strVal val="visible"/>
                                      </p:to>
                                    </p:set>
                                    <p:anim calcmode="lin" valueType="num">
                                      <p:cBhvr additive="base">
                                        <p:cTn id="40" dur="3000" fill="hold"/>
                                        <p:tgtEl>
                                          <p:spTgt spid="21"/>
                                        </p:tgtEl>
                                        <p:attrNameLst>
                                          <p:attrName>ppt_x</p:attrName>
                                        </p:attrNameLst>
                                      </p:cBhvr>
                                      <p:tavLst>
                                        <p:tav tm="0">
                                          <p:val>
                                            <p:strVal val="1+#ppt_w/2"/>
                                          </p:val>
                                        </p:tav>
                                        <p:tav tm="100000">
                                          <p:val>
                                            <p:strVal val="#ppt_x"/>
                                          </p:val>
                                        </p:tav>
                                      </p:tavLst>
                                    </p:anim>
                                    <p:anim calcmode="lin" valueType="num">
                                      <p:cBhvr additive="base">
                                        <p:cTn id="41" dur="3000" fill="hold"/>
                                        <p:tgtEl>
                                          <p:spTgt spid="21"/>
                                        </p:tgtEl>
                                        <p:attrNameLst>
                                          <p:attrName>ppt_y</p:attrName>
                                        </p:attrNameLst>
                                      </p:cBhvr>
                                      <p:tavLst>
                                        <p:tav tm="0">
                                          <p:val>
                                            <p:strVal val="#ppt_y"/>
                                          </p:val>
                                        </p:tav>
                                        <p:tav tm="100000">
                                          <p:val>
                                            <p:strVal val="#ppt_y"/>
                                          </p:val>
                                        </p:tav>
                                      </p:tavLst>
                                    </p:anim>
                                  </p:childTnLst>
                                </p:cTn>
                              </p:par>
                              <p:par>
                                <p:cTn id="42" presetID="3" presetClass="entr" presetSubtype="5" fill="hold" grpId="1" nodeType="withEffect">
                                  <p:stCondLst>
                                    <p:cond delay="0"/>
                                  </p:stCondLst>
                                  <p:childTnLst>
                                    <p:set>
                                      <p:cBhvr>
                                        <p:cTn id="43" dur="1" fill="hold">
                                          <p:stCondLst>
                                            <p:cond delay="0"/>
                                          </p:stCondLst>
                                        </p:cTn>
                                        <p:tgtEl>
                                          <p:spTgt spid="21"/>
                                        </p:tgtEl>
                                        <p:attrNameLst>
                                          <p:attrName>style.visibility</p:attrName>
                                        </p:attrNameLst>
                                      </p:cBhvr>
                                      <p:to>
                                        <p:strVal val="visible"/>
                                      </p:to>
                                    </p:set>
                                    <p:animEffect transition="in" filter="blinds(vertical)">
                                      <p:cBhvr>
                                        <p:cTn id="44" dur="4000"/>
                                        <p:tgtEl>
                                          <p:spTgt spid="21"/>
                                        </p:tgtEl>
                                      </p:cBhvr>
                                    </p:animEffect>
                                  </p:childTnLst>
                                </p:cTn>
                              </p:par>
                              <p:par>
                                <p:cTn id="45" presetID="2" presetClass="exit" presetSubtype="2" fill="hold" grpId="2" nodeType="withEffect">
                                  <p:stCondLst>
                                    <p:cond delay="0"/>
                                  </p:stCondLst>
                                  <p:childTnLst>
                                    <p:anim calcmode="lin" valueType="num">
                                      <p:cBhvr additive="base">
                                        <p:cTn id="46" dur="3000"/>
                                        <p:tgtEl>
                                          <p:spTgt spid="21"/>
                                        </p:tgtEl>
                                        <p:attrNameLst>
                                          <p:attrName>ppt_x</p:attrName>
                                        </p:attrNameLst>
                                      </p:cBhvr>
                                      <p:tavLst>
                                        <p:tav tm="0">
                                          <p:val>
                                            <p:strVal val="ppt_x"/>
                                          </p:val>
                                        </p:tav>
                                        <p:tav tm="100000">
                                          <p:val>
                                            <p:strVal val="1+ppt_w/2"/>
                                          </p:val>
                                        </p:tav>
                                      </p:tavLst>
                                    </p:anim>
                                    <p:anim calcmode="lin" valueType="num">
                                      <p:cBhvr additive="base">
                                        <p:cTn id="47" dur="3000"/>
                                        <p:tgtEl>
                                          <p:spTgt spid="21"/>
                                        </p:tgtEl>
                                        <p:attrNameLst>
                                          <p:attrName>ppt_y</p:attrName>
                                        </p:attrNameLst>
                                      </p:cBhvr>
                                      <p:tavLst>
                                        <p:tav tm="0">
                                          <p:val>
                                            <p:strVal val="ppt_y"/>
                                          </p:val>
                                        </p:tav>
                                        <p:tav tm="100000">
                                          <p:val>
                                            <p:strVal val="ppt_y"/>
                                          </p:val>
                                        </p:tav>
                                      </p:tavLst>
                                    </p:anim>
                                    <p:set>
                                      <p:cBhvr>
                                        <p:cTn id="48" dur="1" fill="hold">
                                          <p:stCondLst>
                                            <p:cond delay="2999"/>
                                          </p:stCondLst>
                                        </p:cTn>
                                        <p:tgtEl>
                                          <p:spTgt spid="21"/>
                                        </p:tgtEl>
                                        <p:attrNameLst>
                                          <p:attrName>style.visibility</p:attrName>
                                        </p:attrNameLst>
                                      </p:cBhvr>
                                      <p:to>
                                        <p:strVal val="hidden"/>
                                      </p:to>
                                    </p:set>
                                  </p:childTnLst>
                                </p:cTn>
                              </p:par>
                              <p:par>
                                <p:cTn id="49" presetID="2" presetClass="entr" presetSubtype="2" fill="hold" grpId="0" nodeType="withEffect">
                                  <p:stCondLst>
                                    <p:cond delay="0"/>
                                  </p:stCondLst>
                                  <p:childTnLst>
                                    <p:set>
                                      <p:cBhvr>
                                        <p:cTn id="50" dur="1" fill="hold">
                                          <p:stCondLst>
                                            <p:cond delay="0"/>
                                          </p:stCondLst>
                                        </p:cTn>
                                        <p:tgtEl>
                                          <p:spTgt spid="23"/>
                                        </p:tgtEl>
                                        <p:attrNameLst>
                                          <p:attrName>style.visibility</p:attrName>
                                        </p:attrNameLst>
                                      </p:cBhvr>
                                      <p:to>
                                        <p:strVal val="visible"/>
                                      </p:to>
                                    </p:set>
                                    <p:anim calcmode="lin" valueType="num">
                                      <p:cBhvr additive="base">
                                        <p:cTn id="51" dur="3000" fill="hold"/>
                                        <p:tgtEl>
                                          <p:spTgt spid="23"/>
                                        </p:tgtEl>
                                        <p:attrNameLst>
                                          <p:attrName>ppt_x</p:attrName>
                                        </p:attrNameLst>
                                      </p:cBhvr>
                                      <p:tavLst>
                                        <p:tav tm="0">
                                          <p:val>
                                            <p:strVal val="1+#ppt_w/2"/>
                                          </p:val>
                                        </p:tav>
                                        <p:tav tm="100000">
                                          <p:val>
                                            <p:strVal val="#ppt_x"/>
                                          </p:val>
                                        </p:tav>
                                      </p:tavLst>
                                    </p:anim>
                                    <p:anim calcmode="lin" valueType="num">
                                      <p:cBhvr additive="base">
                                        <p:cTn id="52" dur="3000" fill="hold"/>
                                        <p:tgtEl>
                                          <p:spTgt spid="23"/>
                                        </p:tgtEl>
                                        <p:attrNameLst>
                                          <p:attrName>ppt_y</p:attrName>
                                        </p:attrNameLst>
                                      </p:cBhvr>
                                      <p:tavLst>
                                        <p:tav tm="0">
                                          <p:val>
                                            <p:strVal val="#ppt_y"/>
                                          </p:val>
                                        </p:tav>
                                        <p:tav tm="100000">
                                          <p:val>
                                            <p:strVal val="#ppt_y"/>
                                          </p:val>
                                        </p:tav>
                                      </p:tavLst>
                                    </p:anim>
                                  </p:childTnLst>
                                </p:cTn>
                              </p:par>
                              <p:par>
                                <p:cTn id="53" presetID="3" presetClass="entr" presetSubtype="5" fill="hold" grpId="1" nodeType="with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blinds(vertical)">
                                      <p:cBhvr>
                                        <p:cTn id="55" dur="4000"/>
                                        <p:tgtEl>
                                          <p:spTgt spid="23"/>
                                        </p:tgtEl>
                                      </p:cBhvr>
                                    </p:animEffect>
                                  </p:childTnLst>
                                </p:cTn>
                              </p:par>
                              <p:par>
                                <p:cTn id="56" presetID="2" presetClass="exit" presetSubtype="2" fill="hold" grpId="2" nodeType="withEffect">
                                  <p:stCondLst>
                                    <p:cond delay="0"/>
                                  </p:stCondLst>
                                  <p:childTnLst>
                                    <p:anim calcmode="lin" valueType="num">
                                      <p:cBhvr additive="base">
                                        <p:cTn id="57" dur="3000"/>
                                        <p:tgtEl>
                                          <p:spTgt spid="23"/>
                                        </p:tgtEl>
                                        <p:attrNameLst>
                                          <p:attrName>ppt_x</p:attrName>
                                        </p:attrNameLst>
                                      </p:cBhvr>
                                      <p:tavLst>
                                        <p:tav tm="0">
                                          <p:val>
                                            <p:strVal val="ppt_x"/>
                                          </p:val>
                                        </p:tav>
                                        <p:tav tm="100000">
                                          <p:val>
                                            <p:strVal val="1+ppt_w/2"/>
                                          </p:val>
                                        </p:tav>
                                      </p:tavLst>
                                    </p:anim>
                                    <p:anim calcmode="lin" valueType="num">
                                      <p:cBhvr additive="base">
                                        <p:cTn id="58" dur="3000"/>
                                        <p:tgtEl>
                                          <p:spTgt spid="23"/>
                                        </p:tgtEl>
                                        <p:attrNameLst>
                                          <p:attrName>ppt_y</p:attrName>
                                        </p:attrNameLst>
                                      </p:cBhvr>
                                      <p:tavLst>
                                        <p:tav tm="0">
                                          <p:val>
                                            <p:strVal val="ppt_y"/>
                                          </p:val>
                                        </p:tav>
                                        <p:tav tm="100000">
                                          <p:val>
                                            <p:strVal val="ppt_y"/>
                                          </p:val>
                                        </p:tav>
                                      </p:tavLst>
                                    </p:anim>
                                    <p:set>
                                      <p:cBhvr>
                                        <p:cTn id="59" dur="1" fill="hold">
                                          <p:stCondLst>
                                            <p:cond delay="2999"/>
                                          </p:stCondLst>
                                        </p:cTn>
                                        <p:tgtEl>
                                          <p:spTgt spid="23"/>
                                        </p:tgtEl>
                                        <p:attrNameLst>
                                          <p:attrName>style.visibility</p:attrName>
                                        </p:attrNameLst>
                                      </p:cBhvr>
                                      <p:to>
                                        <p:strVal val="hidden"/>
                                      </p:to>
                                    </p:set>
                                  </p:childTnLst>
                                </p:cTn>
                              </p:par>
                              <p:par>
                                <p:cTn id="60" presetID="2" presetClass="entr" presetSubtype="2" fill="hold" grpId="0" nodeType="withEffect">
                                  <p:stCondLst>
                                    <p:cond delay="0"/>
                                  </p:stCondLst>
                                  <p:childTnLst>
                                    <p:set>
                                      <p:cBhvr>
                                        <p:cTn id="61" dur="1" fill="hold">
                                          <p:stCondLst>
                                            <p:cond delay="0"/>
                                          </p:stCondLst>
                                        </p:cTn>
                                        <p:tgtEl>
                                          <p:spTgt spid="25"/>
                                        </p:tgtEl>
                                        <p:attrNameLst>
                                          <p:attrName>style.visibility</p:attrName>
                                        </p:attrNameLst>
                                      </p:cBhvr>
                                      <p:to>
                                        <p:strVal val="visible"/>
                                      </p:to>
                                    </p:set>
                                    <p:anim calcmode="lin" valueType="num">
                                      <p:cBhvr additive="base">
                                        <p:cTn id="62" dur="3000" fill="hold"/>
                                        <p:tgtEl>
                                          <p:spTgt spid="25"/>
                                        </p:tgtEl>
                                        <p:attrNameLst>
                                          <p:attrName>ppt_x</p:attrName>
                                        </p:attrNameLst>
                                      </p:cBhvr>
                                      <p:tavLst>
                                        <p:tav tm="0">
                                          <p:val>
                                            <p:strVal val="1+#ppt_w/2"/>
                                          </p:val>
                                        </p:tav>
                                        <p:tav tm="100000">
                                          <p:val>
                                            <p:strVal val="#ppt_x"/>
                                          </p:val>
                                        </p:tav>
                                      </p:tavLst>
                                    </p:anim>
                                    <p:anim calcmode="lin" valueType="num">
                                      <p:cBhvr additive="base">
                                        <p:cTn id="63" dur="3000" fill="hold"/>
                                        <p:tgtEl>
                                          <p:spTgt spid="25"/>
                                        </p:tgtEl>
                                        <p:attrNameLst>
                                          <p:attrName>ppt_y</p:attrName>
                                        </p:attrNameLst>
                                      </p:cBhvr>
                                      <p:tavLst>
                                        <p:tav tm="0">
                                          <p:val>
                                            <p:strVal val="#ppt_y"/>
                                          </p:val>
                                        </p:tav>
                                        <p:tav tm="100000">
                                          <p:val>
                                            <p:strVal val="#ppt_y"/>
                                          </p:val>
                                        </p:tav>
                                      </p:tavLst>
                                    </p:anim>
                                  </p:childTnLst>
                                </p:cTn>
                              </p:par>
                              <p:par>
                                <p:cTn id="64" presetID="3" presetClass="entr" presetSubtype="5" fill="hold" grpId="1" nodeType="withEffect">
                                  <p:stCondLst>
                                    <p:cond delay="0"/>
                                  </p:stCondLst>
                                  <p:childTnLst>
                                    <p:set>
                                      <p:cBhvr>
                                        <p:cTn id="65" dur="1" fill="hold">
                                          <p:stCondLst>
                                            <p:cond delay="0"/>
                                          </p:stCondLst>
                                        </p:cTn>
                                        <p:tgtEl>
                                          <p:spTgt spid="25"/>
                                        </p:tgtEl>
                                        <p:attrNameLst>
                                          <p:attrName>style.visibility</p:attrName>
                                        </p:attrNameLst>
                                      </p:cBhvr>
                                      <p:to>
                                        <p:strVal val="visible"/>
                                      </p:to>
                                    </p:set>
                                    <p:animEffect transition="in" filter="blinds(vertical)">
                                      <p:cBhvr>
                                        <p:cTn id="66" dur="4000"/>
                                        <p:tgtEl>
                                          <p:spTgt spid="25"/>
                                        </p:tgtEl>
                                      </p:cBhvr>
                                    </p:animEffect>
                                  </p:childTnLst>
                                </p:cTn>
                              </p:par>
                              <p:par>
                                <p:cTn id="67" presetID="2" presetClass="exit" presetSubtype="2" fill="hold" grpId="2" nodeType="withEffect">
                                  <p:stCondLst>
                                    <p:cond delay="0"/>
                                  </p:stCondLst>
                                  <p:childTnLst>
                                    <p:anim calcmode="lin" valueType="num">
                                      <p:cBhvr additive="base">
                                        <p:cTn id="68" dur="3000"/>
                                        <p:tgtEl>
                                          <p:spTgt spid="25"/>
                                        </p:tgtEl>
                                        <p:attrNameLst>
                                          <p:attrName>ppt_x</p:attrName>
                                        </p:attrNameLst>
                                      </p:cBhvr>
                                      <p:tavLst>
                                        <p:tav tm="0">
                                          <p:val>
                                            <p:strVal val="ppt_x"/>
                                          </p:val>
                                        </p:tav>
                                        <p:tav tm="100000">
                                          <p:val>
                                            <p:strVal val="1+ppt_w/2"/>
                                          </p:val>
                                        </p:tav>
                                      </p:tavLst>
                                    </p:anim>
                                    <p:anim calcmode="lin" valueType="num">
                                      <p:cBhvr additive="base">
                                        <p:cTn id="69" dur="3000"/>
                                        <p:tgtEl>
                                          <p:spTgt spid="25"/>
                                        </p:tgtEl>
                                        <p:attrNameLst>
                                          <p:attrName>ppt_y</p:attrName>
                                        </p:attrNameLst>
                                      </p:cBhvr>
                                      <p:tavLst>
                                        <p:tav tm="0">
                                          <p:val>
                                            <p:strVal val="ppt_y"/>
                                          </p:val>
                                        </p:tav>
                                        <p:tav tm="100000">
                                          <p:val>
                                            <p:strVal val="ppt_y"/>
                                          </p:val>
                                        </p:tav>
                                      </p:tavLst>
                                    </p:anim>
                                    <p:set>
                                      <p:cBhvr>
                                        <p:cTn id="70" dur="1" fill="hold">
                                          <p:stCondLst>
                                            <p:cond delay="2999"/>
                                          </p:stCondLst>
                                        </p:cTn>
                                        <p:tgtEl>
                                          <p:spTgt spid="25"/>
                                        </p:tgtEl>
                                        <p:attrNameLst>
                                          <p:attrName>style.visibility</p:attrName>
                                        </p:attrNameLst>
                                      </p:cBhvr>
                                      <p:to>
                                        <p:strVal val="hidden"/>
                                      </p:to>
                                    </p:set>
                                  </p:childTnLst>
                                </p:cTn>
                              </p:par>
                              <p:par>
                                <p:cTn id="71" presetID="2" presetClass="entr" presetSubtype="2" fill="hold" grpId="0" nodeType="withEffect">
                                  <p:stCondLst>
                                    <p:cond delay="0"/>
                                  </p:stCondLst>
                                  <p:childTnLst>
                                    <p:set>
                                      <p:cBhvr>
                                        <p:cTn id="72" dur="1" fill="hold">
                                          <p:stCondLst>
                                            <p:cond delay="0"/>
                                          </p:stCondLst>
                                        </p:cTn>
                                        <p:tgtEl>
                                          <p:spTgt spid="27"/>
                                        </p:tgtEl>
                                        <p:attrNameLst>
                                          <p:attrName>style.visibility</p:attrName>
                                        </p:attrNameLst>
                                      </p:cBhvr>
                                      <p:to>
                                        <p:strVal val="visible"/>
                                      </p:to>
                                    </p:set>
                                    <p:anim calcmode="lin" valueType="num">
                                      <p:cBhvr additive="base">
                                        <p:cTn id="73" dur="3000" fill="hold"/>
                                        <p:tgtEl>
                                          <p:spTgt spid="27"/>
                                        </p:tgtEl>
                                        <p:attrNameLst>
                                          <p:attrName>ppt_x</p:attrName>
                                        </p:attrNameLst>
                                      </p:cBhvr>
                                      <p:tavLst>
                                        <p:tav tm="0">
                                          <p:val>
                                            <p:strVal val="1+#ppt_w/2"/>
                                          </p:val>
                                        </p:tav>
                                        <p:tav tm="100000">
                                          <p:val>
                                            <p:strVal val="#ppt_x"/>
                                          </p:val>
                                        </p:tav>
                                      </p:tavLst>
                                    </p:anim>
                                    <p:anim calcmode="lin" valueType="num">
                                      <p:cBhvr additive="base">
                                        <p:cTn id="74" dur="3000" fill="hold"/>
                                        <p:tgtEl>
                                          <p:spTgt spid="27"/>
                                        </p:tgtEl>
                                        <p:attrNameLst>
                                          <p:attrName>ppt_y</p:attrName>
                                        </p:attrNameLst>
                                      </p:cBhvr>
                                      <p:tavLst>
                                        <p:tav tm="0">
                                          <p:val>
                                            <p:strVal val="#ppt_y"/>
                                          </p:val>
                                        </p:tav>
                                        <p:tav tm="100000">
                                          <p:val>
                                            <p:strVal val="#ppt_y"/>
                                          </p:val>
                                        </p:tav>
                                      </p:tavLst>
                                    </p:anim>
                                  </p:childTnLst>
                                </p:cTn>
                              </p:par>
                              <p:par>
                                <p:cTn id="75" presetID="3" presetClass="entr" presetSubtype="5" fill="hold" grpId="1"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blinds(vertical)">
                                      <p:cBhvr>
                                        <p:cTn id="77" dur="4000"/>
                                        <p:tgtEl>
                                          <p:spTgt spid="27"/>
                                        </p:tgtEl>
                                      </p:cBhvr>
                                    </p:animEffect>
                                  </p:childTnLst>
                                </p:cTn>
                              </p:par>
                              <p:par>
                                <p:cTn id="78" presetID="2" presetClass="exit" presetSubtype="2" fill="hold" grpId="2" nodeType="withEffect">
                                  <p:stCondLst>
                                    <p:cond delay="0"/>
                                  </p:stCondLst>
                                  <p:childTnLst>
                                    <p:anim calcmode="lin" valueType="num">
                                      <p:cBhvr additive="base">
                                        <p:cTn id="79" dur="3000"/>
                                        <p:tgtEl>
                                          <p:spTgt spid="27"/>
                                        </p:tgtEl>
                                        <p:attrNameLst>
                                          <p:attrName>ppt_x</p:attrName>
                                        </p:attrNameLst>
                                      </p:cBhvr>
                                      <p:tavLst>
                                        <p:tav tm="0">
                                          <p:val>
                                            <p:strVal val="ppt_x"/>
                                          </p:val>
                                        </p:tav>
                                        <p:tav tm="100000">
                                          <p:val>
                                            <p:strVal val="1+ppt_w/2"/>
                                          </p:val>
                                        </p:tav>
                                      </p:tavLst>
                                    </p:anim>
                                    <p:anim calcmode="lin" valueType="num">
                                      <p:cBhvr additive="base">
                                        <p:cTn id="80" dur="3000"/>
                                        <p:tgtEl>
                                          <p:spTgt spid="27"/>
                                        </p:tgtEl>
                                        <p:attrNameLst>
                                          <p:attrName>ppt_y</p:attrName>
                                        </p:attrNameLst>
                                      </p:cBhvr>
                                      <p:tavLst>
                                        <p:tav tm="0">
                                          <p:val>
                                            <p:strVal val="ppt_y"/>
                                          </p:val>
                                        </p:tav>
                                        <p:tav tm="100000">
                                          <p:val>
                                            <p:strVal val="ppt_y"/>
                                          </p:val>
                                        </p:tav>
                                      </p:tavLst>
                                    </p:anim>
                                    <p:set>
                                      <p:cBhvr>
                                        <p:cTn id="81" dur="1" fill="hold">
                                          <p:stCondLst>
                                            <p:cond delay="2999"/>
                                          </p:stCondLst>
                                        </p:cTn>
                                        <p:tgtEl>
                                          <p:spTgt spid="27"/>
                                        </p:tgtEl>
                                        <p:attrNameLst>
                                          <p:attrName>style.visibility</p:attrName>
                                        </p:attrNameLst>
                                      </p:cBhvr>
                                      <p:to>
                                        <p:strVal val="hidden"/>
                                      </p:to>
                                    </p:set>
                                  </p:childTnLst>
                                </p:cTn>
                              </p:par>
                              <p:par>
                                <p:cTn id="82" presetID="2" presetClass="entr" presetSubtype="2" fill="hold" grpId="0" nodeType="withEffect">
                                  <p:stCondLst>
                                    <p:cond delay="0"/>
                                  </p:stCondLst>
                                  <p:childTnLst>
                                    <p:set>
                                      <p:cBhvr>
                                        <p:cTn id="83" dur="1" fill="hold">
                                          <p:stCondLst>
                                            <p:cond delay="0"/>
                                          </p:stCondLst>
                                        </p:cTn>
                                        <p:tgtEl>
                                          <p:spTgt spid="29"/>
                                        </p:tgtEl>
                                        <p:attrNameLst>
                                          <p:attrName>style.visibility</p:attrName>
                                        </p:attrNameLst>
                                      </p:cBhvr>
                                      <p:to>
                                        <p:strVal val="visible"/>
                                      </p:to>
                                    </p:set>
                                    <p:anim calcmode="lin" valueType="num">
                                      <p:cBhvr additive="base">
                                        <p:cTn id="84" dur="3000" fill="hold"/>
                                        <p:tgtEl>
                                          <p:spTgt spid="29"/>
                                        </p:tgtEl>
                                        <p:attrNameLst>
                                          <p:attrName>ppt_x</p:attrName>
                                        </p:attrNameLst>
                                      </p:cBhvr>
                                      <p:tavLst>
                                        <p:tav tm="0">
                                          <p:val>
                                            <p:strVal val="1+#ppt_w/2"/>
                                          </p:val>
                                        </p:tav>
                                        <p:tav tm="100000">
                                          <p:val>
                                            <p:strVal val="#ppt_x"/>
                                          </p:val>
                                        </p:tav>
                                      </p:tavLst>
                                    </p:anim>
                                    <p:anim calcmode="lin" valueType="num">
                                      <p:cBhvr additive="base">
                                        <p:cTn id="85" dur="3000" fill="hold"/>
                                        <p:tgtEl>
                                          <p:spTgt spid="29"/>
                                        </p:tgtEl>
                                        <p:attrNameLst>
                                          <p:attrName>ppt_y</p:attrName>
                                        </p:attrNameLst>
                                      </p:cBhvr>
                                      <p:tavLst>
                                        <p:tav tm="0">
                                          <p:val>
                                            <p:strVal val="#ppt_y"/>
                                          </p:val>
                                        </p:tav>
                                        <p:tav tm="100000">
                                          <p:val>
                                            <p:strVal val="#ppt_y"/>
                                          </p:val>
                                        </p:tav>
                                      </p:tavLst>
                                    </p:anim>
                                  </p:childTnLst>
                                </p:cTn>
                              </p:par>
                              <p:par>
                                <p:cTn id="86" presetID="3" presetClass="entr" presetSubtype="5" fill="hold" grpId="1" nodeType="withEffect">
                                  <p:stCondLst>
                                    <p:cond delay="0"/>
                                  </p:stCondLst>
                                  <p:childTnLst>
                                    <p:set>
                                      <p:cBhvr>
                                        <p:cTn id="87" dur="1" fill="hold">
                                          <p:stCondLst>
                                            <p:cond delay="0"/>
                                          </p:stCondLst>
                                        </p:cTn>
                                        <p:tgtEl>
                                          <p:spTgt spid="29"/>
                                        </p:tgtEl>
                                        <p:attrNameLst>
                                          <p:attrName>style.visibility</p:attrName>
                                        </p:attrNameLst>
                                      </p:cBhvr>
                                      <p:to>
                                        <p:strVal val="visible"/>
                                      </p:to>
                                    </p:set>
                                    <p:animEffect transition="in" filter="blinds(vertical)">
                                      <p:cBhvr>
                                        <p:cTn id="88" dur="4000"/>
                                        <p:tgtEl>
                                          <p:spTgt spid="29"/>
                                        </p:tgtEl>
                                      </p:cBhvr>
                                    </p:animEffect>
                                  </p:childTnLst>
                                </p:cTn>
                              </p:par>
                              <p:par>
                                <p:cTn id="89" presetID="2" presetClass="exit" presetSubtype="2" fill="hold" grpId="2" nodeType="withEffect">
                                  <p:stCondLst>
                                    <p:cond delay="0"/>
                                  </p:stCondLst>
                                  <p:childTnLst>
                                    <p:anim calcmode="lin" valueType="num">
                                      <p:cBhvr additive="base">
                                        <p:cTn id="90" dur="3000"/>
                                        <p:tgtEl>
                                          <p:spTgt spid="29"/>
                                        </p:tgtEl>
                                        <p:attrNameLst>
                                          <p:attrName>ppt_x</p:attrName>
                                        </p:attrNameLst>
                                      </p:cBhvr>
                                      <p:tavLst>
                                        <p:tav tm="0">
                                          <p:val>
                                            <p:strVal val="ppt_x"/>
                                          </p:val>
                                        </p:tav>
                                        <p:tav tm="100000">
                                          <p:val>
                                            <p:strVal val="1+ppt_w/2"/>
                                          </p:val>
                                        </p:tav>
                                      </p:tavLst>
                                    </p:anim>
                                    <p:anim calcmode="lin" valueType="num">
                                      <p:cBhvr additive="base">
                                        <p:cTn id="91" dur="3000"/>
                                        <p:tgtEl>
                                          <p:spTgt spid="29"/>
                                        </p:tgtEl>
                                        <p:attrNameLst>
                                          <p:attrName>ppt_y</p:attrName>
                                        </p:attrNameLst>
                                      </p:cBhvr>
                                      <p:tavLst>
                                        <p:tav tm="0">
                                          <p:val>
                                            <p:strVal val="ppt_y"/>
                                          </p:val>
                                        </p:tav>
                                        <p:tav tm="100000">
                                          <p:val>
                                            <p:strVal val="ppt_y"/>
                                          </p:val>
                                        </p:tav>
                                      </p:tavLst>
                                    </p:anim>
                                    <p:set>
                                      <p:cBhvr>
                                        <p:cTn id="92" dur="1" fill="hold">
                                          <p:stCondLst>
                                            <p:cond delay="2999"/>
                                          </p:stCondLst>
                                        </p:cTn>
                                        <p:tgtEl>
                                          <p:spTgt spid="29"/>
                                        </p:tgtEl>
                                        <p:attrNameLst>
                                          <p:attrName>style.visibility</p:attrName>
                                        </p:attrNameLst>
                                      </p:cBhvr>
                                      <p:to>
                                        <p:strVal val="hidden"/>
                                      </p:to>
                                    </p:set>
                                  </p:childTnLst>
                                </p:cTn>
                              </p:par>
                              <p:par>
                                <p:cTn id="93" presetID="2" presetClass="entr" presetSubtype="2" fill="hold" grpId="0" nodeType="withEffect">
                                  <p:stCondLst>
                                    <p:cond delay="0"/>
                                  </p:stCondLst>
                                  <p:childTnLst>
                                    <p:set>
                                      <p:cBhvr>
                                        <p:cTn id="94" dur="1" fill="hold">
                                          <p:stCondLst>
                                            <p:cond delay="0"/>
                                          </p:stCondLst>
                                        </p:cTn>
                                        <p:tgtEl>
                                          <p:spTgt spid="31"/>
                                        </p:tgtEl>
                                        <p:attrNameLst>
                                          <p:attrName>style.visibility</p:attrName>
                                        </p:attrNameLst>
                                      </p:cBhvr>
                                      <p:to>
                                        <p:strVal val="visible"/>
                                      </p:to>
                                    </p:set>
                                    <p:anim calcmode="lin" valueType="num">
                                      <p:cBhvr additive="base">
                                        <p:cTn id="95" dur="3000" fill="hold"/>
                                        <p:tgtEl>
                                          <p:spTgt spid="31"/>
                                        </p:tgtEl>
                                        <p:attrNameLst>
                                          <p:attrName>ppt_x</p:attrName>
                                        </p:attrNameLst>
                                      </p:cBhvr>
                                      <p:tavLst>
                                        <p:tav tm="0">
                                          <p:val>
                                            <p:strVal val="1+#ppt_w/2"/>
                                          </p:val>
                                        </p:tav>
                                        <p:tav tm="100000">
                                          <p:val>
                                            <p:strVal val="#ppt_x"/>
                                          </p:val>
                                        </p:tav>
                                      </p:tavLst>
                                    </p:anim>
                                    <p:anim calcmode="lin" valueType="num">
                                      <p:cBhvr additive="base">
                                        <p:cTn id="96" dur="3000" fill="hold"/>
                                        <p:tgtEl>
                                          <p:spTgt spid="31"/>
                                        </p:tgtEl>
                                        <p:attrNameLst>
                                          <p:attrName>ppt_y</p:attrName>
                                        </p:attrNameLst>
                                      </p:cBhvr>
                                      <p:tavLst>
                                        <p:tav tm="0">
                                          <p:val>
                                            <p:strVal val="#ppt_y"/>
                                          </p:val>
                                        </p:tav>
                                        <p:tav tm="100000">
                                          <p:val>
                                            <p:strVal val="#ppt_y"/>
                                          </p:val>
                                        </p:tav>
                                      </p:tavLst>
                                    </p:anim>
                                  </p:childTnLst>
                                </p:cTn>
                              </p:par>
                              <p:par>
                                <p:cTn id="97" presetID="3" presetClass="entr" presetSubtype="5" fill="hold" grpId="1" nodeType="with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blinds(vertical)">
                                      <p:cBhvr>
                                        <p:cTn id="99" dur="4000"/>
                                        <p:tgtEl>
                                          <p:spTgt spid="31"/>
                                        </p:tgtEl>
                                      </p:cBhvr>
                                    </p:animEffect>
                                  </p:childTnLst>
                                </p:cTn>
                              </p:par>
                              <p:par>
                                <p:cTn id="100" presetID="2" presetClass="exit" presetSubtype="2" fill="hold" grpId="2" nodeType="withEffect">
                                  <p:stCondLst>
                                    <p:cond delay="0"/>
                                  </p:stCondLst>
                                  <p:childTnLst>
                                    <p:anim calcmode="lin" valueType="num">
                                      <p:cBhvr additive="base">
                                        <p:cTn id="101" dur="3000"/>
                                        <p:tgtEl>
                                          <p:spTgt spid="31"/>
                                        </p:tgtEl>
                                        <p:attrNameLst>
                                          <p:attrName>ppt_x</p:attrName>
                                        </p:attrNameLst>
                                      </p:cBhvr>
                                      <p:tavLst>
                                        <p:tav tm="0">
                                          <p:val>
                                            <p:strVal val="ppt_x"/>
                                          </p:val>
                                        </p:tav>
                                        <p:tav tm="100000">
                                          <p:val>
                                            <p:strVal val="1+ppt_w/2"/>
                                          </p:val>
                                        </p:tav>
                                      </p:tavLst>
                                    </p:anim>
                                    <p:anim calcmode="lin" valueType="num">
                                      <p:cBhvr additive="base">
                                        <p:cTn id="102" dur="3000"/>
                                        <p:tgtEl>
                                          <p:spTgt spid="31"/>
                                        </p:tgtEl>
                                        <p:attrNameLst>
                                          <p:attrName>ppt_y</p:attrName>
                                        </p:attrNameLst>
                                      </p:cBhvr>
                                      <p:tavLst>
                                        <p:tav tm="0">
                                          <p:val>
                                            <p:strVal val="ppt_y"/>
                                          </p:val>
                                        </p:tav>
                                        <p:tav tm="100000">
                                          <p:val>
                                            <p:strVal val="ppt_y"/>
                                          </p:val>
                                        </p:tav>
                                      </p:tavLst>
                                    </p:anim>
                                    <p:set>
                                      <p:cBhvr>
                                        <p:cTn id="103" dur="1" fill="hold">
                                          <p:stCondLst>
                                            <p:cond delay="2999"/>
                                          </p:stCondLst>
                                        </p:cTn>
                                        <p:tgtEl>
                                          <p:spTgt spid="31"/>
                                        </p:tgtEl>
                                        <p:attrNameLst>
                                          <p:attrName>style.visibility</p:attrName>
                                        </p:attrNameLst>
                                      </p:cBhvr>
                                      <p:to>
                                        <p:strVal val="hidden"/>
                                      </p:to>
                                    </p:set>
                                  </p:childTnLst>
                                </p:cTn>
                              </p:par>
                              <p:par>
                                <p:cTn id="104" presetID="2" presetClass="entr" presetSubtype="2" fill="hold" grpId="0" nodeType="withEffect">
                                  <p:stCondLst>
                                    <p:cond delay="0"/>
                                  </p:stCondLst>
                                  <p:childTnLst>
                                    <p:set>
                                      <p:cBhvr>
                                        <p:cTn id="105" dur="1" fill="hold">
                                          <p:stCondLst>
                                            <p:cond delay="0"/>
                                          </p:stCondLst>
                                        </p:cTn>
                                        <p:tgtEl>
                                          <p:spTgt spid="32"/>
                                        </p:tgtEl>
                                        <p:attrNameLst>
                                          <p:attrName>style.visibility</p:attrName>
                                        </p:attrNameLst>
                                      </p:cBhvr>
                                      <p:to>
                                        <p:strVal val="visible"/>
                                      </p:to>
                                    </p:set>
                                    <p:anim calcmode="lin" valueType="num">
                                      <p:cBhvr additive="base">
                                        <p:cTn id="106" dur="3000" fill="hold"/>
                                        <p:tgtEl>
                                          <p:spTgt spid="32"/>
                                        </p:tgtEl>
                                        <p:attrNameLst>
                                          <p:attrName>ppt_x</p:attrName>
                                        </p:attrNameLst>
                                      </p:cBhvr>
                                      <p:tavLst>
                                        <p:tav tm="0">
                                          <p:val>
                                            <p:strVal val="1+#ppt_w/2"/>
                                          </p:val>
                                        </p:tav>
                                        <p:tav tm="100000">
                                          <p:val>
                                            <p:strVal val="#ppt_x"/>
                                          </p:val>
                                        </p:tav>
                                      </p:tavLst>
                                    </p:anim>
                                    <p:anim calcmode="lin" valueType="num">
                                      <p:cBhvr additive="base">
                                        <p:cTn id="107" dur="3000" fill="hold"/>
                                        <p:tgtEl>
                                          <p:spTgt spid="32"/>
                                        </p:tgtEl>
                                        <p:attrNameLst>
                                          <p:attrName>ppt_y</p:attrName>
                                        </p:attrNameLst>
                                      </p:cBhvr>
                                      <p:tavLst>
                                        <p:tav tm="0">
                                          <p:val>
                                            <p:strVal val="#ppt_y"/>
                                          </p:val>
                                        </p:tav>
                                        <p:tav tm="100000">
                                          <p:val>
                                            <p:strVal val="#ppt_y"/>
                                          </p:val>
                                        </p:tav>
                                      </p:tavLst>
                                    </p:anim>
                                  </p:childTnLst>
                                </p:cTn>
                              </p:par>
                              <p:par>
                                <p:cTn id="108" presetID="3" presetClass="entr" presetSubtype="5" fill="hold" grpId="1" nodeType="withEffect">
                                  <p:stCondLst>
                                    <p:cond delay="0"/>
                                  </p:stCondLst>
                                  <p:childTnLst>
                                    <p:set>
                                      <p:cBhvr>
                                        <p:cTn id="109" dur="1" fill="hold">
                                          <p:stCondLst>
                                            <p:cond delay="0"/>
                                          </p:stCondLst>
                                        </p:cTn>
                                        <p:tgtEl>
                                          <p:spTgt spid="32"/>
                                        </p:tgtEl>
                                        <p:attrNameLst>
                                          <p:attrName>style.visibility</p:attrName>
                                        </p:attrNameLst>
                                      </p:cBhvr>
                                      <p:to>
                                        <p:strVal val="visible"/>
                                      </p:to>
                                    </p:set>
                                    <p:animEffect transition="in" filter="blinds(vertical)">
                                      <p:cBhvr>
                                        <p:cTn id="110" dur="4000"/>
                                        <p:tgtEl>
                                          <p:spTgt spid="32"/>
                                        </p:tgtEl>
                                      </p:cBhvr>
                                    </p:animEffect>
                                  </p:childTnLst>
                                </p:cTn>
                              </p:par>
                              <p:par>
                                <p:cTn id="111" presetID="2" presetClass="exit" presetSubtype="2" fill="hold" grpId="2" nodeType="withEffect">
                                  <p:stCondLst>
                                    <p:cond delay="0"/>
                                  </p:stCondLst>
                                  <p:childTnLst>
                                    <p:anim calcmode="lin" valueType="num">
                                      <p:cBhvr additive="base">
                                        <p:cTn id="112" dur="3000"/>
                                        <p:tgtEl>
                                          <p:spTgt spid="32"/>
                                        </p:tgtEl>
                                        <p:attrNameLst>
                                          <p:attrName>ppt_x</p:attrName>
                                        </p:attrNameLst>
                                      </p:cBhvr>
                                      <p:tavLst>
                                        <p:tav tm="0">
                                          <p:val>
                                            <p:strVal val="ppt_x"/>
                                          </p:val>
                                        </p:tav>
                                        <p:tav tm="100000">
                                          <p:val>
                                            <p:strVal val="1+ppt_w/2"/>
                                          </p:val>
                                        </p:tav>
                                      </p:tavLst>
                                    </p:anim>
                                    <p:anim calcmode="lin" valueType="num">
                                      <p:cBhvr additive="base">
                                        <p:cTn id="113" dur="3000"/>
                                        <p:tgtEl>
                                          <p:spTgt spid="32"/>
                                        </p:tgtEl>
                                        <p:attrNameLst>
                                          <p:attrName>ppt_y</p:attrName>
                                        </p:attrNameLst>
                                      </p:cBhvr>
                                      <p:tavLst>
                                        <p:tav tm="0">
                                          <p:val>
                                            <p:strVal val="ppt_y"/>
                                          </p:val>
                                        </p:tav>
                                        <p:tav tm="100000">
                                          <p:val>
                                            <p:strVal val="ppt_y"/>
                                          </p:val>
                                        </p:tav>
                                      </p:tavLst>
                                    </p:anim>
                                    <p:set>
                                      <p:cBhvr>
                                        <p:cTn id="114" dur="1" fill="hold">
                                          <p:stCondLst>
                                            <p:cond delay="2999"/>
                                          </p:stCondLst>
                                        </p:cTn>
                                        <p:tgtEl>
                                          <p:spTgt spid="32"/>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16"/>
                                        </p:tgtEl>
                                        <p:attrNameLst>
                                          <p:attrName>style.visibility</p:attrName>
                                        </p:attrNameLst>
                                      </p:cBhvr>
                                      <p:to>
                                        <p:strVal val="visible"/>
                                      </p:to>
                                    </p:set>
                                    <p:anim calcmode="lin" valueType="num">
                                      <p:cBhvr additive="base">
                                        <p:cTn id="117" dur="3000" fill="hold"/>
                                        <p:tgtEl>
                                          <p:spTgt spid="16"/>
                                        </p:tgtEl>
                                        <p:attrNameLst>
                                          <p:attrName>ppt_x</p:attrName>
                                        </p:attrNameLst>
                                      </p:cBhvr>
                                      <p:tavLst>
                                        <p:tav tm="0">
                                          <p:val>
                                            <p:strVal val="1+#ppt_w/2"/>
                                          </p:val>
                                        </p:tav>
                                        <p:tav tm="100000">
                                          <p:val>
                                            <p:strVal val="#ppt_x"/>
                                          </p:val>
                                        </p:tav>
                                      </p:tavLst>
                                    </p:anim>
                                    <p:anim calcmode="lin" valueType="num">
                                      <p:cBhvr additive="base">
                                        <p:cTn id="118" dur="3000" fill="hold"/>
                                        <p:tgtEl>
                                          <p:spTgt spid="16"/>
                                        </p:tgtEl>
                                        <p:attrNameLst>
                                          <p:attrName>ppt_y</p:attrName>
                                        </p:attrNameLst>
                                      </p:cBhvr>
                                      <p:tavLst>
                                        <p:tav tm="0">
                                          <p:val>
                                            <p:strVal val="#ppt_y"/>
                                          </p:val>
                                        </p:tav>
                                        <p:tav tm="100000">
                                          <p:val>
                                            <p:strVal val="#ppt_y"/>
                                          </p:val>
                                        </p:tav>
                                      </p:tavLst>
                                    </p:anim>
                                  </p:childTnLst>
                                </p:cTn>
                              </p:par>
                              <p:par>
                                <p:cTn id="119" presetID="3" presetClass="entr" presetSubtype="5" fill="hold" grpId="1" nodeType="withEffect">
                                  <p:stCondLst>
                                    <p:cond delay="0"/>
                                  </p:stCondLst>
                                  <p:childTnLst>
                                    <p:set>
                                      <p:cBhvr>
                                        <p:cTn id="120" dur="1" fill="hold">
                                          <p:stCondLst>
                                            <p:cond delay="0"/>
                                          </p:stCondLst>
                                        </p:cTn>
                                        <p:tgtEl>
                                          <p:spTgt spid="16"/>
                                        </p:tgtEl>
                                        <p:attrNameLst>
                                          <p:attrName>style.visibility</p:attrName>
                                        </p:attrNameLst>
                                      </p:cBhvr>
                                      <p:to>
                                        <p:strVal val="visible"/>
                                      </p:to>
                                    </p:set>
                                    <p:animEffect transition="in" filter="blinds(vertical)">
                                      <p:cBhvr>
                                        <p:cTn id="121" dur="4000"/>
                                        <p:tgtEl>
                                          <p:spTgt spid="16"/>
                                        </p:tgtEl>
                                      </p:cBhvr>
                                    </p:animEffect>
                                  </p:childTnLst>
                                </p:cTn>
                              </p:par>
                              <p:par>
                                <p:cTn id="122" presetID="2" presetClass="exit" presetSubtype="2" fill="hold" grpId="2" nodeType="withEffect">
                                  <p:stCondLst>
                                    <p:cond delay="0"/>
                                  </p:stCondLst>
                                  <p:childTnLst>
                                    <p:anim calcmode="lin" valueType="num">
                                      <p:cBhvr additive="base">
                                        <p:cTn id="123" dur="3000"/>
                                        <p:tgtEl>
                                          <p:spTgt spid="16"/>
                                        </p:tgtEl>
                                        <p:attrNameLst>
                                          <p:attrName>ppt_x</p:attrName>
                                        </p:attrNameLst>
                                      </p:cBhvr>
                                      <p:tavLst>
                                        <p:tav tm="0">
                                          <p:val>
                                            <p:strVal val="ppt_x"/>
                                          </p:val>
                                        </p:tav>
                                        <p:tav tm="100000">
                                          <p:val>
                                            <p:strVal val="1+ppt_w/2"/>
                                          </p:val>
                                        </p:tav>
                                      </p:tavLst>
                                    </p:anim>
                                    <p:anim calcmode="lin" valueType="num">
                                      <p:cBhvr additive="base">
                                        <p:cTn id="124" dur="3000"/>
                                        <p:tgtEl>
                                          <p:spTgt spid="16"/>
                                        </p:tgtEl>
                                        <p:attrNameLst>
                                          <p:attrName>ppt_y</p:attrName>
                                        </p:attrNameLst>
                                      </p:cBhvr>
                                      <p:tavLst>
                                        <p:tav tm="0">
                                          <p:val>
                                            <p:strVal val="ppt_y"/>
                                          </p:val>
                                        </p:tav>
                                        <p:tav tm="100000">
                                          <p:val>
                                            <p:strVal val="ppt_y"/>
                                          </p:val>
                                        </p:tav>
                                      </p:tavLst>
                                    </p:anim>
                                    <p:set>
                                      <p:cBhvr>
                                        <p:cTn id="125" dur="1" fill="hold">
                                          <p:stCondLst>
                                            <p:cond delay="2999"/>
                                          </p:stCondLst>
                                        </p:cTn>
                                        <p:tgtEl>
                                          <p:spTgt spid="16"/>
                                        </p:tgtEl>
                                        <p:attrNameLst>
                                          <p:attrName>style.visibility</p:attrName>
                                        </p:attrNameLst>
                                      </p:cBhvr>
                                      <p:to>
                                        <p:strVal val="hidden"/>
                                      </p:to>
                                    </p:set>
                                  </p:childTnLst>
                                </p:cTn>
                              </p:par>
                              <p:par>
                                <p:cTn id="126" presetID="2" presetClass="entr" presetSubtype="2" fill="hold" grpId="0" nodeType="withEffect">
                                  <p:stCondLst>
                                    <p:cond delay="0"/>
                                  </p:stCondLst>
                                  <p:childTnLst>
                                    <p:set>
                                      <p:cBhvr>
                                        <p:cTn id="127" dur="1" fill="hold">
                                          <p:stCondLst>
                                            <p:cond delay="0"/>
                                          </p:stCondLst>
                                        </p:cTn>
                                        <p:tgtEl>
                                          <p:spTgt spid="14"/>
                                        </p:tgtEl>
                                        <p:attrNameLst>
                                          <p:attrName>style.visibility</p:attrName>
                                        </p:attrNameLst>
                                      </p:cBhvr>
                                      <p:to>
                                        <p:strVal val="visible"/>
                                      </p:to>
                                    </p:set>
                                    <p:anim calcmode="lin" valueType="num">
                                      <p:cBhvr additive="base">
                                        <p:cTn id="128" dur="3000" fill="hold"/>
                                        <p:tgtEl>
                                          <p:spTgt spid="14"/>
                                        </p:tgtEl>
                                        <p:attrNameLst>
                                          <p:attrName>ppt_x</p:attrName>
                                        </p:attrNameLst>
                                      </p:cBhvr>
                                      <p:tavLst>
                                        <p:tav tm="0">
                                          <p:val>
                                            <p:strVal val="1+#ppt_w/2"/>
                                          </p:val>
                                        </p:tav>
                                        <p:tav tm="100000">
                                          <p:val>
                                            <p:strVal val="#ppt_x"/>
                                          </p:val>
                                        </p:tav>
                                      </p:tavLst>
                                    </p:anim>
                                    <p:anim calcmode="lin" valueType="num">
                                      <p:cBhvr additive="base">
                                        <p:cTn id="129" dur="3000" fill="hold"/>
                                        <p:tgtEl>
                                          <p:spTgt spid="14"/>
                                        </p:tgtEl>
                                        <p:attrNameLst>
                                          <p:attrName>ppt_y</p:attrName>
                                        </p:attrNameLst>
                                      </p:cBhvr>
                                      <p:tavLst>
                                        <p:tav tm="0">
                                          <p:val>
                                            <p:strVal val="#ppt_y"/>
                                          </p:val>
                                        </p:tav>
                                        <p:tav tm="100000">
                                          <p:val>
                                            <p:strVal val="#ppt_y"/>
                                          </p:val>
                                        </p:tav>
                                      </p:tavLst>
                                    </p:anim>
                                  </p:childTnLst>
                                </p:cTn>
                              </p:par>
                              <p:par>
                                <p:cTn id="130" presetID="3" presetClass="entr" presetSubtype="5" fill="hold" grpId="1" nodeType="withEffect">
                                  <p:stCondLst>
                                    <p:cond delay="0"/>
                                  </p:stCondLst>
                                  <p:childTnLst>
                                    <p:set>
                                      <p:cBhvr>
                                        <p:cTn id="131" dur="1" fill="hold">
                                          <p:stCondLst>
                                            <p:cond delay="0"/>
                                          </p:stCondLst>
                                        </p:cTn>
                                        <p:tgtEl>
                                          <p:spTgt spid="14"/>
                                        </p:tgtEl>
                                        <p:attrNameLst>
                                          <p:attrName>style.visibility</p:attrName>
                                        </p:attrNameLst>
                                      </p:cBhvr>
                                      <p:to>
                                        <p:strVal val="visible"/>
                                      </p:to>
                                    </p:set>
                                    <p:animEffect transition="in" filter="blinds(vertical)">
                                      <p:cBhvr>
                                        <p:cTn id="132" dur="4000"/>
                                        <p:tgtEl>
                                          <p:spTgt spid="14"/>
                                        </p:tgtEl>
                                      </p:cBhvr>
                                    </p:animEffect>
                                  </p:childTnLst>
                                </p:cTn>
                              </p:par>
                              <p:par>
                                <p:cTn id="133" presetID="2" presetClass="exit" presetSubtype="2" fill="hold" grpId="2" nodeType="withEffect">
                                  <p:stCondLst>
                                    <p:cond delay="0"/>
                                  </p:stCondLst>
                                  <p:childTnLst>
                                    <p:anim calcmode="lin" valueType="num">
                                      <p:cBhvr additive="base">
                                        <p:cTn id="134" dur="3000"/>
                                        <p:tgtEl>
                                          <p:spTgt spid="14"/>
                                        </p:tgtEl>
                                        <p:attrNameLst>
                                          <p:attrName>ppt_x</p:attrName>
                                        </p:attrNameLst>
                                      </p:cBhvr>
                                      <p:tavLst>
                                        <p:tav tm="0">
                                          <p:val>
                                            <p:strVal val="ppt_x"/>
                                          </p:val>
                                        </p:tav>
                                        <p:tav tm="100000">
                                          <p:val>
                                            <p:strVal val="1+ppt_w/2"/>
                                          </p:val>
                                        </p:tav>
                                      </p:tavLst>
                                    </p:anim>
                                    <p:anim calcmode="lin" valueType="num">
                                      <p:cBhvr additive="base">
                                        <p:cTn id="135" dur="3000"/>
                                        <p:tgtEl>
                                          <p:spTgt spid="14"/>
                                        </p:tgtEl>
                                        <p:attrNameLst>
                                          <p:attrName>ppt_y</p:attrName>
                                        </p:attrNameLst>
                                      </p:cBhvr>
                                      <p:tavLst>
                                        <p:tav tm="0">
                                          <p:val>
                                            <p:strVal val="ppt_y"/>
                                          </p:val>
                                        </p:tav>
                                        <p:tav tm="100000">
                                          <p:val>
                                            <p:strVal val="ppt_y"/>
                                          </p:val>
                                        </p:tav>
                                      </p:tavLst>
                                    </p:anim>
                                    <p:set>
                                      <p:cBhvr>
                                        <p:cTn id="136" dur="1" fill="hold">
                                          <p:stCondLst>
                                            <p:cond delay="2999"/>
                                          </p:stCondLst>
                                        </p:cTn>
                                        <p:tgtEl>
                                          <p:spTgt spid="14"/>
                                        </p:tgtEl>
                                        <p:attrNameLst>
                                          <p:attrName>style.visibility</p:attrName>
                                        </p:attrNameLst>
                                      </p:cBhvr>
                                      <p:to>
                                        <p:strVal val="hidden"/>
                                      </p:to>
                                    </p:set>
                                  </p:childTnLst>
                                </p:cTn>
                              </p:par>
                              <p:par>
                                <p:cTn id="137" presetID="2" presetClass="entr" presetSubtype="2" fill="hold" grpId="0" nodeType="withEffect">
                                  <p:stCondLst>
                                    <p:cond delay="0"/>
                                  </p:stCondLst>
                                  <p:childTnLst>
                                    <p:set>
                                      <p:cBhvr>
                                        <p:cTn id="138" dur="1" fill="hold">
                                          <p:stCondLst>
                                            <p:cond delay="0"/>
                                          </p:stCondLst>
                                        </p:cTn>
                                        <p:tgtEl>
                                          <p:spTgt spid="12"/>
                                        </p:tgtEl>
                                        <p:attrNameLst>
                                          <p:attrName>style.visibility</p:attrName>
                                        </p:attrNameLst>
                                      </p:cBhvr>
                                      <p:to>
                                        <p:strVal val="visible"/>
                                      </p:to>
                                    </p:set>
                                    <p:anim calcmode="lin" valueType="num">
                                      <p:cBhvr additive="base">
                                        <p:cTn id="139" dur="3000" fill="hold"/>
                                        <p:tgtEl>
                                          <p:spTgt spid="12"/>
                                        </p:tgtEl>
                                        <p:attrNameLst>
                                          <p:attrName>ppt_x</p:attrName>
                                        </p:attrNameLst>
                                      </p:cBhvr>
                                      <p:tavLst>
                                        <p:tav tm="0">
                                          <p:val>
                                            <p:strVal val="1+#ppt_w/2"/>
                                          </p:val>
                                        </p:tav>
                                        <p:tav tm="100000">
                                          <p:val>
                                            <p:strVal val="#ppt_x"/>
                                          </p:val>
                                        </p:tav>
                                      </p:tavLst>
                                    </p:anim>
                                    <p:anim calcmode="lin" valueType="num">
                                      <p:cBhvr additive="base">
                                        <p:cTn id="140" dur="3000" fill="hold"/>
                                        <p:tgtEl>
                                          <p:spTgt spid="12"/>
                                        </p:tgtEl>
                                        <p:attrNameLst>
                                          <p:attrName>ppt_y</p:attrName>
                                        </p:attrNameLst>
                                      </p:cBhvr>
                                      <p:tavLst>
                                        <p:tav tm="0">
                                          <p:val>
                                            <p:strVal val="#ppt_y"/>
                                          </p:val>
                                        </p:tav>
                                        <p:tav tm="100000">
                                          <p:val>
                                            <p:strVal val="#ppt_y"/>
                                          </p:val>
                                        </p:tav>
                                      </p:tavLst>
                                    </p:anim>
                                  </p:childTnLst>
                                </p:cTn>
                              </p:par>
                              <p:par>
                                <p:cTn id="141" presetID="3" presetClass="entr" presetSubtype="5" fill="hold" grpId="1" nodeType="withEffect">
                                  <p:stCondLst>
                                    <p:cond delay="0"/>
                                  </p:stCondLst>
                                  <p:childTnLst>
                                    <p:set>
                                      <p:cBhvr>
                                        <p:cTn id="142" dur="1" fill="hold">
                                          <p:stCondLst>
                                            <p:cond delay="0"/>
                                          </p:stCondLst>
                                        </p:cTn>
                                        <p:tgtEl>
                                          <p:spTgt spid="12"/>
                                        </p:tgtEl>
                                        <p:attrNameLst>
                                          <p:attrName>style.visibility</p:attrName>
                                        </p:attrNameLst>
                                      </p:cBhvr>
                                      <p:to>
                                        <p:strVal val="visible"/>
                                      </p:to>
                                    </p:set>
                                    <p:animEffect transition="in" filter="blinds(vertical)">
                                      <p:cBhvr>
                                        <p:cTn id="143" dur="4000"/>
                                        <p:tgtEl>
                                          <p:spTgt spid="12"/>
                                        </p:tgtEl>
                                      </p:cBhvr>
                                    </p:animEffect>
                                  </p:childTnLst>
                                </p:cTn>
                              </p:par>
                              <p:par>
                                <p:cTn id="144" presetID="2" presetClass="exit" presetSubtype="2" fill="hold" grpId="2" nodeType="withEffect">
                                  <p:stCondLst>
                                    <p:cond delay="0"/>
                                  </p:stCondLst>
                                  <p:childTnLst>
                                    <p:anim calcmode="lin" valueType="num">
                                      <p:cBhvr additive="base">
                                        <p:cTn id="145" dur="3000"/>
                                        <p:tgtEl>
                                          <p:spTgt spid="12"/>
                                        </p:tgtEl>
                                        <p:attrNameLst>
                                          <p:attrName>ppt_x</p:attrName>
                                        </p:attrNameLst>
                                      </p:cBhvr>
                                      <p:tavLst>
                                        <p:tav tm="0">
                                          <p:val>
                                            <p:strVal val="ppt_x"/>
                                          </p:val>
                                        </p:tav>
                                        <p:tav tm="100000">
                                          <p:val>
                                            <p:strVal val="1+ppt_w/2"/>
                                          </p:val>
                                        </p:tav>
                                      </p:tavLst>
                                    </p:anim>
                                    <p:anim calcmode="lin" valueType="num">
                                      <p:cBhvr additive="base">
                                        <p:cTn id="146" dur="3000"/>
                                        <p:tgtEl>
                                          <p:spTgt spid="12"/>
                                        </p:tgtEl>
                                        <p:attrNameLst>
                                          <p:attrName>ppt_y</p:attrName>
                                        </p:attrNameLst>
                                      </p:cBhvr>
                                      <p:tavLst>
                                        <p:tav tm="0">
                                          <p:val>
                                            <p:strVal val="ppt_y"/>
                                          </p:val>
                                        </p:tav>
                                        <p:tav tm="100000">
                                          <p:val>
                                            <p:strVal val="ppt_y"/>
                                          </p:val>
                                        </p:tav>
                                      </p:tavLst>
                                    </p:anim>
                                    <p:set>
                                      <p:cBhvr>
                                        <p:cTn id="147" dur="1" fill="hold">
                                          <p:stCondLst>
                                            <p:cond delay="2999"/>
                                          </p:stCondLst>
                                        </p:cTn>
                                        <p:tgtEl>
                                          <p:spTgt spid="12"/>
                                        </p:tgtEl>
                                        <p:attrNameLst>
                                          <p:attrName>style.visibility</p:attrName>
                                        </p:attrNameLst>
                                      </p:cBhvr>
                                      <p:to>
                                        <p:strVal val="hidden"/>
                                      </p:to>
                                    </p:set>
                                  </p:childTnLst>
                                </p:cTn>
                              </p:par>
                              <p:par>
                                <p:cTn id="148" presetID="2" presetClass="entr" presetSubtype="2" fill="hold" grpId="0" nodeType="withEffect">
                                  <p:stCondLst>
                                    <p:cond delay="0"/>
                                  </p:stCondLst>
                                  <p:childTnLst>
                                    <p:set>
                                      <p:cBhvr>
                                        <p:cTn id="149" dur="1" fill="hold">
                                          <p:stCondLst>
                                            <p:cond delay="0"/>
                                          </p:stCondLst>
                                        </p:cTn>
                                        <p:tgtEl>
                                          <p:spTgt spid="10"/>
                                        </p:tgtEl>
                                        <p:attrNameLst>
                                          <p:attrName>style.visibility</p:attrName>
                                        </p:attrNameLst>
                                      </p:cBhvr>
                                      <p:to>
                                        <p:strVal val="visible"/>
                                      </p:to>
                                    </p:set>
                                    <p:anim calcmode="lin" valueType="num">
                                      <p:cBhvr additive="base">
                                        <p:cTn id="150" dur="3000" fill="hold"/>
                                        <p:tgtEl>
                                          <p:spTgt spid="10"/>
                                        </p:tgtEl>
                                        <p:attrNameLst>
                                          <p:attrName>ppt_x</p:attrName>
                                        </p:attrNameLst>
                                      </p:cBhvr>
                                      <p:tavLst>
                                        <p:tav tm="0">
                                          <p:val>
                                            <p:strVal val="1+#ppt_w/2"/>
                                          </p:val>
                                        </p:tav>
                                        <p:tav tm="100000">
                                          <p:val>
                                            <p:strVal val="#ppt_x"/>
                                          </p:val>
                                        </p:tav>
                                      </p:tavLst>
                                    </p:anim>
                                    <p:anim calcmode="lin" valueType="num">
                                      <p:cBhvr additive="base">
                                        <p:cTn id="151" dur="3000" fill="hold"/>
                                        <p:tgtEl>
                                          <p:spTgt spid="10"/>
                                        </p:tgtEl>
                                        <p:attrNameLst>
                                          <p:attrName>ppt_y</p:attrName>
                                        </p:attrNameLst>
                                      </p:cBhvr>
                                      <p:tavLst>
                                        <p:tav tm="0">
                                          <p:val>
                                            <p:strVal val="#ppt_y"/>
                                          </p:val>
                                        </p:tav>
                                        <p:tav tm="100000">
                                          <p:val>
                                            <p:strVal val="#ppt_y"/>
                                          </p:val>
                                        </p:tav>
                                      </p:tavLst>
                                    </p:anim>
                                  </p:childTnLst>
                                </p:cTn>
                              </p:par>
                              <p:par>
                                <p:cTn id="152" presetID="3" presetClass="entr" presetSubtype="5" fill="hold" grpId="1" nodeType="withEffect">
                                  <p:stCondLst>
                                    <p:cond delay="0"/>
                                  </p:stCondLst>
                                  <p:childTnLst>
                                    <p:set>
                                      <p:cBhvr>
                                        <p:cTn id="153" dur="1" fill="hold">
                                          <p:stCondLst>
                                            <p:cond delay="0"/>
                                          </p:stCondLst>
                                        </p:cTn>
                                        <p:tgtEl>
                                          <p:spTgt spid="10"/>
                                        </p:tgtEl>
                                        <p:attrNameLst>
                                          <p:attrName>style.visibility</p:attrName>
                                        </p:attrNameLst>
                                      </p:cBhvr>
                                      <p:to>
                                        <p:strVal val="visible"/>
                                      </p:to>
                                    </p:set>
                                    <p:animEffect transition="in" filter="blinds(vertical)">
                                      <p:cBhvr>
                                        <p:cTn id="154" dur="4000"/>
                                        <p:tgtEl>
                                          <p:spTgt spid="10"/>
                                        </p:tgtEl>
                                      </p:cBhvr>
                                    </p:animEffect>
                                  </p:childTnLst>
                                </p:cTn>
                              </p:par>
                              <p:par>
                                <p:cTn id="155" presetID="2" presetClass="exit" presetSubtype="2" fill="hold" grpId="2" nodeType="withEffect">
                                  <p:stCondLst>
                                    <p:cond delay="0"/>
                                  </p:stCondLst>
                                  <p:childTnLst>
                                    <p:anim calcmode="lin" valueType="num">
                                      <p:cBhvr additive="base">
                                        <p:cTn id="156" dur="3000"/>
                                        <p:tgtEl>
                                          <p:spTgt spid="10"/>
                                        </p:tgtEl>
                                        <p:attrNameLst>
                                          <p:attrName>ppt_x</p:attrName>
                                        </p:attrNameLst>
                                      </p:cBhvr>
                                      <p:tavLst>
                                        <p:tav tm="0">
                                          <p:val>
                                            <p:strVal val="ppt_x"/>
                                          </p:val>
                                        </p:tav>
                                        <p:tav tm="100000">
                                          <p:val>
                                            <p:strVal val="1+ppt_w/2"/>
                                          </p:val>
                                        </p:tav>
                                      </p:tavLst>
                                    </p:anim>
                                    <p:anim calcmode="lin" valueType="num">
                                      <p:cBhvr additive="base">
                                        <p:cTn id="157" dur="3000"/>
                                        <p:tgtEl>
                                          <p:spTgt spid="10"/>
                                        </p:tgtEl>
                                        <p:attrNameLst>
                                          <p:attrName>ppt_y</p:attrName>
                                        </p:attrNameLst>
                                      </p:cBhvr>
                                      <p:tavLst>
                                        <p:tav tm="0">
                                          <p:val>
                                            <p:strVal val="ppt_y"/>
                                          </p:val>
                                        </p:tav>
                                        <p:tav tm="100000">
                                          <p:val>
                                            <p:strVal val="ppt_y"/>
                                          </p:val>
                                        </p:tav>
                                      </p:tavLst>
                                    </p:anim>
                                    <p:set>
                                      <p:cBhvr>
                                        <p:cTn id="158" dur="1" fill="hold">
                                          <p:stCondLst>
                                            <p:cond delay="2999"/>
                                          </p:stCondLst>
                                        </p:cTn>
                                        <p:tgtEl>
                                          <p:spTgt spid="10"/>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8"/>
                                        </p:tgtEl>
                                        <p:attrNameLst>
                                          <p:attrName>style.visibility</p:attrName>
                                        </p:attrNameLst>
                                      </p:cBhvr>
                                      <p:to>
                                        <p:strVal val="visible"/>
                                      </p:to>
                                    </p:set>
                                    <p:anim calcmode="lin" valueType="num">
                                      <p:cBhvr additive="base">
                                        <p:cTn id="161" dur="3000" fill="hold"/>
                                        <p:tgtEl>
                                          <p:spTgt spid="8"/>
                                        </p:tgtEl>
                                        <p:attrNameLst>
                                          <p:attrName>ppt_x</p:attrName>
                                        </p:attrNameLst>
                                      </p:cBhvr>
                                      <p:tavLst>
                                        <p:tav tm="0">
                                          <p:val>
                                            <p:strVal val="1+#ppt_w/2"/>
                                          </p:val>
                                        </p:tav>
                                        <p:tav tm="100000">
                                          <p:val>
                                            <p:strVal val="#ppt_x"/>
                                          </p:val>
                                        </p:tav>
                                      </p:tavLst>
                                    </p:anim>
                                    <p:anim calcmode="lin" valueType="num">
                                      <p:cBhvr additive="base">
                                        <p:cTn id="162" dur="3000" fill="hold"/>
                                        <p:tgtEl>
                                          <p:spTgt spid="8"/>
                                        </p:tgtEl>
                                        <p:attrNameLst>
                                          <p:attrName>ppt_y</p:attrName>
                                        </p:attrNameLst>
                                      </p:cBhvr>
                                      <p:tavLst>
                                        <p:tav tm="0">
                                          <p:val>
                                            <p:strVal val="#ppt_y"/>
                                          </p:val>
                                        </p:tav>
                                        <p:tav tm="100000">
                                          <p:val>
                                            <p:strVal val="#ppt_y"/>
                                          </p:val>
                                        </p:tav>
                                      </p:tavLst>
                                    </p:anim>
                                  </p:childTnLst>
                                </p:cTn>
                              </p:par>
                              <p:par>
                                <p:cTn id="163" presetID="3" presetClass="entr" presetSubtype="5" fill="hold" grpId="1" nodeType="withEffect">
                                  <p:stCondLst>
                                    <p:cond delay="0"/>
                                  </p:stCondLst>
                                  <p:childTnLst>
                                    <p:set>
                                      <p:cBhvr>
                                        <p:cTn id="164" dur="1" fill="hold">
                                          <p:stCondLst>
                                            <p:cond delay="0"/>
                                          </p:stCondLst>
                                        </p:cTn>
                                        <p:tgtEl>
                                          <p:spTgt spid="8"/>
                                        </p:tgtEl>
                                        <p:attrNameLst>
                                          <p:attrName>style.visibility</p:attrName>
                                        </p:attrNameLst>
                                      </p:cBhvr>
                                      <p:to>
                                        <p:strVal val="visible"/>
                                      </p:to>
                                    </p:set>
                                    <p:animEffect transition="in" filter="blinds(vertical)">
                                      <p:cBhvr>
                                        <p:cTn id="165" dur="4000"/>
                                        <p:tgtEl>
                                          <p:spTgt spid="8"/>
                                        </p:tgtEl>
                                      </p:cBhvr>
                                    </p:animEffect>
                                  </p:childTnLst>
                                </p:cTn>
                              </p:par>
                              <p:par>
                                <p:cTn id="166" presetID="2" presetClass="exit" presetSubtype="2" fill="hold" grpId="2" nodeType="withEffect">
                                  <p:stCondLst>
                                    <p:cond delay="0"/>
                                  </p:stCondLst>
                                  <p:childTnLst>
                                    <p:anim calcmode="lin" valueType="num">
                                      <p:cBhvr additive="base">
                                        <p:cTn id="167" dur="3000"/>
                                        <p:tgtEl>
                                          <p:spTgt spid="8"/>
                                        </p:tgtEl>
                                        <p:attrNameLst>
                                          <p:attrName>ppt_x</p:attrName>
                                        </p:attrNameLst>
                                      </p:cBhvr>
                                      <p:tavLst>
                                        <p:tav tm="0">
                                          <p:val>
                                            <p:strVal val="ppt_x"/>
                                          </p:val>
                                        </p:tav>
                                        <p:tav tm="100000">
                                          <p:val>
                                            <p:strVal val="1+ppt_w/2"/>
                                          </p:val>
                                        </p:tav>
                                      </p:tavLst>
                                    </p:anim>
                                    <p:anim calcmode="lin" valueType="num">
                                      <p:cBhvr additive="base">
                                        <p:cTn id="168" dur="3000"/>
                                        <p:tgtEl>
                                          <p:spTgt spid="8"/>
                                        </p:tgtEl>
                                        <p:attrNameLst>
                                          <p:attrName>ppt_y</p:attrName>
                                        </p:attrNameLst>
                                      </p:cBhvr>
                                      <p:tavLst>
                                        <p:tav tm="0">
                                          <p:val>
                                            <p:strVal val="ppt_y"/>
                                          </p:val>
                                        </p:tav>
                                        <p:tav tm="100000">
                                          <p:val>
                                            <p:strVal val="ppt_y"/>
                                          </p:val>
                                        </p:tav>
                                      </p:tavLst>
                                    </p:anim>
                                    <p:set>
                                      <p:cBhvr>
                                        <p:cTn id="169" dur="1" fill="hold">
                                          <p:stCondLst>
                                            <p:cond delay="2999"/>
                                          </p:stCondLst>
                                        </p:cTn>
                                        <p:tgtEl>
                                          <p:spTgt spid="8"/>
                                        </p:tgtEl>
                                        <p:attrNameLst>
                                          <p:attrName>style.visibility</p:attrName>
                                        </p:attrNameLst>
                                      </p:cBhvr>
                                      <p:to>
                                        <p:strVal val="hidden"/>
                                      </p:to>
                                    </p:set>
                                  </p:childTnLst>
                                </p:cTn>
                              </p:par>
                              <p:par>
                                <p:cTn id="170" presetID="2" presetClass="entr" presetSubtype="2" fill="hold" grpId="0" nodeType="withEffect">
                                  <p:stCondLst>
                                    <p:cond delay="0"/>
                                  </p:stCondLst>
                                  <p:childTnLst>
                                    <p:set>
                                      <p:cBhvr>
                                        <p:cTn id="171" dur="1" fill="hold">
                                          <p:stCondLst>
                                            <p:cond delay="0"/>
                                          </p:stCondLst>
                                        </p:cTn>
                                        <p:tgtEl>
                                          <p:spTgt spid="6"/>
                                        </p:tgtEl>
                                        <p:attrNameLst>
                                          <p:attrName>style.visibility</p:attrName>
                                        </p:attrNameLst>
                                      </p:cBhvr>
                                      <p:to>
                                        <p:strVal val="visible"/>
                                      </p:to>
                                    </p:set>
                                    <p:anim calcmode="lin" valueType="num">
                                      <p:cBhvr additive="base">
                                        <p:cTn id="172" dur="3000" fill="hold"/>
                                        <p:tgtEl>
                                          <p:spTgt spid="6"/>
                                        </p:tgtEl>
                                        <p:attrNameLst>
                                          <p:attrName>ppt_x</p:attrName>
                                        </p:attrNameLst>
                                      </p:cBhvr>
                                      <p:tavLst>
                                        <p:tav tm="0">
                                          <p:val>
                                            <p:strVal val="1+#ppt_w/2"/>
                                          </p:val>
                                        </p:tav>
                                        <p:tav tm="100000">
                                          <p:val>
                                            <p:strVal val="#ppt_x"/>
                                          </p:val>
                                        </p:tav>
                                      </p:tavLst>
                                    </p:anim>
                                    <p:anim calcmode="lin" valueType="num">
                                      <p:cBhvr additive="base">
                                        <p:cTn id="173" dur="3000" fill="hold"/>
                                        <p:tgtEl>
                                          <p:spTgt spid="6"/>
                                        </p:tgtEl>
                                        <p:attrNameLst>
                                          <p:attrName>ppt_y</p:attrName>
                                        </p:attrNameLst>
                                      </p:cBhvr>
                                      <p:tavLst>
                                        <p:tav tm="0">
                                          <p:val>
                                            <p:strVal val="#ppt_y"/>
                                          </p:val>
                                        </p:tav>
                                        <p:tav tm="100000">
                                          <p:val>
                                            <p:strVal val="#ppt_y"/>
                                          </p:val>
                                        </p:tav>
                                      </p:tavLst>
                                    </p:anim>
                                  </p:childTnLst>
                                </p:cTn>
                              </p:par>
                              <p:par>
                                <p:cTn id="174" presetID="3" presetClass="entr" presetSubtype="5" fill="hold" grpId="1" nodeType="withEffect">
                                  <p:stCondLst>
                                    <p:cond delay="0"/>
                                  </p:stCondLst>
                                  <p:childTnLst>
                                    <p:set>
                                      <p:cBhvr>
                                        <p:cTn id="175" dur="1" fill="hold">
                                          <p:stCondLst>
                                            <p:cond delay="0"/>
                                          </p:stCondLst>
                                        </p:cTn>
                                        <p:tgtEl>
                                          <p:spTgt spid="6"/>
                                        </p:tgtEl>
                                        <p:attrNameLst>
                                          <p:attrName>style.visibility</p:attrName>
                                        </p:attrNameLst>
                                      </p:cBhvr>
                                      <p:to>
                                        <p:strVal val="visible"/>
                                      </p:to>
                                    </p:set>
                                    <p:animEffect transition="in" filter="blinds(vertical)">
                                      <p:cBhvr>
                                        <p:cTn id="176" dur="4000"/>
                                        <p:tgtEl>
                                          <p:spTgt spid="6"/>
                                        </p:tgtEl>
                                      </p:cBhvr>
                                    </p:animEffect>
                                  </p:childTnLst>
                                </p:cTn>
                              </p:par>
                              <p:par>
                                <p:cTn id="177" presetID="2" presetClass="exit" presetSubtype="2" fill="hold" grpId="2" nodeType="withEffect">
                                  <p:stCondLst>
                                    <p:cond delay="0"/>
                                  </p:stCondLst>
                                  <p:childTnLst>
                                    <p:anim calcmode="lin" valueType="num">
                                      <p:cBhvr additive="base">
                                        <p:cTn id="178" dur="3000"/>
                                        <p:tgtEl>
                                          <p:spTgt spid="6"/>
                                        </p:tgtEl>
                                        <p:attrNameLst>
                                          <p:attrName>ppt_x</p:attrName>
                                        </p:attrNameLst>
                                      </p:cBhvr>
                                      <p:tavLst>
                                        <p:tav tm="0">
                                          <p:val>
                                            <p:strVal val="ppt_x"/>
                                          </p:val>
                                        </p:tav>
                                        <p:tav tm="100000">
                                          <p:val>
                                            <p:strVal val="1+ppt_w/2"/>
                                          </p:val>
                                        </p:tav>
                                      </p:tavLst>
                                    </p:anim>
                                    <p:anim calcmode="lin" valueType="num">
                                      <p:cBhvr additive="base">
                                        <p:cTn id="179" dur="3000"/>
                                        <p:tgtEl>
                                          <p:spTgt spid="6"/>
                                        </p:tgtEl>
                                        <p:attrNameLst>
                                          <p:attrName>ppt_y</p:attrName>
                                        </p:attrNameLst>
                                      </p:cBhvr>
                                      <p:tavLst>
                                        <p:tav tm="0">
                                          <p:val>
                                            <p:strVal val="ppt_y"/>
                                          </p:val>
                                        </p:tav>
                                        <p:tav tm="100000">
                                          <p:val>
                                            <p:strVal val="ppt_y"/>
                                          </p:val>
                                        </p:tav>
                                      </p:tavLst>
                                    </p:anim>
                                    <p:set>
                                      <p:cBhvr>
                                        <p:cTn id="180" dur="1" fill="hold">
                                          <p:stCondLst>
                                            <p:cond delay="2999"/>
                                          </p:stCondLst>
                                        </p:cTn>
                                        <p:tgtEl>
                                          <p:spTgt spid="6"/>
                                        </p:tgtEl>
                                        <p:attrNameLst>
                                          <p:attrName>style.visibility</p:attrName>
                                        </p:attrNameLst>
                                      </p:cBhvr>
                                      <p:to>
                                        <p:strVal val="hidden"/>
                                      </p:to>
                                    </p:set>
                                  </p:childTnLst>
                                </p:cTn>
                              </p:par>
                              <p:par>
                                <p:cTn id="181" presetID="2" presetClass="entr" presetSubtype="2" fill="hold" grpId="0" nodeType="withEffect">
                                  <p:stCondLst>
                                    <p:cond delay="0"/>
                                  </p:stCondLst>
                                  <p:childTnLst>
                                    <p:set>
                                      <p:cBhvr>
                                        <p:cTn id="182" dur="1" fill="hold">
                                          <p:stCondLst>
                                            <p:cond delay="0"/>
                                          </p:stCondLst>
                                        </p:cTn>
                                        <p:tgtEl>
                                          <p:spTgt spid="4"/>
                                        </p:tgtEl>
                                        <p:attrNameLst>
                                          <p:attrName>style.visibility</p:attrName>
                                        </p:attrNameLst>
                                      </p:cBhvr>
                                      <p:to>
                                        <p:strVal val="visible"/>
                                      </p:to>
                                    </p:set>
                                    <p:anim calcmode="lin" valueType="num">
                                      <p:cBhvr additive="base">
                                        <p:cTn id="183" dur="3000" fill="hold"/>
                                        <p:tgtEl>
                                          <p:spTgt spid="4"/>
                                        </p:tgtEl>
                                        <p:attrNameLst>
                                          <p:attrName>ppt_x</p:attrName>
                                        </p:attrNameLst>
                                      </p:cBhvr>
                                      <p:tavLst>
                                        <p:tav tm="0">
                                          <p:val>
                                            <p:strVal val="1+#ppt_w/2"/>
                                          </p:val>
                                        </p:tav>
                                        <p:tav tm="100000">
                                          <p:val>
                                            <p:strVal val="#ppt_x"/>
                                          </p:val>
                                        </p:tav>
                                      </p:tavLst>
                                    </p:anim>
                                    <p:anim calcmode="lin" valueType="num">
                                      <p:cBhvr additive="base">
                                        <p:cTn id="184" dur="3000" fill="hold"/>
                                        <p:tgtEl>
                                          <p:spTgt spid="4"/>
                                        </p:tgtEl>
                                        <p:attrNameLst>
                                          <p:attrName>ppt_y</p:attrName>
                                        </p:attrNameLst>
                                      </p:cBhvr>
                                      <p:tavLst>
                                        <p:tav tm="0">
                                          <p:val>
                                            <p:strVal val="#ppt_y"/>
                                          </p:val>
                                        </p:tav>
                                        <p:tav tm="100000">
                                          <p:val>
                                            <p:strVal val="#ppt_y"/>
                                          </p:val>
                                        </p:tav>
                                      </p:tavLst>
                                    </p:anim>
                                  </p:childTnLst>
                                </p:cTn>
                              </p:par>
                              <p:par>
                                <p:cTn id="185" presetID="3" presetClass="entr" presetSubtype="5" fill="hold" grpId="1" nodeType="withEffect">
                                  <p:stCondLst>
                                    <p:cond delay="0"/>
                                  </p:stCondLst>
                                  <p:childTnLst>
                                    <p:set>
                                      <p:cBhvr>
                                        <p:cTn id="186" dur="1" fill="hold">
                                          <p:stCondLst>
                                            <p:cond delay="0"/>
                                          </p:stCondLst>
                                        </p:cTn>
                                        <p:tgtEl>
                                          <p:spTgt spid="4"/>
                                        </p:tgtEl>
                                        <p:attrNameLst>
                                          <p:attrName>style.visibility</p:attrName>
                                        </p:attrNameLst>
                                      </p:cBhvr>
                                      <p:to>
                                        <p:strVal val="visible"/>
                                      </p:to>
                                    </p:set>
                                    <p:animEffect transition="in" filter="blinds(vertical)">
                                      <p:cBhvr>
                                        <p:cTn id="187" dur="4000"/>
                                        <p:tgtEl>
                                          <p:spTgt spid="4"/>
                                        </p:tgtEl>
                                      </p:cBhvr>
                                    </p:animEffect>
                                  </p:childTnLst>
                                </p:cTn>
                              </p:par>
                              <p:par>
                                <p:cTn id="188" presetID="2" presetClass="exit" presetSubtype="2" fill="hold" grpId="2" nodeType="withEffect">
                                  <p:stCondLst>
                                    <p:cond delay="0"/>
                                  </p:stCondLst>
                                  <p:childTnLst>
                                    <p:anim calcmode="lin" valueType="num">
                                      <p:cBhvr additive="base">
                                        <p:cTn id="189" dur="3000"/>
                                        <p:tgtEl>
                                          <p:spTgt spid="4"/>
                                        </p:tgtEl>
                                        <p:attrNameLst>
                                          <p:attrName>ppt_x</p:attrName>
                                        </p:attrNameLst>
                                      </p:cBhvr>
                                      <p:tavLst>
                                        <p:tav tm="0">
                                          <p:val>
                                            <p:strVal val="ppt_x"/>
                                          </p:val>
                                        </p:tav>
                                        <p:tav tm="100000">
                                          <p:val>
                                            <p:strVal val="1+ppt_w/2"/>
                                          </p:val>
                                        </p:tav>
                                      </p:tavLst>
                                    </p:anim>
                                    <p:anim calcmode="lin" valueType="num">
                                      <p:cBhvr additive="base">
                                        <p:cTn id="190" dur="3000"/>
                                        <p:tgtEl>
                                          <p:spTgt spid="4"/>
                                        </p:tgtEl>
                                        <p:attrNameLst>
                                          <p:attrName>ppt_y</p:attrName>
                                        </p:attrNameLst>
                                      </p:cBhvr>
                                      <p:tavLst>
                                        <p:tav tm="0">
                                          <p:val>
                                            <p:strVal val="ppt_y"/>
                                          </p:val>
                                        </p:tav>
                                        <p:tav tm="100000">
                                          <p:val>
                                            <p:strVal val="ppt_y"/>
                                          </p:val>
                                        </p:tav>
                                      </p:tavLst>
                                    </p:anim>
                                    <p:set>
                                      <p:cBhvr>
                                        <p:cTn id="191" dur="1" fill="hold">
                                          <p:stCondLst>
                                            <p:cond delay="2999"/>
                                          </p:stCondLst>
                                        </p:cTn>
                                        <p:tgtEl>
                                          <p:spTgt spid="4"/>
                                        </p:tgtEl>
                                        <p:attrNameLst>
                                          <p:attrName>style.visibility</p:attrName>
                                        </p:attrNameLst>
                                      </p:cBhvr>
                                      <p:to>
                                        <p:strVal val="hidden"/>
                                      </p:to>
                                    </p:set>
                                  </p:childTnLst>
                                </p:cTn>
                              </p:par>
                              <p:par>
                                <p:cTn id="192" presetID="2" presetClass="entr" presetSubtype="2" fill="hold" grpId="0" nodeType="withEffect">
                                  <p:stCondLst>
                                    <p:cond delay="0"/>
                                  </p:stCondLst>
                                  <p:childTnLst>
                                    <p:set>
                                      <p:cBhvr>
                                        <p:cTn id="193" dur="1" fill="hold">
                                          <p:stCondLst>
                                            <p:cond delay="0"/>
                                          </p:stCondLst>
                                        </p:cTn>
                                        <p:tgtEl>
                                          <p:spTgt spid="53"/>
                                        </p:tgtEl>
                                        <p:attrNameLst>
                                          <p:attrName>style.visibility</p:attrName>
                                        </p:attrNameLst>
                                      </p:cBhvr>
                                      <p:to>
                                        <p:strVal val="visible"/>
                                      </p:to>
                                    </p:set>
                                    <p:anim calcmode="lin" valueType="num">
                                      <p:cBhvr additive="base">
                                        <p:cTn id="194" dur="3000" fill="hold"/>
                                        <p:tgtEl>
                                          <p:spTgt spid="53"/>
                                        </p:tgtEl>
                                        <p:attrNameLst>
                                          <p:attrName>ppt_x</p:attrName>
                                        </p:attrNameLst>
                                      </p:cBhvr>
                                      <p:tavLst>
                                        <p:tav tm="0">
                                          <p:val>
                                            <p:strVal val="1+#ppt_w/2"/>
                                          </p:val>
                                        </p:tav>
                                        <p:tav tm="100000">
                                          <p:val>
                                            <p:strVal val="#ppt_x"/>
                                          </p:val>
                                        </p:tav>
                                      </p:tavLst>
                                    </p:anim>
                                    <p:anim calcmode="lin" valueType="num">
                                      <p:cBhvr additive="base">
                                        <p:cTn id="195" dur="3000" fill="hold"/>
                                        <p:tgtEl>
                                          <p:spTgt spid="53"/>
                                        </p:tgtEl>
                                        <p:attrNameLst>
                                          <p:attrName>ppt_y</p:attrName>
                                        </p:attrNameLst>
                                      </p:cBhvr>
                                      <p:tavLst>
                                        <p:tav tm="0">
                                          <p:val>
                                            <p:strVal val="#ppt_y"/>
                                          </p:val>
                                        </p:tav>
                                        <p:tav tm="100000">
                                          <p:val>
                                            <p:strVal val="#ppt_y"/>
                                          </p:val>
                                        </p:tav>
                                      </p:tavLst>
                                    </p:anim>
                                  </p:childTnLst>
                                </p:cTn>
                              </p:par>
                              <p:par>
                                <p:cTn id="196" presetID="3" presetClass="entr" presetSubtype="5" fill="hold" grpId="1" nodeType="withEffect">
                                  <p:stCondLst>
                                    <p:cond delay="0"/>
                                  </p:stCondLst>
                                  <p:childTnLst>
                                    <p:set>
                                      <p:cBhvr>
                                        <p:cTn id="197" dur="1" fill="hold">
                                          <p:stCondLst>
                                            <p:cond delay="0"/>
                                          </p:stCondLst>
                                        </p:cTn>
                                        <p:tgtEl>
                                          <p:spTgt spid="53"/>
                                        </p:tgtEl>
                                        <p:attrNameLst>
                                          <p:attrName>style.visibility</p:attrName>
                                        </p:attrNameLst>
                                      </p:cBhvr>
                                      <p:to>
                                        <p:strVal val="visible"/>
                                      </p:to>
                                    </p:set>
                                    <p:animEffect transition="in" filter="blinds(vertical)">
                                      <p:cBhvr>
                                        <p:cTn id="198" dur="4000"/>
                                        <p:tgtEl>
                                          <p:spTgt spid="53"/>
                                        </p:tgtEl>
                                      </p:cBhvr>
                                    </p:animEffect>
                                  </p:childTnLst>
                                </p:cTn>
                              </p:par>
                              <p:par>
                                <p:cTn id="199" presetID="2" presetClass="exit" presetSubtype="8" fill="hold" grpId="2" nodeType="withEffect">
                                  <p:stCondLst>
                                    <p:cond delay="0"/>
                                  </p:stCondLst>
                                  <p:childTnLst>
                                    <p:anim calcmode="lin" valueType="num">
                                      <p:cBhvr additive="base">
                                        <p:cTn id="200" dur="3000"/>
                                        <p:tgtEl>
                                          <p:spTgt spid="53"/>
                                        </p:tgtEl>
                                        <p:attrNameLst>
                                          <p:attrName>ppt_x</p:attrName>
                                        </p:attrNameLst>
                                      </p:cBhvr>
                                      <p:tavLst>
                                        <p:tav tm="0">
                                          <p:val>
                                            <p:strVal val="ppt_x"/>
                                          </p:val>
                                        </p:tav>
                                        <p:tav tm="100000">
                                          <p:val>
                                            <p:strVal val="0-ppt_w/2"/>
                                          </p:val>
                                        </p:tav>
                                      </p:tavLst>
                                    </p:anim>
                                    <p:anim calcmode="lin" valueType="num">
                                      <p:cBhvr additive="base">
                                        <p:cTn id="201" dur="3000"/>
                                        <p:tgtEl>
                                          <p:spTgt spid="53"/>
                                        </p:tgtEl>
                                        <p:attrNameLst>
                                          <p:attrName>ppt_y</p:attrName>
                                        </p:attrNameLst>
                                      </p:cBhvr>
                                      <p:tavLst>
                                        <p:tav tm="0">
                                          <p:val>
                                            <p:strVal val="ppt_y"/>
                                          </p:val>
                                        </p:tav>
                                        <p:tav tm="100000">
                                          <p:val>
                                            <p:strVal val="ppt_y"/>
                                          </p:val>
                                        </p:tav>
                                      </p:tavLst>
                                    </p:anim>
                                    <p:set>
                                      <p:cBhvr>
                                        <p:cTn id="202" dur="1" fill="hold">
                                          <p:stCondLst>
                                            <p:cond delay="2999"/>
                                          </p:stCondLst>
                                        </p:cTn>
                                        <p:tgtEl>
                                          <p:spTgt spid="53"/>
                                        </p:tgtEl>
                                        <p:attrNameLst>
                                          <p:attrName>style.visibility</p:attrName>
                                        </p:attrNameLst>
                                      </p:cBhvr>
                                      <p:to>
                                        <p:strVal val="hidden"/>
                                      </p:to>
                                    </p:set>
                                  </p:childTnLst>
                                </p:cTn>
                              </p:par>
                              <p:par>
                                <p:cTn id="203" presetID="2" presetClass="entr" presetSubtype="2" fill="hold" grpId="0" nodeType="withEffect">
                                  <p:stCondLst>
                                    <p:cond delay="0"/>
                                  </p:stCondLst>
                                  <p:childTnLst>
                                    <p:set>
                                      <p:cBhvr>
                                        <p:cTn id="204" dur="1" fill="hold">
                                          <p:stCondLst>
                                            <p:cond delay="0"/>
                                          </p:stCondLst>
                                        </p:cTn>
                                        <p:tgtEl>
                                          <p:spTgt spid="54"/>
                                        </p:tgtEl>
                                        <p:attrNameLst>
                                          <p:attrName>style.visibility</p:attrName>
                                        </p:attrNameLst>
                                      </p:cBhvr>
                                      <p:to>
                                        <p:strVal val="visible"/>
                                      </p:to>
                                    </p:set>
                                    <p:anim calcmode="lin" valueType="num">
                                      <p:cBhvr additive="base">
                                        <p:cTn id="205" dur="3000" fill="hold"/>
                                        <p:tgtEl>
                                          <p:spTgt spid="54"/>
                                        </p:tgtEl>
                                        <p:attrNameLst>
                                          <p:attrName>ppt_x</p:attrName>
                                        </p:attrNameLst>
                                      </p:cBhvr>
                                      <p:tavLst>
                                        <p:tav tm="0">
                                          <p:val>
                                            <p:strVal val="1+#ppt_w/2"/>
                                          </p:val>
                                        </p:tav>
                                        <p:tav tm="100000">
                                          <p:val>
                                            <p:strVal val="#ppt_x"/>
                                          </p:val>
                                        </p:tav>
                                      </p:tavLst>
                                    </p:anim>
                                    <p:anim calcmode="lin" valueType="num">
                                      <p:cBhvr additive="base">
                                        <p:cTn id="206" dur="3000" fill="hold"/>
                                        <p:tgtEl>
                                          <p:spTgt spid="54"/>
                                        </p:tgtEl>
                                        <p:attrNameLst>
                                          <p:attrName>ppt_y</p:attrName>
                                        </p:attrNameLst>
                                      </p:cBhvr>
                                      <p:tavLst>
                                        <p:tav tm="0">
                                          <p:val>
                                            <p:strVal val="#ppt_y"/>
                                          </p:val>
                                        </p:tav>
                                        <p:tav tm="100000">
                                          <p:val>
                                            <p:strVal val="#ppt_y"/>
                                          </p:val>
                                        </p:tav>
                                      </p:tavLst>
                                    </p:anim>
                                  </p:childTnLst>
                                </p:cTn>
                              </p:par>
                              <p:par>
                                <p:cTn id="207" presetID="3" presetClass="entr" presetSubtype="5" fill="hold" grpId="1" nodeType="withEffect">
                                  <p:stCondLst>
                                    <p:cond delay="0"/>
                                  </p:stCondLst>
                                  <p:childTnLst>
                                    <p:set>
                                      <p:cBhvr>
                                        <p:cTn id="208" dur="1" fill="hold">
                                          <p:stCondLst>
                                            <p:cond delay="0"/>
                                          </p:stCondLst>
                                        </p:cTn>
                                        <p:tgtEl>
                                          <p:spTgt spid="54"/>
                                        </p:tgtEl>
                                        <p:attrNameLst>
                                          <p:attrName>style.visibility</p:attrName>
                                        </p:attrNameLst>
                                      </p:cBhvr>
                                      <p:to>
                                        <p:strVal val="visible"/>
                                      </p:to>
                                    </p:set>
                                    <p:animEffect transition="in" filter="blinds(vertical)">
                                      <p:cBhvr>
                                        <p:cTn id="209" dur="4000"/>
                                        <p:tgtEl>
                                          <p:spTgt spid="54"/>
                                        </p:tgtEl>
                                      </p:cBhvr>
                                    </p:animEffect>
                                  </p:childTnLst>
                                </p:cTn>
                              </p:par>
                              <p:par>
                                <p:cTn id="210" presetID="2" presetClass="exit" presetSubtype="8" fill="hold" grpId="2" nodeType="withEffect">
                                  <p:stCondLst>
                                    <p:cond delay="0"/>
                                  </p:stCondLst>
                                  <p:childTnLst>
                                    <p:anim calcmode="lin" valueType="num">
                                      <p:cBhvr additive="base">
                                        <p:cTn id="211" dur="3000"/>
                                        <p:tgtEl>
                                          <p:spTgt spid="54"/>
                                        </p:tgtEl>
                                        <p:attrNameLst>
                                          <p:attrName>ppt_x</p:attrName>
                                        </p:attrNameLst>
                                      </p:cBhvr>
                                      <p:tavLst>
                                        <p:tav tm="0">
                                          <p:val>
                                            <p:strVal val="ppt_x"/>
                                          </p:val>
                                        </p:tav>
                                        <p:tav tm="100000">
                                          <p:val>
                                            <p:strVal val="0-ppt_w/2"/>
                                          </p:val>
                                        </p:tav>
                                      </p:tavLst>
                                    </p:anim>
                                    <p:anim calcmode="lin" valueType="num">
                                      <p:cBhvr additive="base">
                                        <p:cTn id="212" dur="3000"/>
                                        <p:tgtEl>
                                          <p:spTgt spid="54"/>
                                        </p:tgtEl>
                                        <p:attrNameLst>
                                          <p:attrName>ppt_y</p:attrName>
                                        </p:attrNameLst>
                                      </p:cBhvr>
                                      <p:tavLst>
                                        <p:tav tm="0">
                                          <p:val>
                                            <p:strVal val="ppt_y"/>
                                          </p:val>
                                        </p:tav>
                                        <p:tav tm="100000">
                                          <p:val>
                                            <p:strVal val="ppt_y"/>
                                          </p:val>
                                        </p:tav>
                                      </p:tavLst>
                                    </p:anim>
                                    <p:set>
                                      <p:cBhvr>
                                        <p:cTn id="213" dur="1" fill="hold">
                                          <p:stCondLst>
                                            <p:cond delay="2999"/>
                                          </p:stCondLst>
                                        </p:cTn>
                                        <p:tgtEl>
                                          <p:spTgt spid="54"/>
                                        </p:tgtEl>
                                        <p:attrNameLst>
                                          <p:attrName>style.visibility</p:attrName>
                                        </p:attrNameLst>
                                      </p:cBhvr>
                                      <p:to>
                                        <p:strVal val="hidden"/>
                                      </p:to>
                                    </p:set>
                                  </p:childTnLst>
                                </p:cTn>
                              </p:par>
                              <p:par>
                                <p:cTn id="214" presetID="2" presetClass="entr" presetSubtype="2" fill="hold" grpId="0" nodeType="withEffect">
                                  <p:stCondLst>
                                    <p:cond delay="0"/>
                                  </p:stCondLst>
                                  <p:childTnLst>
                                    <p:set>
                                      <p:cBhvr>
                                        <p:cTn id="215" dur="1" fill="hold">
                                          <p:stCondLst>
                                            <p:cond delay="0"/>
                                          </p:stCondLst>
                                        </p:cTn>
                                        <p:tgtEl>
                                          <p:spTgt spid="55"/>
                                        </p:tgtEl>
                                        <p:attrNameLst>
                                          <p:attrName>style.visibility</p:attrName>
                                        </p:attrNameLst>
                                      </p:cBhvr>
                                      <p:to>
                                        <p:strVal val="visible"/>
                                      </p:to>
                                    </p:set>
                                    <p:anim calcmode="lin" valueType="num">
                                      <p:cBhvr additive="base">
                                        <p:cTn id="216" dur="3000" fill="hold"/>
                                        <p:tgtEl>
                                          <p:spTgt spid="55"/>
                                        </p:tgtEl>
                                        <p:attrNameLst>
                                          <p:attrName>ppt_x</p:attrName>
                                        </p:attrNameLst>
                                      </p:cBhvr>
                                      <p:tavLst>
                                        <p:tav tm="0">
                                          <p:val>
                                            <p:strVal val="1+#ppt_w/2"/>
                                          </p:val>
                                        </p:tav>
                                        <p:tav tm="100000">
                                          <p:val>
                                            <p:strVal val="#ppt_x"/>
                                          </p:val>
                                        </p:tav>
                                      </p:tavLst>
                                    </p:anim>
                                    <p:anim calcmode="lin" valueType="num">
                                      <p:cBhvr additive="base">
                                        <p:cTn id="217" dur="3000" fill="hold"/>
                                        <p:tgtEl>
                                          <p:spTgt spid="55"/>
                                        </p:tgtEl>
                                        <p:attrNameLst>
                                          <p:attrName>ppt_y</p:attrName>
                                        </p:attrNameLst>
                                      </p:cBhvr>
                                      <p:tavLst>
                                        <p:tav tm="0">
                                          <p:val>
                                            <p:strVal val="#ppt_y"/>
                                          </p:val>
                                        </p:tav>
                                        <p:tav tm="100000">
                                          <p:val>
                                            <p:strVal val="#ppt_y"/>
                                          </p:val>
                                        </p:tav>
                                      </p:tavLst>
                                    </p:anim>
                                  </p:childTnLst>
                                </p:cTn>
                              </p:par>
                              <p:par>
                                <p:cTn id="218" presetID="3" presetClass="entr" presetSubtype="5" fill="hold" grpId="1" nodeType="withEffect">
                                  <p:stCondLst>
                                    <p:cond delay="0"/>
                                  </p:stCondLst>
                                  <p:childTnLst>
                                    <p:set>
                                      <p:cBhvr>
                                        <p:cTn id="219" dur="1" fill="hold">
                                          <p:stCondLst>
                                            <p:cond delay="0"/>
                                          </p:stCondLst>
                                        </p:cTn>
                                        <p:tgtEl>
                                          <p:spTgt spid="55"/>
                                        </p:tgtEl>
                                        <p:attrNameLst>
                                          <p:attrName>style.visibility</p:attrName>
                                        </p:attrNameLst>
                                      </p:cBhvr>
                                      <p:to>
                                        <p:strVal val="visible"/>
                                      </p:to>
                                    </p:set>
                                    <p:animEffect transition="in" filter="blinds(vertical)">
                                      <p:cBhvr>
                                        <p:cTn id="220" dur="4000"/>
                                        <p:tgtEl>
                                          <p:spTgt spid="55"/>
                                        </p:tgtEl>
                                      </p:cBhvr>
                                    </p:animEffect>
                                  </p:childTnLst>
                                </p:cTn>
                              </p:par>
                              <p:par>
                                <p:cTn id="221" presetID="2" presetClass="exit" presetSubtype="8" fill="hold" grpId="2" nodeType="withEffect">
                                  <p:stCondLst>
                                    <p:cond delay="0"/>
                                  </p:stCondLst>
                                  <p:childTnLst>
                                    <p:anim calcmode="lin" valueType="num">
                                      <p:cBhvr additive="base">
                                        <p:cTn id="222" dur="3000"/>
                                        <p:tgtEl>
                                          <p:spTgt spid="55"/>
                                        </p:tgtEl>
                                        <p:attrNameLst>
                                          <p:attrName>ppt_x</p:attrName>
                                        </p:attrNameLst>
                                      </p:cBhvr>
                                      <p:tavLst>
                                        <p:tav tm="0">
                                          <p:val>
                                            <p:strVal val="ppt_x"/>
                                          </p:val>
                                        </p:tav>
                                        <p:tav tm="100000">
                                          <p:val>
                                            <p:strVal val="0-ppt_w/2"/>
                                          </p:val>
                                        </p:tav>
                                      </p:tavLst>
                                    </p:anim>
                                    <p:anim calcmode="lin" valueType="num">
                                      <p:cBhvr additive="base">
                                        <p:cTn id="223" dur="3000"/>
                                        <p:tgtEl>
                                          <p:spTgt spid="55"/>
                                        </p:tgtEl>
                                        <p:attrNameLst>
                                          <p:attrName>ppt_y</p:attrName>
                                        </p:attrNameLst>
                                      </p:cBhvr>
                                      <p:tavLst>
                                        <p:tav tm="0">
                                          <p:val>
                                            <p:strVal val="ppt_y"/>
                                          </p:val>
                                        </p:tav>
                                        <p:tav tm="100000">
                                          <p:val>
                                            <p:strVal val="ppt_y"/>
                                          </p:val>
                                        </p:tav>
                                      </p:tavLst>
                                    </p:anim>
                                    <p:set>
                                      <p:cBhvr>
                                        <p:cTn id="224" dur="1" fill="hold">
                                          <p:stCondLst>
                                            <p:cond delay="2999"/>
                                          </p:stCondLst>
                                        </p:cTn>
                                        <p:tgtEl>
                                          <p:spTgt spid="55"/>
                                        </p:tgtEl>
                                        <p:attrNameLst>
                                          <p:attrName>style.visibility</p:attrName>
                                        </p:attrNameLst>
                                      </p:cBhvr>
                                      <p:to>
                                        <p:strVal val="hidden"/>
                                      </p:to>
                                    </p:set>
                                  </p:childTnLst>
                                </p:cTn>
                              </p:par>
                              <p:par>
                                <p:cTn id="225" presetID="2" presetClass="entr" presetSubtype="2" fill="hold" grpId="0" nodeType="withEffect">
                                  <p:stCondLst>
                                    <p:cond delay="0"/>
                                  </p:stCondLst>
                                  <p:childTnLst>
                                    <p:set>
                                      <p:cBhvr>
                                        <p:cTn id="226" dur="1" fill="hold">
                                          <p:stCondLst>
                                            <p:cond delay="0"/>
                                          </p:stCondLst>
                                        </p:cTn>
                                        <p:tgtEl>
                                          <p:spTgt spid="56"/>
                                        </p:tgtEl>
                                        <p:attrNameLst>
                                          <p:attrName>style.visibility</p:attrName>
                                        </p:attrNameLst>
                                      </p:cBhvr>
                                      <p:to>
                                        <p:strVal val="visible"/>
                                      </p:to>
                                    </p:set>
                                    <p:anim calcmode="lin" valueType="num">
                                      <p:cBhvr additive="base">
                                        <p:cTn id="227" dur="3000" fill="hold"/>
                                        <p:tgtEl>
                                          <p:spTgt spid="56"/>
                                        </p:tgtEl>
                                        <p:attrNameLst>
                                          <p:attrName>ppt_x</p:attrName>
                                        </p:attrNameLst>
                                      </p:cBhvr>
                                      <p:tavLst>
                                        <p:tav tm="0">
                                          <p:val>
                                            <p:strVal val="1+#ppt_w/2"/>
                                          </p:val>
                                        </p:tav>
                                        <p:tav tm="100000">
                                          <p:val>
                                            <p:strVal val="#ppt_x"/>
                                          </p:val>
                                        </p:tav>
                                      </p:tavLst>
                                    </p:anim>
                                    <p:anim calcmode="lin" valueType="num">
                                      <p:cBhvr additive="base">
                                        <p:cTn id="228" dur="3000" fill="hold"/>
                                        <p:tgtEl>
                                          <p:spTgt spid="56"/>
                                        </p:tgtEl>
                                        <p:attrNameLst>
                                          <p:attrName>ppt_y</p:attrName>
                                        </p:attrNameLst>
                                      </p:cBhvr>
                                      <p:tavLst>
                                        <p:tav tm="0">
                                          <p:val>
                                            <p:strVal val="#ppt_y"/>
                                          </p:val>
                                        </p:tav>
                                        <p:tav tm="100000">
                                          <p:val>
                                            <p:strVal val="#ppt_y"/>
                                          </p:val>
                                        </p:tav>
                                      </p:tavLst>
                                    </p:anim>
                                  </p:childTnLst>
                                </p:cTn>
                              </p:par>
                              <p:par>
                                <p:cTn id="229" presetID="3" presetClass="entr" presetSubtype="5" fill="hold" grpId="1" nodeType="withEffect">
                                  <p:stCondLst>
                                    <p:cond delay="0"/>
                                  </p:stCondLst>
                                  <p:childTnLst>
                                    <p:set>
                                      <p:cBhvr>
                                        <p:cTn id="230" dur="1" fill="hold">
                                          <p:stCondLst>
                                            <p:cond delay="0"/>
                                          </p:stCondLst>
                                        </p:cTn>
                                        <p:tgtEl>
                                          <p:spTgt spid="56"/>
                                        </p:tgtEl>
                                        <p:attrNameLst>
                                          <p:attrName>style.visibility</p:attrName>
                                        </p:attrNameLst>
                                      </p:cBhvr>
                                      <p:to>
                                        <p:strVal val="visible"/>
                                      </p:to>
                                    </p:set>
                                    <p:animEffect transition="in" filter="blinds(vertical)">
                                      <p:cBhvr>
                                        <p:cTn id="231" dur="4000"/>
                                        <p:tgtEl>
                                          <p:spTgt spid="56"/>
                                        </p:tgtEl>
                                      </p:cBhvr>
                                    </p:animEffect>
                                  </p:childTnLst>
                                </p:cTn>
                              </p:par>
                              <p:par>
                                <p:cTn id="232" presetID="2" presetClass="exit" presetSubtype="8" fill="hold" grpId="2" nodeType="withEffect">
                                  <p:stCondLst>
                                    <p:cond delay="0"/>
                                  </p:stCondLst>
                                  <p:childTnLst>
                                    <p:anim calcmode="lin" valueType="num">
                                      <p:cBhvr additive="base">
                                        <p:cTn id="233" dur="3000"/>
                                        <p:tgtEl>
                                          <p:spTgt spid="56"/>
                                        </p:tgtEl>
                                        <p:attrNameLst>
                                          <p:attrName>ppt_x</p:attrName>
                                        </p:attrNameLst>
                                      </p:cBhvr>
                                      <p:tavLst>
                                        <p:tav tm="0">
                                          <p:val>
                                            <p:strVal val="ppt_x"/>
                                          </p:val>
                                        </p:tav>
                                        <p:tav tm="100000">
                                          <p:val>
                                            <p:strVal val="0-ppt_w/2"/>
                                          </p:val>
                                        </p:tav>
                                      </p:tavLst>
                                    </p:anim>
                                    <p:anim calcmode="lin" valueType="num">
                                      <p:cBhvr additive="base">
                                        <p:cTn id="234" dur="3000"/>
                                        <p:tgtEl>
                                          <p:spTgt spid="56"/>
                                        </p:tgtEl>
                                        <p:attrNameLst>
                                          <p:attrName>ppt_y</p:attrName>
                                        </p:attrNameLst>
                                      </p:cBhvr>
                                      <p:tavLst>
                                        <p:tav tm="0">
                                          <p:val>
                                            <p:strVal val="ppt_y"/>
                                          </p:val>
                                        </p:tav>
                                        <p:tav tm="100000">
                                          <p:val>
                                            <p:strVal val="ppt_y"/>
                                          </p:val>
                                        </p:tav>
                                      </p:tavLst>
                                    </p:anim>
                                    <p:set>
                                      <p:cBhvr>
                                        <p:cTn id="235" dur="1" fill="hold">
                                          <p:stCondLst>
                                            <p:cond delay="2999"/>
                                          </p:stCondLst>
                                        </p:cTn>
                                        <p:tgtEl>
                                          <p:spTgt spid="56"/>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57"/>
                                        </p:tgtEl>
                                        <p:attrNameLst>
                                          <p:attrName>style.visibility</p:attrName>
                                        </p:attrNameLst>
                                      </p:cBhvr>
                                      <p:to>
                                        <p:strVal val="visible"/>
                                      </p:to>
                                    </p:set>
                                    <p:anim calcmode="lin" valueType="num">
                                      <p:cBhvr additive="base">
                                        <p:cTn id="238" dur="3000" fill="hold"/>
                                        <p:tgtEl>
                                          <p:spTgt spid="57"/>
                                        </p:tgtEl>
                                        <p:attrNameLst>
                                          <p:attrName>ppt_x</p:attrName>
                                        </p:attrNameLst>
                                      </p:cBhvr>
                                      <p:tavLst>
                                        <p:tav tm="0">
                                          <p:val>
                                            <p:strVal val="1+#ppt_w/2"/>
                                          </p:val>
                                        </p:tav>
                                        <p:tav tm="100000">
                                          <p:val>
                                            <p:strVal val="#ppt_x"/>
                                          </p:val>
                                        </p:tav>
                                      </p:tavLst>
                                    </p:anim>
                                    <p:anim calcmode="lin" valueType="num">
                                      <p:cBhvr additive="base">
                                        <p:cTn id="239" dur="3000" fill="hold"/>
                                        <p:tgtEl>
                                          <p:spTgt spid="57"/>
                                        </p:tgtEl>
                                        <p:attrNameLst>
                                          <p:attrName>ppt_y</p:attrName>
                                        </p:attrNameLst>
                                      </p:cBhvr>
                                      <p:tavLst>
                                        <p:tav tm="0">
                                          <p:val>
                                            <p:strVal val="#ppt_y"/>
                                          </p:val>
                                        </p:tav>
                                        <p:tav tm="100000">
                                          <p:val>
                                            <p:strVal val="#ppt_y"/>
                                          </p:val>
                                        </p:tav>
                                      </p:tavLst>
                                    </p:anim>
                                  </p:childTnLst>
                                </p:cTn>
                              </p:par>
                              <p:par>
                                <p:cTn id="240" presetID="3" presetClass="entr" presetSubtype="5" fill="hold" grpId="1" nodeType="withEffect">
                                  <p:stCondLst>
                                    <p:cond delay="0"/>
                                  </p:stCondLst>
                                  <p:childTnLst>
                                    <p:set>
                                      <p:cBhvr>
                                        <p:cTn id="241" dur="1" fill="hold">
                                          <p:stCondLst>
                                            <p:cond delay="0"/>
                                          </p:stCondLst>
                                        </p:cTn>
                                        <p:tgtEl>
                                          <p:spTgt spid="57"/>
                                        </p:tgtEl>
                                        <p:attrNameLst>
                                          <p:attrName>style.visibility</p:attrName>
                                        </p:attrNameLst>
                                      </p:cBhvr>
                                      <p:to>
                                        <p:strVal val="visible"/>
                                      </p:to>
                                    </p:set>
                                    <p:animEffect transition="in" filter="blinds(vertical)">
                                      <p:cBhvr>
                                        <p:cTn id="242" dur="4000"/>
                                        <p:tgtEl>
                                          <p:spTgt spid="57"/>
                                        </p:tgtEl>
                                      </p:cBhvr>
                                    </p:animEffect>
                                  </p:childTnLst>
                                </p:cTn>
                              </p:par>
                              <p:par>
                                <p:cTn id="243" presetID="2" presetClass="exit" presetSubtype="8" fill="hold" grpId="2" nodeType="withEffect">
                                  <p:stCondLst>
                                    <p:cond delay="0"/>
                                  </p:stCondLst>
                                  <p:childTnLst>
                                    <p:anim calcmode="lin" valueType="num">
                                      <p:cBhvr additive="base">
                                        <p:cTn id="244" dur="3000"/>
                                        <p:tgtEl>
                                          <p:spTgt spid="57"/>
                                        </p:tgtEl>
                                        <p:attrNameLst>
                                          <p:attrName>ppt_x</p:attrName>
                                        </p:attrNameLst>
                                      </p:cBhvr>
                                      <p:tavLst>
                                        <p:tav tm="0">
                                          <p:val>
                                            <p:strVal val="ppt_x"/>
                                          </p:val>
                                        </p:tav>
                                        <p:tav tm="100000">
                                          <p:val>
                                            <p:strVal val="0-ppt_w/2"/>
                                          </p:val>
                                        </p:tav>
                                      </p:tavLst>
                                    </p:anim>
                                    <p:anim calcmode="lin" valueType="num">
                                      <p:cBhvr additive="base">
                                        <p:cTn id="245" dur="3000"/>
                                        <p:tgtEl>
                                          <p:spTgt spid="57"/>
                                        </p:tgtEl>
                                        <p:attrNameLst>
                                          <p:attrName>ppt_y</p:attrName>
                                        </p:attrNameLst>
                                      </p:cBhvr>
                                      <p:tavLst>
                                        <p:tav tm="0">
                                          <p:val>
                                            <p:strVal val="ppt_y"/>
                                          </p:val>
                                        </p:tav>
                                        <p:tav tm="100000">
                                          <p:val>
                                            <p:strVal val="ppt_y"/>
                                          </p:val>
                                        </p:tav>
                                      </p:tavLst>
                                    </p:anim>
                                    <p:set>
                                      <p:cBhvr>
                                        <p:cTn id="246" dur="1" fill="hold">
                                          <p:stCondLst>
                                            <p:cond delay="2999"/>
                                          </p:stCondLst>
                                        </p:cTn>
                                        <p:tgtEl>
                                          <p:spTgt spid="57"/>
                                        </p:tgtEl>
                                        <p:attrNameLst>
                                          <p:attrName>style.visibility</p:attrName>
                                        </p:attrNameLst>
                                      </p:cBhvr>
                                      <p:to>
                                        <p:strVal val="hidden"/>
                                      </p:to>
                                    </p:set>
                                  </p:childTnLst>
                                </p:cTn>
                              </p:par>
                              <p:par>
                                <p:cTn id="247" presetID="2" presetClass="entr" presetSubtype="2" fill="hold" grpId="0" nodeType="withEffect">
                                  <p:stCondLst>
                                    <p:cond delay="0"/>
                                  </p:stCondLst>
                                  <p:childTnLst>
                                    <p:set>
                                      <p:cBhvr>
                                        <p:cTn id="248" dur="1" fill="hold">
                                          <p:stCondLst>
                                            <p:cond delay="0"/>
                                          </p:stCondLst>
                                        </p:cTn>
                                        <p:tgtEl>
                                          <p:spTgt spid="58"/>
                                        </p:tgtEl>
                                        <p:attrNameLst>
                                          <p:attrName>style.visibility</p:attrName>
                                        </p:attrNameLst>
                                      </p:cBhvr>
                                      <p:to>
                                        <p:strVal val="visible"/>
                                      </p:to>
                                    </p:set>
                                    <p:anim calcmode="lin" valueType="num">
                                      <p:cBhvr additive="base">
                                        <p:cTn id="249" dur="3000" fill="hold"/>
                                        <p:tgtEl>
                                          <p:spTgt spid="58"/>
                                        </p:tgtEl>
                                        <p:attrNameLst>
                                          <p:attrName>ppt_x</p:attrName>
                                        </p:attrNameLst>
                                      </p:cBhvr>
                                      <p:tavLst>
                                        <p:tav tm="0">
                                          <p:val>
                                            <p:strVal val="1+#ppt_w/2"/>
                                          </p:val>
                                        </p:tav>
                                        <p:tav tm="100000">
                                          <p:val>
                                            <p:strVal val="#ppt_x"/>
                                          </p:val>
                                        </p:tav>
                                      </p:tavLst>
                                    </p:anim>
                                    <p:anim calcmode="lin" valueType="num">
                                      <p:cBhvr additive="base">
                                        <p:cTn id="250" dur="3000" fill="hold"/>
                                        <p:tgtEl>
                                          <p:spTgt spid="58"/>
                                        </p:tgtEl>
                                        <p:attrNameLst>
                                          <p:attrName>ppt_y</p:attrName>
                                        </p:attrNameLst>
                                      </p:cBhvr>
                                      <p:tavLst>
                                        <p:tav tm="0">
                                          <p:val>
                                            <p:strVal val="#ppt_y"/>
                                          </p:val>
                                        </p:tav>
                                        <p:tav tm="100000">
                                          <p:val>
                                            <p:strVal val="#ppt_y"/>
                                          </p:val>
                                        </p:tav>
                                      </p:tavLst>
                                    </p:anim>
                                  </p:childTnLst>
                                </p:cTn>
                              </p:par>
                              <p:par>
                                <p:cTn id="251" presetID="3" presetClass="entr" presetSubtype="5" fill="hold" grpId="1" nodeType="withEffect">
                                  <p:stCondLst>
                                    <p:cond delay="0"/>
                                  </p:stCondLst>
                                  <p:childTnLst>
                                    <p:set>
                                      <p:cBhvr>
                                        <p:cTn id="252" dur="1" fill="hold">
                                          <p:stCondLst>
                                            <p:cond delay="0"/>
                                          </p:stCondLst>
                                        </p:cTn>
                                        <p:tgtEl>
                                          <p:spTgt spid="58"/>
                                        </p:tgtEl>
                                        <p:attrNameLst>
                                          <p:attrName>style.visibility</p:attrName>
                                        </p:attrNameLst>
                                      </p:cBhvr>
                                      <p:to>
                                        <p:strVal val="visible"/>
                                      </p:to>
                                    </p:set>
                                    <p:animEffect transition="in" filter="blinds(vertical)">
                                      <p:cBhvr>
                                        <p:cTn id="253" dur="4000"/>
                                        <p:tgtEl>
                                          <p:spTgt spid="58"/>
                                        </p:tgtEl>
                                      </p:cBhvr>
                                    </p:animEffect>
                                  </p:childTnLst>
                                </p:cTn>
                              </p:par>
                              <p:par>
                                <p:cTn id="254" presetID="2" presetClass="exit" presetSubtype="8" fill="hold" grpId="2" nodeType="withEffect">
                                  <p:stCondLst>
                                    <p:cond delay="0"/>
                                  </p:stCondLst>
                                  <p:childTnLst>
                                    <p:anim calcmode="lin" valueType="num">
                                      <p:cBhvr additive="base">
                                        <p:cTn id="255" dur="3000"/>
                                        <p:tgtEl>
                                          <p:spTgt spid="58"/>
                                        </p:tgtEl>
                                        <p:attrNameLst>
                                          <p:attrName>ppt_x</p:attrName>
                                        </p:attrNameLst>
                                      </p:cBhvr>
                                      <p:tavLst>
                                        <p:tav tm="0">
                                          <p:val>
                                            <p:strVal val="ppt_x"/>
                                          </p:val>
                                        </p:tav>
                                        <p:tav tm="100000">
                                          <p:val>
                                            <p:strVal val="0-ppt_w/2"/>
                                          </p:val>
                                        </p:tav>
                                      </p:tavLst>
                                    </p:anim>
                                    <p:anim calcmode="lin" valueType="num">
                                      <p:cBhvr additive="base">
                                        <p:cTn id="256" dur="3000"/>
                                        <p:tgtEl>
                                          <p:spTgt spid="58"/>
                                        </p:tgtEl>
                                        <p:attrNameLst>
                                          <p:attrName>ppt_y</p:attrName>
                                        </p:attrNameLst>
                                      </p:cBhvr>
                                      <p:tavLst>
                                        <p:tav tm="0">
                                          <p:val>
                                            <p:strVal val="ppt_y"/>
                                          </p:val>
                                        </p:tav>
                                        <p:tav tm="100000">
                                          <p:val>
                                            <p:strVal val="ppt_y"/>
                                          </p:val>
                                        </p:tav>
                                      </p:tavLst>
                                    </p:anim>
                                    <p:set>
                                      <p:cBhvr>
                                        <p:cTn id="257" dur="1" fill="hold">
                                          <p:stCondLst>
                                            <p:cond delay="2999"/>
                                          </p:stCondLst>
                                        </p:cTn>
                                        <p:tgtEl>
                                          <p:spTgt spid="58"/>
                                        </p:tgtEl>
                                        <p:attrNameLst>
                                          <p:attrName>style.visibility</p:attrName>
                                        </p:attrNameLst>
                                      </p:cBhvr>
                                      <p:to>
                                        <p:strVal val="hidden"/>
                                      </p:to>
                                    </p:set>
                                  </p:childTnLst>
                                </p:cTn>
                              </p:par>
                              <p:par>
                                <p:cTn id="258" presetID="2" presetClass="entr" presetSubtype="2" fill="hold" grpId="0" nodeType="withEffect">
                                  <p:stCondLst>
                                    <p:cond delay="0"/>
                                  </p:stCondLst>
                                  <p:childTnLst>
                                    <p:set>
                                      <p:cBhvr>
                                        <p:cTn id="259" dur="1" fill="hold">
                                          <p:stCondLst>
                                            <p:cond delay="0"/>
                                          </p:stCondLst>
                                        </p:cTn>
                                        <p:tgtEl>
                                          <p:spTgt spid="59"/>
                                        </p:tgtEl>
                                        <p:attrNameLst>
                                          <p:attrName>style.visibility</p:attrName>
                                        </p:attrNameLst>
                                      </p:cBhvr>
                                      <p:to>
                                        <p:strVal val="visible"/>
                                      </p:to>
                                    </p:set>
                                    <p:anim calcmode="lin" valueType="num">
                                      <p:cBhvr additive="base">
                                        <p:cTn id="260" dur="3000" fill="hold"/>
                                        <p:tgtEl>
                                          <p:spTgt spid="59"/>
                                        </p:tgtEl>
                                        <p:attrNameLst>
                                          <p:attrName>ppt_x</p:attrName>
                                        </p:attrNameLst>
                                      </p:cBhvr>
                                      <p:tavLst>
                                        <p:tav tm="0">
                                          <p:val>
                                            <p:strVal val="1+#ppt_w/2"/>
                                          </p:val>
                                        </p:tav>
                                        <p:tav tm="100000">
                                          <p:val>
                                            <p:strVal val="#ppt_x"/>
                                          </p:val>
                                        </p:tav>
                                      </p:tavLst>
                                    </p:anim>
                                    <p:anim calcmode="lin" valueType="num">
                                      <p:cBhvr additive="base">
                                        <p:cTn id="261" dur="3000" fill="hold"/>
                                        <p:tgtEl>
                                          <p:spTgt spid="59"/>
                                        </p:tgtEl>
                                        <p:attrNameLst>
                                          <p:attrName>ppt_y</p:attrName>
                                        </p:attrNameLst>
                                      </p:cBhvr>
                                      <p:tavLst>
                                        <p:tav tm="0">
                                          <p:val>
                                            <p:strVal val="#ppt_y"/>
                                          </p:val>
                                        </p:tav>
                                        <p:tav tm="100000">
                                          <p:val>
                                            <p:strVal val="#ppt_y"/>
                                          </p:val>
                                        </p:tav>
                                      </p:tavLst>
                                    </p:anim>
                                  </p:childTnLst>
                                </p:cTn>
                              </p:par>
                              <p:par>
                                <p:cTn id="262" presetID="3" presetClass="entr" presetSubtype="5" fill="hold" grpId="1" nodeType="withEffect">
                                  <p:stCondLst>
                                    <p:cond delay="0"/>
                                  </p:stCondLst>
                                  <p:childTnLst>
                                    <p:set>
                                      <p:cBhvr>
                                        <p:cTn id="263" dur="1" fill="hold">
                                          <p:stCondLst>
                                            <p:cond delay="0"/>
                                          </p:stCondLst>
                                        </p:cTn>
                                        <p:tgtEl>
                                          <p:spTgt spid="59"/>
                                        </p:tgtEl>
                                        <p:attrNameLst>
                                          <p:attrName>style.visibility</p:attrName>
                                        </p:attrNameLst>
                                      </p:cBhvr>
                                      <p:to>
                                        <p:strVal val="visible"/>
                                      </p:to>
                                    </p:set>
                                    <p:animEffect transition="in" filter="blinds(vertical)">
                                      <p:cBhvr>
                                        <p:cTn id="264" dur="4000"/>
                                        <p:tgtEl>
                                          <p:spTgt spid="59"/>
                                        </p:tgtEl>
                                      </p:cBhvr>
                                    </p:animEffect>
                                  </p:childTnLst>
                                </p:cTn>
                              </p:par>
                              <p:par>
                                <p:cTn id="265" presetID="2" presetClass="exit" presetSubtype="8" fill="hold" grpId="2" nodeType="withEffect">
                                  <p:stCondLst>
                                    <p:cond delay="0"/>
                                  </p:stCondLst>
                                  <p:childTnLst>
                                    <p:anim calcmode="lin" valueType="num">
                                      <p:cBhvr additive="base">
                                        <p:cTn id="266" dur="3000"/>
                                        <p:tgtEl>
                                          <p:spTgt spid="59"/>
                                        </p:tgtEl>
                                        <p:attrNameLst>
                                          <p:attrName>ppt_x</p:attrName>
                                        </p:attrNameLst>
                                      </p:cBhvr>
                                      <p:tavLst>
                                        <p:tav tm="0">
                                          <p:val>
                                            <p:strVal val="ppt_x"/>
                                          </p:val>
                                        </p:tav>
                                        <p:tav tm="100000">
                                          <p:val>
                                            <p:strVal val="0-ppt_w/2"/>
                                          </p:val>
                                        </p:tav>
                                      </p:tavLst>
                                    </p:anim>
                                    <p:anim calcmode="lin" valueType="num">
                                      <p:cBhvr additive="base">
                                        <p:cTn id="267" dur="3000"/>
                                        <p:tgtEl>
                                          <p:spTgt spid="59"/>
                                        </p:tgtEl>
                                        <p:attrNameLst>
                                          <p:attrName>ppt_y</p:attrName>
                                        </p:attrNameLst>
                                      </p:cBhvr>
                                      <p:tavLst>
                                        <p:tav tm="0">
                                          <p:val>
                                            <p:strVal val="ppt_y"/>
                                          </p:val>
                                        </p:tav>
                                        <p:tav tm="100000">
                                          <p:val>
                                            <p:strVal val="ppt_y"/>
                                          </p:val>
                                        </p:tav>
                                      </p:tavLst>
                                    </p:anim>
                                    <p:set>
                                      <p:cBhvr>
                                        <p:cTn id="268" dur="1" fill="hold">
                                          <p:stCondLst>
                                            <p:cond delay="2999"/>
                                          </p:stCondLst>
                                        </p:cTn>
                                        <p:tgtEl>
                                          <p:spTgt spid="59"/>
                                        </p:tgtEl>
                                        <p:attrNameLst>
                                          <p:attrName>style.visibility</p:attrName>
                                        </p:attrNameLst>
                                      </p:cBhvr>
                                      <p:to>
                                        <p:strVal val="hidden"/>
                                      </p:to>
                                    </p:set>
                                  </p:childTnLst>
                                </p:cTn>
                              </p:par>
                              <p:par>
                                <p:cTn id="269" presetID="2" presetClass="entr" presetSubtype="2" fill="hold" grpId="0" nodeType="withEffect">
                                  <p:stCondLst>
                                    <p:cond delay="0"/>
                                  </p:stCondLst>
                                  <p:childTnLst>
                                    <p:set>
                                      <p:cBhvr>
                                        <p:cTn id="270" dur="1" fill="hold">
                                          <p:stCondLst>
                                            <p:cond delay="0"/>
                                          </p:stCondLst>
                                        </p:cTn>
                                        <p:tgtEl>
                                          <p:spTgt spid="60"/>
                                        </p:tgtEl>
                                        <p:attrNameLst>
                                          <p:attrName>style.visibility</p:attrName>
                                        </p:attrNameLst>
                                      </p:cBhvr>
                                      <p:to>
                                        <p:strVal val="visible"/>
                                      </p:to>
                                    </p:set>
                                    <p:anim calcmode="lin" valueType="num">
                                      <p:cBhvr additive="base">
                                        <p:cTn id="271" dur="3000" fill="hold"/>
                                        <p:tgtEl>
                                          <p:spTgt spid="60"/>
                                        </p:tgtEl>
                                        <p:attrNameLst>
                                          <p:attrName>ppt_x</p:attrName>
                                        </p:attrNameLst>
                                      </p:cBhvr>
                                      <p:tavLst>
                                        <p:tav tm="0">
                                          <p:val>
                                            <p:strVal val="1+#ppt_w/2"/>
                                          </p:val>
                                        </p:tav>
                                        <p:tav tm="100000">
                                          <p:val>
                                            <p:strVal val="#ppt_x"/>
                                          </p:val>
                                        </p:tav>
                                      </p:tavLst>
                                    </p:anim>
                                    <p:anim calcmode="lin" valueType="num">
                                      <p:cBhvr additive="base">
                                        <p:cTn id="272" dur="3000" fill="hold"/>
                                        <p:tgtEl>
                                          <p:spTgt spid="60"/>
                                        </p:tgtEl>
                                        <p:attrNameLst>
                                          <p:attrName>ppt_y</p:attrName>
                                        </p:attrNameLst>
                                      </p:cBhvr>
                                      <p:tavLst>
                                        <p:tav tm="0">
                                          <p:val>
                                            <p:strVal val="#ppt_y"/>
                                          </p:val>
                                        </p:tav>
                                        <p:tav tm="100000">
                                          <p:val>
                                            <p:strVal val="#ppt_y"/>
                                          </p:val>
                                        </p:tav>
                                      </p:tavLst>
                                    </p:anim>
                                  </p:childTnLst>
                                </p:cTn>
                              </p:par>
                              <p:par>
                                <p:cTn id="273" presetID="3" presetClass="entr" presetSubtype="5" fill="hold" grpId="1" nodeType="withEffect">
                                  <p:stCondLst>
                                    <p:cond delay="0"/>
                                  </p:stCondLst>
                                  <p:childTnLst>
                                    <p:set>
                                      <p:cBhvr>
                                        <p:cTn id="274" dur="1" fill="hold">
                                          <p:stCondLst>
                                            <p:cond delay="0"/>
                                          </p:stCondLst>
                                        </p:cTn>
                                        <p:tgtEl>
                                          <p:spTgt spid="60"/>
                                        </p:tgtEl>
                                        <p:attrNameLst>
                                          <p:attrName>style.visibility</p:attrName>
                                        </p:attrNameLst>
                                      </p:cBhvr>
                                      <p:to>
                                        <p:strVal val="visible"/>
                                      </p:to>
                                    </p:set>
                                    <p:animEffect transition="in" filter="blinds(vertical)">
                                      <p:cBhvr>
                                        <p:cTn id="275" dur="4000"/>
                                        <p:tgtEl>
                                          <p:spTgt spid="60"/>
                                        </p:tgtEl>
                                      </p:cBhvr>
                                    </p:animEffect>
                                  </p:childTnLst>
                                </p:cTn>
                              </p:par>
                              <p:par>
                                <p:cTn id="276" presetID="2" presetClass="exit" presetSubtype="8" fill="hold" grpId="2" nodeType="withEffect">
                                  <p:stCondLst>
                                    <p:cond delay="0"/>
                                  </p:stCondLst>
                                  <p:childTnLst>
                                    <p:anim calcmode="lin" valueType="num">
                                      <p:cBhvr additive="base">
                                        <p:cTn id="277" dur="3000"/>
                                        <p:tgtEl>
                                          <p:spTgt spid="60"/>
                                        </p:tgtEl>
                                        <p:attrNameLst>
                                          <p:attrName>ppt_x</p:attrName>
                                        </p:attrNameLst>
                                      </p:cBhvr>
                                      <p:tavLst>
                                        <p:tav tm="0">
                                          <p:val>
                                            <p:strVal val="ppt_x"/>
                                          </p:val>
                                        </p:tav>
                                        <p:tav tm="100000">
                                          <p:val>
                                            <p:strVal val="0-ppt_w/2"/>
                                          </p:val>
                                        </p:tav>
                                      </p:tavLst>
                                    </p:anim>
                                    <p:anim calcmode="lin" valueType="num">
                                      <p:cBhvr additive="base">
                                        <p:cTn id="278" dur="3000"/>
                                        <p:tgtEl>
                                          <p:spTgt spid="60"/>
                                        </p:tgtEl>
                                        <p:attrNameLst>
                                          <p:attrName>ppt_y</p:attrName>
                                        </p:attrNameLst>
                                      </p:cBhvr>
                                      <p:tavLst>
                                        <p:tav tm="0">
                                          <p:val>
                                            <p:strVal val="ppt_y"/>
                                          </p:val>
                                        </p:tav>
                                        <p:tav tm="100000">
                                          <p:val>
                                            <p:strVal val="ppt_y"/>
                                          </p:val>
                                        </p:tav>
                                      </p:tavLst>
                                    </p:anim>
                                    <p:set>
                                      <p:cBhvr>
                                        <p:cTn id="279" dur="1" fill="hold">
                                          <p:stCondLst>
                                            <p:cond delay="2999"/>
                                          </p:stCondLst>
                                        </p:cTn>
                                        <p:tgtEl>
                                          <p:spTgt spid="60"/>
                                        </p:tgtEl>
                                        <p:attrNameLst>
                                          <p:attrName>style.visibility</p:attrName>
                                        </p:attrNameLst>
                                      </p:cBhvr>
                                      <p:to>
                                        <p:strVal val="hidden"/>
                                      </p:to>
                                    </p:set>
                                  </p:childTnLst>
                                </p:cTn>
                              </p:par>
                              <p:par>
                                <p:cTn id="280" presetID="2" presetClass="entr" presetSubtype="2" fill="hold" grpId="0" nodeType="withEffect">
                                  <p:stCondLst>
                                    <p:cond delay="0"/>
                                  </p:stCondLst>
                                  <p:childTnLst>
                                    <p:set>
                                      <p:cBhvr>
                                        <p:cTn id="281" dur="1" fill="hold">
                                          <p:stCondLst>
                                            <p:cond delay="0"/>
                                          </p:stCondLst>
                                        </p:cTn>
                                        <p:tgtEl>
                                          <p:spTgt spid="69"/>
                                        </p:tgtEl>
                                        <p:attrNameLst>
                                          <p:attrName>style.visibility</p:attrName>
                                        </p:attrNameLst>
                                      </p:cBhvr>
                                      <p:to>
                                        <p:strVal val="visible"/>
                                      </p:to>
                                    </p:set>
                                    <p:anim calcmode="lin" valueType="num">
                                      <p:cBhvr additive="base">
                                        <p:cTn id="282" dur="3000" fill="hold"/>
                                        <p:tgtEl>
                                          <p:spTgt spid="69"/>
                                        </p:tgtEl>
                                        <p:attrNameLst>
                                          <p:attrName>ppt_x</p:attrName>
                                        </p:attrNameLst>
                                      </p:cBhvr>
                                      <p:tavLst>
                                        <p:tav tm="0">
                                          <p:val>
                                            <p:strVal val="1+#ppt_w/2"/>
                                          </p:val>
                                        </p:tav>
                                        <p:tav tm="100000">
                                          <p:val>
                                            <p:strVal val="#ppt_x"/>
                                          </p:val>
                                        </p:tav>
                                      </p:tavLst>
                                    </p:anim>
                                    <p:anim calcmode="lin" valueType="num">
                                      <p:cBhvr additive="base">
                                        <p:cTn id="283" dur="3000" fill="hold"/>
                                        <p:tgtEl>
                                          <p:spTgt spid="69"/>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69"/>
                                        </p:tgtEl>
                                        <p:attrNameLst>
                                          <p:attrName>style.visibility</p:attrName>
                                        </p:attrNameLst>
                                      </p:cBhvr>
                                      <p:to>
                                        <p:strVal val="visible"/>
                                      </p:to>
                                    </p:set>
                                    <p:animEffect transition="in" filter="blinds(vertical)">
                                      <p:cBhvr>
                                        <p:cTn id="286" dur="4000"/>
                                        <p:tgtEl>
                                          <p:spTgt spid="69"/>
                                        </p:tgtEl>
                                      </p:cBhvr>
                                    </p:animEffect>
                                  </p:childTnLst>
                                </p:cTn>
                              </p:par>
                              <p:par>
                                <p:cTn id="287" presetID="2" presetClass="exit" presetSubtype="8" fill="hold" grpId="2" nodeType="withEffect">
                                  <p:stCondLst>
                                    <p:cond delay="0"/>
                                  </p:stCondLst>
                                  <p:childTnLst>
                                    <p:anim calcmode="lin" valueType="num">
                                      <p:cBhvr additive="base">
                                        <p:cTn id="288" dur="3000"/>
                                        <p:tgtEl>
                                          <p:spTgt spid="69"/>
                                        </p:tgtEl>
                                        <p:attrNameLst>
                                          <p:attrName>ppt_x</p:attrName>
                                        </p:attrNameLst>
                                      </p:cBhvr>
                                      <p:tavLst>
                                        <p:tav tm="0">
                                          <p:val>
                                            <p:strVal val="ppt_x"/>
                                          </p:val>
                                        </p:tav>
                                        <p:tav tm="100000">
                                          <p:val>
                                            <p:strVal val="0-ppt_w/2"/>
                                          </p:val>
                                        </p:tav>
                                      </p:tavLst>
                                    </p:anim>
                                    <p:anim calcmode="lin" valueType="num">
                                      <p:cBhvr additive="base">
                                        <p:cTn id="289" dur="3000"/>
                                        <p:tgtEl>
                                          <p:spTgt spid="69"/>
                                        </p:tgtEl>
                                        <p:attrNameLst>
                                          <p:attrName>ppt_y</p:attrName>
                                        </p:attrNameLst>
                                      </p:cBhvr>
                                      <p:tavLst>
                                        <p:tav tm="0">
                                          <p:val>
                                            <p:strVal val="ppt_y"/>
                                          </p:val>
                                        </p:tav>
                                        <p:tav tm="100000">
                                          <p:val>
                                            <p:strVal val="ppt_y"/>
                                          </p:val>
                                        </p:tav>
                                      </p:tavLst>
                                    </p:anim>
                                    <p:set>
                                      <p:cBhvr>
                                        <p:cTn id="290" dur="1" fill="hold">
                                          <p:stCondLst>
                                            <p:cond delay="2999"/>
                                          </p:stCondLst>
                                        </p:cTn>
                                        <p:tgtEl>
                                          <p:spTgt spid="69"/>
                                        </p:tgtEl>
                                        <p:attrNameLst>
                                          <p:attrName>style.visibility</p:attrName>
                                        </p:attrNameLst>
                                      </p:cBhvr>
                                      <p:to>
                                        <p:strVal val="hidden"/>
                                      </p:to>
                                    </p:set>
                                  </p:childTnLst>
                                </p:cTn>
                              </p:par>
                              <p:par>
                                <p:cTn id="291" presetID="2" presetClass="entr" presetSubtype="2" fill="hold" grpId="0" nodeType="withEffect">
                                  <p:stCondLst>
                                    <p:cond delay="0"/>
                                  </p:stCondLst>
                                  <p:childTnLst>
                                    <p:set>
                                      <p:cBhvr>
                                        <p:cTn id="292" dur="1" fill="hold">
                                          <p:stCondLst>
                                            <p:cond delay="0"/>
                                          </p:stCondLst>
                                        </p:cTn>
                                        <p:tgtEl>
                                          <p:spTgt spid="68"/>
                                        </p:tgtEl>
                                        <p:attrNameLst>
                                          <p:attrName>style.visibility</p:attrName>
                                        </p:attrNameLst>
                                      </p:cBhvr>
                                      <p:to>
                                        <p:strVal val="visible"/>
                                      </p:to>
                                    </p:set>
                                    <p:anim calcmode="lin" valueType="num">
                                      <p:cBhvr additive="base">
                                        <p:cTn id="293" dur="3000" fill="hold"/>
                                        <p:tgtEl>
                                          <p:spTgt spid="68"/>
                                        </p:tgtEl>
                                        <p:attrNameLst>
                                          <p:attrName>ppt_x</p:attrName>
                                        </p:attrNameLst>
                                      </p:cBhvr>
                                      <p:tavLst>
                                        <p:tav tm="0">
                                          <p:val>
                                            <p:strVal val="1+#ppt_w/2"/>
                                          </p:val>
                                        </p:tav>
                                        <p:tav tm="100000">
                                          <p:val>
                                            <p:strVal val="#ppt_x"/>
                                          </p:val>
                                        </p:tav>
                                      </p:tavLst>
                                    </p:anim>
                                    <p:anim calcmode="lin" valueType="num">
                                      <p:cBhvr additive="base">
                                        <p:cTn id="294" dur="3000" fill="hold"/>
                                        <p:tgtEl>
                                          <p:spTgt spid="68"/>
                                        </p:tgtEl>
                                        <p:attrNameLst>
                                          <p:attrName>ppt_y</p:attrName>
                                        </p:attrNameLst>
                                      </p:cBhvr>
                                      <p:tavLst>
                                        <p:tav tm="0">
                                          <p:val>
                                            <p:strVal val="#ppt_y"/>
                                          </p:val>
                                        </p:tav>
                                        <p:tav tm="100000">
                                          <p:val>
                                            <p:strVal val="#ppt_y"/>
                                          </p:val>
                                        </p:tav>
                                      </p:tavLst>
                                    </p:anim>
                                  </p:childTnLst>
                                </p:cTn>
                              </p:par>
                              <p:par>
                                <p:cTn id="295" presetID="3" presetClass="entr" presetSubtype="5" fill="hold" grpId="1" nodeType="withEffect">
                                  <p:stCondLst>
                                    <p:cond delay="0"/>
                                  </p:stCondLst>
                                  <p:childTnLst>
                                    <p:set>
                                      <p:cBhvr>
                                        <p:cTn id="296" dur="1" fill="hold">
                                          <p:stCondLst>
                                            <p:cond delay="0"/>
                                          </p:stCondLst>
                                        </p:cTn>
                                        <p:tgtEl>
                                          <p:spTgt spid="68"/>
                                        </p:tgtEl>
                                        <p:attrNameLst>
                                          <p:attrName>style.visibility</p:attrName>
                                        </p:attrNameLst>
                                      </p:cBhvr>
                                      <p:to>
                                        <p:strVal val="visible"/>
                                      </p:to>
                                    </p:set>
                                    <p:animEffect transition="in" filter="blinds(vertical)">
                                      <p:cBhvr>
                                        <p:cTn id="297" dur="4000"/>
                                        <p:tgtEl>
                                          <p:spTgt spid="68"/>
                                        </p:tgtEl>
                                      </p:cBhvr>
                                    </p:animEffect>
                                  </p:childTnLst>
                                </p:cTn>
                              </p:par>
                              <p:par>
                                <p:cTn id="298" presetID="2" presetClass="exit" presetSubtype="8" fill="hold" grpId="2" nodeType="withEffect">
                                  <p:stCondLst>
                                    <p:cond delay="0"/>
                                  </p:stCondLst>
                                  <p:childTnLst>
                                    <p:anim calcmode="lin" valueType="num">
                                      <p:cBhvr additive="base">
                                        <p:cTn id="299" dur="3000"/>
                                        <p:tgtEl>
                                          <p:spTgt spid="68"/>
                                        </p:tgtEl>
                                        <p:attrNameLst>
                                          <p:attrName>ppt_x</p:attrName>
                                        </p:attrNameLst>
                                      </p:cBhvr>
                                      <p:tavLst>
                                        <p:tav tm="0">
                                          <p:val>
                                            <p:strVal val="ppt_x"/>
                                          </p:val>
                                        </p:tav>
                                        <p:tav tm="100000">
                                          <p:val>
                                            <p:strVal val="0-ppt_w/2"/>
                                          </p:val>
                                        </p:tav>
                                      </p:tavLst>
                                    </p:anim>
                                    <p:anim calcmode="lin" valueType="num">
                                      <p:cBhvr additive="base">
                                        <p:cTn id="300" dur="3000"/>
                                        <p:tgtEl>
                                          <p:spTgt spid="68"/>
                                        </p:tgtEl>
                                        <p:attrNameLst>
                                          <p:attrName>ppt_y</p:attrName>
                                        </p:attrNameLst>
                                      </p:cBhvr>
                                      <p:tavLst>
                                        <p:tav tm="0">
                                          <p:val>
                                            <p:strVal val="ppt_y"/>
                                          </p:val>
                                        </p:tav>
                                        <p:tav tm="100000">
                                          <p:val>
                                            <p:strVal val="ppt_y"/>
                                          </p:val>
                                        </p:tav>
                                      </p:tavLst>
                                    </p:anim>
                                    <p:set>
                                      <p:cBhvr>
                                        <p:cTn id="301" dur="1" fill="hold">
                                          <p:stCondLst>
                                            <p:cond delay="2999"/>
                                          </p:stCondLst>
                                        </p:cTn>
                                        <p:tgtEl>
                                          <p:spTgt spid="68"/>
                                        </p:tgtEl>
                                        <p:attrNameLst>
                                          <p:attrName>style.visibility</p:attrName>
                                        </p:attrNameLst>
                                      </p:cBhvr>
                                      <p:to>
                                        <p:strVal val="hidden"/>
                                      </p:to>
                                    </p:set>
                                  </p:childTnLst>
                                </p:cTn>
                              </p:par>
                              <p:par>
                                <p:cTn id="302" presetID="2" presetClass="entr" presetSubtype="2" fill="hold" grpId="0" nodeType="withEffect">
                                  <p:stCondLst>
                                    <p:cond delay="0"/>
                                  </p:stCondLst>
                                  <p:childTnLst>
                                    <p:set>
                                      <p:cBhvr>
                                        <p:cTn id="303" dur="1" fill="hold">
                                          <p:stCondLst>
                                            <p:cond delay="0"/>
                                          </p:stCondLst>
                                        </p:cTn>
                                        <p:tgtEl>
                                          <p:spTgt spid="67"/>
                                        </p:tgtEl>
                                        <p:attrNameLst>
                                          <p:attrName>style.visibility</p:attrName>
                                        </p:attrNameLst>
                                      </p:cBhvr>
                                      <p:to>
                                        <p:strVal val="visible"/>
                                      </p:to>
                                    </p:set>
                                    <p:anim calcmode="lin" valueType="num">
                                      <p:cBhvr additive="base">
                                        <p:cTn id="304" dur="3000" fill="hold"/>
                                        <p:tgtEl>
                                          <p:spTgt spid="67"/>
                                        </p:tgtEl>
                                        <p:attrNameLst>
                                          <p:attrName>ppt_x</p:attrName>
                                        </p:attrNameLst>
                                      </p:cBhvr>
                                      <p:tavLst>
                                        <p:tav tm="0">
                                          <p:val>
                                            <p:strVal val="1+#ppt_w/2"/>
                                          </p:val>
                                        </p:tav>
                                        <p:tav tm="100000">
                                          <p:val>
                                            <p:strVal val="#ppt_x"/>
                                          </p:val>
                                        </p:tav>
                                      </p:tavLst>
                                    </p:anim>
                                    <p:anim calcmode="lin" valueType="num">
                                      <p:cBhvr additive="base">
                                        <p:cTn id="305" dur="3000" fill="hold"/>
                                        <p:tgtEl>
                                          <p:spTgt spid="67"/>
                                        </p:tgtEl>
                                        <p:attrNameLst>
                                          <p:attrName>ppt_y</p:attrName>
                                        </p:attrNameLst>
                                      </p:cBhvr>
                                      <p:tavLst>
                                        <p:tav tm="0">
                                          <p:val>
                                            <p:strVal val="#ppt_y"/>
                                          </p:val>
                                        </p:tav>
                                        <p:tav tm="100000">
                                          <p:val>
                                            <p:strVal val="#ppt_y"/>
                                          </p:val>
                                        </p:tav>
                                      </p:tavLst>
                                    </p:anim>
                                  </p:childTnLst>
                                </p:cTn>
                              </p:par>
                              <p:par>
                                <p:cTn id="306" presetID="3" presetClass="entr" presetSubtype="5" fill="hold" grpId="1" nodeType="withEffect">
                                  <p:stCondLst>
                                    <p:cond delay="0"/>
                                  </p:stCondLst>
                                  <p:childTnLst>
                                    <p:set>
                                      <p:cBhvr>
                                        <p:cTn id="307" dur="1" fill="hold">
                                          <p:stCondLst>
                                            <p:cond delay="0"/>
                                          </p:stCondLst>
                                        </p:cTn>
                                        <p:tgtEl>
                                          <p:spTgt spid="67"/>
                                        </p:tgtEl>
                                        <p:attrNameLst>
                                          <p:attrName>style.visibility</p:attrName>
                                        </p:attrNameLst>
                                      </p:cBhvr>
                                      <p:to>
                                        <p:strVal val="visible"/>
                                      </p:to>
                                    </p:set>
                                    <p:animEffect transition="in" filter="blinds(vertical)">
                                      <p:cBhvr>
                                        <p:cTn id="308" dur="4000"/>
                                        <p:tgtEl>
                                          <p:spTgt spid="67"/>
                                        </p:tgtEl>
                                      </p:cBhvr>
                                    </p:animEffect>
                                  </p:childTnLst>
                                </p:cTn>
                              </p:par>
                              <p:par>
                                <p:cTn id="309" presetID="2" presetClass="exit" presetSubtype="8" fill="hold" grpId="2" nodeType="withEffect">
                                  <p:stCondLst>
                                    <p:cond delay="0"/>
                                  </p:stCondLst>
                                  <p:childTnLst>
                                    <p:anim calcmode="lin" valueType="num">
                                      <p:cBhvr additive="base">
                                        <p:cTn id="310" dur="3000"/>
                                        <p:tgtEl>
                                          <p:spTgt spid="67"/>
                                        </p:tgtEl>
                                        <p:attrNameLst>
                                          <p:attrName>ppt_x</p:attrName>
                                        </p:attrNameLst>
                                      </p:cBhvr>
                                      <p:tavLst>
                                        <p:tav tm="0">
                                          <p:val>
                                            <p:strVal val="ppt_x"/>
                                          </p:val>
                                        </p:tav>
                                        <p:tav tm="100000">
                                          <p:val>
                                            <p:strVal val="0-ppt_w/2"/>
                                          </p:val>
                                        </p:tav>
                                      </p:tavLst>
                                    </p:anim>
                                    <p:anim calcmode="lin" valueType="num">
                                      <p:cBhvr additive="base">
                                        <p:cTn id="311" dur="3000"/>
                                        <p:tgtEl>
                                          <p:spTgt spid="67"/>
                                        </p:tgtEl>
                                        <p:attrNameLst>
                                          <p:attrName>ppt_y</p:attrName>
                                        </p:attrNameLst>
                                      </p:cBhvr>
                                      <p:tavLst>
                                        <p:tav tm="0">
                                          <p:val>
                                            <p:strVal val="ppt_y"/>
                                          </p:val>
                                        </p:tav>
                                        <p:tav tm="100000">
                                          <p:val>
                                            <p:strVal val="ppt_y"/>
                                          </p:val>
                                        </p:tav>
                                      </p:tavLst>
                                    </p:anim>
                                    <p:set>
                                      <p:cBhvr>
                                        <p:cTn id="312" dur="1" fill="hold">
                                          <p:stCondLst>
                                            <p:cond delay="2999"/>
                                          </p:stCondLst>
                                        </p:cTn>
                                        <p:tgtEl>
                                          <p:spTgt spid="67"/>
                                        </p:tgtEl>
                                        <p:attrNameLst>
                                          <p:attrName>style.visibility</p:attrName>
                                        </p:attrNameLst>
                                      </p:cBhvr>
                                      <p:to>
                                        <p:strVal val="hidden"/>
                                      </p:to>
                                    </p:set>
                                  </p:childTnLst>
                                </p:cTn>
                              </p:par>
                              <p:par>
                                <p:cTn id="313" presetID="2" presetClass="entr" presetSubtype="2" fill="hold" grpId="0" nodeType="withEffect">
                                  <p:stCondLst>
                                    <p:cond delay="0"/>
                                  </p:stCondLst>
                                  <p:childTnLst>
                                    <p:set>
                                      <p:cBhvr>
                                        <p:cTn id="314" dur="1" fill="hold">
                                          <p:stCondLst>
                                            <p:cond delay="0"/>
                                          </p:stCondLst>
                                        </p:cTn>
                                        <p:tgtEl>
                                          <p:spTgt spid="66"/>
                                        </p:tgtEl>
                                        <p:attrNameLst>
                                          <p:attrName>style.visibility</p:attrName>
                                        </p:attrNameLst>
                                      </p:cBhvr>
                                      <p:to>
                                        <p:strVal val="visible"/>
                                      </p:to>
                                    </p:set>
                                    <p:anim calcmode="lin" valueType="num">
                                      <p:cBhvr additive="base">
                                        <p:cTn id="315" dur="3000" fill="hold"/>
                                        <p:tgtEl>
                                          <p:spTgt spid="66"/>
                                        </p:tgtEl>
                                        <p:attrNameLst>
                                          <p:attrName>ppt_x</p:attrName>
                                        </p:attrNameLst>
                                      </p:cBhvr>
                                      <p:tavLst>
                                        <p:tav tm="0">
                                          <p:val>
                                            <p:strVal val="1+#ppt_w/2"/>
                                          </p:val>
                                        </p:tav>
                                        <p:tav tm="100000">
                                          <p:val>
                                            <p:strVal val="#ppt_x"/>
                                          </p:val>
                                        </p:tav>
                                      </p:tavLst>
                                    </p:anim>
                                    <p:anim calcmode="lin" valueType="num">
                                      <p:cBhvr additive="base">
                                        <p:cTn id="316" dur="3000" fill="hold"/>
                                        <p:tgtEl>
                                          <p:spTgt spid="66"/>
                                        </p:tgtEl>
                                        <p:attrNameLst>
                                          <p:attrName>ppt_y</p:attrName>
                                        </p:attrNameLst>
                                      </p:cBhvr>
                                      <p:tavLst>
                                        <p:tav tm="0">
                                          <p:val>
                                            <p:strVal val="#ppt_y"/>
                                          </p:val>
                                        </p:tav>
                                        <p:tav tm="100000">
                                          <p:val>
                                            <p:strVal val="#ppt_y"/>
                                          </p:val>
                                        </p:tav>
                                      </p:tavLst>
                                    </p:anim>
                                  </p:childTnLst>
                                </p:cTn>
                              </p:par>
                              <p:par>
                                <p:cTn id="317" presetID="3" presetClass="entr" presetSubtype="5" fill="hold" grpId="1" nodeType="withEffect">
                                  <p:stCondLst>
                                    <p:cond delay="0"/>
                                  </p:stCondLst>
                                  <p:childTnLst>
                                    <p:set>
                                      <p:cBhvr>
                                        <p:cTn id="318" dur="1" fill="hold">
                                          <p:stCondLst>
                                            <p:cond delay="0"/>
                                          </p:stCondLst>
                                        </p:cTn>
                                        <p:tgtEl>
                                          <p:spTgt spid="66"/>
                                        </p:tgtEl>
                                        <p:attrNameLst>
                                          <p:attrName>style.visibility</p:attrName>
                                        </p:attrNameLst>
                                      </p:cBhvr>
                                      <p:to>
                                        <p:strVal val="visible"/>
                                      </p:to>
                                    </p:set>
                                    <p:animEffect transition="in" filter="blinds(vertical)">
                                      <p:cBhvr>
                                        <p:cTn id="319" dur="4000"/>
                                        <p:tgtEl>
                                          <p:spTgt spid="66"/>
                                        </p:tgtEl>
                                      </p:cBhvr>
                                    </p:animEffect>
                                  </p:childTnLst>
                                </p:cTn>
                              </p:par>
                              <p:par>
                                <p:cTn id="320" presetID="2" presetClass="exit" presetSubtype="8" fill="hold" grpId="2" nodeType="withEffect">
                                  <p:stCondLst>
                                    <p:cond delay="0"/>
                                  </p:stCondLst>
                                  <p:childTnLst>
                                    <p:anim calcmode="lin" valueType="num">
                                      <p:cBhvr additive="base">
                                        <p:cTn id="321" dur="3000"/>
                                        <p:tgtEl>
                                          <p:spTgt spid="66"/>
                                        </p:tgtEl>
                                        <p:attrNameLst>
                                          <p:attrName>ppt_x</p:attrName>
                                        </p:attrNameLst>
                                      </p:cBhvr>
                                      <p:tavLst>
                                        <p:tav tm="0">
                                          <p:val>
                                            <p:strVal val="ppt_x"/>
                                          </p:val>
                                        </p:tav>
                                        <p:tav tm="100000">
                                          <p:val>
                                            <p:strVal val="0-ppt_w/2"/>
                                          </p:val>
                                        </p:tav>
                                      </p:tavLst>
                                    </p:anim>
                                    <p:anim calcmode="lin" valueType="num">
                                      <p:cBhvr additive="base">
                                        <p:cTn id="322" dur="3000"/>
                                        <p:tgtEl>
                                          <p:spTgt spid="66"/>
                                        </p:tgtEl>
                                        <p:attrNameLst>
                                          <p:attrName>ppt_y</p:attrName>
                                        </p:attrNameLst>
                                      </p:cBhvr>
                                      <p:tavLst>
                                        <p:tav tm="0">
                                          <p:val>
                                            <p:strVal val="ppt_y"/>
                                          </p:val>
                                        </p:tav>
                                        <p:tav tm="100000">
                                          <p:val>
                                            <p:strVal val="ppt_y"/>
                                          </p:val>
                                        </p:tav>
                                      </p:tavLst>
                                    </p:anim>
                                    <p:set>
                                      <p:cBhvr>
                                        <p:cTn id="323" dur="1" fill="hold">
                                          <p:stCondLst>
                                            <p:cond delay="2999"/>
                                          </p:stCondLst>
                                        </p:cTn>
                                        <p:tgtEl>
                                          <p:spTgt spid="66"/>
                                        </p:tgtEl>
                                        <p:attrNameLst>
                                          <p:attrName>style.visibility</p:attrName>
                                        </p:attrNameLst>
                                      </p:cBhvr>
                                      <p:to>
                                        <p:strVal val="hidden"/>
                                      </p:to>
                                    </p:set>
                                  </p:childTnLst>
                                </p:cTn>
                              </p:par>
                              <p:par>
                                <p:cTn id="324" presetID="2" presetClass="entr" presetSubtype="2" fill="hold" grpId="0" nodeType="withEffect">
                                  <p:stCondLst>
                                    <p:cond delay="0"/>
                                  </p:stCondLst>
                                  <p:childTnLst>
                                    <p:set>
                                      <p:cBhvr>
                                        <p:cTn id="325" dur="1" fill="hold">
                                          <p:stCondLst>
                                            <p:cond delay="0"/>
                                          </p:stCondLst>
                                        </p:cTn>
                                        <p:tgtEl>
                                          <p:spTgt spid="65"/>
                                        </p:tgtEl>
                                        <p:attrNameLst>
                                          <p:attrName>style.visibility</p:attrName>
                                        </p:attrNameLst>
                                      </p:cBhvr>
                                      <p:to>
                                        <p:strVal val="visible"/>
                                      </p:to>
                                    </p:set>
                                    <p:anim calcmode="lin" valueType="num">
                                      <p:cBhvr additive="base">
                                        <p:cTn id="326" dur="3000" fill="hold"/>
                                        <p:tgtEl>
                                          <p:spTgt spid="65"/>
                                        </p:tgtEl>
                                        <p:attrNameLst>
                                          <p:attrName>ppt_x</p:attrName>
                                        </p:attrNameLst>
                                      </p:cBhvr>
                                      <p:tavLst>
                                        <p:tav tm="0">
                                          <p:val>
                                            <p:strVal val="1+#ppt_w/2"/>
                                          </p:val>
                                        </p:tav>
                                        <p:tav tm="100000">
                                          <p:val>
                                            <p:strVal val="#ppt_x"/>
                                          </p:val>
                                        </p:tav>
                                      </p:tavLst>
                                    </p:anim>
                                    <p:anim calcmode="lin" valueType="num">
                                      <p:cBhvr additive="base">
                                        <p:cTn id="327" dur="3000" fill="hold"/>
                                        <p:tgtEl>
                                          <p:spTgt spid="65"/>
                                        </p:tgtEl>
                                        <p:attrNameLst>
                                          <p:attrName>ppt_y</p:attrName>
                                        </p:attrNameLst>
                                      </p:cBhvr>
                                      <p:tavLst>
                                        <p:tav tm="0">
                                          <p:val>
                                            <p:strVal val="#ppt_y"/>
                                          </p:val>
                                        </p:tav>
                                        <p:tav tm="100000">
                                          <p:val>
                                            <p:strVal val="#ppt_y"/>
                                          </p:val>
                                        </p:tav>
                                      </p:tavLst>
                                    </p:anim>
                                  </p:childTnLst>
                                </p:cTn>
                              </p:par>
                              <p:par>
                                <p:cTn id="328" presetID="3" presetClass="entr" presetSubtype="5" fill="hold" grpId="1" nodeType="withEffect">
                                  <p:stCondLst>
                                    <p:cond delay="0"/>
                                  </p:stCondLst>
                                  <p:childTnLst>
                                    <p:set>
                                      <p:cBhvr>
                                        <p:cTn id="329" dur="1" fill="hold">
                                          <p:stCondLst>
                                            <p:cond delay="0"/>
                                          </p:stCondLst>
                                        </p:cTn>
                                        <p:tgtEl>
                                          <p:spTgt spid="65"/>
                                        </p:tgtEl>
                                        <p:attrNameLst>
                                          <p:attrName>style.visibility</p:attrName>
                                        </p:attrNameLst>
                                      </p:cBhvr>
                                      <p:to>
                                        <p:strVal val="visible"/>
                                      </p:to>
                                    </p:set>
                                    <p:animEffect transition="in" filter="blinds(vertical)">
                                      <p:cBhvr>
                                        <p:cTn id="330" dur="4000"/>
                                        <p:tgtEl>
                                          <p:spTgt spid="65"/>
                                        </p:tgtEl>
                                      </p:cBhvr>
                                    </p:animEffect>
                                  </p:childTnLst>
                                </p:cTn>
                              </p:par>
                              <p:par>
                                <p:cTn id="331" presetID="2" presetClass="exit" presetSubtype="8" fill="hold" grpId="2" nodeType="withEffect">
                                  <p:stCondLst>
                                    <p:cond delay="0"/>
                                  </p:stCondLst>
                                  <p:childTnLst>
                                    <p:anim calcmode="lin" valueType="num">
                                      <p:cBhvr additive="base">
                                        <p:cTn id="332" dur="3000"/>
                                        <p:tgtEl>
                                          <p:spTgt spid="65"/>
                                        </p:tgtEl>
                                        <p:attrNameLst>
                                          <p:attrName>ppt_x</p:attrName>
                                        </p:attrNameLst>
                                      </p:cBhvr>
                                      <p:tavLst>
                                        <p:tav tm="0">
                                          <p:val>
                                            <p:strVal val="ppt_x"/>
                                          </p:val>
                                        </p:tav>
                                        <p:tav tm="100000">
                                          <p:val>
                                            <p:strVal val="0-ppt_w/2"/>
                                          </p:val>
                                        </p:tav>
                                      </p:tavLst>
                                    </p:anim>
                                    <p:anim calcmode="lin" valueType="num">
                                      <p:cBhvr additive="base">
                                        <p:cTn id="333" dur="3000"/>
                                        <p:tgtEl>
                                          <p:spTgt spid="65"/>
                                        </p:tgtEl>
                                        <p:attrNameLst>
                                          <p:attrName>ppt_y</p:attrName>
                                        </p:attrNameLst>
                                      </p:cBhvr>
                                      <p:tavLst>
                                        <p:tav tm="0">
                                          <p:val>
                                            <p:strVal val="ppt_y"/>
                                          </p:val>
                                        </p:tav>
                                        <p:tav tm="100000">
                                          <p:val>
                                            <p:strVal val="ppt_y"/>
                                          </p:val>
                                        </p:tav>
                                      </p:tavLst>
                                    </p:anim>
                                    <p:set>
                                      <p:cBhvr>
                                        <p:cTn id="334" dur="1" fill="hold">
                                          <p:stCondLst>
                                            <p:cond delay="2999"/>
                                          </p:stCondLst>
                                        </p:cTn>
                                        <p:tgtEl>
                                          <p:spTgt spid="65"/>
                                        </p:tgtEl>
                                        <p:attrNameLst>
                                          <p:attrName>style.visibility</p:attrName>
                                        </p:attrNameLst>
                                      </p:cBhvr>
                                      <p:to>
                                        <p:strVal val="hidden"/>
                                      </p:to>
                                    </p:set>
                                  </p:childTnLst>
                                </p:cTn>
                              </p:par>
                              <p:par>
                                <p:cTn id="335" presetID="2" presetClass="entr" presetSubtype="2" fill="hold" grpId="0" nodeType="withEffect">
                                  <p:stCondLst>
                                    <p:cond delay="0"/>
                                  </p:stCondLst>
                                  <p:childTnLst>
                                    <p:set>
                                      <p:cBhvr>
                                        <p:cTn id="336" dur="1" fill="hold">
                                          <p:stCondLst>
                                            <p:cond delay="0"/>
                                          </p:stCondLst>
                                        </p:cTn>
                                        <p:tgtEl>
                                          <p:spTgt spid="64"/>
                                        </p:tgtEl>
                                        <p:attrNameLst>
                                          <p:attrName>style.visibility</p:attrName>
                                        </p:attrNameLst>
                                      </p:cBhvr>
                                      <p:to>
                                        <p:strVal val="visible"/>
                                      </p:to>
                                    </p:set>
                                    <p:anim calcmode="lin" valueType="num">
                                      <p:cBhvr additive="base">
                                        <p:cTn id="337" dur="3000" fill="hold"/>
                                        <p:tgtEl>
                                          <p:spTgt spid="64"/>
                                        </p:tgtEl>
                                        <p:attrNameLst>
                                          <p:attrName>ppt_x</p:attrName>
                                        </p:attrNameLst>
                                      </p:cBhvr>
                                      <p:tavLst>
                                        <p:tav tm="0">
                                          <p:val>
                                            <p:strVal val="1+#ppt_w/2"/>
                                          </p:val>
                                        </p:tav>
                                        <p:tav tm="100000">
                                          <p:val>
                                            <p:strVal val="#ppt_x"/>
                                          </p:val>
                                        </p:tav>
                                      </p:tavLst>
                                    </p:anim>
                                    <p:anim calcmode="lin" valueType="num">
                                      <p:cBhvr additive="base">
                                        <p:cTn id="338" dur="3000" fill="hold"/>
                                        <p:tgtEl>
                                          <p:spTgt spid="64"/>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64"/>
                                        </p:tgtEl>
                                        <p:attrNameLst>
                                          <p:attrName>style.visibility</p:attrName>
                                        </p:attrNameLst>
                                      </p:cBhvr>
                                      <p:to>
                                        <p:strVal val="visible"/>
                                      </p:to>
                                    </p:set>
                                    <p:animEffect transition="in" filter="blinds(vertical)">
                                      <p:cBhvr>
                                        <p:cTn id="341" dur="4000"/>
                                        <p:tgtEl>
                                          <p:spTgt spid="64"/>
                                        </p:tgtEl>
                                      </p:cBhvr>
                                    </p:animEffect>
                                  </p:childTnLst>
                                </p:cTn>
                              </p:par>
                              <p:par>
                                <p:cTn id="342" presetID="2" presetClass="exit" presetSubtype="8" fill="hold" grpId="2" nodeType="withEffect">
                                  <p:stCondLst>
                                    <p:cond delay="0"/>
                                  </p:stCondLst>
                                  <p:childTnLst>
                                    <p:anim calcmode="lin" valueType="num">
                                      <p:cBhvr additive="base">
                                        <p:cTn id="343" dur="3000"/>
                                        <p:tgtEl>
                                          <p:spTgt spid="64"/>
                                        </p:tgtEl>
                                        <p:attrNameLst>
                                          <p:attrName>ppt_x</p:attrName>
                                        </p:attrNameLst>
                                      </p:cBhvr>
                                      <p:tavLst>
                                        <p:tav tm="0">
                                          <p:val>
                                            <p:strVal val="ppt_x"/>
                                          </p:val>
                                        </p:tav>
                                        <p:tav tm="100000">
                                          <p:val>
                                            <p:strVal val="0-ppt_w/2"/>
                                          </p:val>
                                        </p:tav>
                                      </p:tavLst>
                                    </p:anim>
                                    <p:anim calcmode="lin" valueType="num">
                                      <p:cBhvr additive="base">
                                        <p:cTn id="344" dur="3000"/>
                                        <p:tgtEl>
                                          <p:spTgt spid="64"/>
                                        </p:tgtEl>
                                        <p:attrNameLst>
                                          <p:attrName>ppt_y</p:attrName>
                                        </p:attrNameLst>
                                      </p:cBhvr>
                                      <p:tavLst>
                                        <p:tav tm="0">
                                          <p:val>
                                            <p:strVal val="ppt_y"/>
                                          </p:val>
                                        </p:tav>
                                        <p:tav tm="100000">
                                          <p:val>
                                            <p:strVal val="ppt_y"/>
                                          </p:val>
                                        </p:tav>
                                      </p:tavLst>
                                    </p:anim>
                                    <p:set>
                                      <p:cBhvr>
                                        <p:cTn id="345" dur="1" fill="hold">
                                          <p:stCondLst>
                                            <p:cond delay="2999"/>
                                          </p:stCondLst>
                                        </p:cTn>
                                        <p:tgtEl>
                                          <p:spTgt spid="64"/>
                                        </p:tgtEl>
                                        <p:attrNameLst>
                                          <p:attrName>style.visibility</p:attrName>
                                        </p:attrNameLst>
                                      </p:cBhvr>
                                      <p:to>
                                        <p:strVal val="hidden"/>
                                      </p:to>
                                    </p:set>
                                  </p:childTnLst>
                                </p:cTn>
                              </p:par>
                              <p:par>
                                <p:cTn id="346" presetID="2" presetClass="entr" presetSubtype="2" fill="hold" grpId="0" nodeType="withEffect">
                                  <p:stCondLst>
                                    <p:cond delay="0"/>
                                  </p:stCondLst>
                                  <p:childTnLst>
                                    <p:set>
                                      <p:cBhvr>
                                        <p:cTn id="347" dur="1" fill="hold">
                                          <p:stCondLst>
                                            <p:cond delay="0"/>
                                          </p:stCondLst>
                                        </p:cTn>
                                        <p:tgtEl>
                                          <p:spTgt spid="63"/>
                                        </p:tgtEl>
                                        <p:attrNameLst>
                                          <p:attrName>style.visibility</p:attrName>
                                        </p:attrNameLst>
                                      </p:cBhvr>
                                      <p:to>
                                        <p:strVal val="visible"/>
                                      </p:to>
                                    </p:set>
                                    <p:anim calcmode="lin" valueType="num">
                                      <p:cBhvr additive="base">
                                        <p:cTn id="348" dur="3000" fill="hold"/>
                                        <p:tgtEl>
                                          <p:spTgt spid="63"/>
                                        </p:tgtEl>
                                        <p:attrNameLst>
                                          <p:attrName>ppt_x</p:attrName>
                                        </p:attrNameLst>
                                      </p:cBhvr>
                                      <p:tavLst>
                                        <p:tav tm="0">
                                          <p:val>
                                            <p:strVal val="1+#ppt_w/2"/>
                                          </p:val>
                                        </p:tav>
                                        <p:tav tm="100000">
                                          <p:val>
                                            <p:strVal val="#ppt_x"/>
                                          </p:val>
                                        </p:tav>
                                      </p:tavLst>
                                    </p:anim>
                                    <p:anim calcmode="lin" valueType="num">
                                      <p:cBhvr additive="base">
                                        <p:cTn id="349" dur="3000" fill="hold"/>
                                        <p:tgtEl>
                                          <p:spTgt spid="63"/>
                                        </p:tgtEl>
                                        <p:attrNameLst>
                                          <p:attrName>ppt_y</p:attrName>
                                        </p:attrNameLst>
                                      </p:cBhvr>
                                      <p:tavLst>
                                        <p:tav tm="0">
                                          <p:val>
                                            <p:strVal val="#ppt_y"/>
                                          </p:val>
                                        </p:tav>
                                        <p:tav tm="100000">
                                          <p:val>
                                            <p:strVal val="#ppt_y"/>
                                          </p:val>
                                        </p:tav>
                                      </p:tavLst>
                                    </p:anim>
                                  </p:childTnLst>
                                </p:cTn>
                              </p:par>
                              <p:par>
                                <p:cTn id="350" presetID="3" presetClass="entr" presetSubtype="5" fill="hold" grpId="1" nodeType="withEffect">
                                  <p:stCondLst>
                                    <p:cond delay="0"/>
                                  </p:stCondLst>
                                  <p:childTnLst>
                                    <p:set>
                                      <p:cBhvr>
                                        <p:cTn id="351" dur="1" fill="hold">
                                          <p:stCondLst>
                                            <p:cond delay="0"/>
                                          </p:stCondLst>
                                        </p:cTn>
                                        <p:tgtEl>
                                          <p:spTgt spid="63"/>
                                        </p:tgtEl>
                                        <p:attrNameLst>
                                          <p:attrName>style.visibility</p:attrName>
                                        </p:attrNameLst>
                                      </p:cBhvr>
                                      <p:to>
                                        <p:strVal val="visible"/>
                                      </p:to>
                                    </p:set>
                                    <p:animEffect transition="in" filter="blinds(vertical)">
                                      <p:cBhvr>
                                        <p:cTn id="352" dur="4000"/>
                                        <p:tgtEl>
                                          <p:spTgt spid="63"/>
                                        </p:tgtEl>
                                      </p:cBhvr>
                                    </p:animEffect>
                                  </p:childTnLst>
                                </p:cTn>
                              </p:par>
                              <p:par>
                                <p:cTn id="353" presetID="2" presetClass="exit" presetSubtype="8" fill="hold" grpId="2" nodeType="withEffect">
                                  <p:stCondLst>
                                    <p:cond delay="0"/>
                                  </p:stCondLst>
                                  <p:childTnLst>
                                    <p:anim calcmode="lin" valueType="num">
                                      <p:cBhvr additive="base">
                                        <p:cTn id="354" dur="3000"/>
                                        <p:tgtEl>
                                          <p:spTgt spid="63"/>
                                        </p:tgtEl>
                                        <p:attrNameLst>
                                          <p:attrName>ppt_x</p:attrName>
                                        </p:attrNameLst>
                                      </p:cBhvr>
                                      <p:tavLst>
                                        <p:tav tm="0">
                                          <p:val>
                                            <p:strVal val="ppt_x"/>
                                          </p:val>
                                        </p:tav>
                                        <p:tav tm="100000">
                                          <p:val>
                                            <p:strVal val="0-ppt_w/2"/>
                                          </p:val>
                                        </p:tav>
                                      </p:tavLst>
                                    </p:anim>
                                    <p:anim calcmode="lin" valueType="num">
                                      <p:cBhvr additive="base">
                                        <p:cTn id="355" dur="3000"/>
                                        <p:tgtEl>
                                          <p:spTgt spid="63"/>
                                        </p:tgtEl>
                                        <p:attrNameLst>
                                          <p:attrName>ppt_y</p:attrName>
                                        </p:attrNameLst>
                                      </p:cBhvr>
                                      <p:tavLst>
                                        <p:tav tm="0">
                                          <p:val>
                                            <p:strVal val="ppt_y"/>
                                          </p:val>
                                        </p:tav>
                                        <p:tav tm="100000">
                                          <p:val>
                                            <p:strVal val="ppt_y"/>
                                          </p:val>
                                        </p:tav>
                                      </p:tavLst>
                                    </p:anim>
                                    <p:set>
                                      <p:cBhvr>
                                        <p:cTn id="356" dur="1" fill="hold">
                                          <p:stCondLst>
                                            <p:cond delay="2999"/>
                                          </p:stCondLst>
                                        </p:cTn>
                                        <p:tgtEl>
                                          <p:spTgt spid="63"/>
                                        </p:tgtEl>
                                        <p:attrNameLst>
                                          <p:attrName>style.visibility</p:attrName>
                                        </p:attrNameLst>
                                      </p:cBhvr>
                                      <p:to>
                                        <p:strVal val="hidden"/>
                                      </p:to>
                                    </p:set>
                                  </p:childTnLst>
                                </p:cTn>
                              </p:par>
                              <p:par>
                                <p:cTn id="357" presetID="2" presetClass="entr" presetSubtype="2" fill="hold" grpId="0" nodeType="withEffect">
                                  <p:stCondLst>
                                    <p:cond delay="0"/>
                                  </p:stCondLst>
                                  <p:childTnLst>
                                    <p:set>
                                      <p:cBhvr>
                                        <p:cTn id="358" dur="1" fill="hold">
                                          <p:stCondLst>
                                            <p:cond delay="0"/>
                                          </p:stCondLst>
                                        </p:cTn>
                                        <p:tgtEl>
                                          <p:spTgt spid="62"/>
                                        </p:tgtEl>
                                        <p:attrNameLst>
                                          <p:attrName>style.visibility</p:attrName>
                                        </p:attrNameLst>
                                      </p:cBhvr>
                                      <p:to>
                                        <p:strVal val="visible"/>
                                      </p:to>
                                    </p:set>
                                    <p:anim calcmode="lin" valueType="num">
                                      <p:cBhvr additive="base">
                                        <p:cTn id="359" dur="3000" fill="hold"/>
                                        <p:tgtEl>
                                          <p:spTgt spid="62"/>
                                        </p:tgtEl>
                                        <p:attrNameLst>
                                          <p:attrName>ppt_x</p:attrName>
                                        </p:attrNameLst>
                                      </p:cBhvr>
                                      <p:tavLst>
                                        <p:tav tm="0">
                                          <p:val>
                                            <p:strVal val="1+#ppt_w/2"/>
                                          </p:val>
                                        </p:tav>
                                        <p:tav tm="100000">
                                          <p:val>
                                            <p:strVal val="#ppt_x"/>
                                          </p:val>
                                        </p:tav>
                                      </p:tavLst>
                                    </p:anim>
                                    <p:anim calcmode="lin" valueType="num">
                                      <p:cBhvr additive="base">
                                        <p:cTn id="360" dur="3000" fill="hold"/>
                                        <p:tgtEl>
                                          <p:spTgt spid="62"/>
                                        </p:tgtEl>
                                        <p:attrNameLst>
                                          <p:attrName>ppt_y</p:attrName>
                                        </p:attrNameLst>
                                      </p:cBhvr>
                                      <p:tavLst>
                                        <p:tav tm="0">
                                          <p:val>
                                            <p:strVal val="#ppt_y"/>
                                          </p:val>
                                        </p:tav>
                                        <p:tav tm="100000">
                                          <p:val>
                                            <p:strVal val="#ppt_y"/>
                                          </p:val>
                                        </p:tav>
                                      </p:tavLst>
                                    </p:anim>
                                  </p:childTnLst>
                                </p:cTn>
                              </p:par>
                              <p:par>
                                <p:cTn id="361" presetID="3" presetClass="entr" presetSubtype="5" fill="hold" grpId="1" nodeType="withEffect">
                                  <p:stCondLst>
                                    <p:cond delay="0"/>
                                  </p:stCondLst>
                                  <p:childTnLst>
                                    <p:set>
                                      <p:cBhvr>
                                        <p:cTn id="362" dur="1" fill="hold">
                                          <p:stCondLst>
                                            <p:cond delay="0"/>
                                          </p:stCondLst>
                                        </p:cTn>
                                        <p:tgtEl>
                                          <p:spTgt spid="62"/>
                                        </p:tgtEl>
                                        <p:attrNameLst>
                                          <p:attrName>style.visibility</p:attrName>
                                        </p:attrNameLst>
                                      </p:cBhvr>
                                      <p:to>
                                        <p:strVal val="visible"/>
                                      </p:to>
                                    </p:set>
                                    <p:animEffect transition="in" filter="blinds(vertical)">
                                      <p:cBhvr>
                                        <p:cTn id="363" dur="4000"/>
                                        <p:tgtEl>
                                          <p:spTgt spid="62"/>
                                        </p:tgtEl>
                                      </p:cBhvr>
                                    </p:animEffect>
                                  </p:childTnLst>
                                </p:cTn>
                              </p:par>
                              <p:par>
                                <p:cTn id="364" presetID="2" presetClass="exit" presetSubtype="8" fill="hold" grpId="2" nodeType="withEffect">
                                  <p:stCondLst>
                                    <p:cond delay="0"/>
                                  </p:stCondLst>
                                  <p:childTnLst>
                                    <p:anim calcmode="lin" valueType="num">
                                      <p:cBhvr additive="base">
                                        <p:cTn id="365" dur="3000"/>
                                        <p:tgtEl>
                                          <p:spTgt spid="62"/>
                                        </p:tgtEl>
                                        <p:attrNameLst>
                                          <p:attrName>ppt_x</p:attrName>
                                        </p:attrNameLst>
                                      </p:cBhvr>
                                      <p:tavLst>
                                        <p:tav tm="0">
                                          <p:val>
                                            <p:strVal val="ppt_x"/>
                                          </p:val>
                                        </p:tav>
                                        <p:tav tm="100000">
                                          <p:val>
                                            <p:strVal val="0-ppt_w/2"/>
                                          </p:val>
                                        </p:tav>
                                      </p:tavLst>
                                    </p:anim>
                                    <p:anim calcmode="lin" valueType="num">
                                      <p:cBhvr additive="base">
                                        <p:cTn id="366" dur="3000"/>
                                        <p:tgtEl>
                                          <p:spTgt spid="62"/>
                                        </p:tgtEl>
                                        <p:attrNameLst>
                                          <p:attrName>ppt_y</p:attrName>
                                        </p:attrNameLst>
                                      </p:cBhvr>
                                      <p:tavLst>
                                        <p:tav tm="0">
                                          <p:val>
                                            <p:strVal val="ppt_y"/>
                                          </p:val>
                                        </p:tav>
                                        <p:tav tm="100000">
                                          <p:val>
                                            <p:strVal val="ppt_y"/>
                                          </p:val>
                                        </p:tav>
                                      </p:tavLst>
                                    </p:anim>
                                    <p:set>
                                      <p:cBhvr>
                                        <p:cTn id="367" dur="1" fill="hold">
                                          <p:stCondLst>
                                            <p:cond delay="2999"/>
                                          </p:stCondLst>
                                        </p:cTn>
                                        <p:tgtEl>
                                          <p:spTgt spid="62"/>
                                        </p:tgtEl>
                                        <p:attrNameLst>
                                          <p:attrName>style.visibility</p:attrName>
                                        </p:attrNameLst>
                                      </p:cBhvr>
                                      <p:to>
                                        <p:strVal val="hidden"/>
                                      </p:to>
                                    </p:set>
                                  </p:childTnLst>
                                </p:cTn>
                              </p:par>
                              <p:par>
                                <p:cTn id="368" presetID="2" presetClass="entr" presetSubtype="2" fill="hold" grpId="0" nodeType="withEffect">
                                  <p:stCondLst>
                                    <p:cond delay="0"/>
                                  </p:stCondLst>
                                  <p:childTnLst>
                                    <p:set>
                                      <p:cBhvr>
                                        <p:cTn id="369" dur="1" fill="hold">
                                          <p:stCondLst>
                                            <p:cond delay="0"/>
                                          </p:stCondLst>
                                        </p:cTn>
                                        <p:tgtEl>
                                          <p:spTgt spid="61"/>
                                        </p:tgtEl>
                                        <p:attrNameLst>
                                          <p:attrName>style.visibility</p:attrName>
                                        </p:attrNameLst>
                                      </p:cBhvr>
                                      <p:to>
                                        <p:strVal val="visible"/>
                                      </p:to>
                                    </p:set>
                                    <p:anim calcmode="lin" valueType="num">
                                      <p:cBhvr additive="base">
                                        <p:cTn id="370" dur="3000" fill="hold"/>
                                        <p:tgtEl>
                                          <p:spTgt spid="61"/>
                                        </p:tgtEl>
                                        <p:attrNameLst>
                                          <p:attrName>ppt_x</p:attrName>
                                        </p:attrNameLst>
                                      </p:cBhvr>
                                      <p:tavLst>
                                        <p:tav tm="0">
                                          <p:val>
                                            <p:strVal val="1+#ppt_w/2"/>
                                          </p:val>
                                        </p:tav>
                                        <p:tav tm="100000">
                                          <p:val>
                                            <p:strVal val="#ppt_x"/>
                                          </p:val>
                                        </p:tav>
                                      </p:tavLst>
                                    </p:anim>
                                    <p:anim calcmode="lin" valueType="num">
                                      <p:cBhvr additive="base">
                                        <p:cTn id="371" dur="3000" fill="hold"/>
                                        <p:tgtEl>
                                          <p:spTgt spid="61"/>
                                        </p:tgtEl>
                                        <p:attrNameLst>
                                          <p:attrName>ppt_y</p:attrName>
                                        </p:attrNameLst>
                                      </p:cBhvr>
                                      <p:tavLst>
                                        <p:tav tm="0">
                                          <p:val>
                                            <p:strVal val="#ppt_y"/>
                                          </p:val>
                                        </p:tav>
                                        <p:tav tm="100000">
                                          <p:val>
                                            <p:strVal val="#ppt_y"/>
                                          </p:val>
                                        </p:tav>
                                      </p:tavLst>
                                    </p:anim>
                                  </p:childTnLst>
                                </p:cTn>
                              </p:par>
                              <p:par>
                                <p:cTn id="372" presetID="3" presetClass="entr" presetSubtype="5" fill="hold" grpId="1" nodeType="withEffect">
                                  <p:stCondLst>
                                    <p:cond delay="0"/>
                                  </p:stCondLst>
                                  <p:childTnLst>
                                    <p:set>
                                      <p:cBhvr>
                                        <p:cTn id="373" dur="1" fill="hold">
                                          <p:stCondLst>
                                            <p:cond delay="0"/>
                                          </p:stCondLst>
                                        </p:cTn>
                                        <p:tgtEl>
                                          <p:spTgt spid="61"/>
                                        </p:tgtEl>
                                        <p:attrNameLst>
                                          <p:attrName>style.visibility</p:attrName>
                                        </p:attrNameLst>
                                      </p:cBhvr>
                                      <p:to>
                                        <p:strVal val="visible"/>
                                      </p:to>
                                    </p:set>
                                    <p:animEffect transition="in" filter="blinds(vertical)">
                                      <p:cBhvr>
                                        <p:cTn id="374" dur="4000"/>
                                        <p:tgtEl>
                                          <p:spTgt spid="61"/>
                                        </p:tgtEl>
                                      </p:cBhvr>
                                    </p:animEffect>
                                  </p:childTnLst>
                                </p:cTn>
                              </p:par>
                              <p:par>
                                <p:cTn id="375" presetID="2" presetClass="exit" presetSubtype="8" fill="hold" grpId="2" nodeType="withEffect">
                                  <p:stCondLst>
                                    <p:cond delay="0"/>
                                  </p:stCondLst>
                                  <p:childTnLst>
                                    <p:anim calcmode="lin" valueType="num">
                                      <p:cBhvr additive="base">
                                        <p:cTn id="376" dur="3000"/>
                                        <p:tgtEl>
                                          <p:spTgt spid="61"/>
                                        </p:tgtEl>
                                        <p:attrNameLst>
                                          <p:attrName>ppt_x</p:attrName>
                                        </p:attrNameLst>
                                      </p:cBhvr>
                                      <p:tavLst>
                                        <p:tav tm="0">
                                          <p:val>
                                            <p:strVal val="ppt_x"/>
                                          </p:val>
                                        </p:tav>
                                        <p:tav tm="100000">
                                          <p:val>
                                            <p:strVal val="0-ppt_w/2"/>
                                          </p:val>
                                        </p:tav>
                                      </p:tavLst>
                                    </p:anim>
                                    <p:anim calcmode="lin" valueType="num">
                                      <p:cBhvr additive="base">
                                        <p:cTn id="377" dur="3000"/>
                                        <p:tgtEl>
                                          <p:spTgt spid="61"/>
                                        </p:tgtEl>
                                        <p:attrNameLst>
                                          <p:attrName>ppt_y</p:attrName>
                                        </p:attrNameLst>
                                      </p:cBhvr>
                                      <p:tavLst>
                                        <p:tav tm="0">
                                          <p:val>
                                            <p:strVal val="ppt_y"/>
                                          </p:val>
                                        </p:tav>
                                        <p:tav tm="100000">
                                          <p:val>
                                            <p:strVal val="ppt_y"/>
                                          </p:val>
                                        </p:tav>
                                      </p:tavLst>
                                    </p:anim>
                                    <p:set>
                                      <p:cBhvr>
                                        <p:cTn id="378" dur="1" fill="hold">
                                          <p:stCondLst>
                                            <p:cond delay="2999"/>
                                          </p:stCondLst>
                                        </p:cTn>
                                        <p:tgtEl>
                                          <p:spTgt spid="61"/>
                                        </p:tgtEl>
                                        <p:attrNameLst>
                                          <p:attrName>style.visibility</p:attrName>
                                        </p:attrNameLst>
                                      </p:cBhvr>
                                      <p:to>
                                        <p:strVal val="hidden"/>
                                      </p:to>
                                    </p:set>
                                  </p:childTnLst>
                                </p:cTn>
                              </p:par>
                              <p:par>
                                <p:cTn id="379" presetID="8" presetClass="entr" presetSubtype="32" fill="hold" nodeType="withEffect">
                                  <p:stCondLst>
                                    <p:cond delay="250"/>
                                  </p:stCondLst>
                                  <p:childTnLst>
                                    <p:set>
                                      <p:cBhvr>
                                        <p:cTn id="380" dur="1" fill="hold">
                                          <p:stCondLst>
                                            <p:cond delay="0"/>
                                          </p:stCondLst>
                                        </p:cTn>
                                        <p:tgtEl>
                                          <p:spTgt spid="3"/>
                                        </p:tgtEl>
                                        <p:attrNameLst>
                                          <p:attrName>style.visibility</p:attrName>
                                        </p:attrNameLst>
                                      </p:cBhvr>
                                      <p:to>
                                        <p:strVal val="visible"/>
                                      </p:to>
                                    </p:set>
                                    <p:animEffect transition="in" filter="diamond(out)">
                                      <p:cBhvr>
                                        <p:cTn id="381" dur="2750"/>
                                        <p:tgtEl>
                                          <p:spTgt spid="3"/>
                                        </p:tgtEl>
                                      </p:cBhvr>
                                    </p:animEffect>
                                  </p:childTnLst>
                                </p:cTn>
                              </p:par>
                              <p:par>
                                <p:cTn id="382" presetID="17" presetClass="entr" presetSubtype="10" fill="hold" nodeType="withEffect">
                                  <p:stCondLst>
                                    <p:cond delay="250"/>
                                  </p:stCondLst>
                                  <p:childTnLst>
                                    <p:set>
                                      <p:cBhvr>
                                        <p:cTn id="383" dur="1" fill="hold">
                                          <p:stCondLst>
                                            <p:cond delay="0"/>
                                          </p:stCondLst>
                                        </p:cTn>
                                        <p:tgtEl>
                                          <p:spTgt spid="3"/>
                                        </p:tgtEl>
                                        <p:attrNameLst>
                                          <p:attrName>style.visibility</p:attrName>
                                        </p:attrNameLst>
                                      </p:cBhvr>
                                      <p:to>
                                        <p:strVal val="visible"/>
                                      </p:to>
                                    </p:set>
                                    <p:anim calcmode="lin" valueType="num">
                                      <p:cBhvr>
                                        <p:cTn id="384" dur="2750" fill="hold"/>
                                        <p:tgtEl>
                                          <p:spTgt spid="3"/>
                                        </p:tgtEl>
                                        <p:attrNameLst>
                                          <p:attrName>ppt_w</p:attrName>
                                        </p:attrNameLst>
                                      </p:cBhvr>
                                      <p:tavLst>
                                        <p:tav tm="0">
                                          <p:val>
                                            <p:fltVal val="0"/>
                                          </p:val>
                                        </p:tav>
                                        <p:tav tm="100000">
                                          <p:val>
                                            <p:strVal val="#ppt_w"/>
                                          </p:val>
                                        </p:tav>
                                      </p:tavLst>
                                    </p:anim>
                                    <p:anim calcmode="lin" valueType="num">
                                      <p:cBhvr>
                                        <p:cTn id="385" dur="2750" fill="hold"/>
                                        <p:tgtEl>
                                          <p:spTgt spid="3"/>
                                        </p:tgtEl>
                                        <p:attrNameLst>
                                          <p:attrName>ppt_h</p:attrName>
                                        </p:attrNameLst>
                                      </p:cBhvr>
                                      <p:tavLst>
                                        <p:tav tm="0">
                                          <p:val>
                                            <p:strVal val="#ppt_h"/>
                                          </p:val>
                                        </p:tav>
                                        <p:tav tm="100000">
                                          <p:val>
                                            <p:strVal val="#ppt_h"/>
                                          </p:val>
                                        </p:tav>
                                      </p:tavLst>
                                    </p:anim>
                                  </p:childTnLst>
                                </p:cTn>
                              </p:par>
                              <p:par>
                                <p:cTn id="386" presetID="9" presetClass="emph" presetSubtype="0" grpId="0" nodeType="withEffect">
                                  <p:stCondLst>
                                    <p:cond delay="0"/>
                                  </p:stCondLst>
                                  <p:childTnLst>
                                    <p:set>
                                      <p:cBhvr rctx="PPT">
                                        <p:cTn id="387" dur="indefinite"/>
                                        <p:tgtEl>
                                          <p:spTgt spid="45"/>
                                        </p:tgtEl>
                                        <p:attrNameLst>
                                          <p:attrName>style.opacity</p:attrName>
                                        </p:attrNameLst>
                                      </p:cBhvr>
                                      <p:to>
                                        <p:strVal val="0"/>
                                      </p:to>
                                    </p:set>
                                    <p:animEffect filter="image" prLst="opacity: 0">
                                      <p:cBhvr rctx="IE">
                                        <p:cTn id="388" dur="indefinite"/>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4" grpId="0" animBg="1"/>
      <p:bldP spid="4" grpId="1" animBg="1"/>
      <p:bldP spid="4" grpId="2" animBg="1"/>
      <p:bldP spid="6" grpId="0" animBg="1"/>
      <p:bldP spid="6" grpId="1" animBg="1"/>
      <p:bldP spid="6" grpId="2" animBg="1"/>
      <p:bldP spid="8" grpId="0" animBg="1"/>
      <p:bldP spid="8" grpId="1" animBg="1"/>
      <p:bldP spid="8" grpId="2" animBg="1"/>
      <p:bldP spid="10" grpId="0" animBg="1"/>
      <p:bldP spid="10" grpId="1" animBg="1"/>
      <p:bldP spid="10" grpId="2" animBg="1"/>
      <p:bldP spid="12" grpId="0" animBg="1"/>
      <p:bldP spid="12" grpId="1" animBg="1"/>
      <p:bldP spid="12" grpId="2" animBg="1"/>
      <p:bldP spid="14" grpId="0" animBg="1"/>
      <p:bldP spid="14" grpId="1" animBg="1"/>
      <p:bldP spid="14" grpId="2" animBg="1"/>
      <p:bldP spid="16" grpId="0" animBg="1"/>
      <p:bldP spid="16" grpId="1" animBg="1"/>
      <p:bldP spid="16" grpId="2" animBg="1"/>
      <p:bldP spid="17" grpId="0" animBg="1"/>
      <p:bldP spid="17" grpId="1" animBg="1"/>
      <p:bldP spid="17" grpId="2" animBg="1"/>
      <p:bldP spid="19" grpId="0" animBg="1"/>
      <p:bldP spid="19" grpId="1" animBg="1"/>
      <p:bldP spid="19" grpId="2" animBg="1"/>
      <p:bldP spid="21" grpId="0" animBg="1"/>
      <p:bldP spid="21" grpId="1" animBg="1"/>
      <p:bldP spid="21" grpId="2" animBg="1"/>
      <p:bldP spid="23" grpId="0" animBg="1"/>
      <p:bldP spid="23" grpId="1" animBg="1"/>
      <p:bldP spid="23" grpId="2" animBg="1"/>
      <p:bldP spid="25" grpId="0" animBg="1"/>
      <p:bldP spid="25" grpId="1" animBg="1"/>
      <p:bldP spid="25" grpId="2" animBg="1"/>
      <p:bldP spid="27" grpId="0" animBg="1"/>
      <p:bldP spid="27" grpId="1" animBg="1"/>
      <p:bldP spid="27" grpId="2" animBg="1"/>
      <p:bldP spid="29" grpId="0" animBg="1"/>
      <p:bldP spid="29" grpId="1" animBg="1"/>
      <p:bldP spid="29" grpId="2" animBg="1"/>
      <p:bldP spid="31" grpId="0" animBg="1"/>
      <p:bldP spid="31" grpId="1" animBg="1"/>
      <p:bldP spid="31" grpId="2" animBg="1"/>
      <p:bldP spid="32" grpId="0" animBg="1"/>
      <p:bldP spid="32" grpId="1" animBg="1"/>
      <p:bldP spid="3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45"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 name="32 Grupo"/>
          <p:cNvGrpSpPr/>
          <p:nvPr/>
        </p:nvGrpSpPr>
        <p:grpSpPr>
          <a:xfrm>
            <a:off x="-8221" y="0"/>
            <a:ext cx="9144000" cy="5143500"/>
            <a:chOff x="0" y="0"/>
            <a:chExt cx="9144000" cy="5143500"/>
          </a:xfrm>
        </p:grpSpPr>
        <p:sp>
          <p:nvSpPr>
            <p:cNvPr id="34" name="33 Rectángulo"/>
            <p:cNvSpPr/>
            <p:nvPr/>
          </p:nvSpPr>
          <p:spPr>
            <a:xfrm rot="10800000">
              <a:off x="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a:off x="457200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0800000" flipH="1">
              <a:off x="457200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2" name="31 Imagen" descr="Diapositiva22"/>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2" name="Forma libre 4"/>
          <p:cNvSpPr/>
          <p:nvPr/>
        </p:nvSpPr>
        <p:spPr>
          <a:xfrm rot="18762372">
            <a:off x="4197124" y="-661974"/>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Forma libre 4"/>
          <p:cNvSpPr/>
          <p:nvPr/>
        </p:nvSpPr>
        <p:spPr>
          <a:xfrm rot="18762372">
            <a:off x="4845622" y="-18233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Forma libre 4"/>
          <p:cNvSpPr/>
          <p:nvPr/>
        </p:nvSpPr>
        <p:spPr>
          <a:xfrm rot="18762372">
            <a:off x="3589156" y="-142366"/>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Forma libre 4"/>
          <p:cNvSpPr/>
          <p:nvPr/>
        </p:nvSpPr>
        <p:spPr>
          <a:xfrm rot="18762372">
            <a:off x="4237655" y="33727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orma libre 4"/>
          <p:cNvSpPr/>
          <p:nvPr/>
        </p:nvSpPr>
        <p:spPr>
          <a:xfrm rot="18762372">
            <a:off x="2981188" y="37724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orma libre 4"/>
          <p:cNvSpPr/>
          <p:nvPr/>
        </p:nvSpPr>
        <p:spPr>
          <a:xfrm rot="18762372">
            <a:off x="5453589" y="33727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Forma libre 4"/>
          <p:cNvSpPr/>
          <p:nvPr/>
        </p:nvSpPr>
        <p:spPr>
          <a:xfrm rot="7962372">
            <a:off x="4165644" y="4985754"/>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Forma libre 4"/>
          <p:cNvSpPr/>
          <p:nvPr/>
        </p:nvSpPr>
        <p:spPr>
          <a:xfrm rot="7962372">
            <a:off x="3517146" y="450611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orma libre 4"/>
          <p:cNvSpPr/>
          <p:nvPr/>
        </p:nvSpPr>
        <p:spPr>
          <a:xfrm rot="7962372">
            <a:off x="4773612" y="446614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orma libre 4"/>
          <p:cNvSpPr/>
          <p:nvPr/>
        </p:nvSpPr>
        <p:spPr>
          <a:xfrm rot="7962372">
            <a:off x="4125113" y="398651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Forma libre 4"/>
          <p:cNvSpPr/>
          <p:nvPr/>
        </p:nvSpPr>
        <p:spPr>
          <a:xfrm rot="7962372">
            <a:off x="5381580" y="394654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Forma libre 4"/>
          <p:cNvSpPr/>
          <p:nvPr/>
        </p:nvSpPr>
        <p:spPr>
          <a:xfrm rot="7962372">
            <a:off x="2909179" y="398651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orma libre 4"/>
          <p:cNvSpPr/>
          <p:nvPr/>
        </p:nvSpPr>
        <p:spPr>
          <a:xfrm rot="2562372">
            <a:off x="7051374" y="2203512"/>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Forma libre 4"/>
          <p:cNvSpPr/>
          <p:nvPr/>
        </p:nvSpPr>
        <p:spPr>
          <a:xfrm rot="2562372">
            <a:off x="6571738" y="285201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Forma libre 4"/>
          <p:cNvSpPr/>
          <p:nvPr/>
        </p:nvSpPr>
        <p:spPr>
          <a:xfrm rot="2562372">
            <a:off x="6531768" y="1595543"/>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Forma libre 4"/>
          <p:cNvSpPr/>
          <p:nvPr/>
        </p:nvSpPr>
        <p:spPr>
          <a:xfrm rot="2562372">
            <a:off x="6052131" y="2244042"/>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Forma libre 4"/>
          <p:cNvSpPr/>
          <p:nvPr/>
        </p:nvSpPr>
        <p:spPr>
          <a:xfrm rot="2562372">
            <a:off x="6012160" y="987575"/>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Forma libre 4"/>
          <p:cNvSpPr/>
          <p:nvPr/>
        </p:nvSpPr>
        <p:spPr>
          <a:xfrm rot="2562372">
            <a:off x="6052131" y="345997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Forma libre 4"/>
          <p:cNvSpPr/>
          <p:nvPr/>
        </p:nvSpPr>
        <p:spPr>
          <a:xfrm rot="13362372">
            <a:off x="1331640" y="2172032"/>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Forma libre 4"/>
          <p:cNvSpPr/>
          <p:nvPr/>
        </p:nvSpPr>
        <p:spPr>
          <a:xfrm rot="13362372">
            <a:off x="1811276" y="1523533"/>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Forma libre 4"/>
          <p:cNvSpPr/>
          <p:nvPr/>
        </p:nvSpPr>
        <p:spPr>
          <a:xfrm rot="13362372">
            <a:off x="1851246" y="2780000"/>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Forma libre 4"/>
          <p:cNvSpPr/>
          <p:nvPr/>
        </p:nvSpPr>
        <p:spPr>
          <a:xfrm rot="13362372">
            <a:off x="2330883" y="2131501"/>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Forma libre 4"/>
          <p:cNvSpPr/>
          <p:nvPr/>
        </p:nvSpPr>
        <p:spPr>
          <a:xfrm rot="13362372">
            <a:off x="2370854" y="3387968"/>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Forma libre 4"/>
          <p:cNvSpPr/>
          <p:nvPr/>
        </p:nvSpPr>
        <p:spPr>
          <a:xfrm rot="13362372">
            <a:off x="2330883" y="915567"/>
            <a:ext cx="775146" cy="761873"/>
          </a:xfrm>
          <a:custGeom>
            <a:avLst/>
            <a:gdLst>
              <a:gd name="connsiteX0" fmla="*/ 394872 w 2464906"/>
              <a:gd name="connsiteY0" fmla="*/ 1903098 h 2451654"/>
              <a:gd name="connsiteX1" fmla="*/ 476185 w 2464906"/>
              <a:gd name="connsiteY1" fmla="*/ 1963530 h 2451654"/>
              <a:gd name="connsiteX2" fmla="*/ 482312 w 2464906"/>
              <a:gd name="connsiteY2" fmla="*/ 1967029 h 2451654"/>
              <a:gd name="connsiteX3" fmla="*/ 489256 w 2464906"/>
              <a:gd name="connsiteY3" fmla="*/ 1978390 h 2451654"/>
              <a:gd name="connsiteX4" fmla="*/ 544657 w 2464906"/>
              <a:gd name="connsiteY4" fmla="*/ 2052022 h 2451654"/>
              <a:gd name="connsiteX5" fmla="*/ 477957 w 2464906"/>
              <a:gd name="connsiteY5" fmla="*/ 1993906 h 2451654"/>
              <a:gd name="connsiteX6" fmla="*/ 399032 w 2464906"/>
              <a:gd name="connsiteY6" fmla="*/ 1908626 h 2451654"/>
              <a:gd name="connsiteX7" fmla="*/ 2067933 w 2464906"/>
              <a:gd name="connsiteY7" fmla="*/ 546995 h 2451654"/>
              <a:gd name="connsiteX8" fmla="*/ 2071867 w 2464906"/>
              <a:gd name="connsiteY8" fmla="*/ 549919 h 2451654"/>
              <a:gd name="connsiteX9" fmla="*/ 2464906 w 2464906"/>
              <a:gd name="connsiteY9" fmla="*/ 1378227 h 2451654"/>
              <a:gd name="connsiteX10" fmla="*/ 1384853 w 2464906"/>
              <a:gd name="connsiteY10" fmla="*/ 2451654 h 2451654"/>
              <a:gd name="connsiteX11" fmla="*/ 551432 w 2464906"/>
              <a:gd name="connsiteY11" fmla="*/ 2061026 h 2451654"/>
              <a:gd name="connsiteX12" fmla="*/ 544657 w 2464906"/>
              <a:gd name="connsiteY12" fmla="*/ 2052022 h 2451654"/>
              <a:gd name="connsiteX13" fmla="*/ 565642 w 2464906"/>
              <a:gd name="connsiteY13" fmla="*/ 2070307 h 2451654"/>
              <a:gd name="connsiteX14" fmla="*/ 1232453 w 2464906"/>
              <a:gd name="connsiteY14" fmla="*/ 2299254 h 2451654"/>
              <a:gd name="connsiteX15" fmla="*/ 2312506 w 2464906"/>
              <a:gd name="connsiteY15" fmla="*/ 1225827 h 2451654"/>
              <a:gd name="connsiteX16" fmla="*/ 2082146 w 2464906"/>
              <a:gd name="connsiteY16" fmla="*/ 563107 h 2451654"/>
              <a:gd name="connsiteX17" fmla="*/ 1917634 w 2464906"/>
              <a:gd name="connsiteY17" fmla="*/ 396157 h 2451654"/>
              <a:gd name="connsiteX18" fmla="*/ 1919467 w 2464906"/>
              <a:gd name="connsiteY18" fmla="*/ 397519 h 2451654"/>
              <a:gd name="connsiteX19" fmla="*/ 2005273 w 2464906"/>
              <a:gd name="connsiteY19" fmla="*/ 475959 h 2451654"/>
              <a:gd name="connsiteX20" fmla="*/ 2067933 w 2464906"/>
              <a:gd name="connsiteY20" fmla="*/ 546995 h 2451654"/>
              <a:gd name="connsiteX21" fmla="*/ 1988721 w 2464906"/>
              <a:gd name="connsiteY21" fmla="*/ 488125 h 2451654"/>
              <a:gd name="connsiteX22" fmla="*/ 1981842 w 2464906"/>
              <a:gd name="connsiteY22" fmla="*/ 483971 h 2451654"/>
              <a:gd name="connsiteX23" fmla="*/ 1975650 w 2464906"/>
              <a:gd name="connsiteY23" fmla="*/ 473264 h 2451654"/>
              <a:gd name="connsiteX24" fmla="*/ 1384853 w 2464906"/>
              <a:gd name="connsiteY24" fmla="*/ 304800 h 2451654"/>
              <a:gd name="connsiteX25" fmla="*/ 1899671 w 2464906"/>
              <a:gd name="connsiteY25" fmla="*/ 434357 h 2451654"/>
              <a:gd name="connsiteX26" fmla="*/ 1981842 w 2464906"/>
              <a:gd name="connsiteY26" fmla="*/ 483971 h 2451654"/>
              <a:gd name="connsiteX27" fmla="*/ 2053601 w 2464906"/>
              <a:gd name="connsiteY27" fmla="*/ 608052 h 2451654"/>
              <a:gd name="connsiteX28" fmla="*/ 2160106 w 2464906"/>
              <a:gd name="connsiteY28" fmla="*/ 1073427 h 2451654"/>
              <a:gd name="connsiteX29" fmla="*/ 1080053 w 2464906"/>
              <a:gd name="connsiteY29" fmla="*/ 2146854 h 2451654"/>
              <a:gd name="connsiteX30" fmla="*/ 611805 w 2464906"/>
              <a:gd name="connsiteY30" fmla="*/ 2041003 h 2451654"/>
              <a:gd name="connsiteX31" fmla="*/ 482312 w 2464906"/>
              <a:gd name="connsiteY31" fmla="*/ 1967029 h 2451654"/>
              <a:gd name="connsiteX32" fmla="*/ 435157 w 2464906"/>
              <a:gd name="connsiteY32" fmla="*/ 1889886 h 2451654"/>
              <a:gd name="connsiteX33" fmla="*/ 304800 w 2464906"/>
              <a:gd name="connsiteY33" fmla="*/ 1378227 h 2451654"/>
              <a:gd name="connsiteX34" fmla="*/ 1384853 w 2464906"/>
              <a:gd name="connsiteY34" fmla="*/ 304800 h 2451654"/>
              <a:gd name="connsiteX35" fmla="*/ 1080053 w 2464906"/>
              <a:gd name="connsiteY35" fmla="*/ 0 h 2451654"/>
              <a:gd name="connsiteX36" fmla="*/ 1913475 w 2464906"/>
              <a:gd name="connsiteY36" fmla="*/ 390628 h 2451654"/>
              <a:gd name="connsiteX37" fmla="*/ 1917634 w 2464906"/>
              <a:gd name="connsiteY37" fmla="*/ 396157 h 2451654"/>
              <a:gd name="connsiteX38" fmla="*/ 1836321 w 2464906"/>
              <a:gd name="connsiteY38" fmla="*/ 335725 h 2451654"/>
              <a:gd name="connsiteX39" fmla="*/ 1232453 w 2464906"/>
              <a:gd name="connsiteY39" fmla="*/ 152400 h 2451654"/>
              <a:gd name="connsiteX40" fmla="*/ 152400 w 2464906"/>
              <a:gd name="connsiteY40" fmla="*/ 1225827 h 2451654"/>
              <a:gd name="connsiteX41" fmla="*/ 336856 w 2464906"/>
              <a:gd name="connsiteY41" fmla="*/ 1825990 h 2451654"/>
              <a:gd name="connsiteX42" fmla="*/ 394872 w 2464906"/>
              <a:gd name="connsiteY42" fmla="*/ 1903098 h 2451654"/>
              <a:gd name="connsiteX43" fmla="*/ 393039 w 2464906"/>
              <a:gd name="connsiteY43" fmla="*/ 1901735 h 2451654"/>
              <a:gd name="connsiteX44" fmla="*/ 0 w 2464906"/>
              <a:gd name="connsiteY44" fmla="*/ 1073427 h 2451654"/>
              <a:gd name="connsiteX45" fmla="*/ 1080053 w 2464906"/>
              <a:gd name="connsiteY45" fmla="*/ 0 h 245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64906" h="2451654">
                <a:moveTo>
                  <a:pt x="394872" y="1903098"/>
                </a:moveTo>
                <a:lnTo>
                  <a:pt x="476185" y="1963530"/>
                </a:lnTo>
                <a:lnTo>
                  <a:pt x="482312" y="1967029"/>
                </a:lnTo>
                <a:lnTo>
                  <a:pt x="489256" y="1978390"/>
                </a:lnTo>
                <a:lnTo>
                  <a:pt x="544657" y="2052022"/>
                </a:lnTo>
                <a:lnTo>
                  <a:pt x="477957" y="1993906"/>
                </a:lnTo>
                <a:cubicBezTo>
                  <a:pt x="450145" y="1966916"/>
                  <a:pt x="423794" y="1938447"/>
                  <a:pt x="399032" y="1908626"/>
                </a:cubicBezTo>
                <a:close/>
                <a:moveTo>
                  <a:pt x="2067933" y="546995"/>
                </a:moveTo>
                <a:lnTo>
                  <a:pt x="2071867" y="549919"/>
                </a:lnTo>
                <a:cubicBezTo>
                  <a:pt x="2311906" y="746801"/>
                  <a:pt x="2464906" y="1044756"/>
                  <a:pt x="2464906" y="1378227"/>
                </a:cubicBezTo>
                <a:cubicBezTo>
                  <a:pt x="2464906" y="1971064"/>
                  <a:pt x="1981350" y="2451654"/>
                  <a:pt x="1384853" y="2451654"/>
                </a:cubicBezTo>
                <a:cubicBezTo>
                  <a:pt x="1049324" y="2451654"/>
                  <a:pt x="749529" y="2299592"/>
                  <a:pt x="551432" y="2061026"/>
                </a:cubicBezTo>
                <a:lnTo>
                  <a:pt x="544657" y="2052022"/>
                </a:lnTo>
                <a:lnTo>
                  <a:pt x="565642" y="2070307"/>
                </a:lnTo>
                <a:cubicBezTo>
                  <a:pt x="749260" y="2213719"/>
                  <a:pt x="980806" y="2299254"/>
                  <a:pt x="1232453" y="2299254"/>
                </a:cubicBezTo>
                <a:cubicBezTo>
                  <a:pt x="1828950" y="2299254"/>
                  <a:pt x="2312506" y="1818664"/>
                  <a:pt x="2312506" y="1225827"/>
                </a:cubicBezTo>
                <a:cubicBezTo>
                  <a:pt x="2312506" y="975724"/>
                  <a:pt x="2226444" y="745598"/>
                  <a:pt x="2082146" y="563107"/>
                </a:cubicBezTo>
                <a:close/>
                <a:moveTo>
                  <a:pt x="1917634" y="396157"/>
                </a:moveTo>
                <a:lnTo>
                  <a:pt x="1919467" y="397519"/>
                </a:lnTo>
                <a:cubicBezTo>
                  <a:pt x="1949472" y="422129"/>
                  <a:pt x="1978117" y="448319"/>
                  <a:pt x="2005273" y="475959"/>
                </a:cubicBezTo>
                <a:lnTo>
                  <a:pt x="2067933" y="546995"/>
                </a:lnTo>
                <a:lnTo>
                  <a:pt x="1988721" y="488125"/>
                </a:lnTo>
                <a:lnTo>
                  <a:pt x="1981842" y="483971"/>
                </a:lnTo>
                <a:lnTo>
                  <a:pt x="1975650" y="473264"/>
                </a:lnTo>
                <a:close/>
                <a:moveTo>
                  <a:pt x="1384853" y="304800"/>
                </a:moveTo>
                <a:cubicBezTo>
                  <a:pt x="1571258" y="304800"/>
                  <a:pt x="1746634" y="351733"/>
                  <a:pt x="1899671" y="434357"/>
                </a:cubicBezTo>
                <a:lnTo>
                  <a:pt x="1981842" y="483971"/>
                </a:lnTo>
                <a:lnTo>
                  <a:pt x="2053601" y="608052"/>
                </a:lnTo>
                <a:cubicBezTo>
                  <a:pt x="2121856" y="748835"/>
                  <a:pt x="2160106" y="906692"/>
                  <a:pt x="2160106" y="1073427"/>
                </a:cubicBezTo>
                <a:cubicBezTo>
                  <a:pt x="2160106" y="1666264"/>
                  <a:pt x="1676550" y="2146854"/>
                  <a:pt x="1080053" y="2146854"/>
                </a:cubicBezTo>
                <a:cubicBezTo>
                  <a:pt x="912288" y="2146854"/>
                  <a:pt x="753457" y="2108839"/>
                  <a:pt x="611805" y="2041003"/>
                </a:cubicBezTo>
                <a:lnTo>
                  <a:pt x="482312" y="1967029"/>
                </a:lnTo>
                <a:lnTo>
                  <a:pt x="435157" y="1889886"/>
                </a:lnTo>
                <a:cubicBezTo>
                  <a:pt x="352022" y="1737789"/>
                  <a:pt x="304800" y="1563489"/>
                  <a:pt x="304800" y="1378227"/>
                </a:cubicBezTo>
                <a:cubicBezTo>
                  <a:pt x="304800" y="785390"/>
                  <a:pt x="788356" y="304800"/>
                  <a:pt x="1384853" y="304800"/>
                </a:cubicBezTo>
                <a:close/>
                <a:moveTo>
                  <a:pt x="1080053" y="0"/>
                </a:moveTo>
                <a:cubicBezTo>
                  <a:pt x="1415583" y="0"/>
                  <a:pt x="1715377" y="152062"/>
                  <a:pt x="1913475" y="390628"/>
                </a:cubicBezTo>
                <a:lnTo>
                  <a:pt x="1917634" y="396157"/>
                </a:lnTo>
                <a:lnTo>
                  <a:pt x="1836321" y="335725"/>
                </a:lnTo>
                <a:cubicBezTo>
                  <a:pt x="1663944" y="219983"/>
                  <a:pt x="1456140" y="152400"/>
                  <a:pt x="1232453" y="152400"/>
                </a:cubicBezTo>
                <a:cubicBezTo>
                  <a:pt x="635956" y="152400"/>
                  <a:pt x="152400" y="632990"/>
                  <a:pt x="152400" y="1225827"/>
                </a:cubicBezTo>
                <a:cubicBezTo>
                  <a:pt x="152400" y="1448141"/>
                  <a:pt x="220400" y="1654670"/>
                  <a:pt x="336856" y="1825990"/>
                </a:cubicBezTo>
                <a:lnTo>
                  <a:pt x="394872" y="1903098"/>
                </a:lnTo>
                <a:lnTo>
                  <a:pt x="393039" y="1901735"/>
                </a:lnTo>
                <a:cubicBezTo>
                  <a:pt x="153000" y="1704853"/>
                  <a:pt x="0" y="1406898"/>
                  <a:pt x="0" y="1073427"/>
                </a:cubicBezTo>
                <a:cubicBezTo>
                  <a:pt x="0" y="480590"/>
                  <a:pt x="483556" y="0"/>
                  <a:pt x="1080053" y="0"/>
                </a:cubicBezTo>
                <a:close/>
              </a:path>
            </a:pathLst>
          </a:custGeom>
          <a:gradFill>
            <a:gsLst>
              <a:gs pos="30000">
                <a:srgbClr val="FFC000">
                  <a:lumMod val="26000"/>
                  <a:lumOff val="74000"/>
                  <a:alpha val="0"/>
                </a:srgbClr>
              </a:gs>
              <a:gs pos="63000">
                <a:srgbClr val="FF0000">
                  <a:alpha val="71000"/>
                </a:srgbClr>
              </a:gs>
              <a:gs pos="85000">
                <a:schemeClr val="tx1">
                  <a:alpha val="66000"/>
                </a:schemeClr>
              </a:gs>
            </a:gsLst>
            <a:lin ang="5400000" scaled="0"/>
          </a:gradFill>
          <a:ln w="19050">
            <a:gradFill flip="none" rotWithShape="1">
              <a:gsLst>
                <a:gs pos="0">
                  <a:srgbClr val="FFEFD1"/>
                </a:gs>
                <a:gs pos="64999">
                  <a:srgbClr val="F0EBD5"/>
                </a:gs>
                <a:gs pos="100000">
                  <a:srgbClr val="D1C39F"/>
                </a:gs>
              </a:gsLst>
              <a:lin ang="5400000" scaled="0"/>
              <a:tileRect/>
            </a:grad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324546" y="-668610"/>
            <a:ext cx="9900591" cy="6336704"/>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50939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3000" fill="hold"/>
                                        <p:tgtEl>
                                          <p:spTgt spid="24"/>
                                        </p:tgtEl>
                                        <p:attrNameLst>
                                          <p:attrName>ppt_x</p:attrName>
                                        </p:attrNameLst>
                                      </p:cBhvr>
                                      <p:tavLst>
                                        <p:tav tm="0">
                                          <p:val>
                                            <p:strVal val="0-#ppt_w/2"/>
                                          </p:val>
                                        </p:tav>
                                        <p:tav tm="100000">
                                          <p:val>
                                            <p:strVal val="#ppt_x"/>
                                          </p:val>
                                        </p:tav>
                                      </p:tavLst>
                                    </p:anim>
                                    <p:anim calcmode="lin" valueType="num">
                                      <p:cBhvr additive="base">
                                        <p:cTn id="8" dur="3000" fill="hold"/>
                                        <p:tgtEl>
                                          <p:spTgt spid="24"/>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24"/>
                                        </p:tgtEl>
                                        <p:attrNameLst>
                                          <p:attrName>style.visibility</p:attrName>
                                        </p:attrNameLst>
                                      </p:cBhvr>
                                      <p:to>
                                        <p:strVal val="visible"/>
                                      </p:to>
                                    </p:set>
                                    <p:anim calcmode="lin" valueType="num">
                                      <p:cBhvr>
                                        <p:cTn id="11" dur="3000" fill="hold"/>
                                        <p:tgtEl>
                                          <p:spTgt spid="24"/>
                                        </p:tgtEl>
                                        <p:attrNameLst>
                                          <p:attrName>ppt_w</p:attrName>
                                        </p:attrNameLst>
                                      </p:cBhvr>
                                      <p:tavLst>
                                        <p:tav tm="0" fmla="#ppt_w*sin(2.5*pi*$)">
                                          <p:val>
                                            <p:fltVal val="0"/>
                                          </p:val>
                                        </p:tav>
                                        <p:tav tm="100000">
                                          <p:val>
                                            <p:fltVal val="1"/>
                                          </p:val>
                                        </p:tav>
                                      </p:tavLst>
                                    </p:anim>
                                    <p:anim calcmode="lin" valueType="num">
                                      <p:cBhvr>
                                        <p:cTn id="12" dur="3000" fill="hold"/>
                                        <p:tgtEl>
                                          <p:spTgt spid="24"/>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3000"/>
                                        <p:tgtEl>
                                          <p:spTgt spid="24"/>
                                        </p:tgtEl>
                                        <p:attrNameLst>
                                          <p:attrName>ppt_x</p:attrName>
                                        </p:attrNameLst>
                                      </p:cBhvr>
                                      <p:tavLst>
                                        <p:tav tm="0">
                                          <p:val>
                                            <p:strVal val="ppt_x"/>
                                          </p:val>
                                        </p:tav>
                                        <p:tav tm="100000">
                                          <p:val>
                                            <p:strVal val="1+ppt_w/2"/>
                                          </p:val>
                                        </p:tav>
                                      </p:tavLst>
                                    </p:anim>
                                    <p:anim calcmode="lin" valueType="num">
                                      <p:cBhvr additive="base">
                                        <p:cTn id="15" dur="3000"/>
                                        <p:tgtEl>
                                          <p:spTgt spid="24"/>
                                        </p:tgtEl>
                                        <p:attrNameLst>
                                          <p:attrName>ppt_y</p:attrName>
                                        </p:attrNameLst>
                                      </p:cBhvr>
                                      <p:tavLst>
                                        <p:tav tm="0">
                                          <p:val>
                                            <p:strVal val="ppt_y"/>
                                          </p:val>
                                        </p:tav>
                                        <p:tav tm="100000">
                                          <p:val>
                                            <p:strVal val="ppt_y"/>
                                          </p:val>
                                        </p:tav>
                                      </p:tavLst>
                                    </p:anim>
                                    <p:set>
                                      <p:cBhvr>
                                        <p:cTn id="16" dur="1" fill="hold">
                                          <p:stCondLst>
                                            <p:cond delay="2999"/>
                                          </p:stCondLst>
                                        </p:cTn>
                                        <p:tgtEl>
                                          <p:spTgt spid="24"/>
                                        </p:tgtEl>
                                        <p:attrNameLst>
                                          <p:attrName>style.visibility</p:attrName>
                                        </p:attrNameLst>
                                      </p:cBhvr>
                                      <p:to>
                                        <p:strVal val="hidden"/>
                                      </p:to>
                                    </p:set>
                                  </p:childTnLst>
                                </p:cTn>
                              </p:par>
                              <p:par>
                                <p:cTn id="17" presetID="2" presetClass="entr" presetSubtype="8" fill="hold" grpId="0" nodeType="withEffect">
                                  <p:stCondLst>
                                    <p:cond delay="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3000" fill="hold"/>
                                        <p:tgtEl>
                                          <p:spTgt spid="25"/>
                                        </p:tgtEl>
                                        <p:attrNameLst>
                                          <p:attrName>ppt_x</p:attrName>
                                        </p:attrNameLst>
                                      </p:cBhvr>
                                      <p:tavLst>
                                        <p:tav tm="0">
                                          <p:val>
                                            <p:strVal val="0-#ppt_w/2"/>
                                          </p:val>
                                        </p:tav>
                                        <p:tav tm="100000">
                                          <p:val>
                                            <p:strVal val="#ppt_x"/>
                                          </p:val>
                                        </p:tav>
                                      </p:tavLst>
                                    </p:anim>
                                    <p:anim calcmode="lin" valueType="num">
                                      <p:cBhvr additive="base">
                                        <p:cTn id="20" dur="3000" fill="hold"/>
                                        <p:tgtEl>
                                          <p:spTgt spid="25"/>
                                        </p:tgtEl>
                                        <p:attrNameLst>
                                          <p:attrName>ppt_y</p:attrName>
                                        </p:attrNameLst>
                                      </p:cBhvr>
                                      <p:tavLst>
                                        <p:tav tm="0">
                                          <p:val>
                                            <p:strVal val="#ppt_y"/>
                                          </p:val>
                                        </p:tav>
                                        <p:tav tm="100000">
                                          <p:val>
                                            <p:strVal val="#ppt_y"/>
                                          </p:val>
                                        </p:tav>
                                      </p:tavLst>
                                    </p:anim>
                                  </p:childTnLst>
                                </p:cTn>
                              </p:par>
                              <p:par>
                                <p:cTn id="21" presetID="19" presetClass="entr" presetSubtype="10" fill="hold" grpId="1" nodeType="with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p:cTn id="23" dur="3000" fill="hold"/>
                                        <p:tgtEl>
                                          <p:spTgt spid="25"/>
                                        </p:tgtEl>
                                        <p:attrNameLst>
                                          <p:attrName>ppt_w</p:attrName>
                                        </p:attrNameLst>
                                      </p:cBhvr>
                                      <p:tavLst>
                                        <p:tav tm="0" fmla="#ppt_w*sin(2.5*pi*$)">
                                          <p:val>
                                            <p:fltVal val="0"/>
                                          </p:val>
                                        </p:tav>
                                        <p:tav tm="100000">
                                          <p:val>
                                            <p:fltVal val="1"/>
                                          </p:val>
                                        </p:tav>
                                      </p:tavLst>
                                    </p:anim>
                                    <p:anim calcmode="lin" valueType="num">
                                      <p:cBhvr>
                                        <p:cTn id="24" dur="3000" fill="hold"/>
                                        <p:tgtEl>
                                          <p:spTgt spid="25"/>
                                        </p:tgtEl>
                                        <p:attrNameLst>
                                          <p:attrName>ppt_h</p:attrName>
                                        </p:attrNameLst>
                                      </p:cBhvr>
                                      <p:tavLst>
                                        <p:tav tm="0">
                                          <p:val>
                                            <p:strVal val="#ppt_h"/>
                                          </p:val>
                                        </p:tav>
                                        <p:tav tm="100000">
                                          <p:val>
                                            <p:strVal val="#ppt_h"/>
                                          </p:val>
                                        </p:tav>
                                      </p:tavLst>
                                    </p:anim>
                                  </p:childTnLst>
                                </p:cTn>
                              </p:par>
                              <p:par>
                                <p:cTn id="25" presetID="2" presetClass="exit" presetSubtype="2" fill="hold" grpId="2" nodeType="withEffect">
                                  <p:stCondLst>
                                    <p:cond delay="0"/>
                                  </p:stCondLst>
                                  <p:childTnLst>
                                    <p:anim calcmode="lin" valueType="num">
                                      <p:cBhvr additive="base">
                                        <p:cTn id="26" dur="3000"/>
                                        <p:tgtEl>
                                          <p:spTgt spid="25"/>
                                        </p:tgtEl>
                                        <p:attrNameLst>
                                          <p:attrName>ppt_x</p:attrName>
                                        </p:attrNameLst>
                                      </p:cBhvr>
                                      <p:tavLst>
                                        <p:tav tm="0">
                                          <p:val>
                                            <p:strVal val="ppt_x"/>
                                          </p:val>
                                        </p:tav>
                                        <p:tav tm="100000">
                                          <p:val>
                                            <p:strVal val="1+ppt_w/2"/>
                                          </p:val>
                                        </p:tav>
                                      </p:tavLst>
                                    </p:anim>
                                    <p:anim calcmode="lin" valueType="num">
                                      <p:cBhvr additive="base">
                                        <p:cTn id="27" dur="3000"/>
                                        <p:tgtEl>
                                          <p:spTgt spid="25"/>
                                        </p:tgtEl>
                                        <p:attrNameLst>
                                          <p:attrName>ppt_y</p:attrName>
                                        </p:attrNameLst>
                                      </p:cBhvr>
                                      <p:tavLst>
                                        <p:tav tm="0">
                                          <p:val>
                                            <p:strVal val="ppt_y"/>
                                          </p:val>
                                        </p:tav>
                                        <p:tav tm="100000">
                                          <p:val>
                                            <p:strVal val="ppt_y"/>
                                          </p:val>
                                        </p:tav>
                                      </p:tavLst>
                                    </p:anim>
                                    <p:set>
                                      <p:cBhvr>
                                        <p:cTn id="28" dur="1" fill="hold">
                                          <p:stCondLst>
                                            <p:cond delay="2999"/>
                                          </p:stCondLst>
                                        </p:cTn>
                                        <p:tgtEl>
                                          <p:spTgt spid="25"/>
                                        </p:tgtEl>
                                        <p:attrNameLst>
                                          <p:attrName>style.visibility</p:attrName>
                                        </p:attrNameLst>
                                      </p:cBhvr>
                                      <p:to>
                                        <p:strVal val="hidden"/>
                                      </p:to>
                                    </p:set>
                                  </p:childTnLst>
                                </p:cTn>
                              </p:par>
                              <p:par>
                                <p:cTn id="29" presetID="2" presetClass="entr" presetSubtype="8"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anim calcmode="lin" valueType="num">
                                      <p:cBhvr additive="base">
                                        <p:cTn id="31" dur="3000" fill="hold"/>
                                        <p:tgtEl>
                                          <p:spTgt spid="29"/>
                                        </p:tgtEl>
                                        <p:attrNameLst>
                                          <p:attrName>ppt_x</p:attrName>
                                        </p:attrNameLst>
                                      </p:cBhvr>
                                      <p:tavLst>
                                        <p:tav tm="0">
                                          <p:val>
                                            <p:strVal val="0-#ppt_w/2"/>
                                          </p:val>
                                        </p:tav>
                                        <p:tav tm="100000">
                                          <p:val>
                                            <p:strVal val="#ppt_x"/>
                                          </p:val>
                                        </p:tav>
                                      </p:tavLst>
                                    </p:anim>
                                    <p:anim calcmode="lin" valueType="num">
                                      <p:cBhvr additive="base">
                                        <p:cTn id="32" dur="3000" fill="hold"/>
                                        <p:tgtEl>
                                          <p:spTgt spid="29"/>
                                        </p:tgtEl>
                                        <p:attrNameLst>
                                          <p:attrName>ppt_y</p:attrName>
                                        </p:attrNameLst>
                                      </p:cBhvr>
                                      <p:tavLst>
                                        <p:tav tm="0">
                                          <p:val>
                                            <p:strVal val="#ppt_y"/>
                                          </p:val>
                                        </p:tav>
                                        <p:tav tm="100000">
                                          <p:val>
                                            <p:strVal val="#ppt_y"/>
                                          </p:val>
                                        </p:tav>
                                      </p:tavLst>
                                    </p:anim>
                                  </p:childTnLst>
                                </p:cTn>
                              </p:par>
                              <p:par>
                                <p:cTn id="33" presetID="19" presetClass="entr" presetSubtype="10" fill="hold" grpId="1" nodeType="withEffect">
                                  <p:stCondLst>
                                    <p:cond delay="0"/>
                                  </p:stCondLst>
                                  <p:childTnLst>
                                    <p:set>
                                      <p:cBhvr>
                                        <p:cTn id="34" dur="1" fill="hold">
                                          <p:stCondLst>
                                            <p:cond delay="0"/>
                                          </p:stCondLst>
                                        </p:cTn>
                                        <p:tgtEl>
                                          <p:spTgt spid="29"/>
                                        </p:tgtEl>
                                        <p:attrNameLst>
                                          <p:attrName>style.visibility</p:attrName>
                                        </p:attrNameLst>
                                      </p:cBhvr>
                                      <p:to>
                                        <p:strVal val="visible"/>
                                      </p:to>
                                    </p:set>
                                    <p:anim calcmode="lin" valueType="num">
                                      <p:cBhvr>
                                        <p:cTn id="35" dur="3000" fill="hold"/>
                                        <p:tgtEl>
                                          <p:spTgt spid="29"/>
                                        </p:tgtEl>
                                        <p:attrNameLst>
                                          <p:attrName>ppt_w</p:attrName>
                                        </p:attrNameLst>
                                      </p:cBhvr>
                                      <p:tavLst>
                                        <p:tav tm="0" fmla="#ppt_w*sin(2.5*pi*$)">
                                          <p:val>
                                            <p:fltVal val="0"/>
                                          </p:val>
                                        </p:tav>
                                        <p:tav tm="100000">
                                          <p:val>
                                            <p:fltVal val="1"/>
                                          </p:val>
                                        </p:tav>
                                      </p:tavLst>
                                    </p:anim>
                                    <p:anim calcmode="lin" valueType="num">
                                      <p:cBhvr>
                                        <p:cTn id="36" dur="3000" fill="hold"/>
                                        <p:tgtEl>
                                          <p:spTgt spid="29"/>
                                        </p:tgtEl>
                                        <p:attrNameLst>
                                          <p:attrName>ppt_h</p:attrName>
                                        </p:attrNameLst>
                                      </p:cBhvr>
                                      <p:tavLst>
                                        <p:tav tm="0">
                                          <p:val>
                                            <p:strVal val="#ppt_h"/>
                                          </p:val>
                                        </p:tav>
                                        <p:tav tm="100000">
                                          <p:val>
                                            <p:strVal val="#ppt_h"/>
                                          </p:val>
                                        </p:tav>
                                      </p:tavLst>
                                    </p:anim>
                                  </p:childTnLst>
                                </p:cTn>
                              </p:par>
                              <p:par>
                                <p:cTn id="37" presetID="2" presetClass="exit" presetSubtype="2" fill="hold" grpId="2" nodeType="withEffect">
                                  <p:stCondLst>
                                    <p:cond delay="0"/>
                                  </p:stCondLst>
                                  <p:childTnLst>
                                    <p:anim calcmode="lin" valueType="num">
                                      <p:cBhvr additive="base">
                                        <p:cTn id="38" dur="3000"/>
                                        <p:tgtEl>
                                          <p:spTgt spid="29"/>
                                        </p:tgtEl>
                                        <p:attrNameLst>
                                          <p:attrName>ppt_x</p:attrName>
                                        </p:attrNameLst>
                                      </p:cBhvr>
                                      <p:tavLst>
                                        <p:tav tm="0">
                                          <p:val>
                                            <p:strVal val="ppt_x"/>
                                          </p:val>
                                        </p:tav>
                                        <p:tav tm="100000">
                                          <p:val>
                                            <p:strVal val="1+ppt_w/2"/>
                                          </p:val>
                                        </p:tav>
                                      </p:tavLst>
                                    </p:anim>
                                    <p:anim calcmode="lin" valueType="num">
                                      <p:cBhvr additive="base">
                                        <p:cTn id="39" dur="3000"/>
                                        <p:tgtEl>
                                          <p:spTgt spid="29"/>
                                        </p:tgtEl>
                                        <p:attrNameLst>
                                          <p:attrName>ppt_y</p:attrName>
                                        </p:attrNameLst>
                                      </p:cBhvr>
                                      <p:tavLst>
                                        <p:tav tm="0">
                                          <p:val>
                                            <p:strVal val="ppt_y"/>
                                          </p:val>
                                        </p:tav>
                                        <p:tav tm="100000">
                                          <p:val>
                                            <p:strVal val="ppt_y"/>
                                          </p:val>
                                        </p:tav>
                                      </p:tavLst>
                                    </p:anim>
                                    <p:set>
                                      <p:cBhvr>
                                        <p:cTn id="40" dur="1" fill="hold">
                                          <p:stCondLst>
                                            <p:cond delay="2999"/>
                                          </p:stCondLst>
                                        </p:cTn>
                                        <p:tgtEl>
                                          <p:spTgt spid="29"/>
                                        </p:tgtEl>
                                        <p:attrNameLst>
                                          <p:attrName>style.visibility</p:attrName>
                                        </p:attrNameLst>
                                      </p:cBhvr>
                                      <p:to>
                                        <p:strVal val="hidden"/>
                                      </p:to>
                                    </p:set>
                                  </p:childTnLst>
                                </p:cTn>
                              </p:par>
                              <p:par>
                                <p:cTn id="41" presetID="2" presetClass="entr" presetSubtype="8" fill="hold" grpId="0" nodeType="withEffect">
                                  <p:stCondLst>
                                    <p:cond delay="0"/>
                                  </p:stCondLst>
                                  <p:childTnLst>
                                    <p:set>
                                      <p:cBhvr>
                                        <p:cTn id="42" dur="1" fill="hold">
                                          <p:stCondLst>
                                            <p:cond delay="0"/>
                                          </p:stCondLst>
                                        </p:cTn>
                                        <p:tgtEl>
                                          <p:spTgt spid="27"/>
                                        </p:tgtEl>
                                        <p:attrNameLst>
                                          <p:attrName>style.visibility</p:attrName>
                                        </p:attrNameLst>
                                      </p:cBhvr>
                                      <p:to>
                                        <p:strVal val="visible"/>
                                      </p:to>
                                    </p:set>
                                    <p:anim calcmode="lin" valueType="num">
                                      <p:cBhvr additive="base">
                                        <p:cTn id="43" dur="3000" fill="hold"/>
                                        <p:tgtEl>
                                          <p:spTgt spid="27"/>
                                        </p:tgtEl>
                                        <p:attrNameLst>
                                          <p:attrName>ppt_x</p:attrName>
                                        </p:attrNameLst>
                                      </p:cBhvr>
                                      <p:tavLst>
                                        <p:tav tm="0">
                                          <p:val>
                                            <p:strVal val="0-#ppt_w/2"/>
                                          </p:val>
                                        </p:tav>
                                        <p:tav tm="100000">
                                          <p:val>
                                            <p:strVal val="#ppt_x"/>
                                          </p:val>
                                        </p:tav>
                                      </p:tavLst>
                                    </p:anim>
                                    <p:anim calcmode="lin" valueType="num">
                                      <p:cBhvr additive="base">
                                        <p:cTn id="44" dur="3000" fill="hold"/>
                                        <p:tgtEl>
                                          <p:spTgt spid="27"/>
                                        </p:tgtEl>
                                        <p:attrNameLst>
                                          <p:attrName>ppt_y</p:attrName>
                                        </p:attrNameLst>
                                      </p:cBhvr>
                                      <p:tavLst>
                                        <p:tav tm="0">
                                          <p:val>
                                            <p:strVal val="#ppt_y"/>
                                          </p:val>
                                        </p:tav>
                                        <p:tav tm="100000">
                                          <p:val>
                                            <p:strVal val="#ppt_y"/>
                                          </p:val>
                                        </p:tav>
                                      </p:tavLst>
                                    </p:anim>
                                  </p:childTnLst>
                                </p:cTn>
                              </p:par>
                              <p:par>
                                <p:cTn id="45" presetID="19" presetClass="entr" presetSubtype="10" fill="hold" grpId="1" nodeType="withEffect">
                                  <p:stCondLst>
                                    <p:cond delay="0"/>
                                  </p:stCondLst>
                                  <p:childTnLst>
                                    <p:set>
                                      <p:cBhvr>
                                        <p:cTn id="46" dur="1" fill="hold">
                                          <p:stCondLst>
                                            <p:cond delay="0"/>
                                          </p:stCondLst>
                                        </p:cTn>
                                        <p:tgtEl>
                                          <p:spTgt spid="27"/>
                                        </p:tgtEl>
                                        <p:attrNameLst>
                                          <p:attrName>style.visibility</p:attrName>
                                        </p:attrNameLst>
                                      </p:cBhvr>
                                      <p:to>
                                        <p:strVal val="visible"/>
                                      </p:to>
                                    </p:set>
                                    <p:anim calcmode="lin" valueType="num">
                                      <p:cBhvr>
                                        <p:cTn id="47" dur="3000" fill="hold"/>
                                        <p:tgtEl>
                                          <p:spTgt spid="27"/>
                                        </p:tgtEl>
                                        <p:attrNameLst>
                                          <p:attrName>ppt_w</p:attrName>
                                        </p:attrNameLst>
                                      </p:cBhvr>
                                      <p:tavLst>
                                        <p:tav tm="0" fmla="#ppt_w*sin(2.5*pi*$)">
                                          <p:val>
                                            <p:fltVal val="0"/>
                                          </p:val>
                                        </p:tav>
                                        <p:tav tm="100000">
                                          <p:val>
                                            <p:fltVal val="1"/>
                                          </p:val>
                                        </p:tav>
                                      </p:tavLst>
                                    </p:anim>
                                    <p:anim calcmode="lin" valueType="num">
                                      <p:cBhvr>
                                        <p:cTn id="48" dur="3000" fill="hold"/>
                                        <p:tgtEl>
                                          <p:spTgt spid="27"/>
                                        </p:tgtEl>
                                        <p:attrNameLst>
                                          <p:attrName>ppt_h</p:attrName>
                                        </p:attrNameLst>
                                      </p:cBhvr>
                                      <p:tavLst>
                                        <p:tav tm="0">
                                          <p:val>
                                            <p:strVal val="#ppt_h"/>
                                          </p:val>
                                        </p:tav>
                                        <p:tav tm="100000">
                                          <p:val>
                                            <p:strVal val="#ppt_h"/>
                                          </p:val>
                                        </p:tav>
                                      </p:tavLst>
                                    </p:anim>
                                  </p:childTnLst>
                                </p:cTn>
                              </p:par>
                              <p:par>
                                <p:cTn id="49" presetID="2" presetClass="exit" presetSubtype="2" fill="hold" grpId="2" nodeType="withEffect">
                                  <p:stCondLst>
                                    <p:cond delay="0"/>
                                  </p:stCondLst>
                                  <p:childTnLst>
                                    <p:anim calcmode="lin" valueType="num">
                                      <p:cBhvr additive="base">
                                        <p:cTn id="50" dur="3000"/>
                                        <p:tgtEl>
                                          <p:spTgt spid="27"/>
                                        </p:tgtEl>
                                        <p:attrNameLst>
                                          <p:attrName>ppt_x</p:attrName>
                                        </p:attrNameLst>
                                      </p:cBhvr>
                                      <p:tavLst>
                                        <p:tav tm="0">
                                          <p:val>
                                            <p:strVal val="ppt_x"/>
                                          </p:val>
                                        </p:tav>
                                        <p:tav tm="100000">
                                          <p:val>
                                            <p:strVal val="1+ppt_w/2"/>
                                          </p:val>
                                        </p:tav>
                                      </p:tavLst>
                                    </p:anim>
                                    <p:anim calcmode="lin" valueType="num">
                                      <p:cBhvr additive="base">
                                        <p:cTn id="51" dur="3000"/>
                                        <p:tgtEl>
                                          <p:spTgt spid="27"/>
                                        </p:tgtEl>
                                        <p:attrNameLst>
                                          <p:attrName>ppt_y</p:attrName>
                                        </p:attrNameLst>
                                      </p:cBhvr>
                                      <p:tavLst>
                                        <p:tav tm="0">
                                          <p:val>
                                            <p:strVal val="ppt_y"/>
                                          </p:val>
                                        </p:tav>
                                        <p:tav tm="100000">
                                          <p:val>
                                            <p:strVal val="ppt_y"/>
                                          </p:val>
                                        </p:tav>
                                      </p:tavLst>
                                    </p:anim>
                                    <p:set>
                                      <p:cBhvr>
                                        <p:cTn id="52" dur="1" fill="hold">
                                          <p:stCondLst>
                                            <p:cond delay="2999"/>
                                          </p:stCondLst>
                                        </p:cTn>
                                        <p:tgtEl>
                                          <p:spTgt spid="27"/>
                                        </p:tgtEl>
                                        <p:attrNameLst>
                                          <p:attrName>style.visibility</p:attrName>
                                        </p:attrNameLst>
                                      </p:cBhvr>
                                      <p:to>
                                        <p:strVal val="hidden"/>
                                      </p:to>
                                    </p:set>
                                  </p:childTnLst>
                                </p:cTn>
                              </p:par>
                              <p:par>
                                <p:cTn id="53" presetID="2" presetClass="entr" presetSubtype="8" fill="hold" grpId="0" nodeType="withEffect">
                                  <p:stCondLst>
                                    <p:cond delay="0"/>
                                  </p:stCondLst>
                                  <p:childTnLst>
                                    <p:set>
                                      <p:cBhvr>
                                        <p:cTn id="54" dur="1" fill="hold">
                                          <p:stCondLst>
                                            <p:cond delay="0"/>
                                          </p:stCondLst>
                                        </p:cTn>
                                        <p:tgtEl>
                                          <p:spTgt spid="26"/>
                                        </p:tgtEl>
                                        <p:attrNameLst>
                                          <p:attrName>style.visibility</p:attrName>
                                        </p:attrNameLst>
                                      </p:cBhvr>
                                      <p:to>
                                        <p:strVal val="visible"/>
                                      </p:to>
                                    </p:set>
                                    <p:anim calcmode="lin" valueType="num">
                                      <p:cBhvr additive="base">
                                        <p:cTn id="55" dur="3000" fill="hold"/>
                                        <p:tgtEl>
                                          <p:spTgt spid="26"/>
                                        </p:tgtEl>
                                        <p:attrNameLst>
                                          <p:attrName>ppt_x</p:attrName>
                                        </p:attrNameLst>
                                      </p:cBhvr>
                                      <p:tavLst>
                                        <p:tav tm="0">
                                          <p:val>
                                            <p:strVal val="0-#ppt_w/2"/>
                                          </p:val>
                                        </p:tav>
                                        <p:tav tm="100000">
                                          <p:val>
                                            <p:strVal val="#ppt_x"/>
                                          </p:val>
                                        </p:tav>
                                      </p:tavLst>
                                    </p:anim>
                                    <p:anim calcmode="lin" valueType="num">
                                      <p:cBhvr additive="base">
                                        <p:cTn id="56" dur="3000" fill="hold"/>
                                        <p:tgtEl>
                                          <p:spTgt spid="26"/>
                                        </p:tgtEl>
                                        <p:attrNameLst>
                                          <p:attrName>ppt_y</p:attrName>
                                        </p:attrNameLst>
                                      </p:cBhvr>
                                      <p:tavLst>
                                        <p:tav tm="0">
                                          <p:val>
                                            <p:strVal val="#ppt_y"/>
                                          </p:val>
                                        </p:tav>
                                        <p:tav tm="100000">
                                          <p:val>
                                            <p:strVal val="#ppt_y"/>
                                          </p:val>
                                        </p:tav>
                                      </p:tavLst>
                                    </p:anim>
                                  </p:childTnLst>
                                </p:cTn>
                              </p:par>
                              <p:par>
                                <p:cTn id="57" presetID="19" presetClass="entr" presetSubtype="10" fill="hold" grpId="1" nodeType="withEffect">
                                  <p:stCondLst>
                                    <p:cond delay="0"/>
                                  </p:stCondLst>
                                  <p:childTnLst>
                                    <p:set>
                                      <p:cBhvr>
                                        <p:cTn id="58" dur="1" fill="hold">
                                          <p:stCondLst>
                                            <p:cond delay="0"/>
                                          </p:stCondLst>
                                        </p:cTn>
                                        <p:tgtEl>
                                          <p:spTgt spid="26"/>
                                        </p:tgtEl>
                                        <p:attrNameLst>
                                          <p:attrName>style.visibility</p:attrName>
                                        </p:attrNameLst>
                                      </p:cBhvr>
                                      <p:to>
                                        <p:strVal val="visible"/>
                                      </p:to>
                                    </p:set>
                                    <p:anim calcmode="lin" valueType="num">
                                      <p:cBhvr>
                                        <p:cTn id="59" dur="3000" fill="hold"/>
                                        <p:tgtEl>
                                          <p:spTgt spid="26"/>
                                        </p:tgtEl>
                                        <p:attrNameLst>
                                          <p:attrName>ppt_w</p:attrName>
                                        </p:attrNameLst>
                                      </p:cBhvr>
                                      <p:tavLst>
                                        <p:tav tm="0" fmla="#ppt_w*sin(2.5*pi*$)">
                                          <p:val>
                                            <p:fltVal val="0"/>
                                          </p:val>
                                        </p:tav>
                                        <p:tav tm="100000">
                                          <p:val>
                                            <p:fltVal val="1"/>
                                          </p:val>
                                        </p:tav>
                                      </p:tavLst>
                                    </p:anim>
                                    <p:anim calcmode="lin" valueType="num">
                                      <p:cBhvr>
                                        <p:cTn id="60" dur="3000" fill="hold"/>
                                        <p:tgtEl>
                                          <p:spTgt spid="26"/>
                                        </p:tgtEl>
                                        <p:attrNameLst>
                                          <p:attrName>ppt_h</p:attrName>
                                        </p:attrNameLst>
                                      </p:cBhvr>
                                      <p:tavLst>
                                        <p:tav tm="0">
                                          <p:val>
                                            <p:strVal val="#ppt_h"/>
                                          </p:val>
                                        </p:tav>
                                        <p:tav tm="100000">
                                          <p:val>
                                            <p:strVal val="#ppt_h"/>
                                          </p:val>
                                        </p:tav>
                                      </p:tavLst>
                                    </p:anim>
                                  </p:childTnLst>
                                </p:cTn>
                              </p:par>
                              <p:par>
                                <p:cTn id="61" presetID="2" presetClass="exit" presetSubtype="2" fill="hold" grpId="2" nodeType="withEffect">
                                  <p:stCondLst>
                                    <p:cond delay="0"/>
                                  </p:stCondLst>
                                  <p:childTnLst>
                                    <p:anim calcmode="lin" valueType="num">
                                      <p:cBhvr additive="base">
                                        <p:cTn id="62" dur="3000"/>
                                        <p:tgtEl>
                                          <p:spTgt spid="26"/>
                                        </p:tgtEl>
                                        <p:attrNameLst>
                                          <p:attrName>ppt_x</p:attrName>
                                        </p:attrNameLst>
                                      </p:cBhvr>
                                      <p:tavLst>
                                        <p:tav tm="0">
                                          <p:val>
                                            <p:strVal val="ppt_x"/>
                                          </p:val>
                                        </p:tav>
                                        <p:tav tm="100000">
                                          <p:val>
                                            <p:strVal val="1+ppt_w/2"/>
                                          </p:val>
                                        </p:tav>
                                      </p:tavLst>
                                    </p:anim>
                                    <p:anim calcmode="lin" valueType="num">
                                      <p:cBhvr additive="base">
                                        <p:cTn id="63" dur="3000"/>
                                        <p:tgtEl>
                                          <p:spTgt spid="26"/>
                                        </p:tgtEl>
                                        <p:attrNameLst>
                                          <p:attrName>ppt_y</p:attrName>
                                        </p:attrNameLst>
                                      </p:cBhvr>
                                      <p:tavLst>
                                        <p:tav tm="0">
                                          <p:val>
                                            <p:strVal val="ppt_y"/>
                                          </p:val>
                                        </p:tav>
                                        <p:tav tm="100000">
                                          <p:val>
                                            <p:strVal val="ppt_y"/>
                                          </p:val>
                                        </p:tav>
                                      </p:tavLst>
                                    </p:anim>
                                    <p:set>
                                      <p:cBhvr>
                                        <p:cTn id="64" dur="1" fill="hold">
                                          <p:stCondLst>
                                            <p:cond delay="2999"/>
                                          </p:stCondLst>
                                        </p:cTn>
                                        <p:tgtEl>
                                          <p:spTgt spid="26"/>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 calcmode="lin" valueType="num">
                                      <p:cBhvr additive="base">
                                        <p:cTn id="67" dur="3000" fill="hold"/>
                                        <p:tgtEl>
                                          <p:spTgt spid="28"/>
                                        </p:tgtEl>
                                        <p:attrNameLst>
                                          <p:attrName>ppt_x</p:attrName>
                                        </p:attrNameLst>
                                      </p:cBhvr>
                                      <p:tavLst>
                                        <p:tav tm="0">
                                          <p:val>
                                            <p:strVal val="0-#ppt_w/2"/>
                                          </p:val>
                                        </p:tav>
                                        <p:tav tm="100000">
                                          <p:val>
                                            <p:strVal val="#ppt_x"/>
                                          </p:val>
                                        </p:tav>
                                      </p:tavLst>
                                    </p:anim>
                                    <p:anim calcmode="lin" valueType="num">
                                      <p:cBhvr additive="base">
                                        <p:cTn id="68" dur="3000" fill="hold"/>
                                        <p:tgtEl>
                                          <p:spTgt spid="28"/>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cBhvr>
                                        <p:cTn id="71" dur="3000" fill="hold"/>
                                        <p:tgtEl>
                                          <p:spTgt spid="28"/>
                                        </p:tgtEl>
                                        <p:attrNameLst>
                                          <p:attrName>ppt_w</p:attrName>
                                        </p:attrNameLst>
                                      </p:cBhvr>
                                      <p:tavLst>
                                        <p:tav tm="0" fmla="#ppt_w*sin(2.5*pi*$)">
                                          <p:val>
                                            <p:fltVal val="0"/>
                                          </p:val>
                                        </p:tav>
                                        <p:tav tm="100000">
                                          <p:val>
                                            <p:fltVal val="1"/>
                                          </p:val>
                                        </p:tav>
                                      </p:tavLst>
                                    </p:anim>
                                    <p:anim calcmode="lin" valueType="num">
                                      <p:cBhvr>
                                        <p:cTn id="72" dur="3000" fill="hold"/>
                                        <p:tgtEl>
                                          <p:spTgt spid="28"/>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3000"/>
                                        <p:tgtEl>
                                          <p:spTgt spid="28"/>
                                        </p:tgtEl>
                                        <p:attrNameLst>
                                          <p:attrName>ppt_x</p:attrName>
                                        </p:attrNameLst>
                                      </p:cBhvr>
                                      <p:tavLst>
                                        <p:tav tm="0">
                                          <p:val>
                                            <p:strVal val="ppt_x"/>
                                          </p:val>
                                        </p:tav>
                                        <p:tav tm="100000">
                                          <p:val>
                                            <p:strVal val="1+ppt_w/2"/>
                                          </p:val>
                                        </p:tav>
                                      </p:tavLst>
                                    </p:anim>
                                    <p:anim calcmode="lin" valueType="num">
                                      <p:cBhvr additive="base">
                                        <p:cTn id="75" dur="3000"/>
                                        <p:tgtEl>
                                          <p:spTgt spid="28"/>
                                        </p:tgtEl>
                                        <p:attrNameLst>
                                          <p:attrName>ppt_y</p:attrName>
                                        </p:attrNameLst>
                                      </p:cBhvr>
                                      <p:tavLst>
                                        <p:tav tm="0">
                                          <p:val>
                                            <p:strVal val="ppt_y"/>
                                          </p:val>
                                        </p:tav>
                                        <p:tav tm="100000">
                                          <p:val>
                                            <p:strVal val="ppt_y"/>
                                          </p:val>
                                        </p:tav>
                                      </p:tavLst>
                                    </p:anim>
                                    <p:set>
                                      <p:cBhvr>
                                        <p:cTn id="76" dur="1" fill="hold">
                                          <p:stCondLst>
                                            <p:cond delay="2999"/>
                                          </p:stCondLst>
                                        </p:cTn>
                                        <p:tgtEl>
                                          <p:spTgt spid="28"/>
                                        </p:tgtEl>
                                        <p:attrNameLst>
                                          <p:attrName>style.visibility</p:attrName>
                                        </p:attrNameLst>
                                      </p:cBhvr>
                                      <p:to>
                                        <p:strVal val="hidden"/>
                                      </p:to>
                                    </p:set>
                                  </p:childTnLst>
                                </p:cTn>
                              </p:par>
                              <p:par>
                                <p:cTn id="77" presetID="2" presetClass="entr" presetSubtype="1" fill="hold" grpId="0" nodeType="withEffect">
                                  <p:stCondLst>
                                    <p:cond delay="0"/>
                                  </p:stCondLst>
                                  <p:childTnLst>
                                    <p:set>
                                      <p:cBhvr>
                                        <p:cTn id="78" dur="1" fill="hold">
                                          <p:stCondLst>
                                            <p:cond delay="0"/>
                                          </p:stCondLst>
                                        </p:cTn>
                                        <p:tgtEl>
                                          <p:spTgt spid="6"/>
                                        </p:tgtEl>
                                        <p:attrNameLst>
                                          <p:attrName>style.visibility</p:attrName>
                                        </p:attrNameLst>
                                      </p:cBhvr>
                                      <p:to>
                                        <p:strVal val="visible"/>
                                      </p:to>
                                    </p:set>
                                    <p:anim calcmode="lin" valueType="num">
                                      <p:cBhvr additive="base">
                                        <p:cTn id="79" dur="3000" fill="hold"/>
                                        <p:tgtEl>
                                          <p:spTgt spid="6"/>
                                        </p:tgtEl>
                                        <p:attrNameLst>
                                          <p:attrName>ppt_x</p:attrName>
                                        </p:attrNameLst>
                                      </p:cBhvr>
                                      <p:tavLst>
                                        <p:tav tm="0">
                                          <p:val>
                                            <p:strVal val="#ppt_x"/>
                                          </p:val>
                                        </p:tav>
                                        <p:tav tm="100000">
                                          <p:val>
                                            <p:strVal val="#ppt_x"/>
                                          </p:val>
                                        </p:tav>
                                      </p:tavLst>
                                    </p:anim>
                                    <p:anim calcmode="lin" valueType="num">
                                      <p:cBhvr additive="base">
                                        <p:cTn id="80" dur="3000" fill="hold"/>
                                        <p:tgtEl>
                                          <p:spTgt spid="6"/>
                                        </p:tgtEl>
                                        <p:attrNameLst>
                                          <p:attrName>ppt_y</p:attrName>
                                        </p:attrNameLst>
                                      </p:cBhvr>
                                      <p:tavLst>
                                        <p:tav tm="0">
                                          <p:val>
                                            <p:strVal val="0-#ppt_h/2"/>
                                          </p:val>
                                        </p:tav>
                                        <p:tav tm="100000">
                                          <p:val>
                                            <p:strVal val="#ppt_y"/>
                                          </p:val>
                                        </p:tav>
                                      </p:tavLst>
                                    </p:anim>
                                  </p:childTnLst>
                                </p:cTn>
                              </p:par>
                              <p:par>
                                <p:cTn id="81" presetID="19" presetClass="entr" presetSubtype="5" fill="hold" grpId="1" nodeType="withEffect">
                                  <p:stCondLst>
                                    <p:cond delay="0"/>
                                  </p:stCondLst>
                                  <p:childTnLst>
                                    <p:set>
                                      <p:cBhvr>
                                        <p:cTn id="82" dur="1" fill="hold">
                                          <p:stCondLst>
                                            <p:cond delay="0"/>
                                          </p:stCondLst>
                                        </p:cTn>
                                        <p:tgtEl>
                                          <p:spTgt spid="6"/>
                                        </p:tgtEl>
                                        <p:attrNameLst>
                                          <p:attrName>style.visibility</p:attrName>
                                        </p:attrNameLst>
                                      </p:cBhvr>
                                      <p:to>
                                        <p:strVal val="visible"/>
                                      </p:to>
                                    </p:set>
                                    <p:anim calcmode="lin" valueType="num">
                                      <p:cBhvr>
                                        <p:cTn id="83" dur="3000" fill="hold"/>
                                        <p:tgtEl>
                                          <p:spTgt spid="6"/>
                                        </p:tgtEl>
                                        <p:attrNameLst>
                                          <p:attrName>ppt_w</p:attrName>
                                        </p:attrNameLst>
                                      </p:cBhvr>
                                      <p:tavLst>
                                        <p:tav tm="0">
                                          <p:val>
                                            <p:strVal val="#ppt_w"/>
                                          </p:val>
                                        </p:tav>
                                        <p:tav tm="100000">
                                          <p:val>
                                            <p:strVal val="#ppt_w"/>
                                          </p:val>
                                        </p:tav>
                                      </p:tavLst>
                                    </p:anim>
                                    <p:anim calcmode="lin" valueType="num">
                                      <p:cBhvr>
                                        <p:cTn id="84" dur="3000" fill="hold"/>
                                        <p:tgtEl>
                                          <p:spTgt spid="6"/>
                                        </p:tgtEl>
                                        <p:attrNameLst>
                                          <p:attrName>ppt_h</p:attrName>
                                        </p:attrNameLst>
                                      </p:cBhvr>
                                      <p:tavLst>
                                        <p:tav tm="0" fmla="#ppt_h*sin(2.5*pi*$)">
                                          <p:val>
                                            <p:fltVal val="0"/>
                                          </p:val>
                                        </p:tav>
                                        <p:tav tm="100000">
                                          <p:val>
                                            <p:fltVal val="1"/>
                                          </p:val>
                                        </p:tav>
                                      </p:tavLst>
                                    </p:anim>
                                  </p:childTnLst>
                                </p:cTn>
                              </p:par>
                              <p:par>
                                <p:cTn id="85" presetID="2" presetClass="exit" presetSubtype="4" fill="hold" grpId="2" nodeType="withEffect">
                                  <p:stCondLst>
                                    <p:cond delay="0"/>
                                  </p:stCondLst>
                                  <p:childTnLst>
                                    <p:anim calcmode="lin" valueType="num">
                                      <p:cBhvr additive="base">
                                        <p:cTn id="86" dur="3000"/>
                                        <p:tgtEl>
                                          <p:spTgt spid="6"/>
                                        </p:tgtEl>
                                        <p:attrNameLst>
                                          <p:attrName>ppt_x</p:attrName>
                                        </p:attrNameLst>
                                      </p:cBhvr>
                                      <p:tavLst>
                                        <p:tav tm="0">
                                          <p:val>
                                            <p:strVal val="ppt_x"/>
                                          </p:val>
                                        </p:tav>
                                        <p:tav tm="100000">
                                          <p:val>
                                            <p:strVal val="ppt_x"/>
                                          </p:val>
                                        </p:tav>
                                      </p:tavLst>
                                    </p:anim>
                                    <p:anim calcmode="lin" valueType="num">
                                      <p:cBhvr additive="base">
                                        <p:cTn id="87" dur="3000"/>
                                        <p:tgtEl>
                                          <p:spTgt spid="6"/>
                                        </p:tgtEl>
                                        <p:attrNameLst>
                                          <p:attrName>ppt_y</p:attrName>
                                        </p:attrNameLst>
                                      </p:cBhvr>
                                      <p:tavLst>
                                        <p:tav tm="0">
                                          <p:val>
                                            <p:strVal val="ppt_y"/>
                                          </p:val>
                                        </p:tav>
                                        <p:tav tm="100000">
                                          <p:val>
                                            <p:strVal val="1+ppt_h/2"/>
                                          </p:val>
                                        </p:tav>
                                      </p:tavLst>
                                    </p:anim>
                                    <p:set>
                                      <p:cBhvr>
                                        <p:cTn id="88" dur="1" fill="hold">
                                          <p:stCondLst>
                                            <p:cond delay="2999"/>
                                          </p:stCondLst>
                                        </p:cTn>
                                        <p:tgtEl>
                                          <p:spTgt spid="6"/>
                                        </p:tgtEl>
                                        <p:attrNameLst>
                                          <p:attrName>style.visibility</p:attrName>
                                        </p:attrNameLst>
                                      </p:cBhvr>
                                      <p:to>
                                        <p:strVal val="hidden"/>
                                      </p:to>
                                    </p:set>
                                  </p:childTnLst>
                                </p:cTn>
                              </p:par>
                              <p:par>
                                <p:cTn id="89" presetID="2" presetClass="entr" presetSubtype="1" fill="hold" grpId="0" nodeType="withEffect">
                                  <p:stCondLst>
                                    <p:cond delay="0"/>
                                  </p:stCondLst>
                                  <p:childTnLst>
                                    <p:set>
                                      <p:cBhvr>
                                        <p:cTn id="90" dur="1" fill="hold">
                                          <p:stCondLst>
                                            <p:cond delay="0"/>
                                          </p:stCondLst>
                                        </p:cTn>
                                        <p:tgtEl>
                                          <p:spTgt spid="5"/>
                                        </p:tgtEl>
                                        <p:attrNameLst>
                                          <p:attrName>style.visibility</p:attrName>
                                        </p:attrNameLst>
                                      </p:cBhvr>
                                      <p:to>
                                        <p:strVal val="visible"/>
                                      </p:to>
                                    </p:set>
                                    <p:anim calcmode="lin" valueType="num">
                                      <p:cBhvr additive="base">
                                        <p:cTn id="91" dur="3000" fill="hold"/>
                                        <p:tgtEl>
                                          <p:spTgt spid="5"/>
                                        </p:tgtEl>
                                        <p:attrNameLst>
                                          <p:attrName>ppt_x</p:attrName>
                                        </p:attrNameLst>
                                      </p:cBhvr>
                                      <p:tavLst>
                                        <p:tav tm="0">
                                          <p:val>
                                            <p:strVal val="#ppt_x"/>
                                          </p:val>
                                        </p:tav>
                                        <p:tav tm="100000">
                                          <p:val>
                                            <p:strVal val="#ppt_x"/>
                                          </p:val>
                                        </p:tav>
                                      </p:tavLst>
                                    </p:anim>
                                    <p:anim calcmode="lin" valueType="num">
                                      <p:cBhvr additive="base">
                                        <p:cTn id="92" dur="3000" fill="hold"/>
                                        <p:tgtEl>
                                          <p:spTgt spid="5"/>
                                        </p:tgtEl>
                                        <p:attrNameLst>
                                          <p:attrName>ppt_y</p:attrName>
                                        </p:attrNameLst>
                                      </p:cBhvr>
                                      <p:tavLst>
                                        <p:tav tm="0">
                                          <p:val>
                                            <p:strVal val="0-#ppt_h/2"/>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5"/>
                                        </p:tgtEl>
                                        <p:attrNameLst>
                                          <p:attrName>style.visibility</p:attrName>
                                        </p:attrNameLst>
                                      </p:cBhvr>
                                      <p:to>
                                        <p:strVal val="visible"/>
                                      </p:to>
                                    </p:set>
                                    <p:anim calcmode="lin" valueType="num">
                                      <p:cBhvr>
                                        <p:cTn id="95" dur="3000" fill="hold"/>
                                        <p:tgtEl>
                                          <p:spTgt spid="5"/>
                                        </p:tgtEl>
                                        <p:attrNameLst>
                                          <p:attrName>ppt_w</p:attrName>
                                        </p:attrNameLst>
                                      </p:cBhvr>
                                      <p:tavLst>
                                        <p:tav tm="0">
                                          <p:val>
                                            <p:strVal val="#ppt_w"/>
                                          </p:val>
                                        </p:tav>
                                        <p:tav tm="100000">
                                          <p:val>
                                            <p:strVal val="#ppt_w"/>
                                          </p:val>
                                        </p:tav>
                                      </p:tavLst>
                                    </p:anim>
                                    <p:anim calcmode="lin" valueType="num">
                                      <p:cBhvr>
                                        <p:cTn id="96" dur="3000" fill="hold"/>
                                        <p:tgtEl>
                                          <p:spTgt spid="5"/>
                                        </p:tgtEl>
                                        <p:attrNameLst>
                                          <p:attrName>ppt_h</p:attrName>
                                        </p:attrNameLst>
                                      </p:cBhvr>
                                      <p:tavLst>
                                        <p:tav tm="0" fmla="#ppt_h*sin(2.5*pi*$)">
                                          <p:val>
                                            <p:fltVal val="0"/>
                                          </p:val>
                                        </p:tav>
                                        <p:tav tm="100000">
                                          <p:val>
                                            <p:fltVal val="1"/>
                                          </p:val>
                                        </p:tav>
                                      </p:tavLst>
                                    </p:anim>
                                  </p:childTnLst>
                                </p:cTn>
                              </p:par>
                              <p:par>
                                <p:cTn id="97" presetID="2" presetClass="exit" presetSubtype="4" fill="hold" grpId="2" nodeType="withEffect">
                                  <p:stCondLst>
                                    <p:cond delay="0"/>
                                  </p:stCondLst>
                                  <p:childTnLst>
                                    <p:anim calcmode="lin" valueType="num">
                                      <p:cBhvr additive="base">
                                        <p:cTn id="98" dur="3000"/>
                                        <p:tgtEl>
                                          <p:spTgt spid="5"/>
                                        </p:tgtEl>
                                        <p:attrNameLst>
                                          <p:attrName>ppt_x</p:attrName>
                                        </p:attrNameLst>
                                      </p:cBhvr>
                                      <p:tavLst>
                                        <p:tav tm="0">
                                          <p:val>
                                            <p:strVal val="ppt_x"/>
                                          </p:val>
                                        </p:tav>
                                        <p:tav tm="100000">
                                          <p:val>
                                            <p:strVal val="ppt_x"/>
                                          </p:val>
                                        </p:tav>
                                      </p:tavLst>
                                    </p:anim>
                                    <p:anim calcmode="lin" valueType="num">
                                      <p:cBhvr additive="base">
                                        <p:cTn id="99" dur="3000"/>
                                        <p:tgtEl>
                                          <p:spTgt spid="5"/>
                                        </p:tgtEl>
                                        <p:attrNameLst>
                                          <p:attrName>ppt_y</p:attrName>
                                        </p:attrNameLst>
                                      </p:cBhvr>
                                      <p:tavLst>
                                        <p:tav tm="0">
                                          <p:val>
                                            <p:strVal val="ppt_y"/>
                                          </p:val>
                                        </p:tav>
                                        <p:tav tm="100000">
                                          <p:val>
                                            <p:strVal val="1+ppt_h/2"/>
                                          </p:val>
                                        </p:tav>
                                      </p:tavLst>
                                    </p:anim>
                                    <p:set>
                                      <p:cBhvr>
                                        <p:cTn id="100" dur="1" fill="hold">
                                          <p:stCondLst>
                                            <p:cond delay="2999"/>
                                          </p:stCondLst>
                                        </p:cTn>
                                        <p:tgtEl>
                                          <p:spTgt spid="5"/>
                                        </p:tgtEl>
                                        <p:attrNameLst>
                                          <p:attrName>style.visibility</p:attrName>
                                        </p:attrNameLst>
                                      </p:cBhvr>
                                      <p:to>
                                        <p:strVal val="hidden"/>
                                      </p:to>
                                    </p:set>
                                  </p:childTnLst>
                                </p:cTn>
                              </p:par>
                              <p:par>
                                <p:cTn id="101" presetID="2" presetClass="entr" presetSubtype="1" fill="hold" grpId="0" nodeType="withEffect">
                                  <p:stCondLst>
                                    <p:cond delay="0"/>
                                  </p:stCondLst>
                                  <p:childTnLst>
                                    <p:set>
                                      <p:cBhvr>
                                        <p:cTn id="102" dur="1" fill="hold">
                                          <p:stCondLst>
                                            <p:cond delay="0"/>
                                          </p:stCondLst>
                                        </p:cTn>
                                        <p:tgtEl>
                                          <p:spTgt spid="7"/>
                                        </p:tgtEl>
                                        <p:attrNameLst>
                                          <p:attrName>style.visibility</p:attrName>
                                        </p:attrNameLst>
                                      </p:cBhvr>
                                      <p:to>
                                        <p:strVal val="visible"/>
                                      </p:to>
                                    </p:set>
                                    <p:anim calcmode="lin" valueType="num">
                                      <p:cBhvr additive="base">
                                        <p:cTn id="103" dur="3000" fill="hold"/>
                                        <p:tgtEl>
                                          <p:spTgt spid="7"/>
                                        </p:tgtEl>
                                        <p:attrNameLst>
                                          <p:attrName>ppt_x</p:attrName>
                                        </p:attrNameLst>
                                      </p:cBhvr>
                                      <p:tavLst>
                                        <p:tav tm="0">
                                          <p:val>
                                            <p:strVal val="#ppt_x"/>
                                          </p:val>
                                        </p:tav>
                                        <p:tav tm="100000">
                                          <p:val>
                                            <p:strVal val="#ppt_x"/>
                                          </p:val>
                                        </p:tav>
                                      </p:tavLst>
                                    </p:anim>
                                    <p:anim calcmode="lin" valueType="num">
                                      <p:cBhvr additive="base">
                                        <p:cTn id="104" dur="3000" fill="hold"/>
                                        <p:tgtEl>
                                          <p:spTgt spid="7"/>
                                        </p:tgtEl>
                                        <p:attrNameLst>
                                          <p:attrName>ppt_y</p:attrName>
                                        </p:attrNameLst>
                                      </p:cBhvr>
                                      <p:tavLst>
                                        <p:tav tm="0">
                                          <p:val>
                                            <p:strVal val="0-#ppt_h/2"/>
                                          </p:val>
                                        </p:tav>
                                        <p:tav tm="100000">
                                          <p:val>
                                            <p:strVal val="#ppt_y"/>
                                          </p:val>
                                        </p:tav>
                                      </p:tavLst>
                                    </p:anim>
                                  </p:childTnLst>
                                </p:cTn>
                              </p:par>
                              <p:par>
                                <p:cTn id="105" presetID="19" presetClass="entr" presetSubtype="5" fill="hold" grpId="1" nodeType="withEffect">
                                  <p:stCondLst>
                                    <p:cond delay="0"/>
                                  </p:stCondLst>
                                  <p:childTnLst>
                                    <p:set>
                                      <p:cBhvr>
                                        <p:cTn id="106" dur="1" fill="hold">
                                          <p:stCondLst>
                                            <p:cond delay="0"/>
                                          </p:stCondLst>
                                        </p:cTn>
                                        <p:tgtEl>
                                          <p:spTgt spid="7"/>
                                        </p:tgtEl>
                                        <p:attrNameLst>
                                          <p:attrName>style.visibility</p:attrName>
                                        </p:attrNameLst>
                                      </p:cBhvr>
                                      <p:to>
                                        <p:strVal val="visible"/>
                                      </p:to>
                                    </p:set>
                                    <p:anim calcmode="lin" valueType="num">
                                      <p:cBhvr>
                                        <p:cTn id="107" dur="3000" fill="hold"/>
                                        <p:tgtEl>
                                          <p:spTgt spid="7"/>
                                        </p:tgtEl>
                                        <p:attrNameLst>
                                          <p:attrName>ppt_w</p:attrName>
                                        </p:attrNameLst>
                                      </p:cBhvr>
                                      <p:tavLst>
                                        <p:tav tm="0">
                                          <p:val>
                                            <p:strVal val="#ppt_w"/>
                                          </p:val>
                                        </p:tav>
                                        <p:tav tm="100000">
                                          <p:val>
                                            <p:strVal val="#ppt_w"/>
                                          </p:val>
                                        </p:tav>
                                      </p:tavLst>
                                    </p:anim>
                                    <p:anim calcmode="lin" valueType="num">
                                      <p:cBhvr>
                                        <p:cTn id="108" dur="3000" fill="hold"/>
                                        <p:tgtEl>
                                          <p:spTgt spid="7"/>
                                        </p:tgtEl>
                                        <p:attrNameLst>
                                          <p:attrName>ppt_h</p:attrName>
                                        </p:attrNameLst>
                                      </p:cBhvr>
                                      <p:tavLst>
                                        <p:tav tm="0" fmla="#ppt_h*sin(2.5*pi*$)">
                                          <p:val>
                                            <p:fltVal val="0"/>
                                          </p:val>
                                        </p:tav>
                                        <p:tav tm="100000">
                                          <p:val>
                                            <p:fltVal val="1"/>
                                          </p:val>
                                        </p:tav>
                                      </p:tavLst>
                                    </p:anim>
                                  </p:childTnLst>
                                </p:cTn>
                              </p:par>
                              <p:par>
                                <p:cTn id="109" presetID="2" presetClass="exit" presetSubtype="4" fill="hold" grpId="2" nodeType="withEffect">
                                  <p:stCondLst>
                                    <p:cond delay="0"/>
                                  </p:stCondLst>
                                  <p:childTnLst>
                                    <p:anim calcmode="lin" valueType="num">
                                      <p:cBhvr additive="base">
                                        <p:cTn id="110" dur="3000"/>
                                        <p:tgtEl>
                                          <p:spTgt spid="7"/>
                                        </p:tgtEl>
                                        <p:attrNameLst>
                                          <p:attrName>ppt_x</p:attrName>
                                        </p:attrNameLst>
                                      </p:cBhvr>
                                      <p:tavLst>
                                        <p:tav tm="0">
                                          <p:val>
                                            <p:strVal val="ppt_x"/>
                                          </p:val>
                                        </p:tav>
                                        <p:tav tm="100000">
                                          <p:val>
                                            <p:strVal val="ppt_x"/>
                                          </p:val>
                                        </p:tav>
                                      </p:tavLst>
                                    </p:anim>
                                    <p:anim calcmode="lin" valueType="num">
                                      <p:cBhvr additive="base">
                                        <p:cTn id="111" dur="3000"/>
                                        <p:tgtEl>
                                          <p:spTgt spid="7"/>
                                        </p:tgtEl>
                                        <p:attrNameLst>
                                          <p:attrName>ppt_y</p:attrName>
                                        </p:attrNameLst>
                                      </p:cBhvr>
                                      <p:tavLst>
                                        <p:tav tm="0">
                                          <p:val>
                                            <p:strVal val="ppt_y"/>
                                          </p:val>
                                        </p:tav>
                                        <p:tav tm="100000">
                                          <p:val>
                                            <p:strVal val="1+ppt_h/2"/>
                                          </p:val>
                                        </p:tav>
                                      </p:tavLst>
                                    </p:anim>
                                    <p:set>
                                      <p:cBhvr>
                                        <p:cTn id="112" dur="1" fill="hold">
                                          <p:stCondLst>
                                            <p:cond delay="2999"/>
                                          </p:stCondLst>
                                        </p:cTn>
                                        <p:tgtEl>
                                          <p:spTgt spid="7"/>
                                        </p:tgtEl>
                                        <p:attrNameLst>
                                          <p:attrName>style.visibility</p:attrName>
                                        </p:attrNameLst>
                                      </p:cBhvr>
                                      <p:to>
                                        <p:strVal val="hidden"/>
                                      </p:to>
                                    </p:set>
                                  </p:childTnLst>
                                </p:cTn>
                              </p:par>
                              <p:par>
                                <p:cTn id="113" presetID="2" presetClass="entr" presetSubtype="1" fill="hold" grpId="0" nodeType="withEffect">
                                  <p:stCondLst>
                                    <p:cond delay="0"/>
                                  </p:stCondLst>
                                  <p:childTnLst>
                                    <p:set>
                                      <p:cBhvr>
                                        <p:cTn id="114" dur="1" fill="hold">
                                          <p:stCondLst>
                                            <p:cond delay="0"/>
                                          </p:stCondLst>
                                        </p:cTn>
                                        <p:tgtEl>
                                          <p:spTgt spid="4"/>
                                        </p:tgtEl>
                                        <p:attrNameLst>
                                          <p:attrName>style.visibility</p:attrName>
                                        </p:attrNameLst>
                                      </p:cBhvr>
                                      <p:to>
                                        <p:strVal val="visible"/>
                                      </p:to>
                                    </p:set>
                                    <p:anim calcmode="lin" valueType="num">
                                      <p:cBhvr additive="base">
                                        <p:cTn id="115" dur="3000" fill="hold"/>
                                        <p:tgtEl>
                                          <p:spTgt spid="4"/>
                                        </p:tgtEl>
                                        <p:attrNameLst>
                                          <p:attrName>ppt_x</p:attrName>
                                        </p:attrNameLst>
                                      </p:cBhvr>
                                      <p:tavLst>
                                        <p:tav tm="0">
                                          <p:val>
                                            <p:strVal val="#ppt_x"/>
                                          </p:val>
                                        </p:tav>
                                        <p:tav tm="100000">
                                          <p:val>
                                            <p:strVal val="#ppt_x"/>
                                          </p:val>
                                        </p:tav>
                                      </p:tavLst>
                                    </p:anim>
                                    <p:anim calcmode="lin" valueType="num">
                                      <p:cBhvr additive="base">
                                        <p:cTn id="116" dur="3000" fill="hold"/>
                                        <p:tgtEl>
                                          <p:spTgt spid="4"/>
                                        </p:tgtEl>
                                        <p:attrNameLst>
                                          <p:attrName>ppt_y</p:attrName>
                                        </p:attrNameLst>
                                      </p:cBhvr>
                                      <p:tavLst>
                                        <p:tav tm="0">
                                          <p:val>
                                            <p:strVal val="0-#ppt_h/2"/>
                                          </p:val>
                                        </p:tav>
                                        <p:tav tm="100000">
                                          <p:val>
                                            <p:strVal val="#ppt_y"/>
                                          </p:val>
                                        </p:tav>
                                      </p:tavLst>
                                    </p:anim>
                                  </p:childTnLst>
                                </p:cTn>
                              </p:par>
                              <p:par>
                                <p:cTn id="117" presetID="19" presetClass="entr" presetSubtype="5" fill="hold" grpId="1" nodeType="withEffect">
                                  <p:stCondLst>
                                    <p:cond delay="0"/>
                                  </p:stCondLst>
                                  <p:childTnLst>
                                    <p:set>
                                      <p:cBhvr>
                                        <p:cTn id="118" dur="1" fill="hold">
                                          <p:stCondLst>
                                            <p:cond delay="0"/>
                                          </p:stCondLst>
                                        </p:cTn>
                                        <p:tgtEl>
                                          <p:spTgt spid="4"/>
                                        </p:tgtEl>
                                        <p:attrNameLst>
                                          <p:attrName>style.visibility</p:attrName>
                                        </p:attrNameLst>
                                      </p:cBhvr>
                                      <p:to>
                                        <p:strVal val="visible"/>
                                      </p:to>
                                    </p:set>
                                    <p:anim calcmode="lin" valueType="num">
                                      <p:cBhvr>
                                        <p:cTn id="119" dur="3000" fill="hold"/>
                                        <p:tgtEl>
                                          <p:spTgt spid="4"/>
                                        </p:tgtEl>
                                        <p:attrNameLst>
                                          <p:attrName>ppt_w</p:attrName>
                                        </p:attrNameLst>
                                      </p:cBhvr>
                                      <p:tavLst>
                                        <p:tav tm="0">
                                          <p:val>
                                            <p:strVal val="#ppt_w"/>
                                          </p:val>
                                        </p:tav>
                                        <p:tav tm="100000">
                                          <p:val>
                                            <p:strVal val="#ppt_w"/>
                                          </p:val>
                                        </p:tav>
                                      </p:tavLst>
                                    </p:anim>
                                    <p:anim calcmode="lin" valueType="num">
                                      <p:cBhvr>
                                        <p:cTn id="120" dur="3000" fill="hold"/>
                                        <p:tgtEl>
                                          <p:spTgt spid="4"/>
                                        </p:tgtEl>
                                        <p:attrNameLst>
                                          <p:attrName>ppt_h</p:attrName>
                                        </p:attrNameLst>
                                      </p:cBhvr>
                                      <p:tavLst>
                                        <p:tav tm="0" fmla="#ppt_h*sin(2.5*pi*$)">
                                          <p:val>
                                            <p:fltVal val="0"/>
                                          </p:val>
                                        </p:tav>
                                        <p:tav tm="100000">
                                          <p:val>
                                            <p:fltVal val="1"/>
                                          </p:val>
                                        </p:tav>
                                      </p:tavLst>
                                    </p:anim>
                                  </p:childTnLst>
                                </p:cTn>
                              </p:par>
                              <p:par>
                                <p:cTn id="121" presetID="2" presetClass="exit" presetSubtype="4" fill="hold" grpId="2" nodeType="withEffect">
                                  <p:stCondLst>
                                    <p:cond delay="0"/>
                                  </p:stCondLst>
                                  <p:childTnLst>
                                    <p:anim calcmode="lin" valueType="num">
                                      <p:cBhvr additive="base">
                                        <p:cTn id="122" dur="3000"/>
                                        <p:tgtEl>
                                          <p:spTgt spid="4"/>
                                        </p:tgtEl>
                                        <p:attrNameLst>
                                          <p:attrName>ppt_x</p:attrName>
                                        </p:attrNameLst>
                                      </p:cBhvr>
                                      <p:tavLst>
                                        <p:tav tm="0">
                                          <p:val>
                                            <p:strVal val="ppt_x"/>
                                          </p:val>
                                        </p:tav>
                                        <p:tav tm="100000">
                                          <p:val>
                                            <p:strVal val="ppt_x"/>
                                          </p:val>
                                        </p:tav>
                                      </p:tavLst>
                                    </p:anim>
                                    <p:anim calcmode="lin" valueType="num">
                                      <p:cBhvr additive="base">
                                        <p:cTn id="123" dur="3000"/>
                                        <p:tgtEl>
                                          <p:spTgt spid="4"/>
                                        </p:tgtEl>
                                        <p:attrNameLst>
                                          <p:attrName>ppt_y</p:attrName>
                                        </p:attrNameLst>
                                      </p:cBhvr>
                                      <p:tavLst>
                                        <p:tav tm="0">
                                          <p:val>
                                            <p:strVal val="ppt_y"/>
                                          </p:val>
                                        </p:tav>
                                        <p:tav tm="100000">
                                          <p:val>
                                            <p:strVal val="1+ppt_h/2"/>
                                          </p:val>
                                        </p:tav>
                                      </p:tavLst>
                                    </p:anim>
                                    <p:set>
                                      <p:cBhvr>
                                        <p:cTn id="124" dur="1" fill="hold">
                                          <p:stCondLst>
                                            <p:cond delay="2999"/>
                                          </p:stCondLst>
                                        </p:cTn>
                                        <p:tgtEl>
                                          <p:spTgt spid="4"/>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3"/>
                                        </p:tgtEl>
                                        <p:attrNameLst>
                                          <p:attrName>style.visibility</p:attrName>
                                        </p:attrNameLst>
                                      </p:cBhvr>
                                      <p:to>
                                        <p:strVal val="visible"/>
                                      </p:to>
                                    </p:set>
                                    <p:anim calcmode="lin" valueType="num">
                                      <p:cBhvr additive="base">
                                        <p:cTn id="127" dur="3000" fill="hold"/>
                                        <p:tgtEl>
                                          <p:spTgt spid="3"/>
                                        </p:tgtEl>
                                        <p:attrNameLst>
                                          <p:attrName>ppt_x</p:attrName>
                                        </p:attrNameLst>
                                      </p:cBhvr>
                                      <p:tavLst>
                                        <p:tav tm="0">
                                          <p:val>
                                            <p:strVal val="#ppt_x"/>
                                          </p:val>
                                        </p:tav>
                                        <p:tav tm="100000">
                                          <p:val>
                                            <p:strVal val="#ppt_x"/>
                                          </p:val>
                                        </p:tav>
                                      </p:tavLst>
                                    </p:anim>
                                    <p:anim calcmode="lin" valueType="num">
                                      <p:cBhvr additive="base">
                                        <p:cTn id="128" dur="3000" fill="hold"/>
                                        <p:tgtEl>
                                          <p:spTgt spid="3"/>
                                        </p:tgtEl>
                                        <p:attrNameLst>
                                          <p:attrName>ppt_y</p:attrName>
                                        </p:attrNameLst>
                                      </p:cBhvr>
                                      <p:tavLst>
                                        <p:tav tm="0">
                                          <p:val>
                                            <p:strVal val="0-#ppt_h/2"/>
                                          </p:val>
                                        </p:tav>
                                        <p:tav tm="100000">
                                          <p:val>
                                            <p:strVal val="#ppt_y"/>
                                          </p:val>
                                        </p:tav>
                                      </p:tavLst>
                                    </p:anim>
                                  </p:childTnLst>
                                </p:cTn>
                              </p:par>
                              <p:par>
                                <p:cTn id="129" presetID="19" presetClass="entr" presetSubtype="5" fill="hold" grpId="1" nodeType="withEffect">
                                  <p:stCondLst>
                                    <p:cond delay="0"/>
                                  </p:stCondLst>
                                  <p:childTnLst>
                                    <p:set>
                                      <p:cBhvr>
                                        <p:cTn id="130" dur="1" fill="hold">
                                          <p:stCondLst>
                                            <p:cond delay="0"/>
                                          </p:stCondLst>
                                        </p:cTn>
                                        <p:tgtEl>
                                          <p:spTgt spid="3"/>
                                        </p:tgtEl>
                                        <p:attrNameLst>
                                          <p:attrName>style.visibility</p:attrName>
                                        </p:attrNameLst>
                                      </p:cBhvr>
                                      <p:to>
                                        <p:strVal val="visible"/>
                                      </p:to>
                                    </p:set>
                                    <p:anim calcmode="lin" valueType="num">
                                      <p:cBhvr>
                                        <p:cTn id="131" dur="3000" fill="hold"/>
                                        <p:tgtEl>
                                          <p:spTgt spid="3"/>
                                        </p:tgtEl>
                                        <p:attrNameLst>
                                          <p:attrName>ppt_w</p:attrName>
                                        </p:attrNameLst>
                                      </p:cBhvr>
                                      <p:tavLst>
                                        <p:tav tm="0">
                                          <p:val>
                                            <p:strVal val="#ppt_w"/>
                                          </p:val>
                                        </p:tav>
                                        <p:tav tm="100000">
                                          <p:val>
                                            <p:strVal val="#ppt_w"/>
                                          </p:val>
                                        </p:tav>
                                      </p:tavLst>
                                    </p:anim>
                                    <p:anim calcmode="lin" valueType="num">
                                      <p:cBhvr>
                                        <p:cTn id="132" dur="3000" fill="hold"/>
                                        <p:tgtEl>
                                          <p:spTgt spid="3"/>
                                        </p:tgtEl>
                                        <p:attrNameLst>
                                          <p:attrName>ppt_h</p:attrName>
                                        </p:attrNameLst>
                                      </p:cBhvr>
                                      <p:tavLst>
                                        <p:tav tm="0" fmla="#ppt_h*sin(2.5*pi*$)">
                                          <p:val>
                                            <p:fltVal val="0"/>
                                          </p:val>
                                        </p:tav>
                                        <p:tav tm="100000">
                                          <p:val>
                                            <p:fltVal val="1"/>
                                          </p:val>
                                        </p:tav>
                                      </p:tavLst>
                                    </p:anim>
                                  </p:childTnLst>
                                </p:cTn>
                              </p:par>
                              <p:par>
                                <p:cTn id="133" presetID="2" presetClass="exit" presetSubtype="4" fill="hold" grpId="2" nodeType="withEffect">
                                  <p:stCondLst>
                                    <p:cond delay="0"/>
                                  </p:stCondLst>
                                  <p:childTnLst>
                                    <p:anim calcmode="lin" valueType="num">
                                      <p:cBhvr additive="base">
                                        <p:cTn id="134" dur="3000"/>
                                        <p:tgtEl>
                                          <p:spTgt spid="3"/>
                                        </p:tgtEl>
                                        <p:attrNameLst>
                                          <p:attrName>ppt_x</p:attrName>
                                        </p:attrNameLst>
                                      </p:cBhvr>
                                      <p:tavLst>
                                        <p:tav tm="0">
                                          <p:val>
                                            <p:strVal val="ppt_x"/>
                                          </p:val>
                                        </p:tav>
                                        <p:tav tm="100000">
                                          <p:val>
                                            <p:strVal val="ppt_x"/>
                                          </p:val>
                                        </p:tav>
                                      </p:tavLst>
                                    </p:anim>
                                    <p:anim calcmode="lin" valueType="num">
                                      <p:cBhvr additive="base">
                                        <p:cTn id="135" dur="3000"/>
                                        <p:tgtEl>
                                          <p:spTgt spid="3"/>
                                        </p:tgtEl>
                                        <p:attrNameLst>
                                          <p:attrName>ppt_y</p:attrName>
                                        </p:attrNameLst>
                                      </p:cBhvr>
                                      <p:tavLst>
                                        <p:tav tm="0">
                                          <p:val>
                                            <p:strVal val="ppt_y"/>
                                          </p:val>
                                        </p:tav>
                                        <p:tav tm="100000">
                                          <p:val>
                                            <p:strVal val="1+ppt_h/2"/>
                                          </p:val>
                                        </p:tav>
                                      </p:tavLst>
                                    </p:anim>
                                    <p:set>
                                      <p:cBhvr>
                                        <p:cTn id="136" dur="1" fill="hold">
                                          <p:stCondLst>
                                            <p:cond delay="2999"/>
                                          </p:stCondLst>
                                        </p:cTn>
                                        <p:tgtEl>
                                          <p:spTgt spid="3"/>
                                        </p:tgtEl>
                                        <p:attrNameLst>
                                          <p:attrName>style.visibility</p:attrName>
                                        </p:attrNameLst>
                                      </p:cBhvr>
                                      <p:to>
                                        <p:strVal val="hidden"/>
                                      </p:to>
                                    </p:set>
                                  </p:childTnLst>
                                </p:cTn>
                              </p:par>
                              <p:par>
                                <p:cTn id="137" presetID="2" presetClass="entr" presetSubtype="1" fill="hold" grpId="0" nodeType="withEffect">
                                  <p:stCondLst>
                                    <p:cond delay="0"/>
                                  </p:stCondLst>
                                  <p:childTnLst>
                                    <p:set>
                                      <p:cBhvr>
                                        <p:cTn id="138" dur="1" fill="hold">
                                          <p:stCondLst>
                                            <p:cond delay="0"/>
                                          </p:stCondLst>
                                        </p:cTn>
                                        <p:tgtEl>
                                          <p:spTgt spid="2"/>
                                        </p:tgtEl>
                                        <p:attrNameLst>
                                          <p:attrName>style.visibility</p:attrName>
                                        </p:attrNameLst>
                                      </p:cBhvr>
                                      <p:to>
                                        <p:strVal val="visible"/>
                                      </p:to>
                                    </p:set>
                                    <p:anim calcmode="lin" valueType="num">
                                      <p:cBhvr additive="base">
                                        <p:cTn id="139" dur="3000" fill="hold"/>
                                        <p:tgtEl>
                                          <p:spTgt spid="2"/>
                                        </p:tgtEl>
                                        <p:attrNameLst>
                                          <p:attrName>ppt_x</p:attrName>
                                        </p:attrNameLst>
                                      </p:cBhvr>
                                      <p:tavLst>
                                        <p:tav tm="0">
                                          <p:val>
                                            <p:strVal val="#ppt_x"/>
                                          </p:val>
                                        </p:tav>
                                        <p:tav tm="100000">
                                          <p:val>
                                            <p:strVal val="#ppt_x"/>
                                          </p:val>
                                        </p:tav>
                                      </p:tavLst>
                                    </p:anim>
                                    <p:anim calcmode="lin" valueType="num">
                                      <p:cBhvr additive="base">
                                        <p:cTn id="140" dur="3000" fill="hold"/>
                                        <p:tgtEl>
                                          <p:spTgt spid="2"/>
                                        </p:tgtEl>
                                        <p:attrNameLst>
                                          <p:attrName>ppt_y</p:attrName>
                                        </p:attrNameLst>
                                      </p:cBhvr>
                                      <p:tavLst>
                                        <p:tav tm="0">
                                          <p:val>
                                            <p:strVal val="0-#ppt_h/2"/>
                                          </p:val>
                                        </p:tav>
                                        <p:tav tm="100000">
                                          <p:val>
                                            <p:strVal val="#ppt_y"/>
                                          </p:val>
                                        </p:tav>
                                      </p:tavLst>
                                    </p:anim>
                                  </p:childTnLst>
                                </p:cTn>
                              </p:par>
                              <p:par>
                                <p:cTn id="141" presetID="19" presetClass="entr" presetSubtype="5" fill="hold" grpId="1" nodeType="withEffect">
                                  <p:stCondLst>
                                    <p:cond delay="0"/>
                                  </p:stCondLst>
                                  <p:childTnLst>
                                    <p:set>
                                      <p:cBhvr>
                                        <p:cTn id="142" dur="1" fill="hold">
                                          <p:stCondLst>
                                            <p:cond delay="0"/>
                                          </p:stCondLst>
                                        </p:cTn>
                                        <p:tgtEl>
                                          <p:spTgt spid="2"/>
                                        </p:tgtEl>
                                        <p:attrNameLst>
                                          <p:attrName>style.visibility</p:attrName>
                                        </p:attrNameLst>
                                      </p:cBhvr>
                                      <p:to>
                                        <p:strVal val="visible"/>
                                      </p:to>
                                    </p:set>
                                    <p:anim calcmode="lin" valueType="num">
                                      <p:cBhvr>
                                        <p:cTn id="143" dur="3000" fill="hold"/>
                                        <p:tgtEl>
                                          <p:spTgt spid="2"/>
                                        </p:tgtEl>
                                        <p:attrNameLst>
                                          <p:attrName>ppt_w</p:attrName>
                                        </p:attrNameLst>
                                      </p:cBhvr>
                                      <p:tavLst>
                                        <p:tav tm="0">
                                          <p:val>
                                            <p:strVal val="#ppt_w"/>
                                          </p:val>
                                        </p:tav>
                                        <p:tav tm="100000">
                                          <p:val>
                                            <p:strVal val="#ppt_w"/>
                                          </p:val>
                                        </p:tav>
                                      </p:tavLst>
                                    </p:anim>
                                    <p:anim calcmode="lin" valueType="num">
                                      <p:cBhvr>
                                        <p:cTn id="144" dur="3000" fill="hold"/>
                                        <p:tgtEl>
                                          <p:spTgt spid="2"/>
                                        </p:tgtEl>
                                        <p:attrNameLst>
                                          <p:attrName>ppt_h</p:attrName>
                                        </p:attrNameLst>
                                      </p:cBhvr>
                                      <p:tavLst>
                                        <p:tav tm="0" fmla="#ppt_h*sin(2.5*pi*$)">
                                          <p:val>
                                            <p:fltVal val="0"/>
                                          </p:val>
                                        </p:tav>
                                        <p:tav tm="100000">
                                          <p:val>
                                            <p:fltVal val="1"/>
                                          </p:val>
                                        </p:tav>
                                      </p:tavLst>
                                    </p:anim>
                                  </p:childTnLst>
                                </p:cTn>
                              </p:par>
                              <p:par>
                                <p:cTn id="145" presetID="2" presetClass="exit" presetSubtype="4" fill="hold" grpId="2" nodeType="withEffect">
                                  <p:stCondLst>
                                    <p:cond delay="0"/>
                                  </p:stCondLst>
                                  <p:childTnLst>
                                    <p:anim calcmode="lin" valueType="num">
                                      <p:cBhvr additive="base">
                                        <p:cTn id="146" dur="3000"/>
                                        <p:tgtEl>
                                          <p:spTgt spid="2"/>
                                        </p:tgtEl>
                                        <p:attrNameLst>
                                          <p:attrName>ppt_x</p:attrName>
                                        </p:attrNameLst>
                                      </p:cBhvr>
                                      <p:tavLst>
                                        <p:tav tm="0">
                                          <p:val>
                                            <p:strVal val="ppt_x"/>
                                          </p:val>
                                        </p:tav>
                                        <p:tav tm="100000">
                                          <p:val>
                                            <p:strVal val="ppt_x"/>
                                          </p:val>
                                        </p:tav>
                                      </p:tavLst>
                                    </p:anim>
                                    <p:anim calcmode="lin" valueType="num">
                                      <p:cBhvr additive="base">
                                        <p:cTn id="147" dur="3000"/>
                                        <p:tgtEl>
                                          <p:spTgt spid="2"/>
                                        </p:tgtEl>
                                        <p:attrNameLst>
                                          <p:attrName>ppt_y</p:attrName>
                                        </p:attrNameLst>
                                      </p:cBhvr>
                                      <p:tavLst>
                                        <p:tav tm="0">
                                          <p:val>
                                            <p:strVal val="ppt_y"/>
                                          </p:val>
                                        </p:tav>
                                        <p:tav tm="100000">
                                          <p:val>
                                            <p:strVal val="1+ppt_h/2"/>
                                          </p:val>
                                        </p:tav>
                                      </p:tavLst>
                                    </p:anim>
                                    <p:set>
                                      <p:cBhvr>
                                        <p:cTn id="148" dur="1" fill="hold">
                                          <p:stCondLst>
                                            <p:cond delay="2999"/>
                                          </p:stCondLst>
                                        </p:cTn>
                                        <p:tgtEl>
                                          <p:spTgt spid="2"/>
                                        </p:tgtEl>
                                        <p:attrNameLst>
                                          <p:attrName>style.visibility</p:attrName>
                                        </p:attrNameLst>
                                      </p:cBhvr>
                                      <p:to>
                                        <p:strVal val="hidden"/>
                                      </p:to>
                                    </p:set>
                                  </p:childTnLst>
                                </p:cTn>
                              </p:par>
                              <p:par>
                                <p:cTn id="149" presetID="2" presetClass="entr" presetSubtype="2" fill="hold" grpId="0" nodeType="withEffect">
                                  <p:stCondLst>
                                    <p:cond delay="0"/>
                                  </p:stCondLst>
                                  <p:childTnLst>
                                    <p:set>
                                      <p:cBhvr>
                                        <p:cTn id="150" dur="1" fill="hold">
                                          <p:stCondLst>
                                            <p:cond delay="0"/>
                                          </p:stCondLst>
                                        </p:cTn>
                                        <p:tgtEl>
                                          <p:spTgt spid="21"/>
                                        </p:tgtEl>
                                        <p:attrNameLst>
                                          <p:attrName>style.visibility</p:attrName>
                                        </p:attrNameLst>
                                      </p:cBhvr>
                                      <p:to>
                                        <p:strVal val="visible"/>
                                      </p:to>
                                    </p:set>
                                    <p:anim calcmode="lin" valueType="num">
                                      <p:cBhvr additive="base">
                                        <p:cTn id="151" dur="3000" fill="hold"/>
                                        <p:tgtEl>
                                          <p:spTgt spid="21"/>
                                        </p:tgtEl>
                                        <p:attrNameLst>
                                          <p:attrName>ppt_x</p:attrName>
                                        </p:attrNameLst>
                                      </p:cBhvr>
                                      <p:tavLst>
                                        <p:tav tm="0">
                                          <p:val>
                                            <p:strVal val="1+#ppt_w/2"/>
                                          </p:val>
                                        </p:tav>
                                        <p:tav tm="100000">
                                          <p:val>
                                            <p:strVal val="#ppt_x"/>
                                          </p:val>
                                        </p:tav>
                                      </p:tavLst>
                                    </p:anim>
                                    <p:anim calcmode="lin" valueType="num">
                                      <p:cBhvr additive="base">
                                        <p:cTn id="152" dur="3000" fill="hold"/>
                                        <p:tgtEl>
                                          <p:spTgt spid="21"/>
                                        </p:tgtEl>
                                        <p:attrNameLst>
                                          <p:attrName>ppt_y</p:attrName>
                                        </p:attrNameLst>
                                      </p:cBhvr>
                                      <p:tavLst>
                                        <p:tav tm="0">
                                          <p:val>
                                            <p:strVal val="#ppt_y"/>
                                          </p:val>
                                        </p:tav>
                                        <p:tav tm="100000">
                                          <p:val>
                                            <p:strVal val="#ppt_y"/>
                                          </p:val>
                                        </p:tav>
                                      </p:tavLst>
                                    </p:anim>
                                  </p:childTnLst>
                                </p:cTn>
                              </p:par>
                              <p:par>
                                <p:cTn id="153" presetID="19" presetClass="entr" presetSubtype="10" fill="hold" grpId="1" nodeType="withEffect">
                                  <p:stCondLst>
                                    <p:cond delay="0"/>
                                  </p:stCondLst>
                                  <p:childTnLst>
                                    <p:set>
                                      <p:cBhvr>
                                        <p:cTn id="154" dur="1" fill="hold">
                                          <p:stCondLst>
                                            <p:cond delay="0"/>
                                          </p:stCondLst>
                                        </p:cTn>
                                        <p:tgtEl>
                                          <p:spTgt spid="21"/>
                                        </p:tgtEl>
                                        <p:attrNameLst>
                                          <p:attrName>style.visibility</p:attrName>
                                        </p:attrNameLst>
                                      </p:cBhvr>
                                      <p:to>
                                        <p:strVal val="visible"/>
                                      </p:to>
                                    </p:set>
                                    <p:anim calcmode="lin" valueType="num">
                                      <p:cBhvr>
                                        <p:cTn id="155" dur="3000" fill="hold"/>
                                        <p:tgtEl>
                                          <p:spTgt spid="21"/>
                                        </p:tgtEl>
                                        <p:attrNameLst>
                                          <p:attrName>ppt_w</p:attrName>
                                        </p:attrNameLst>
                                      </p:cBhvr>
                                      <p:tavLst>
                                        <p:tav tm="0" fmla="#ppt_w*sin(2.5*pi*$)">
                                          <p:val>
                                            <p:fltVal val="0"/>
                                          </p:val>
                                        </p:tav>
                                        <p:tav tm="100000">
                                          <p:val>
                                            <p:fltVal val="1"/>
                                          </p:val>
                                        </p:tav>
                                      </p:tavLst>
                                    </p:anim>
                                    <p:anim calcmode="lin" valueType="num">
                                      <p:cBhvr>
                                        <p:cTn id="156" dur="3000" fill="hold"/>
                                        <p:tgtEl>
                                          <p:spTgt spid="21"/>
                                        </p:tgtEl>
                                        <p:attrNameLst>
                                          <p:attrName>ppt_h</p:attrName>
                                        </p:attrNameLst>
                                      </p:cBhvr>
                                      <p:tavLst>
                                        <p:tav tm="0">
                                          <p:val>
                                            <p:strVal val="#ppt_h"/>
                                          </p:val>
                                        </p:tav>
                                        <p:tav tm="100000">
                                          <p:val>
                                            <p:strVal val="#ppt_h"/>
                                          </p:val>
                                        </p:tav>
                                      </p:tavLst>
                                    </p:anim>
                                  </p:childTnLst>
                                </p:cTn>
                              </p:par>
                              <p:par>
                                <p:cTn id="157" presetID="2" presetClass="exit" presetSubtype="8" fill="hold" grpId="2" nodeType="withEffect">
                                  <p:stCondLst>
                                    <p:cond delay="0"/>
                                  </p:stCondLst>
                                  <p:childTnLst>
                                    <p:anim calcmode="lin" valueType="num">
                                      <p:cBhvr additive="base">
                                        <p:cTn id="158" dur="3000"/>
                                        <p:tgtEl>
                                          <p:spTgt spid="21"/>
                                        </p:tgtEl>
                                        <p:attrNameLst>
                                          <p:attrName>ppt_x</p:attrName>
                                        </p:attrNameLst>
                                      </p:cBhvr>
                                      <p:tavLst>
                                        <p:tav tm="0">
                                          <p:val>
                                            <p:strVal val="ppt_x"/>
                                          </p:val>
                                        </p:tav>
                                        <p:tav tm="100000">
                                          <p:val>
                                            <p:strVal val="0-ppt_w/2"/>
                                          </p:val>
                                        </p:tav>
                                      </p:tavLst>
                                    </p:anim>
                                    <p:anim calcmode="lin" valueType="num">
                                      <p:cBhvr additive="base">
                                        <p:cTn id="159" dur="3000"/>
                                        <p:tgtEl>
                                          <p:spTgt spid="21"/>
                                        </p:tgtEl>
                                        <p:attrNameLst>
                                          <p:attrName>ppt_y</p:attrName>
                                        </p:attrNameLst>
                                      </p:cBhvr>
                                      <p:tavLst>
                                        <p:tav tm="0">
                                          <p:val>
                                            <p:strVal val="ppt_y"/>
                                          </p:val>
                                        </p:tav>
                                        <p:tav tm="100000">
                                          <p:val>
                                            <p:strVal val="ppt_y"/>
                                          </p:val>
                                        </p:tav>
                                      </p:tavLst>
                                    </p:anim>
                                    <p:set>
                                      <p:cBhvr>
                                        <p:cTn id="160" dur="1" fill="hold">
                                          <p:stCondLst>
                                            <p:cond delay="2999"/>
                                          </p:stCondLst>
                                        </p:cTn>
                                        <p:tgtEl>
                                          <p:spTgt spid="21"/>
                                        </p:tgtEl>
                                        <p:attrNameLst>
                                          <p:attrName>style.visibility</p:attrName>
                                        </p:attrNameLst>
                                      </p:cBhvr>
                                      <p:to>
                                        <p:strVal val="hidden"/>
                                      </p:to>
                                    </p:set>
                                  </p:childTnLst>
                                </p:cTn>
                              </p:par>
                              <p:par>
                                <p:cTn id="161" presetID="2" presetClass="entr" presetSubtype="2" fill="hold" grpId="0" nodeType="withEffect">
                                  <p:stCondLst>
                                    <p:cond delay="0"/>
                                  </p:stCondLst>
                                  <p:childTnLst>
                                    <p:set>
                                      <p:cBhvr>
                                        <p:cTn id="162" dur="1" fill="hold">
                                          <p:stCondLst>
                                            <p:cond delay="0"/>
                                          </p:stCondLst>
                                        </p:cTn>
                                        <p:tgtEl>
                                          <p:spTgt spid="20"/>
                                        </p:tgtEl>
                                        <p:attrNameLst>
                                          <p:attrName>style.visibility</p:attrName>
                                        </p:attrNameLst>
                                      </p:cBhvr>
                                      <p:to>
                                        <p:strVal val="visible"/>
                                      </p:to>
                                    </p:set>
                                    <p:anim calcmode="lin" valueType="num">
                                      <p:cBhvr additive="base">
                                        <p:cTn id="163" dur="3000" fill="hold"/>
                                        <p:tgtEl>
                                          <p:spTgt spid="20"/>
                                        </p:tgtEl>
                                        <p:attrNameLst>
                                          <p:attrName>ppt_x</p:attrName>
                                        </p:attrNameLst>
                                      </p:cBhvr>
                                      <p:tavLst>
                                        <p:tav tm="0">
                                          <p:val>
                                            <p:strVal val="1+#ppt_w/2"/>
                                          </p:val>
                                        </p:tav>
                                        <p:tav tm="100000">
                                          <p:val>
                                            <p:strVal val="#ppt_x"/>
                                          </p:val>
                                        </p:tav>
                                      </p:tavLst>
                                    </p:anim>
                                    <p:anim calcmode="lin" valueType="num">
                                      <p:cBhvr additive="base">
                                        <p:cTn id="164" dur="3000" fill="hold"/>
                                        <p:tgtEl>
                                          <p:spTgt spid="20"/>
                                        </p:tgtEl>
                                        <p:attrNameLst>
                                          <p:attrName>ppt_y</p:attrName>
                                        </p:attrNameLst>
                                      </p:cBhvr>
                                      <p:tavLst>
                                        <p:tav tm="0">
                                          <p:val>
                                            <p:strVal val="#ppt_y"/>
                                          </p:val>
                                        </p:tav>
                                        <p:tav tm="100000">
                                          <p:val>
                                            <p:strVal val="#ppt_y"/>
                                          </p:val>
                                        </p:tav>
                                      </p:tavLst>
                                    </p:anim>
                                  </p:childTnLst>
                                </p:cTn>
                              </p:par>
                              <p:par>
                                <p:cTn id="165" presetID="19" presetClass="entr" presetSubtype="10" fill="hold" grpId="1" nodeType="withEffect">
                                  <p:stCondLst>
                                    <p:cond delay="0"/>
                                  </p:stCondLst>
                                  <p:childTnLst>
                                    <p:set>
                                      <p:cBhvr>
                                        <p:cTn id="166" dur="1" fill="hold">
                                          <p:stCondLst>
                                            <p:cond delay="0"/>
                                          </p:stCondLst>
                                        </p:cTn>
                                        <p:tgtEl>
                                          <p:spTgt spid="20"/>
                                        </p:tgtEl>
                                        <p:attrNameLst>
                                          <p:attrName>style.visibility</p:attrName>
                                        </p:attrNameLst>
                                      </p:cBhvr>
                                      <p:to>
                                        <p:strVal val="visible"/>
                                      </p:to>
                                    </p:set>
                                    <p:anim calcmode="lin" valueType="num">
                                      <p:cBhvr>
                                        <p:cTn id="167" dur="3000" fill="hold"/>
                                        <p:tgtEl>
                                          <p:spTgt spid="20"/>
                                        </p:tgtEl>
                                        <p:attrNameLst>
                                          <p:attrName>ppt_w</p:attrName>
                                        </p:attrNameLst>
                                      </p:cBhvr>
                                      <p:tavLst>
                                        <p:tav tm="0" fmla="#ppt_w*sin(2.5*pi*$)">
                                          <p:val>
                                            <p:fltVal val="0"/>
                                          </p:val>
                                        </p:tav>
                                        <p:tav tm="100000">
                                          <p:val>
                                            <p:fltVal val="1"/>
                                          </p:val>
                                        </p:tav>
                                      </p:tavLst>
                                    </p:anim>
                                    <p:anim calcmode="lin" valueType="num">
                                      <p:cBhvr>
                                        <p:cTn id="168" dur="3000" fill="hold"/>
                                        <p:tgtEl>
                                          <p:spTgt spid="20"/>
                                        </p:tgtEl>
                                        <p:attrNameLst>
                                          <p:attrName>ppt_h</p:attrName>
                                        </p:attrNameLst>
                                      </p:cBhvr>
                                      <p:tavLst>
                                        <p:tav tm="0">
                                          <p:val>
                                            <p:strVal val="#ppt_h"/>
                                          </p:val>
                                        </p:tav>
                                        <p:tav tm="100000">
                                          <p:val>
                                            <p:strVal val="#ppt_h"/>
                                          </p:val>
                                        </p:tav>
                                      </p:tavLst>
                                    </p:anim>
                                  </p:childTnLst>
                                </p:cTn>
                              </p:par>
                              <p:par>
                                <p:cTn id="169" presetID="2" presetClass="exit" presetSubtype="8" fill="hold" grpId="2" nodeType="withEffect">
                                  <p:stCondLst>
                                    <p:cond delay="0"/>
                                  </p:stCondLst>
                                  <p:childTnLst>
                                    <p:anim calcmode="lin" valueType="num">
                                      <p:cBhvr additive="base">
                                        <p:cTn id="170" dur="3000"/>
                                        <p:tgtEl>
                                          <p:spTgt spid="20"/>
                                        </p:tgtEl>
                                        <p:attrNameLst>
                                          <p:attrName>ppt_x</p:attrName>
                                        </p:attrNameLst>
                                      </p:cBhvr>
                                      <p:tavLst>
                                        <p:tav tm="0">
                                          <p:val>
                                            <p:strVal val="ppt_x"/>
                                          </p:val>
                                        </p:tav>
                                        <p:tav tm="100000">
                                          <p:val>
                                            <p:strVal val="0-ppt_w/2"/>
                                          </p:val>
                                        </p:tav>
                                      </p:tavLst>
                                    </p:anim>
                                    <p:anim calcmode="lin" valueType="num">
                                      <p:cBhvr additive="base">
                                        <p:cTn id="171" dur="3000"/>
                                        <p:tgtEl>
                                          <p:spTgt spid="20"/>
                                        </p:tgtEl>
                                        <p:attrNameLst>
                                          <p:attrName>ppt_y</p:attrName>
                                        </p:attrNameLst>
                                      </p:cBhvr>
                                      <p:tavLst>
                                        <p:tav tm="0">
                                          <p:val>
                                            <p:strVal val="ppt_y"/>
                                          </p:val>
                                        </p:tav>
                                        <p:tav tm="100000">
                                          <p:val>
                                            <p:strVal val="ppt_y"/>
                                          </p:val>
                                        </p:tav>
                                      </p:tavLst>
                                    </p:anim>
                                    <p:set>
                                      <p:cBhvr>
                                        <p:cTn id="172" dur="1" fill="hold">
                                          <p:stCondLst>
                                            <p:cond delay="2999"/>
                                          </p:stCondLst>
                                        </p:cTn>
                                        <p:tgtEl>
                                          <p:spTgt spid="20"/>
                                        </p:tgtEl>
                                        <p:attrNameLst>
                                          <p:attrName>style.visibility</p:attrName>
                                        </p:attrNameLst>
                                      </p:cBhvr>
                                      <p:to>
                                        <p:strVal val="hidden"/>
                                      </p:to>
                                    </p:set>
                                  </p:childTnLst>
                                </p:cTn>
                              </p:par>
                              <p:par>
                                <p:cTn id="173" presetID="2" presetClass="entr" presetSubtype="2" fill="hold" grpId="0" nodeType="withEffect">
                                  <p:stCondLst>
                                    <p:cond delay="0"/>
                                  </p:stCondLst>
                                  <p:childTnLst>
                                    <p:set>
                                      <p:cBhvr>
                                        <p:cTn id="174" dur="1" fill="hold">
                                          <p:stCondLst>
                                            <p:cond delay="0"/>
                                          </p:stCondLst>
                                        </p:cTn>
                                        <p:tgtEl>
                                          <p:spTgt spid="22"/>
                                        </p:tgtEl>
                                        <p:attrNameLst>
                                          <p:attrName>style.visibility</p:attrName>
                                        </p:attrNameLst>
                                      </p:cBhvr>
                                      <p:to>
                                        <p:strVal val="visible"/>
                                      </p:to>
                                    </p:set>
                                    <p:anim calcmode="lin" valueType="num">
                                      <p:cBhvr additive="base">
                                        <p:cTn id="175" dur="3000" fill="hold"/>
                                        <p:tgtEl>
                                          <p:spTgt spid="22"/>
                                        </p:tgtEl>
                                        <p:attrNameLst>
                                          <p:attrName>ppt_x</p:attrName>
                                        </p:attrNameLst>
                                      </p:cBhvr>
                                      <p:tavLst>
                                        <p:tav tm="0">
                                          <p:val>
                                            <p:strVal val="1+#ppt_w/2"/>
                                          </p:val>
                                        </p:tav>
                                        <p:tav tm="100000">
                                          <p:val>
                                            <p:strVal val="#ppt_x"/>
                                          </p:val>
                                        </p:tav>
                                      </p:tavLst>
                                    </p:anim>
                                    <p:anim calcmode="lin" valueType="num">
                                      <p:cBhvr additive="base">
                                        <p:cTn id="176" dur="3000" fill="hold"/>
                                        <p:tgtEl>
                                          <p:spTgt spid="22"/>
                                        </p:tgtEl>
                                        <p:attrNameLst>
                                          <p:attrName>ppt_y</p:attrName>
                                        </p:attrNameLst>
                                      </p:cBhvr>
                                      <p:tavLst>
                                        <p:tav tm="0">
                                          <p:val>
                                            <p:strVal val="#ppt_y"/>
                                          </p:val>
                                        </p:tav>
                                        <p:tav tm="100000">
                                          <p:val>
                                            <p:strVal val="#ppt_y"/>
                                          </p:val>
                                        </p:tav>
                                      </p:tavLst>
                                    </p:anim>
                                  </p:childTnLst>
                                </p:cTn>
                              </p:par>
                              <p:par>
                                <p:cTn id="177" presetID="19" presetClass="entr" presetSubtype="10" fill="hold" grpId="1" nodeType="withEffect">
                                  <p:stCondLst>
                                    <p:cond delay="0"/>
                                  </p:stCondLst>
                                  <p:childTnLst>
                                    <p:set>
                                      <p:cBhvr>
                                        <p:cTn id="178" dur="1" fill="hold">
                                          <p:stCondLst>
                                            <p:cond delay="0"/>
                                          </p:stCondLst>
                                        </p:cTn>
                                        <p:tgtEl>
                                          <p:spTgt spid="22"/>
                                        </p:tgtEl>
                                        <p:attrNameLst>
                                          <p:attrName>style.visibility</p:attrName>
                                        </p:attrNameLst>
                                      </p:cBhvr>
                                      <p:to>
                                        <p:strVal val="visible"/>
                                      </p:to>
                                    </p:set>
                                    <p:anim calcmode="lin" valueType="num">
                                      <p:cBhvr>
                                        <p:cTn id="179" dur="3000" fill="hold"/>
                                        <p:tgtEl>
                                          <p:spTgt spid="22"/>
                                        </p:tgtEl>
                                        <p:attrNameLst>
                                          <p:attrName>ppt_w</p:attrName>
                                        </p:attrNameLst>
                                      </p:cBhvr>
                                      <p:tavLst>
                                        <p:tav tm="0" fmla="#ppt_w*sin(2.5*pi*$)">
                                          <p:val>
                                            <p:fltVal val="0"/>
                                          </p:val>
                                        </p:tav>
                                        <p:tav tm="100000">
                                          <p:val>
                                            <p:fltVal val="1"/>
                                          </p:val>
                                        </p:tav>
                                      </p:tavLst>
                                    </p:anim>
                                    <p:anim calcmode="lin" valueType="num">
                                      <p:cBhvr>
                                        <p:cTn id="180" dur="3000" fill="hold"/>
                                        <p:tgtEl>
                                          <p:spTgt spid="22"/>
                                        </p:tgtEl>
                                        <p:attrNameLst>
                                          <p:attrName>ppt_h</p:attrName>
                                        </p:attrNameLst>
                                      </p:cBhvr>
                                      <p:tavLst>
                                        <p:tav tm="0">
                                          <p:val>
                                            <p:strVal val="#ppt_h"/>
                                          </p:val>
                                        </p:tav>
                                        <p:tav tm="100000">
                                          <p:val>
                                            <p:strVal val="#ppt_h"/>
                                          </p:val>
                                        </p:tav>
                                      </p:tavLst>
                                    </p:anim>
                                  </p:childTnLst>
                                </p:cTn>
                              </p:par>
                              <p:par>
                                <p:cTn id="181" presetID="2" presetClass="exit" presetSubtype="8" fill="hold" grpId="2" nodeType="withEffect">
                                  <p:stCondLst>
                                    <p:cond delay="0"/>
                                  </p:stCondLst>
                                  <p:childTnLst>
                                    <p:anim calcmode="lin" valueType="num">
                                      <p:cBhvr additive="base">
                                        <p:cTn id="182" dur="3000"/>
                                        <p:tgtEl>
                                          <p:spTgt spid="22"/>
                                        </p:tgtEl>
                                        <p:attrNameLst>
                                          <p:attrName>ppt_x</p:attrName>
                                        </p:attrNameLst>
                                      </p:cBhvr>
                                      <p:tavLst>
                                        <p:tav tm="0">
                                          <p:val>
                                            <p:strVal val="ppt_x"/>
                                          </p:val>
                                        </p:tav>
                                        <p:tav tm="100000">
                                          <p:val>
                                            <p:strVal val="0-ppt_w/2"/>
                                          </p:val>
                                        </p:tav>
                                      </p:tavLst>
                                    </p:anim>
                                    <p:anim calcmode="lin" valueType="num">
                                      <p:cBhvr additive="base">
                                        <p:cTn id="183" dur="3000"/>
                                        <p:tgtEl>
                                          <p:spTgt spid="22"/>
                                        </p:tgtEl>
                                        <p:attrNameLst>
                                          <p:attrName>ppt_y</p:attrName>
                                        </p:attrNameLst>
                                      </p:cBhvr>
                                      <p:tavLst>
                                        <p:tav tm="0">
                                          <p:val>
                                            <p:strVal val="ppt_y"/>
                                          </p:val>
                                        </p:tav>
                                        <p:tav tm="100000">
                                          <p:val>
                                            <p:strVal val="ppt_y"/>
                                          </p:val>
                                        </p:tav>
                                      </p:tavLst>
                                    </p:anim>
                                    <p:set>
                                      <p:cBhvr>
                                        <p:cTn id="184" dur="1" fill="hold">
                                          <p:stCondLst>
                                            <p:cond delay="2999"/>
                                          </p:stCondLst>
                                        </p:cTn>
                                        <p:tgtEl>
                                          <p:spTgt spid="22"/>
                                        </p:tgtEl>
                                        <p:attrNameLst>
                                          <p:attrName>style.visibility</p:attrName>
                                        </p:attrNameLst>
                                      </p:cBhvr>
                                      <p:to>
                                        <p:strVal val="hidden"/>
                                      </p:to>
                                    </p:set>
                                  </p:childTnLst>
                                </p:cTn>
                              </p:par>
                              <p:par>
                                <p:cTn id="185" presetID="2" presetClass="entr" presetSubtype="2" fill="hold" grpId="0" nodeType="withEffect">
                                  <p:stCondLst>
                                    <p:cond delay="0"/>
                                  </p:stCondLst>
                                  <p:childTnLst>
                                    <p:set>
                                      <p:cBhvr>
                                        <p:cTn id="186" dur="1" fill="hold">
                                          <p:stCondLst>
                                            <p:cond delay="0"/>
                                          </p:stCondLst>
                                        </p:cTn>
                                        <p:tgtEl>
                                          <p:spTgt spid="18"/>
                                        </p:tgtEl>
                                        <p:attrNameLst>
                                          <p:attrName>style.visibility</p:attrName>
                                        </p:attrNameLst>
                                      </p:cBhvr>
                                      <p:to>
                                        <p:strVal val="visible"/>
                                      </p:to>
                                    </p:set>
                                    <p:anim calcmode="lin" valueType="num">
                                      <p:cBhvr additive="base">
                                        <p:cTn id="187" dur="3000" fill="hold"/>
                                        <p:tgtEl>
                                          <p:spTgt spid="18"/>
                                        </p:tgtEl>
                                        <p:attrNameLst>
                                          <p:attrName>ppt_x</p:attrName>
                                        </p:attrNameLst>
                                      </p:cBhvr>
                                      <p:tavLst>
                                        <p:tav tm="0">
                                          <p:val>
                                            <p:strVal val="1+#ppt_w/2"/>
                                          </p:val>
                                        </p:tav>
                                        <p:tav tm="100000">
                                          <p:val>
                                            <p:strVal val="#ppt_x"/>
                                          </p:val>
                                        </p:tav>
                                      </p:tavLst>
                                    </p:anim>
                                    <p:anim calcmode="lin" valueType="num">
                                      <p:cBhvr additive="base">
                                        <p:cTn id="188" dur="3000" fill="hold"/>
                                        <p:tgtEl>
                                          <p:spTgt spid="18"/>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18"/>
                                        </p:tgtEl>
                                        <p:attrNameLst>
                                          <p:attrName>style.visibility</p:attrName>
                                        </p:attrNameLst>
                                      </p:cBhvr>
                                      <p:to>
                                        <p:strVal val="visible"/>
                                      </p:to>
                                    </p:set>
                                    <p:anim calcmode="lin" valueType="num">
                                      <p:cBhvr>
                                        <p:cTn id="191" dur="3000" fill="hold"/>
                                        <p:tgtEl>
                                          <p:spTgt spid="18"/>
                                        </p:tgtEl>
                                        <p:attrNameLst>
                                          <p:attrName>ppt_w</p:attrName>
                                        </p:attrNameLst>
                                      </p:cBhvr>
                                      <p:tavLst>
                                        <p:tav tm="0" fmla="#ppt_w*sin(2.5*pi*$)">
                                          <p:val>
                                            <p:fltVal val="0"/>
                                          </p:val>
                                        </p:tav>
                                        <p:tav tm="100000">
                                          <p:val>
                                            <p:fltVal val="1"/>
                                          </p:val>
                                        </p:tav>
                                      </p:tavLst>
                                    </p:anim>
                                    <p:anim calcmode="lin" valueType="num">
                                      <p:cBhvr>
                                        <p:cTn id="192" dur="3000" fill="hold"/>
                                        <p:tgtEl>
                                          <p:spTgt spid="18"/>
                                        </p:tgtEl>
                                        <p:attrNameLst>
                                          <p:attrName>ppt_h</p:attrName>
                                        </p:attrNameLst>
                                      </p:cBhvr>
                                      <p:tavLst>
                                        <p:tav tm="0">
                                          <p:val>
                                            <p:strVal val="#ppt_h"/>
                                          </p:val>
                                        </p:tav>
                                        <p:tav tm="100000">
                                          <p:val>
                                            <p:strVal val="#ppt_h"/>
                                          </p:val>
                                        </p:tav>
                                      </p:tavLst>
                                    </p:anim>
                                  </p:childTnLst>
                                </p:cTn>
                              </p:par>
                              <p:par>
                                <p:cTn id="193" presetID="2" presetClass="exit" presetSubtype="8" fill="hold" grpId="2" nodeType="withEffect">
                                  <p:stCondLst>
                                    <p:cond delay="0"/>
                                  </p:stCondLst>
                                  <p:childTnLst>
                                    <p:anim calcmode="lin" valueType="num">
                                      <p:cBhvr additive="base">
                                        <p:cTn id="194" dur="3000"/>
                                        <p:tgtEl>
                                          <p:spTgt spid="18"/>
                                        </p:tgtEl>
                                        <p:attrNameLst>
                                          <p:attrName>ppt_x</p:attrName>
                                        </p:attrNameLst>
                                      </p:cBhvr>
                                      <p:tavLst>
                                        <p:tav tm="0">
                                          <p:val>
                                            <p:strVal val="ppt_x"/>
                                          </p:val>
                                        </p:tav>
                                        <p:tav tm="100000">
                                          <p:val>
                                            <p:strVal val="0-ppt_w/2"/>
                                          </p:val>
                                        </p:tav>
                                      </p:tavLst>
                                    </p:anim>
                                    <p:anim calcmode="lin" valueType="num">
                                      <p:cBhvr additive="base">
                                        <p:cTn id="195" dur="3000"/>
                                        <p:tgtEl>
                                          <p:spTgt spid="18"/>
                                        </p:tgtEl>
                                        <p:attrNameLst>
                                          <p:attrName>ppt_y</p:attrName>
                                        </p:attrNameLst>
                                      </p:cBhvr>
                                      <p:tavLst>
                                        <p:tav tm="0">
                                          <p:val>
                                            <p:strVal val="ppt_y"/>
                                          </p:val>
                                        </p:tav>
                                        <p:tav tm="100000">
                                          <p:val>
                                            <p:strVal val="ppt_y"/>
                                          </p:val>
                                        </p:tav>
                                      </p:tavLst>
                                    </p:anim>
                                    <p:set>
                                      <p:cBhvr>
                                        <p:cTn id="196" dur="1" fill="hold">
                                          <p:stCondLst>
                                            <p:cond delay="2999"/>
                                          </p:stCondLst>
                                        </p:cTn>
                                        <p:tgtEl>
                                          <p:spTgt spid="18"/>
                                        </p:tgtEl>
                                        <p:attrNameLst>
                                          <p:attrName>style.visibility</p:attrName>
                                        </p:attrNameLst>
                                      </p:cBhvr>
                                      <p:to>
                                        <p:strVal val="hidden"/>
                                      </p:to>
                                    </p:set>
                                  </p:childTnLst>
                                </p:cTn>
                              </p:par>
                              <p:par>
                                <p:cTn id="197" presetID="2" presetClass="entr" presetSubtype="2" fill="hold" grpId="0" nodeType="withEffect">
                                  <p:stCondLst>
                                    <p:cond delay="0"/>
                                  </p:stCondLst>
                                  <p:childTnLst>
                                    <p:set>
                                      <p:cBhvr>
                                        <p:cTn id="198" dur="1" fill="hold">
                                          <p:stCondLst>
                                            <p:cond delay="0"/>
                                          </p:stCondLst>
                                        </p:cTn>
                                        <p:tgtEl>
                                          <p:spTgt spid="17"/>
                                        </p:tgtEl>
                                        <p:attrNameLst>
                                          <p:attrName>style.visibility</p:attrName>
                                        </p:attrNameLst>
                                      </p:cBhvr>
                                      <p:to>
                                        <p:strVal val="visible"/>
                                      </p:to>
                                    </p:set>
                                    <p:anim calcmode="lin" valueType="num">
                                      <p:cBhvr additive="base">
                                        <p:cTn id="199" dur="3000" fill="hold"/>
                                        <p:tgtEl>
                                          <p:spTgt spid="17"/>
                                        </p:tgtEl>
                                        <p:attrNameLst>
                                          <p:attrName>ppt_x</p:attrName>
                                        </p:attrNameLst>
                                      </p:cBhvr>
                                      <p:tavLst>
                                        <p:tav tm="0">
                                          <p:val>
                                            <p:strVal val="1+#ppt_w/2"/>
                                          </p:val>
                                        </p:tav>
                                        <p:tav tm="100000">
                                          <p:val>
                                            <p:strVal val="#ppt_x"/>
                                          </p:val>
                                        </p:tav>
                                      </p:tavLst>
                                    </p:anim>
                                    <p:anim calcmode="lin" valueType="num">
                                      <p:cBhvr additive="base">
                                        <p:cTn id="200" dur="3000" fill="hold"/>
                                        <p:tgtEl>
                                          <p:spTgt spid="17"/>
                                        </p:tgtEl>
                                        <p:attrNameLst>
                                          <p:attrName>ppt_y</p:attrName>
                                        </p:attrNameLst>
                                      </p:cBhvr>
                                      <p:tavLst>
                                        <p:tav tm="0">
                                          <p:val>
                                            <p:strVal val="#ppt_y"/>
                                          </p:val>
                                        </p:tav>
                                        <p:tav tm="100000">
                                          <p:val>
                                            <p:strVal val="#ppt_y"/>
                                          </p:val>
                                        </p:tav>
                                      </p:tavLst>
                                    </p:anim>
                                  </p:childTnLst>
                                </p:cTn>
                              </p:par>
                              <p:par>
                                <p:cTn id="201" presetID="19" presetClass="entr" presetSubtype="10" fill="hold" grpId="1" nodeType="withEffect">
                                  <p:stCondLst>
                                    <p:cond delay="0"/>
                                  </p:stCondLst>
                                  <p:childTnLst>
                                    <p:set>
                                      <p:cBhvr>
                                        <p:cTn id="202" dur="1" fill="hold">
                                          <p:stCondLst>
                                            <p:cond delay="0"/>
                                          </p:stCondLst>
                                        </p:cTn>
                                        <p:tgtEl>
                                          <p:spTgt spid="17"/>
                                        </p:tgtEl>
                                        <p:attrNameLst>
                                          <p:attrName>style.visibility</p:attrName>
                                        </p:attrNameLst>
                                      </p:cBhvr>
                                      <p:to>
                                        <p:strVal val="visible"/>
                                      </p:to>
                                    </p:set>
                                    <p:anim calcmode="lin" valueType="num">
                                      <p:cBhvr>
                                        <p:cTn id="203" dur="3000" fill="hold"/>
                                        <p:tgtEl>
                                          <p:spTgt spid="17"/>
                                        </p:tgtEl>
                                        <p:attrNameLst>
                                          <p:attrName>ppt_w</p:attrName>
                                        </p:attrNameLst>
                                      </p:cBhvr>
                                      <p:tavLst>
                                        <p:tav tm="0" fmla="#ppt_w*sin(2.5*pi*$)">
                                          <p:val>
                                            <p:fltVal val="0"/>
                                          </p:val>
                                        </p:tav>
                                        <p:tav tm="100000">
                                          <p:val>
                                            <p:fltVal val="1"/>
                                          </p:val>
                                        </p:tav>
                                      </p:tavLst>
                                    </p:anim>
                                    <p:anim calcmode="lin" valueType="num">
                                      <p:cBhvr>
                                        <p:cTn id="204" dur="3000" fill="hold"/>
                                        <p:tgtEl>
                                          <p:spTgt spid="17"/>
                                        </p:tgtEl>
                                        <p:attrNameLst>
                                          <p:attrName>ppt_h</p:attrName>
                                        </p:attrNameLst>
                                      </p:cBhvr>
                                      <p:tavLst>
                                        <p:tav tm="0">
                                          <p:val>
                                            <p:strVal val="#ppt_h"/>
                                          </p:val>
                                        </p:tav>
                                        <p:tav tm="100000">
                                          <p:val>
                                            <p:strVal val="#ppt_h"/>
                                          </p:val>
                                        </p:tav>
                                      </p:tavLst>
                                    </p:anim>
                                  </p:childTnLst>
                                </p:cTn>
                              </p:par>
                              <p:par>
                                <p:cTn id="205" presetID="2" presetClass="exit" presetSubtype="8" fill="hold" grpId="2" nodeType="withEffect">
                                  <p:stCondLst>
                                    <p:cond delay="0"/>
                                  </p:stCondLst>
                                  <p:childTnLst>
                                    <p:anim calcmode="lin" valueType="num">
                                      <p:cBhvr additive="base">
                                        <p:cTn id="206" dur="3000"/>
                                        <p:tgtEl>
                                          <p:spTgt spid="17"/>
                                        </p:tgtEl>
                                        <p:attrNameLst>
                                          <p:attrName>ppt_x</p:attrName>
                                        </p:attrNameLst>
                                      </p:cBhvr>
                                      <p:tavLst>
                                        <p:tav tm="0">
                                          <p:val>
                                            <p:strVal val="ppt_x"/>
                                          </p:val>
                                        </p:tav>
                                        <p:tav tm="100000">
                                          <p:val>
                                            <p:strVal val="0-ppt_w/2"/>
                                          </p:val>
                                        </p:tav>
                                      </p:tavLst>
                                    </p:anim>
                                    <p:anim calcmode="lin" valueType="num">
                                      <p:cBhvr additive="base">
                                        <p:cTn id="207" dur="3000"/>
                                        <p:tgtEl>
                                          <p:spTgt spid="17"/>
                                        </p:tgtEl>
                                        <p:attrNameLst>
                                          <p:attrName>ppt_y</p:attrName>
                                        </p:attrNameLst>
                                      </p:cBhvr>
                                      <p:tavLst>
                                        <p:tav tm="0">
                                          <p:val>
                                            <p:strVal val="ppt_y"/>
                                          </p:val>
                                        </p:tav>
                                        <p:tav tm="100000">
                                          <p:val>
                                            <p:strVal val="ppt_y"/>
                                          </p:val>
                                        </p:tav>
                                      </p:tavLst>
                                    </p:anim>
                                    <p:set>
                                      <p:cBhvr>
                                        <p:cTn id="208" dur="1" fill="hold">
                                          <p:stCondLst>
                                            <p:cond delay="2999"/>
                                          </p:stCondLst>
                                        </p:cTn>
                                        <p:tgtEl>
                                          <p:spTgt spid="17"/>
                                        </p:tgtEl>
                                        <p:attrNameLst>
                                          <p:attrName>style.visibility</p:attrName>
                                        </p:attrNameLst>
                                      </p:cBhvr>
                                      <p:to>
                                        <p:strVal val="hidden"/>
                                      </p:to>
                                    </p:set>
                                  </p:childTnLst>
                                </p:cTn>
                              </p:par>
                              <p:par>
                                <p:cTn id="209" presetID="2" presetClass="entr" presetSubtype="2" fill="hold" grpId="0" nodeType="withEffect">
                                  <p:stCondLst>
                                    <p:cond delay="0"/>
                                  </p:stCondLst>
                                  <p:childTnLst>
                                    <p:set>
                                      <p:cBhvr>
                                        <p:cTn id="210" dur="1" fill="hold">
                                          <p:stCondLst>
                                            <p:cond delay="0"/>
                                          </p:stCondLst>
                                        </p:cTn>
                                        <p:tgtEl>
                                          <p:spTgt spid="19"/>
                                        </p:tgtEl>
                                        <p:attrNameLst>
                                          <p:attrName>style.visibility</p:attrName>
                                        </p:attrNameLst>
                                      </p:cBhvr>
                                      <p:to>
                                        <p:strVal val="visible"/>
                                      </p:to>
                                    </p:set>
                                    <p:anim calcmode="lin" valueType="num">
                                      <p:cBhvr additive="base">
                                        <p:cTn id="211" dur="3000" fill="hold"/>
                                        <p:tgtEl>
                                          <p:spTgt spid="19"/>
                                        </p:tgtEl>
                                        <p:attrNameLst>
                                          <p:attrName>ppt_x</p:attrName>
                                        </p:attrNameLst>
                                      </p:cBhvr>
                                      <p:tavLst>
                                        <p:tav tm="0">
                                          <p:val>
                                            <p:strVal val="1+#ppt_w/2"/>
                                          </p:val>
                                        </p:tav>
                                        <p:tav tm="100000">
                                          <p:val>
                                            <p:strVal val="#ppt_x"/>
                                          </p:val>
                                        </p:tav>
                                      </p:tavLst>
                                    </p:anim>
                                    <p:anim calcmode="lin" valueType="num">
                                      <p:cBhvr additive="base">
                                        <p:cTn id="212" dur="3000" fill="hold"/>
                                        <p:tgtEl>
                                          <p:spTgt spid="19"/>
                                        </p:tgtEl>
                                        <p:attrNameLst>
                                          <p:attrName>ppt_y</p:attrName>
                                        </p:attrNameLst>
                                      </p:cBhvr>
                                      <p:tavLst>
                                        <p:tav tm="0">
                                          <p:val>
                                            <p:strVal val="#ppt_y"/>
                                          </p:val>
                                        </p:tav>
                                        <p:tav tm="100000">
                                          <p:val>
                                            <p:strVal val="#ppt_y"/>
                                          </p:val>
                                        </p:tav>
                                      </p:tavLst>
                                    </p:anim>
                                  </p:childTnLst>
                                </p:cTn>
                              </p:par>
                              <p:par>
                                <p:cTn id="213" presetID="19" presetClass="entr" presetSubtype="10" fill="hold" grpId="1" nodeType="withEffect">
                                  <p:stCondLst>
                                    <p:cond delay="0"/>
                                  </p:stCondLst>
                                  <p:childTnLst>
                                    <p:set>
                                      <p:cBhvr>
                                        <p:cTn id="214" dur="1" fill="hold">
                                          <p:stCondLst>
                                            <p:cond delay="0"/>
                                          </p:stCondLst>
                                        </p:cTn>
                                        <p:tgtEl>
                                          <p:spTgt spid="19"/>
                                        </p:tgtEl>
                                        <p:attrNameLst>
                                          <p:attrName>style.visibility</p:attrName>
                                        </p:attrNameLst>
                                      </p:cBhvr>
                                      <p:to>
                                        <p:strVal val="visible"/>
                                      </p:to>
                                    </p:set>
                                    <p:anim calcmode="lin" valueType="num">
                                      <p:cBhvr>
                                        <p:cTn id="215" dur="3000" fill="hold"/>
                                        <p:tgtEl>
                                          <p:spTgt spid="19"/>
                                        </p:tgtEl>
                                        <p:attrNameLst>
                                          <p:attrName>ppt_w</p:attrName>
                                        </p:attrNameLst>
                                      </p:cBhvr>
                                      <p:tavLst>
                                        <p:tav tm="0" fmla="#ppt_w*sin(2.5*pi*$)">
                                          <p:val>
                                            <p:fltVal val="0"/>
                                          </p:val>
                                        </p:tav>
                                        <p:tav tm="100000">
                                          <p:val>
                                            <p:fltVal val="1"/>
                                          </p:val>
                                        </p:tav>
                                      </p:tavLst>
                                    </p:anim>
                                    <p:anim calcmode="lin" valueType="num">
                                      <p:cBhvr>
                                        <p:cTn id="216" dur="3000" fill="hold"/>
                                        <p:tgtEl>
                                          <p:spTgt spid="19"/>
                                        </p:tgtEl>
                                        <p:attrNameLst>
                                          <p:attrName>ppt_h</p:attrName>
                                        </p:attrNameLst>
                                      </p:cBhvr>
                                      <p:tavLst>
                                        <p:tav tm="0">
                                          <p:val>
                                            <p:strVal val="#ppt_h"/>
                                          </p:val>
                                        </p:tav>
                                        <p:tav tm="100000">
                                          <p:val>
                                            <p:strVal val="#ppt_h"/>
                                          </p:val>
                                        </p:tav>
                                      </p:tavLst>
                                    </p:anim>
                                  </p:childTnLst>
                                </p:cTn>
                              </p:par>
                              <p:par>
                                <p:cTn id="217" presetID="2" presetClass="exit" presetSubtype="8" fill="hold" grpId="2" nodeType="withEffect">
                                  <p:stCondLst>
                                    <p:cond delay="0"/>
                                  </p:stCondLst>
                                  <p:childTnLst>
                                    <p:anim calcmode="lin" valueType="num">
                                      <p:cBhvr additive="base">
                                        <p:cTn id="218" dur="3000"/>
                                        <p:tgtEl>
                                          <p:spTgt spid="19"/>
                                        </p:tgtEl>
                                        <p:attrNameLst>
                                          <p:attrName>ppt_x</p:attrName>
                                        </p:attrNameLst>
                                      </p:cBhvr>
                                      <p:tavLst>
                                        <p:tav tm="0">
                                          <p:val>
                                            <p:strVal val="ppt_x"/>
                                          </p:val>
                                        </p:tav>
                                        <p:tav tm="100000">
                                          <p:val>
                                            <p:strVal val="0-ppt_w/2"/>
                                          </p:val>
                                        </p:tav>
                                      </p:tavLst>
                                    </p:anim>
                                    <p:anim calcmode="lin" valueType="num">
                                      <p:cBhvr additive="base">
                                        <p:cTn id="219" dur="3000"/>
                                        <p:tgtEl>
                                          <p:spTgt spid="19"/>
                                        </p:tgtEl>
                                        <p:attrNameLst>
                                          <p:attrName>ppt_y</p:attrName>
                                        </p:attrNameLst>
                                      </p:cBhvr>
                                      <p:tavLst>
                                        <p:tav tm="0">
                                          <p:val>
                                            <p:strVal val="ppt_y"/>
                                          </p:val>
                                        </p:tav>
                                        <p:tav tm="100000">
                                          <p:val>
                                            <p:strVal val="ppt_y"/>
                                          </p:val>
                                        </p:tav>
                                      </p:tavLst>
                                    </p:anim>
                                    <p:set>
                                      <p:cBhvr>
                                        <p:cTn id="220" dur="1" fill="hold">
                                          <p:stCondLst>
                                            <p:cond delay="2999"/>
                                          </p:stCondLst>
                                        </p:cTn>
                                        <p:tgtEl>
                                          <p:spTgt spid="19"/>
                                        </p:tgtEl>
                                        <p:attrNameLst>
                                          <p:attrName>style.visibility</p:attrName>
                                        </p:attrNameLst>
                                      </p:cBhvr>
                                      <p:to>
                                        <p:strVal val="hidden"/>
                                      </p:to>
                                    </p:set>
                                  </p:childTnLst>
                                </p:cTn>
                              </p:par>
                              <p:par>
                                <p:cTn id="221" presetID="2" presetClass="entr" presetSubtype="4" fill="hold" grpId="0" nodeType="withEffect">
                                  <p:stCondLst>
                                    <p:cond delay="0"/>
                                  </p:stCondLst>
                                  <p:childTnLst>
                                    <p:set>
                                      <p:cBhvr>
                                        <p:cTn id="222" dur="1" fill="hold">
                                          <p:stCondLst>
                                            <p:cond delay="0"/>
                                          </p:stCondLst>
                                        </p:cTn>
                                        <p:tgtEl>
                                          <p:spTgt spid="15"/>
                                        </p:tgtEl>
                                        <p:attrNameLst>
                                          <p:attrName>style.visibility</p:attrName>
                                        </p:attrNameLst>
                                      </p:cBhvr>
                                      <p:to>
                                        <p:strVal val="visible"/>
                                      </p:to>
                                    </p:set>
                                    <p:anim calcmode="lin" valueType="num">
                                      <p:cBhvr additive="base">
                                        <p:cTn id="223" dur="3000" fill="hold"/>
                                        <p:tgtEl>
                                          <p:spTgt spid="15"/>
                                        </p:tgtEl>
                                        <p:attrNameLst>
                                          <p:attrName>ppt_x</p:attrName>
                                        </p:attrNameLst>
                                      </p:cBhvr>
                                      <p:tavLst>
                                        <p:tav tm="0">
                                          <p:val>
                                            <p:strVal val="#ppt_x"/>
                                          </p:val>
                                        </p:tav>
                                        <p:tav tm="100000">
                                          <p:val>
                                            <p:strVal val="#ppt_x"/>
                                          </p:val>
                                        </p:tav>
                                      </p:tavLst>
                                    </p:anim>
                                    <p:anim calcmode="lin" valueType="num">
                                      <p:cBhvr additive="base">
                                        <p:cTn id="224" dur="3000" fill="hold"/>
                                        <p:tgtEl>
                                          <p:spTgt spid="15"/>
                                        </p:tgtEl>
                                        <p:attrNameLst>
                                          <p:attrName>ppt_y</p:attrName>
                                        </p:attrNameLst>
                                      </p:cBhvr>
                                      <p:tavLst>
                                        <p:tav tm="0">
                                          <p:val>
                                            <p:strVal val="1+#ppt_h/2"/>
                                          </p:val>
                                        </p:tav>
                                        <p:tav tm="100000">
                                          <p:val>
                                            <p:strVal val="#ppt_y"/>
                                          </p:val>
                                        </p:tav>
                                      </p:tavLst>
                                    </p:anim>
                                  </p:childTnLst>
                                </p:cTn>
                              </p:par>
                              <p:par>
                                <p:cTn id="225" presetID="19" presetClass="entr" presetSubtype="5" fill="hold" grpId="1" nodeType="withEffect">
                                  <p:stCondLst>
                                    <p:cond delay="0"/>
                                  </p:stCondLst>
                                  <p:childTnLst>
                                    <p:set>
                                      <p:cBhvr>
                                        <p:cTn id="226" dur="1" fill="hold">
                                          <p:stCondLst>
                                            <p:cond delay="0"/>
                                          </p:stCondLst>
                                        </p:cTn>
                                        <p:tgtEl>
                                          <p:spTgt spid="15"/>
                                        </p:tgtEl>
                                        <p:attrNameLst>
                                          <p:attrName>style.visibility</p:attrName>
                                        </p:attrNameLst>
                                      </p:cBhvr>
                                      <p:to>
                                        <p:strVal val="visible"/>
                                      </p:to>
                                    </p:set>
                                    <p:anim calcmode="lin" valueType="num">
                                      <p:cBhvr>
                                        <p:cTn id="227" dur="3000" fill="hold"/>
                                        <p:tgtEl>
                                          <p:spTgt spid="15"/>
                                        </p:tgtEl>
                                        <p:attrNameLst>
                                          <p:attrName>ppt_w</p:attrName>
                                        </p:attrNameLst>
                                      </p:cBhvr>
                                      <p:tavLst>
                                        <p:tav tm="0">
                                          <p:val>
                                            <p:strVal val="#ppt_w"/>
                                          </p:val>
                                        </p:tav>
                                        <p:tav tm="100000">
                                          <p:val>
                                            <p:strVal val="#ppt_w"/>
                                          </p:val>
                                        </p:tav>
                                      </p:tavLst>
                                    </p:anim>
                                    <p:anim calcmode="lin" valueType="num">
                                      <p:cBhvr>
                                        <p:cTn id="228" dur="3000" fill="hold"/>
                                        <p:tgtEl>
                                          <p:spTgt spid="15"/>
                                        </p:tgtEl>
                                        <p:attrNameLst>
                                          <p:attrName>ppt_h</p:attrName>
                                        </p:attrNameLst>
                                      </p:cBhvr>
                                      <p:tavLst>
                                        <p:tav tm="0" fmla="#ppt_h*sin(2.5*pi*$)">
                                          <p:val>
                                            <p:fltVal val="0"/>
                                          </p:val>
                                        </p:tav>
                                        <p:tav tm="100000">
                                          <p:val>
                                            <p:fltVal val="1"/>
                                          </p:val>
                                        </p:tav>
                                      </p:tavLst>
                                    </p:anim>
                                  </p:childTnLst>
                                </p:cTn>
                              </p:par>
                              <p:par>
                                <p:cTn id="229" presetID="2" presetClass="exit" presetSubtype="1" fill="hold" grpId="2" nodeType="withEffect">
                                  <p:stCondLst>
                                    <p:cond delay="0"/>
                                  </p:stCondLst>
                                  <p:childTnLst>
                                    <p:anim calcmode="lin" valueType="num">
                                      <p:cBhvr additive="base">
                                        <p:cTn id="230" dur="3000"/>
                                        <p:tgtEl>
                                          <p:spTgt spid="15"/>
                                        </p:tgtEl>
                                        <p:attrNameLst>
                                          <p:attrName>ppt_x</p:attrName>
                                        </p:attrNameLst>
                                      </p:cBhvr>
                                      <p:tavLst>
                                        <p:tav tm="0">
                                          <p:val>
                                            <p:strVal val="ppt_x"/>
                                          </p:val>
                                        </p:tav>
                                        <p:tav tm="100000">
                                          <p:val>
                                            <p:strVal val="ppt_x"/>
                                          </p:val>
                                        </p:tav>
                                      </p:tavLst>
                                    </p:anim>
                                    <p:anim calcmode="lin" valueType="num">
                                      <p:cBhvr additive="base">
                                        <p:cTn id="231" dur="3000"/>
                                        <p:tgtEl>
                                          <p:spTgt spid="15"/>
                                        </p:tgtEl>
                                        <p:attrNameLst>
                                          <p:attrName>ppt_y</p:attrName>
                                        </p:attrNameLst>
                                      </p:cBhvr>
                                      <p:tavLst>
                                        <p:tav tm="0">
                                          <p:val>
                                            <p:strVal val="ppt_y"/>
                                          </p:val>
                                        </p:tav>
                                        <p:tav tm="100000">
                                          <p:val>
                                            <p:strVal val="0-ppt_h/2"/>
                                          </p:val>
                                        </p:tav>
                                      </p:tavLst>
                                    </p:anim>
                                    <p:set>
                                      <p:cBhvr>
                                        <p:cTn id="232" dur="1" fill="hold">
                                          <p:stCondLst>
                                            <p:cond delay="2999"/>
                                          </p:stCondLst>
                                        </p:cTn>
                                        <p:tgtEl>
                                          <p:spTgt spid="15"/>
                                        </p:tgtEl>
                                        <p:attrNameLst>
                                          <p:attrName>style.visibility</p:attrName>
                                        </p:attrNameLst>
                                      </p:cBhvr>
                                      <p:to>
                                        <p:strVal val="hidden"/>
                                      </p:to>
                                    </p:set>
                                  </p:childTnLst>
                                </p:cTn>
                              </p:par>
                              <p:par>
                                <p:cTn id="233" presetID="2" presetClass="entr" presetSubtype="4" fill="hold" grpId="0" nodeType="withEffect">
                                  <p:stCondLst>
                                    <p:cond delay="0"/>
                                  </p:stCondLst>
                                  <p:childTnLst>
                                    <p:set>
                                      <p:cBhvr>
                                        <p:cTn id="234" dur="1" fill="hold">
                                          <p:stCondLst>
                                            <p:cond delay="0"/>
                                          </p:stCondLst>
                                        </p:cTn>
                                        <p:tgtEl>
                                          <p:spTgt spid="14"/>
                                        </p:tgtEl>
                                        <p:attrNameLst>
                                          <p:attrName>style.visibility</p:attrName>
                                        </p:attrNameLst>
                                      </p:cBhvr>
                                      <p:to>
                                        <p:strVal val="visible"/>
                                      </p:to>
                                    </p:set>
                                    <p:anim calcmode="lin" valueType="num">
                                      <p:cBhvr additive="base">
                                        <p:cTn id="235" dur="3000" fill="hold"/>
                                        <p:tgtEl>
                                          <p:spTgt spid="14"/>
                                        </p:tgtEl>
                                        <p:attrNameLst>
                                          <p:attrName>ppt_x</p:attrName>
                                        </p:attrNameLst>
                                      </p:cBhvr>
                                      <p:tavLst>
                                        <p:tav tm="0">
                                          <p:val>
                                            <p:strVal val="#ppt_x"/>
                                          </p:val>
                                        </p:tav>
                                        <p:tav tm="100000">
                                          <p:val>
                                            <p:strVal val="#ppt_x"/>
                                          </p:val>
                                        </p:tav>
                                      </p:tavLst>
                                    </p:anim>
                                    <p:anim calcmode="lin" valueType="num">
                                      <p:cBhvr additive="base">
                                        <p:cTn id="236" dur="3000" fill="hold"/>
                                        <p:tgtEl>
                                          <p:spTgt spid="14"/>
                                        </p:tgtEl>
                                        <p:attrNameLst>
                                          <p:attrName>ppt_y</p:attrName>
                                        </p:attrNameLst>
                                      </p:cBhvr>
                                      <p:tavLst>
                                        <p:tav tm="0">
                                          <p:val>
                                            <p:strVal val="1+#ppt_h/2"/>
                                          </p:val>
                                        </p:tav>
                                        <p:tav tm="100000">
                                          <p:val>
                                            <p:strVal val="#ppt_y"/>
                                          </p:val>
                                        </p:tav>
                                      </p:tavLst>
                                    </p:anim>
                                  </p:childTnLst>
                                </p:cTn>
                              </p:par>
                              <p:par>
                                <p:cTn id="237" presetID="19" presetClass="entr" presetSubtype="5" fill="hold" grpId="1" nodeType="withEffect">
                                  <p:stCondLst>
                                    <p:cond delay="0"/>
                                  </p:stCondLst>
                                  <p:childTnLst>
                                    <p:set>
                                      <p:cBhvr>
                                        <p:cTn id="238" dur="1" fill="hold">
                                          <p:stCondLst>
                                            <p:cond delay="0"/>
                                          </p:stCondLst>
                                        </p:cTn>
                                        <p:tgtEl>
                                          <p:spTgt spid="14"/>
                                        </p:tgtEl>
                                        <p:attrNameLst>
                                          <p:attrName>style.visibility</p:attrName>
                                        </p:attrNameLst>
                                      </p:cBhvr>
                                      <p:to>
                                        <p:strVal val="visible"/>
                                      </p:to>
                                    </p:set>
                                    <p:anim calcmode="lin" valueType="num">
                                      <p:cBhvr>
                                        <p:cTn id="239" dur="3000" fill="hold"/>
                                        <p:tgtEl>
                                          <p:spTgt spid="14"/>
                                        </p:tgtEl>
                                        <p:attrNameLst>
                                          <p:attrName>ppt_w</p:attrName>
                                        </p:attrNameLst>
                                      </p:cBhvr>
                                      <p:tavLst>
                                        <p:tav tm="0">
                                          <p:val>
                                            <p:strVal val="#ppt_w"/>
                                          </p:val>
                                        </p:tav>
                                        <p:tav tm="100000">
                                          <p:val>
                                            <p:strVal val="#ppt_w"/>
                                          </p:val>
                                        </p:tav>
                                      </p:tavLst>
                                    </p:anim>
                                    <p:anim calcmode="lin" valueType="num">
                                      <p:cBhvr>
                                        <p:cTn id="240" dur="3000" fill="hold"/>
                                        <p:tgtEl>
                                          <p:spTgt spid="14"/>
                                        </p:tgtEl>
                                        <p:attrNameLst>
                                          <p:attrName>ppt_h</p:attrName>
                                        </p:attrNameLst>
                                      </p:cBhvr>
                                      <p:tavLst>
                                        <p:tav tm="0" fmla="#ppt_h*sin(2.5*pi*$)">
                                          <p:val>
                                            <p:fltVal val="0"/>
                                          </p:val>
                                        </p:tav>
                                        <p:tav tm="100000">
                                          <p:val>
                                            <p:fltVal val="1"/>
                                          </p:val>
                                        </p:tav>
                                      </p:tavLst>
                                    </p:anim>
                                  </p:childTnLst>
                                </p:cTn>
                              </p:par>
                              <p:par>
                                <p:cTn id="241" presetID="2" presetClass="exit" presetSubtype="1" fill="hold" grpId="2" nodeType="withEffect">
                                  <p:stCondLst>
                                    <p:cond delay="0"/>
                                  </p:stCondLst>
                                  <p:childTnLst>
                                    <p:anim calcmode="lin" valueType="num">
                                      <p:cBhvr additive="base">
                                        <p:cTn id="242" dur="3000"/>
                                        <p:tgtEl>
                                          <p:spTgt spid="14"/>
                                        </p:tgtEl>
                                        <p:attrNameLst>
                                          <p:attrName>ppt_x</p:attrName>
                                        </p:attrNameLst>
                                      </p:cBhvr>
                                      <p:tavLst>
                                        <p:tav tm="0">
                                          <p:val>
                                            <p:strVal val="ppt_x"/>
                                          </p:val>
                                        </p:tav>
                                        <p:tav tm="100000">
                                          <p:val>
                                            <p:strVal val="ppt_x"/>
                                          </p:val>
                                        </p:tav>
                                      </p:tavLst>
                                    </p:anim>
                                    <p:anim calcmode="lin" valueType="num">
                                      <p:cBhvr additive="base">
                                        <p:cTn id="243" dur="3000"/>
                                        <p:tgtEl>
                                          <p:spTgt spid="14"/>
                                        </p:tgtEl>
                                        <p:attrNameLst>
                                          <p:attrName>ppt_y</p:attrName>
                                        </p:attrNameLst>
                                      </p:cBhvr>
                                      <p:tavLst>
                                        <p:tav tm="0">
                                          <p:val>
                                            <p:strVal val="ppt_y"/>
                                          </p:val>
                                        </p:tav>
                                        <p:tav tm="100000">
                                          <p:val>
                                            <p:strVal val="0-ppt_h/2"/>
                                          </p:val>
                                        </p:tav>
                                      </p:tavLst>
                                    </p:anim>
                                    <p:set>
                                      <p:cBhvr>
                                        <p:cTn id="244" dur="1" fill="hold">
                                          <p:stCondLst>
                                            <p:cond delay="2999"/>
                                          </p:stCondLst>
                                        </p:cTn>
                                        <p:tgtEl>
                                          <p:spTgt spid="14"/>
                                        </p:tgtEl>
                                        <p:attrNameLst>
                                          <p:attrName>style.visibility</p:attrName>
                                        </p:attrNameLst>
                                      </p:cBhvr>
                                      <p:to>
                                        <p:strVal val="hidden"/>
                                      </p:to>
                                    </p:set>
                                  </p:childTnLst>
                                </p:cTn>
                              </p:par>
                              <p:par>
                                <p:cTn id="245" presetID="2" presetClass="entr" presetSubtype="4" fill="hold" grpId="0" nodeType="withEffect">
                                  <p:stCondLst>
                                    <p:cond delay="0"/>
                                  </p:stCondLst>
                                  <p:childTnLst>
                                    <p:set>
                                      <p:cBhvr>
                                        <p:cTn id="246" dur="1" fill="hold">
                                          <p:stCondLst>
                                            <p:cond delay="0"/>
                                          </p:stCondLst>
                                        </p:cTn>
                                        <p:tgtEl>
                                          <p:spTgt spid="13"/>
                                        </p:tgtEl>
                                        <p:attrNameLst>
                                          <p:attrName>style.visibility</p:attrName>
                                        </p:attrNameLst>
                                      </p:cBhvr>
                                      <p:to>
                                        <p:strVal val="visible"/>
                                      </p:to>
                                    </p:set>
                                    <p:anim calcmode="lin" valueType="num">
                                      <p:cBhvr additive="base">
                                        <p:cTn id="247" dur="3000" fill="hold"/>
                                        <p:tgtEl>
                                          <p:spTgt spid="13"/>
                                        </p:tgtEl>
                                        <p:attrNameLst>
                                          <p:attrName>ppt_x</p:attrName>
                                        </p:attrNameLst>
                                      </p:cBhvr>
                                      <p:tavLst>
                                        <p:tav tm="0">
                                          <p:val>
                                            <p:strVal val="#ppt_x"/>
                                          </p:val>
                                        </p:tav>
                                        <p:tav tm="100000">
                                          <p:val>
                                            <p:strVal val="#ppt_x"/>
                                          </p:val>
                                        </p:tav>
                                      </p:tavLst>
                                    </p:anim>
                                    <p:anim calcmode="lin" valueType="num">
                                      <p:cBhvr additive="base">
                                        <p:cTn id="248" dur="3000" fill="hold"/>
                                        <p:tgtEl>
                                          <p:spTgt spid="13"/>
                                        </p:tgtEl>
                                        <p:attrNameLst>
                                          <p:attrName>ppt_y</p:attrName>
                                        </p:attrNameLst>
                                      </p:cBhvr>
                                      <p:tavLst>
                                        <p:tav tm="0">
                                          <p:val>
                                            <p:strVal val="1+#ppt_h/2"/>
                                          </p:val>
                                        </p:tav>
                                        <p:tav tm="100000">
                                          <p:val>
                                            <p:strVal val="#ppt_y"/>
                                          </p:val>
                                        </p:tav>
                                      </p:tavLst>
                                    </p:anim>
                                  </p:childTnLst>
                                </p:cTn>
                              </p:par>
                              <p:par>
                                <p:cTn id="249" presetID="19" presetClass="entr" presetSubtype="5" fill="hold" grpId="1" nodeType="withEffect">
                                  <p:stCondLst>
                                    <p:cond delay="0"/>
                                  </p:stCondLst>
                                  <p:childTnLst>
                                    <p:set>
                                      <p:cBhvr>
                                        <p:cTn id="250" dur="1" fill="hold">
                                          <p:stCondLst>
                                            <p:cond delay="0"/>
                                          </p:stCondLst>
                                        </p:cTn>
                                        <p:tgtEl>
                                          <p:spTgt spid="13"/>
                                        </p:tgtEl>
                                        <p:attrNameLst>
                                          <p:attrName>style.visibility</p:attrName>
                                        </p:attrNameLst>
                                      </p:cBhvr>
                                      <p:to>
                                        <p:strVal val="visible"/>
                                      </p:to>
                                    </p:set>
                                    <p:anim calcmode="lin" valueType="num">
                                      <p:cBhvr>
                                        <p:cTn id="251" dur="3000" fill="hold"/>
                                        <p:tgtEl>
                                          <p:spTgt spid="13"/>
                                        </p:tgtEl>
                                        <p:attrNameLst>
                                          <p:attrName>ppt_w</p:attrName>
                                        </p:attrNameLst>
                                      </p:cBhvr>
                                      <p:tavLst>
                                        <p:tav tm="0">
                                          <p:val>
                                            <p:strVal val="#ppt_w"/>
                                          </p:val>
                                        </p:tav>
                                        <p:tav tm="100000">
                                          <p:val>
                                            <p:strVal val="#ppt_w"/>
                                          </p:val>
                                        </p:tav>
                                      </p:tavLst>
                                    </p:anim>
                                    <p:anim calcmode="lin" valueType="num">
                                      <p:cBhvr>
                                        <p:cTn id="252" dur="3000" fill="hold"/>
                                        <p:tgtEl>
                                          <p:spTgt spid="13"/>
                                        </p:tgtEl>
                                        <p:attrNameLst>
                                          <p:attrName>ppt_h</p:attrName>
                                        </p:attrNameLst>
                                      </p:cBhvr>
                                      <p:tavLst>
                                        <p:tav tm="0" fmla="#ppt_h*sin(2.5*pi*$)">
                                          <p:val>
                                            <p:fltVal val="0"/>
                                          </p:val>
                                        </p:tav>
                                        <p:tav tm="100000">
                                          <p:val>
                                            <p:fltVal val="1"/>
                                          </p:val>
                                        </p:tav>
                                      </p:tavLst>
                                    </p:anim>
                                  </p:childTnLst>
                                </p:cTn>
                              </p:par>
                              <p:par>
                                <p:cTn id="253" presetID="2" presetClass="exit" presetSubtype="1" fill="hold" grpId="2" nodeType="withEffect">
                                  <p:stCondLst>
                                    <p:cond delay="0"/>
                                  </p:stCondLst>
                                  <p:childTnLst>
                                    <p:anim calcmode="lin" valueType="num">
                                      <p:cBhvr additive="base">
                                        <p:cTn id="254" dur="3000"/>
                                        <p:tgtEl>
                                          <p:spTgt spid="13"/>
                                        </p:tgtEl>
                                        <p:attrNameLst>
                                          <p:attrName>ppt_x</p:attrName>
                                        </p:attrNameLst>
                                      </p:cBhvr>
                                      <p:tavLst>
                                        <p:tav tm="0">
                                          <p:val>
                                            <p:strVal val="ppt_x"/>
                                          </p:val>
                                        </p:tav>
                                        <p:tav tm="100000">
                                          <p:val>
                                            <p:strVal val="ppt_x"/>
                                          </p:val>
                                        </p:tav>
                                      </p:tavLst>
                                    </p:anim>
                                    <p:anim calcmode="lin" valueType="num">
                                      <p:cBhvr additive="base">
                                        <p:cTn id="255" dur="3000"/>
                                        <p:tgtEl>
                                          <p:spTgt spid="13"/>
                                        </p:tgtEl>
                                        <p:attrNameLst>
                                          <p:attrName>ppt_y</p:attrName>
                                        </p:attrNameLst>
                                      </p:cBhvr>
                                      <p:tavLst>
                                        <p:tav tm="0">
                                          <p:val>
                                            <p:strVal val="ppt_y"/>
                                          </p:val>
                                        </p:tav>
                                        <p:tav tm="100000">
                                          <p:val>
                                            <p:strVal val="0-ppt_h/2"/>
                                          </p:val>
                                        </p:tav>
                                      </p:tavLst>
                                    </p:anim>
                                    <p:set>
                                      <p:cBhvr>
                                        <p:cTn id="256" dur="1" fill="hold">
                                          <p:stCondLst>
                                            <p:cond delay="2999"/>
                                          </p:stCondLst>
                                        </p:cTn>
                                        <p:tgtEl>
                                          <p:spTgt spid="13"/>
                                        </p:tgtEl>
                                        <p:attrNameLst>
                                          <p:attrName>style.visibility</p:attrName>
                                        </p:attrNameLst>
                                      </p:cBhvr>
                                      <p:to>
                                        <p:strVal val="hidden"/>
                                      </p:to>
                                    </p:set>
                                  </p:childTnLst>
                                </p:cTn>
                              </p:par>
                              <p:par>
                                <p:cTn id="257" presetID="2" presetClass="entr" presetSubtype="4" fill="hold" grpId="0" nodeType="withEffect">
                                  <p:stCondLst>
                                    <p:cond delay="0"/>
                                  </p:stCondLst>
                                  <p:childTnLst>
                                    <p:set>
                                      <p:cBhvr>
                                        <p:cTn id="258" dur="1" fill="hold">
                                          <p:stCondLst>
                                            <p:cond delay="0"/>
                                          </p:stCondLst>
                                        </p:cTn>
                                        <p:tgtEl>
                                          <p:spTgt spid="12"/>
                                        </p:tgtEl>
                                        <p:attrNameLst>
                                          <p:attrName>style.visibility</p:attrName>
                                        </p:attrNameLst>
                                      </p:cBhvr>
                                      <p:to>
                                        <p:strVal val="visible"/>
                                      </p:to>
                                    </p:set>
                                    <p:anim calcmode="lin" valueType="num">
                                      <p:cBhvr additive="base">
                                        <p:cTn id="259" dur="3000" fill="hold"/>
                                        <p:tgtEl>
                                          <p:spTgt spid="12"/>
                                        </p:tgtEl>
                                        <p:attrNameLst>
                                          <p:attrName>ppt_x</p:attrName>
                                        </p:attrNameLst>
                                      </p:cBhvr>
                                      <p:tavLst>
                                        <p:tav tm="0">
                                          <p:val>
                                            <p:strVal val="#ppt_x"/>
                                          </p:val>
                                        </p:tav>
                                        <p:tav tm="100000">
                                          <p:val>
                                            <p:strVal val="#ppt_x"/>
                                          </p:val>
                                        </p:tav>
                                      </p:tavLst>
                                    </p:anim>
                                    <p:anim calcmode="lin" valueType="num">
                                      <p:cBhvr additive="base">
                                        <p:cTn id="260" dur="3000" fill="hold"/>
                                        <p:tgtEl>
                                          <p:spTgt spid="12"/>
                                        </p:tgtEl>
                                        <p:attrNameLst>
                                          <p:attrName>ppt_y</p:attrName>
                                        </p:attrNameLst>
                                      </p:cBhvr>
                                      <p:tavLst>
                                        <p:tav tm="0">
                                          <p:val>
                                            <p:strVal val="1+#ppt_h/2"/>
                                          </p:val>
                                        </p:tav>
                                        <p:tav tm="100000">
                                          <p:val>
                                            <p:strVal val="#ppt_y"/>
                                          </p:val>
                                        </p:tav>
                                      </p:tavLst>
                                    </p:anim>
                                  </p:childTnLst>
                                </p:cTn>
                              </p:par>
                              <p:par>
                                <p:cTn id="261" presetID="19" presetClass="entr" presetSubtype="5" fill="hold" grpId="1" nodeType="withEffect">
                                  <p:stCondLst>
                                    <p:cond delay="0"/>
                                  </p:stCondLst>
                                  <p:childTnLst>
                                    <p:set>
                                      <p:cBhvr>
                                        <p:cTn id="262" dur="1" fill="hold">
                                          <p:stCondLst>
                                            <p:cond delay="0"/>
                                          </p:stCondLst>
                                        </p:cTn>
                                        <p:tgtEl>
                                          <p:spTgt spid="12"/>
                                        </p:tgtEl>
                                        <p:attrNameLst>
                                          <p:attrName>style.visibility</p:attrName>
                                        </p:attrNameLst>
                                      </p:cBhvr>
                                      <p:to>
                                        <p:strVal val="visible"/>
                                      </p:to>
                                    </p:set>
                                    <p:anim calcmode="lin" valueType="num">
                                      <p:cBhvr>
                                        <p:cTn id="263" dur="3000" fill="hold"/>
                                        <p:tgtEl>
                                          <p:spTgt spid="12"/>
                                        </p:tgtEl>
                                        <p:attrNameLst>
                                          <p:attrName>ppt_w</p:attrName>
                                        </p:attrNameLst>
                                      </p:cBhvr>
                                      <p:tavLst>
                                        <p:tav tm="0">
                                          <p:val>
                                            <p:strVal val="#ppt_w"/>
                                          </p:val>
                                        </p:tav>
                                        <p:tav tm="100000">
                                          <p:val>
                                            <p:strVal val="#ppt_w"/>
                                          </p:val>
                                        </p:tav>
                                      </p:tavLst>
                                    </p:anim>
                                    <p:anim calcmode="lin" valueType="num">
                                      <p:cBhvr>
                                        <p:cTn id="264" dur="3000" fill="hold"/>
                                        <p:tgtEl>
                                          <p:spTgt spid="12"/>
                                        </p:tgtEl>
                                        <p:attrNameLst>
                                          <p:attrName>ppt_h</p:attrName>
                                        </p:attrNameLst>
                                      </p:cBhvr>
                                      <p:tavLst>
                                        <p:tav tm="0" fmla="#ppt_h*sin(2.5*pi*$)">
                                          <p:val>
                                            <p:fltVal val="0"/>
                                          </p:val>
                                        </p:tav>
                                        <p:tav tm="100000">
                                          <p:val>
                                            <p:fltVal val="1"/>
                                          </p:val>
                                        </p:tav>
                                      </p:tavLst>
                                    </p:anim>
                                  </p:childTnLst>
                                </p:cTn>
                              </p:par>
                              <p:par>
                                <p:cTn id="265" presetID="2" presetClass="exit" presetSubtype="1" fill="hold" grpId="2" nodeType="withEffect">
                                  <p:stCondLst>
                                    <p:cond delay="0"/>
                                  </p:stCondLst>
                                  <p:childTnLst>
                                    <p:anim calcmode="lin" valueType="num">
                                      <p:cBhvr additive="base">
                                        <p:cTn id="266" dur="3000"/>
                                        <p:tgtEl>
                                          <p:spTgt spid="12"/>
                                        </p:tgtEl>
                                        <p:attrNameLst>
                                          <p:attrName>ppt_x</p:attrName>
                                        </p:attrNameLst>
                                      </p:cBhvr>
                                      <p:tavLst>
                                        <p:tav tm="0">
                                          <p:val>
                                            <p:strVal val="ppt_x"/>
                                          </p:val>
                                        </p:tav>
                                        <p:tav tm="100000">
                                          <p:val>
                                            <p:strVal val="ppt_x"/>
                                          </p:val>
                                        </p:tav>
                                      </p:tavLst>
                                    </p:anim>
                                    <p:anim calcmode="lin" valueType="num">
                                      <p:cBhvr additive="base">
                                        <p:cTn id="267" dur="3000"/>
                                        <p:tgtEl>
                                          <p:spTgt spid="12"/>
                                        </p:tgtEl>
                                        <p:attrNameLst>
                                          <p:attrName>ppt_y</p:attrName>
                                        </p:attrNameLst>
                                      </p:cBhvr>
                                      <p:tavLst>
                                        <p:tav tm="0">
                                          <p:val>
                                            <p:strVal val="ppt_y"/>
                                          </p:val>
                                        </p:tav>
                                        <p:tav tm="100000">
                                          <p:val>
                                            <p:strVal val="0-ppt_h/2"/>
                                          </p:val>
                                        </p:tav>
                                      </p:tavLst>
                                    </p:anim>
                                    <p:set>
                                      <p:cBhvr>
                                        <p:cTn id="268" dur="1" fill="hold">
                                          <p:stCondLst>
                                            <p:cond delay="2999"/>
                                          </p:stCondLst>
                                        </p:cTn>
                                        <p:tgtEl>
                                          <p:spTgt spid="12"/>
                                        </p:tgtEl>
                                        <p:attrNameLst>
                                          <p:attrName>style.visibility</p:attrName>
                                        </p:attrNameLst>
                                      </p:cBhvr>
                                      <p:to>
                                        <p:strVal val="hidden"/>
                                      </p:to>
                                    </p:set>
                                  </p:childTnLst>
                                </p:cTn>
                              </p:par>
                              <p:par>
                                <p:cTn id="269" presetID="2" presetClass="entr" presetSubtype="4" fill="hold" grpId="0" nodeType="withEffect">
                                  <p:stCondLst>
                                    <p:cond delay="0"/>
                                  </p:stCondLst>
                                  <p:childTnLst>
                                    <p:set>
                                      <p:cBhvr>
                                        <p:cTn id="270" dur="1" fill="hold">
                                          <p:stCondLst>
                                            <p:cond delay="0"/>
                                          </p:stCondLst>
                                        </p:cTn>
                                        <p:tgtEl>
                                          <p:spTgt spid="10"/>
                                        </p:tgtEl>
                                        <p:attrNameLst>
                                          <p:attrName>style.visibility</p:attrName>
                                        </p:attrNameLst>
                                      </p:cBhvr>
                                      <p:to>
                                        <p:strVal val="visible"/>
                                      </p:to>
                                    </p:set>
                                    <p:anim calcmode="lin" valueType="num">
                                      <p:cBhvr additive="base">
                                        <p:cTn id="271" dur="3000" fill="hold"/>
                                        <p:tgtEl>
                                          <p:spTgt spid="10"/>
                                        </p:tgtEl>
                                        <p:attrNameLst>
                                          <p:attrName>ppt_x</p:attrName>
                                        </p:attrNameLst>
                                      </p:cBhvr>
                                      <p:tavLst>
                                        <p:tav tm="0">
                                          <p:val>
                                            <p:strVal val="#ppt_x"/>
                                          </p:val>
                                        </p:tav>
                                        <p:tav tm="100000">
                                          <p:val>
                                            <p:strVal val="#ppt_x"/>
                                          </p:val>
                                        </p:tav>
                                      </p:tavLst>
                                    </p:anim>
                                    <p:anim calcmode="lin" valueType="num">
                                      <p:cBhvr additive="base">
                                        <p:cTn id="272" dur="3000" fill="hold"/>
                                        <p:tgtEl>
                                          <p:spTgt spid="10"/>
                                        </p:tgtEl>
                                        <p:attrNameLst>
                                          <p:attrName>ppt_y</p:attrName>
                                        </p:attrNameLst>
                                      </p:cBhvr>
                                      <p:tavLst>
                                        <p:tav tm="0">
                                          <p:val>
                                            <p:strVal val="1+#ppt_h/2"/>
                                          </p:val>
                                        </p:tav>
                                        <p:tav tm="100000">
                                          <p:val>
                                            <p:strVal val="#ppt_y"/>
                                          </p:val>
                                        </p:tav>
                                      </p:tavLst>
                                    </p:anim>
                                  </p:childTnLst>
                                </p:cTn>
                              </p:par>
                              <p:par>
                                <p:cTn id="273" presetID="19" presetClass="entr" presetSubtype="5" fill="hold" grpId="1" nodeType="withEffect">
                                  <p:stCondLst>
                                    <p:cond delay="0"/>
                                  </p:stCondLst>
                                  <p:childTnLst>
                                    <p:set>
                                      <p:cBhvr>
                                        <p:cTn id="274" dur="1" fill="hold">
                                          <p:stCondLst>
                                            <p:cond delay="0"/>
                                          </p:stCondLst>
                                        </p:cTn>
                                        <p:tgtEl>
                                          <p:spTgt spid="10"/>
                                        </p:tgtEl>
                                        <p:attrNameLst>
                                          <p:attrName>style.visibility</p:attrName>
                                        </p:attrNameLst>
                                      </p:cBhvr>
                                      <p:to>
                                        <p:strVal val="visible"/>
                                      </p:to>
                                    </p:set>
                                    <p:anim calcmode="lin" valueType="num">
                                      <p:cBhvr>
                                        <p:cTn id="275" dur="3000" fill="hold"/>
                                        <p:tgtEl>
                                          <p:spTgt spid="10"/>
                                        </p:tgtEl>
                                        <p:attrNameLst>
                                          <p:attrName>ppt_w</p:attrName>
                                        </p:attrNameLst>
                                      </p:cBhvr>
                                      <p:tavLst>
                                        <p:tav tm="0">
                                          <p:val>
                                            <p:strVal val="#ppt_w"/>
                                          </p:val>
                                        </p:tav>
                                        <p:tav tm="100000">
                                          <p:val>
                                            <p:strVal val="#ppt_w"/>
                                          </p:val>
                                        </p:tav>
                                      </p:tavLst>
                                    </p:anim>
                                    <p:anim calcmode="lin" valueType="num">
                                      <p:cBhvr>
                                        <p:cTn id="276" dur="3000" fill="hold"/>
                                        <p:tgtEl>
                                          <p:spTgt spid="10"/>
                                        </p:tgtEl>
                                        <p:attrNameLst>
                                          <p:attrName>ppt_h</p:attrName>
                                        </p:attrNameLst>
                                      </p:cBhvr>
                                      <p:tavLst>
                                        <p:tav tm="0" fmla="#ppt_h*sin(2.5*pi*$)">
                                          <p:val>
                                            <p:fltVal val="0"/>
                                          </p:val>
                                        </p:tav>
                                        <p:tav tm="100000">
                                          <p:val>
                                            <p:fltVal val="1"/>
                                          </p:val>
                                        </p:tav>
                                      </p:tavLst>
                                    </p:anim>
                                  </p:childTnLst>
                                </p:cTn>
                              </p:par>
                              <p:par>
                                <p:cTn id="277" presetID="2" presetClass="exit" presetSubtype="1" fill="hold" grpId="2" nodeType="withEffect">
                                  <p:stCondLst>
                                    <p:cond delay="0"/>
                                  </p:stCondLst>
                                  <p:childTnLst>
                                    <p:anim calcmode="lin" valueType="num">
                                      <p:cBhvr additive="base">
                                        <p:cTn id="278" dur="3000"/>
                                        <p:tgtEl>
                                          <p:spTgt spid="10"/>
                                        </p:tgtEl>
                                        <p:attrNameLst>
                                          <p:attrName>ppt_x</p:attrName>
                                        </p:attrNameLst>
                                      </p:cBhvr>
                                      <p:tavLst>
                                        <p:tav tm="0">
                                          <p:val>
                                            <p:strVal val="ppt_x"/>
                                          </p:val>
                                        </p:tav>
                                        <p:tav tm="100000">
                                          <p:val>
                                            <p:strVal val="ppt_x"/>
                                          </p:val>
                                        </p:tav>
                                      </p:tavLst>
                                    </p:anim>
                                    <p:anim calcmode="lin" valueType="num">
                                      <p:cBhvr additive="base">
                                        <p:cTn id="279" dur="3000"/>
                                        <p:tgtEl>
                                          <p:spTgt spid="10"/>
                                        </p:tgtEl>
                                        <p:attrNameLst>
                                          <p:attrName>ppt_y</p:attrName>
                                        </p:attrNameLst>
                                      </p:cBhvr>
                                      <p:tavLst>
                                        <p:tav tm="0">
                                          <p:val>
                                            <p:strVal val="ppt_y"/>
                                          </p:val>
                                        </p:tav>
                                        <p:tav tm="100000">
                                          <p:val>
                                            <p:strVal val="0-ppt_h/2"/>
                                          </p:val>
                                        </p:tav>
                                      </p:tavLst>
                                    </p:anim>
                                    <p:set>
                                      <p:cBhvr>
                                        <p:cTn id="280" dur="1" fill="hold">
                                          <p:stCondLst>
                                            <p:cond delay="2999"/>
                                          </p:stCondLst>
                                        </p:cTn>
                                        <p:tgtEl>
                                          <p:spTgt spid="10"/>
                                        </p:tgtEl>
                                        <p:attrNameLst>
                                          <p:attrName>style.visibility</p:attrName>
                                        </p:attrNameLst>
                                      </p:cBhvr>
                                      <p:to>
                                        <p:strVal val="hidden"/>
                                      </p:to>
                                    </p:set>
                                  </p:childTnLst>
                                </p:cTn>
                              </p:par>
                              <p:par>
                                <p:cTn id="281" presetID="2" presetClass="entr" presetSubtype="4" fill="hold" grpId="0" nodeType="withEffect">
                                  <p:stCondLst>
                                    <p:cond delay="0"/>
                                  </p:stCondLst>
                                  <p:childTnLst>
                                    <p:set>
                                      <p:cBhvr>
                                        <p:cTn id="282" dur="1" fill="hold">
                                          <p:stCondLst>
                                            <p:cond delay="0"/>
                                          </p:stCondLst>
                                        </p:cTn>
                                        <p:tgtEl>
                                          <p:spTgt spid="11"/>
                                        </p:tgtEl>
                                        <p:attrNameLst>
                                          <p:attrName>style.visibility</p:attrName>
                                        </p:attrNameLst>
                                      </p:cBhvr>
                                      <p:to>
                                        <p:strVal val="visible"/>
                                      </p:to>
                                    </p:set>
                                    <p:anim calcmode="lin" valueType="num">
                                      <p:cBhvr additive="base">
                                        <p:cTn id="283" dur="3000" fill="hold"/>
                                        <p:tgtEl>
                                          <p:spTgt spid="11"/>
                                        </p:tgtEl>
                                        <p:attrNameLst>
                                          <p:attrName>ppt_x</p:attrName>
                                        </p:attrNameLst>
                                      </p:cBhvr>
                                      <p:tavLst>
                                        <p:tav tm="0">
                                          <p:val>
                                            <p:strVal val="#ppt_x"/>
                                          </p:val>
                                        </p:tav>
                                        <p:tav tm="100000">
                                          <p:val>
                                            <p:strVal val="#ppt_x"/>
                                          </p:val>
                                        </p:tav>
                                      </p:tavLst>
                                    </p:anim>
                                    <p:anim calcmode="lin" valueType="num">
                                      <p:cBhvr additive="base">
                                        <p:cTn id="284" dur="3000" fill="hold"/>
                                        <p:tgtEl>
                                          <p:spTgt spid="11"/>
                                        </p:tgtEl>
                                        <p:attrNameLst>
                                          <p:attrName>ppt_y</p:attrName>
                                        </p:attrNameLst>
                                      </p:cBhvr>
                                      <p:tavLst>
                                        <p:tav tm="0">
                                          <p:val>
                                            <p:strVal val="1+#ppt_h/2"/>
                                          </p:val>
                                        </p:tav>
                                        <p:tav tm="100000">
                                          <p:val>
                                            <p:strVal val="#ppt_y"/>
                                          </p:val>
                                        </p:tav>
                                      </p:tavLst>
                                    </p:anim>
                                  </p:childTnLst>
                                </p:cTn>
                              </p:par>
                              <p:par>
                                <p:cTn id="285" presetID="19" presetClass="entr" presetSubtype="5" fill="hold" grpId="1" nodeType="withEffect">
                                  <p:stCondLst>
                                    <p:cond delay="0"/>
                                  </p:stCondLst>
                                  <p:childTnLst>
                                    <p:set>
                                      <p:cBhvr>
                                        <p:cTn id="286" dur="1" fill="hold">
                                          <p:stCondLst>
                                            <p:cond delay="0"/>
                                          </p:stCondLst>
                                        </p:cTn>
                                        <p:tgtEl>
                                          <p:spTgt spid="11"/>
                                        </p:tgtEl>
                                        <p:attrNameLst>
                                          <p:attrName>style.visibility</p:attrName>
                                        </p:attrNameLst>
                                      </p:cBhvr>
                                      <p:to>
                                        <p:strVal val="visible"/>
                                      </p:to>
                                    </p:set>
                                    <p:anim calcmode="lin" valueType="num">
                                      <p:cBhvr>
                                        <p:cTn id="287" dur="3000" fill="hold"/>
                                        <p:tgtEl>
                                          <p:spTgt spid="11"/>
                                        </p:tgtEl>
                                        <p:attrNameLst>
                                          <p:attrName>ppt_w</p:attrName>
                                        </p:attrNameLst>
                                      </p:cBhvr>
                                      <p:tavLst>
                                        <p:tav tm="0">
                                          <p:val>
                                            <p:strVal val="#ppt_w"/>
                                          </p:val>
                                        </p:tav>
                                        <p:tav tm="100000">
                                          <p:val>
                                            <p:strVal val="#ppt_w"/>
                                          </p:val>
                                        </p:tav>
                                      </p:tavLst>
                                    </p:anim>
                                    <p:anim calcmode="lin" valueType="num">
                                      <p:cBhvr>
                                        <p:cTn id="288" dur="3000" fill="hold"/>
                                        <p:tgtEl>
                                          <p:spTgt spid="11"/>
                                        </p:tgtEl>
                                        <p:attrNameLst>
                                          <p:attrName>ppt_h</p:attrName>
                                        </p:attrNameLst>
                                      </p:cBhvr>
                                      <p:tavLst>
                                        <p:tav tm="0" fmla="#ppt_h*sin(2.5*pi*$)">
                                          <p:val>
                                            <p:fltVal val="0"/>
                                          </p:val>
                                        </p:tav>
                                        <p:tav tm="100000">
                                          <p:val>
                                            <p:fltVal val="1"/>
                                          </p:val>
                                        </p:tav>
                                      </p:tavLst>
                                    </p:anim>
                                  </p:childTnLst>
                                </p:cTn>
                              </p:par>
                              <p:par>
                                <p:cTn id="289" presetID="2" presetClass="exit" presetSubtype="1" fill="hold" grpId="2" nodeType="withEffect">
                                  <p:stCondLst>
                                    <p:cond delay="0"/>
                                  </p:stCondLst>
                                  <p:childTnLst>
                                    <p:anim calcmode="lin" valueType="num">
                                      <p:cBhvr additive="base">
                                        <p:cTn id="290" dur="3000"/>
                                        <p:tgtEl>
                                          <p:spTgt spid="11"/>
                                        </p:tgtEl>
                                        <p:attrNameLst>
                                          <p:attrName>ppt_x</p:attrName>
                                        </p:attrNameLst>
                                      </p:cBhvr>
                                      <p:tavLst>
                                        <p:tav tm="0">
                                          <p:val>
                                            <p:strVal val="ppt_x"/>
                                          </p:val>
                                        </p:tav>
                                        <p:tav tm="100000">
                                          <p:val>
                                            <p:strVal val="ppt_x"/>
                                          </p:val>
                                        </p:tav>
                                      </p:tavLst>
                                    </p:anim>
                                    <p:anim calcmode="lin" valueType="num">
                                      <p:cBhvr additive="base">
                                        <p:cTn id="291" dur="3000"/>
                                        <p:tgtEl>
                                          <p:spTgt spid="11"/>
                                        </p:tgtEl>
                                        <p:attrNameLst>
                                          <p:attrName>ppt_y</p:attrName>
                                        </p:attrNameLst>
                                      </p:cBhvr>
                                      <p:tavLst>
                                        <p:tav tm="0">
                                          <p:val>
                                            <p:strVal val="ppt_y"/>
                                          </p:val>
                                        </p:tav>
                                        <p:tav tm="100000">
                                          <p:val>
                                            <p:strVal val="0-ppt_h/2"/>
                                          </p:val>
                                        </p:tav>
                                      </p:tavLst>
                                    </p:anim>
                                    <p:set>
                                      <p:cBhvr>
                                        <p:cTn id="292" dur="1" fill="hold">
                                          <p:stCondLst>
                                            <p:cond delay="2999"/>
                                          </p:stCondLst>
                                        </p:cTn>
                                        <p:tgtEl>
                                          <p:spTgt spid="11"/>
                                        </p:tgtEl>
                                        <p:attrNameLst>
                                          <p:attrName>style.visibility</p:attrName>
                                        </p:attrNameLst>
                                      </p:cBhvr>
                                      <p:to>
                                        <p:strVal val="hidden"/>
                                      </p:to>
                                    </p:set>
                                  </p:childTnLst>
                                </p:cTn>
                              </p:par>
                              <p:par>
                                <p:cTn id="293" presetID="23" presetClass="entr" presetSubtype="272" fill="hold" nodeType="withEffect">
                                  <p:stCondLst>
                                    <p:cond delay="0"/>
                                  </p:stCondLst>
                                  <p:childTnLst>
                                    <p:set>
                                      <p:cBhvr>
                                        <p:cTn id="294" dur="1" fill="hold">
                                          <p:stCondLst>
                                            <p:cond delay="0"/>
                                          </p:stCondLst>
                                        </p:cTn>
                                        <p:tgtEl>
                                          <p:spTgt spid="32"/>
                                        </p:tgtEl>
                                        <p:attrNameLst>
                                          <p:attrName>style.visibility</p:attrName>
                                        </p:attrNameLst>
                                      </p:cBhvr>
                                      <p:to>
                                        <p:strVal val="visible"/>
                                      </p:to>
                                    </p:set>
                                    <p:anim calcmode="lin" valueType="num">
                                      <p:cBhvr>
                                        <p:cTn id="295" dur="3000" fill="hold"/>
                                        <p:tgtEl>
                                          <p:spTgt spid="32"/>
                                        </p:tgtEl>
                                        <p:attrNameLst>
                                          <p:attrName>ppt_w</p:attrName>
                                        </p:attrNameLst>
                                      </p:cBhvr>
                                      <p:tavLst>
                                        <p:tav tm="0">
                                          <p:val>
                                            <p:strVal val="2/3*#ppt_w"/>
                                          </p:val>
                                        </p:tav>
                                        <p:tav tm="100000">
                                          <p:val>
                                            <p:strVal val="#ppt_w"/>
                                          </p:val>
                                        </p:tav>
                                      </p:tavLst>
                                    </p:anim>
                                    <p:anim calcmode="lin" valueType="num">
                                      <p:cBhvr>
                                        <p:cTn id="296" dur="3000" fill="hold"/>
                                        <p:tgtEl>
                                          <p:spTgt spid="32"/>
                                        </p:tgtEl>
                                        <p:attrNameLst>
                                          <p:attrName>ppt_h</p:attrName>
                                        </p:attrNameLst>
                                      </p:cBhvr>
                                      <p:tavLst>
                                        <p:tav tm="0">
                                          <p:val>
                                            <p:strVal val="2/3*#ppt_h"/>
                                          </p:val>
                                        </p:tav>
                                        <p:tav tm="100000">
                                          <p:val>
                                            <p:strVal val="#ppt_h"/>
                                          </p:val>
                                        </p:tav>
                                      </p:tavLst>
                                    </p:anim>
                                  </p:childTnLst>
                                </p:cTn>
                              </p:par>
                              <p:par>
                                <p:cTn id="297" presetID="4" presetClass="entr" presetSubtype="32" fill="hold" nodeType="withEffect">
                                  <p:stCondLst>
                                    <p:cond delay="0"/>
                                  </p:stCondLst>
                                  <p:childTnLst>
                                    <p:set>
                                      <p:cBhvr>
                                        <p:cTn id="298" dur="1" fill="hold">
                                          <p:stCondLst>
                                            <p:cond delay="0"/>
                                          </p:stCondLst>
                                        </p:cTn>
                                        <p:tgtEl>
                                          <p:spTgt spid="32"/>
                                        </p:tgtEl>
                                        <p:attrNameLst>
                                          <p:attrName>style.visibility</p:attrName>
                                        </p:attrNameLst>
                                      </p:cBhvr>
                                      <p:to>
                                        <p:strVal val="visible"/>
                                      </p:to>
                                    </p:set>
                                    <p:animEffect transition="in" filter="box(out)">
                                      <p:cBhvr>
                                        <p:cTn id="299" dur="3000"/>
                                        <p:tgtEl>
                                          <p:spTgt spid="32"/>
                                        </p:tgtEl>
                                      </p:cBhvr>
                                    </p:animEffect>
                                  </p:childTnLst>
                                </p:cTn>
                              </p:par>
                              <p:par>
                                <p:cTn id="300" presetID="9" presetClass="emph" presetSubtype="0" grpId="0" nodeType="withEffect">
                                  <p:stCondLst>
                                    <p:cond delay="0"/>
                                  </p:stCondLst>
                                  <p:childTnLst>
                                    <p:set>
                                      <p:cBhvr rctx="PPT">
                                        <p:cTn id="301" dur="indefinite"/>
                                        <p:tgtEl>
                                          <p:spTgt spid="38"/>
                                        </p:tgtEl>
                                        <p:attrNameLst>
                                          <p:attrName>style.opacity</p:attrName>
                                        </p:attrNameLst>
                                      </p:cBhvr>
                                      <p:to>
                                        <p:strVal val="0"/>
                                      </p:to>
                                    </p:set>
                                    <p:animEffect filter="image" prLst="opacity: 0">
                                      <p:cBhvr rctx="IE">
                                        <p:cTn id="302" dur="indefinite"/>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8"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35707" y="0"/>
            <a:ext cx="9144000" cy="5143500"/>
          </a:xfrm>
          <a:prstGeom prst="rect">
            <a:avLst/>
          </a:prstGeom>
        </p:spPr>
      </p:pic>
      <p:sp>
        <p:nvSpPr>
          <p:cNvPr id="6" name="5 Rectángulo"/>
          <p:cNvSpPr/>
          <p:nvPr/>
        </p:nvSpPr>
        <p:spPr>
          <a:xfrm>
            <a:off x="2771800" y="627534"/>
            <a:ext cx="5328592" cy="2677656"/>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1400" dirty="0" smtClean="0">
                <a:solidFill>
                  <a:schemeClr val="bg1"/>
                </a:solidFill>
                <a:latin typeface="Hobo Std" pitchFamily="34" charset="0"/>
              </a:rPr>
              <a:t> </a:t>
            </a:r>
            <a:r>
              <a:rPr lang="es-ES" sz="1400" dirty="0">
                <a:solidFill>
                  <a:schemeClr val="bg1"/>
                </a:solidFill>
                <a:latin typeface="Hobo Std" pitchFamily="34" charset="0"/>
              </a:rPr>
              <a:t>Mejora la salud cardiovascular.</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Consumir sandía en grandes cantidades, según muchas investigaciones, correlaciona positivamente con la mejora de la función cardiovascular, ya que incrementa el flujo sanguíneo a través de la vasodilatación.</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Un estudio llevado a cabo por la American </a:t>
            </a:r>
            <a:r>
              <a:rPr lang="es-ES" sz="1400" dirty="0" err="1">
                <a:solidFill>
                  <a:schemeClr val="bg1"/>
                </a:solidFill>
                <a:latin typeface="Hobo Std" pitchFamily="34" charset="0"/>
              </a:rPr>
              <a:t>Journal</a:t>
            </a:r>
            <a:r>
              <a:rPr lang="es-ES" sz="1400" dirty="0">
                <a:solidFill>
                  <a:schemeClr val="bg1"/>
                </a:solidFill>
                <a:latin typeface="Hobo Std" pitchFamily="34" charset="0"/>
              </a:rPr>
              <a:t> of </a:t>
            </a:r>
            <a:r>
              <a:rPr lang="es-ES" sz="1400" dirty="0" err="1">
                <a:solidFill>
                  <a:schemeClr val="bg1"/>
                </a:solidFill>
                <a:latin typeface="Hobo Std" pitchFamily="34" charset="0"/>
              </a:rPr>
              <a:t>Hypertension</a:t>
            </a:r>
            <a:r>
              <a:rPr lang="es-ES" sz="1400" dirty="0">
                <a:solidFill>
                  <a:schemeClr val="bg1"/>
                </a:solidFill>
                <a:latin typeface="Hobo Std" pitchFamily="34" charset="0"/>
              </a:rPr>
              <a:t> encontró que la suplementación de extracto de sandía reduce la presión arterial de tobillo, la presión arterial braquial y la presión de la carótida en los adultos obesos de mediana edad con hipertensión leve. </a:t>
            </a:r>
            <a:endParaRPr lang="es-ES" dirty="0">
              <a:solidFill>
                <a:schemeClr val="bg1"/>
              </a:solidFill>
              <a:latin typeface="Hobo Std" pitchFamily="34" charset="0"/>
            </a:endParaRPr>
          </a:p>
        </p:txBody>
      </p:sp>
      <p:pic>
        <p:nvPicPr>
          <p:cNvPr id="5"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00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499992" y="3075806"/>
            <a:ext cx="1765176" cy="1830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91966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500"/>
                                        <p:tgtEl>
                                          <p:spTgt spid="6"/>
                                        </p:tgtEl>
                                      </p:cBhvr>
                                    </p:animEffect>
                                    <p:anim calcmode="lin" valueType="num">
                                      <p:cBhvr>
                                        <p:cTn id="8" dur="1500" fill="hold"/>
                                        <p:tgtEl>
                                          <p:spTgt spid="6"/>
                                        </p:tgtEl>
                                        <p:attrNameLst>
                                          <p:attrName>ppt_x</p:attrName>
                                        </p:attrNameLst>
                                      </p:cBhvr>
                                      <p:tavLst>
                                        <p:tav tm="0">
                                          <p:val>
                                            <p:strVal val="#ppt_x"/>
                                          </p:val>
                                        </p:tav>
                                        <p:tav tm="100000">
                                          <p:val>
                                            <p:strVal val="#ppt_x"/>
                                          </p:val>
                                        </p:tav>
                                      </p:tavLst>
                                    </p:anim>
                                    <p:anim calcmode="lin" valueType="num">
                                      <p:cBhvr>
                                        <p:cTn id="9" dur="15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 name="59 Grupo"/>
          <p:cNvGrpSpPr/>
          <p:nvPr/>
        </p:nvGrpSpPr>
        <p:grpSpPr>
          <a:xfrm>
            <a:off x="0" y="0"/>
            <a:ext cx="9144000" cy="5143500"/>
            <a:chOff x="0" y="0"/>
            <a:chExt cx="9144000" cy="5143500"/>
          </a:xfrm>
        </p:grpSpPr>
        <p:sp>
          <p:nvSpPr>
            <p:cNvPr id="61" name="60 Rectángulo"/>
            <p:cNvSpPr/>
            <p:nvPr/>
          </p:nvSpPr>
          <p:spPr>
            <a:xfrm rot="10800000">
              <a:off x="0" y="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a:off x="4572000" y="257175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0800000" flipH="1">
              <a:off x="4572000" y="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flipH="1">
              <a:off x="0" y="257175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1" name="40 Imagen" descr="Diapositiva24"/>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grpSp>
        <p:nvGrpSpPr>
          <p:cNvPr id="29" name="28 Grupo"/>
          <p:cNvGrpSpPr/>
          <p:nvPr/>
        </p:nvGrpSpPr>
        <p:grpSpPr>
          <a:xfrm rot="8975283">
            <a:off x="5641979" y="2061025"/>
            <a:ext cx="3505888" cy="1481850"/>
            <a:chOff x="539552" y="339502"/>
            <a:chExt cx="7507116" cy="2109018"/>
          </a:xfrm>
          <a:scene3d>
            <a:camera prst="orthographicFront"/>
            <a:lightRig rig="chilly" dir="t"/>
          </a:scene3d>
        </p:grpSpPr>
        <p:sp>
          <p:nvSpPr>
            <p:cNvPr id="34" name="33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24" name="23 Grupo"/>
          <p:cNvGrpSpPr/>
          <p:nvPr/>
        </p:nvGrpSpPr>
        <p:grpSpPr>
          <a:xfrm rot="1824717" flipH="1">
            <a:off x="3694726" y="339502"/>
            <a:ext cx="3505888" cy="1481850"/>
            <a:chOff x="539552" y="339502"/>
            <a:chExt cx="7507116" cy="2109018"/>
          </a:xfrm>
          <a:scene3d>
            <a:camera prst="orthographicFront"/>
            <a:lightRig rig="chilly" dir="t"/>
          </a:scene3d>
        </p:grpSpPr>
        <p:sp>
          <p:nvSpPr>
            <p:cNvPr id="25" name="24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40" name="39 Grupo"/>
          <p:cNvGrpSpPr/>
          <p:nvPr/>
        </p:nvGrpSpPr>
        <p:grpSpPr>
          <a:xfrm rot="19775283">
            <a:off x="1907386" y="339502"/>
            <a:ext cx="3505888" cy="1481850"/>
            <a:chOff x="539552" y="339502"/>
            <a:chExt cx="7507116" cy="2109018"/>
          </a:xfrm>
          <a:scene3d>
            <a:camera prst="orthographicFront"/>
            <a:lightRig rig="chilly" dir="t"/>
          </a:scene3d>
        </p:grpSpPr>
        <p:sp>
          <p:nvSpPr>
            <p:cNvPr id="50" name="49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30" name="29 Grupo"/>
          <p:cNvGrpSpPr/>
          <p:nvPr/>
        </p:nvGrpSpPr>
        <p:grpSpPr>
          <a:xfrm rot="8975283">
            <a:off x="3698593" y="3285161"/>
            <a:ext cx="3505888" cy="1481850"/>
            <a:chOff x="539552" y="339502"/>
            <a:chExt cx="7507116" cy="2109018"/>
          </a:xfrm>
          <a:scene3d>
            <a:camera prst="orthographicFront"/>
            <a:lightRig rig="chilly" dir="t"/>
          </a:scene3d>
        </p:grpSpPr>
        <p:sp>
          <p:nvSpPr>
            <p:cNvPr id="31" name="30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39" name="38 Grupo"/>
          <p:cNvGrpSpPr/>
          <p:nvPr/>
        </p:nvGrpSpPr>
        <p:grpSpPr>
          <a:xfrm rot="19775283">
            <a:off x="-36000" y="1563638"/>
            <a:ext cx="3505888" cy="1481850"/>
            <a:chOff x="539552" y="339502"/>
            <a:chExt cx="7507116" cy="2109018"/>
          </a:xfrm>
          <a:scene3d>
            <a:camera prst="orthographicFront"/>
            <a:lightRig rig="chilly" dir="t"/>
          </a:scene3d>
        </p:grpSpPr>
        <p:sp>
          <p:nvSpPr>
            <p:cNvPr id="53" name="52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42" name="41 Grupo"/>
          <p:cNvGrpSpPr/>
          <p:nvPr/>
        </p:nvGrpSpPr>
        <p:grpSpPr>
          <a:xfrm rot="12624717" flipH="1">
            <a:off x="-46654" y="2061025"/>
            <a:ext cx="3505888" cy="1481850"/>
            <a:chOff x="539552" y="339502"/>
            <a:chExt cx="7507116" cy="2109018"/>
          </a:xfrm>
          <a:scene3d>
            <a:camera prst="orthographicFront"/>
            <a:lightRig rig="chilly" dir="t"/>
          </a:scene3d>
        </p:grpSpPr>
        <p:sp>
          <p:nvSpPr>
            <p:cNvPr id="47" name="46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43" name="42 Grupo"/>
          <p:cNvGrpSpPr/>
          <p:nvPr/>
        </p:nvGrpSpPr>
        <p:grpSpPr>
          <a:xfrm rot="12624717" flipH="1">
            <a:off x="1896732" y="3285161"/>
            <a:ext cx="3505888" cy="1481850"/>
            <a:chOff x="539552" y="339502"/>
            <a:chExt cx="7507116" cy="2109018"/>
          </a:xfrm>
          <a:scene3d>
            <a:camera prst="orthographicFront"/>
            <a:lightRig rig="chilly" dir="t"/>
          </a:scene3d>
        </p:grpSpPr>
        <p:sp>
          <p:nvSpPr>
            <p:cNvPr id="44" name="43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20" name="19 Grupo"/>
          <p:cNvGrpSpPr/>
          <p:nvPr/>
        </p:nvGrpSpPr>
        <p:grpSpPr>
          <a:xfrm rot="1824717" flipH="1">
            <a:off x="5641980" y="1556968"/>
            <a:ext cx="3505888" cy="1481850"/>
            <a:chOff x="539552" y="339502"/>
            <a:chExt cx="7507116" cy="2109018"/>
          </a:xfrm>
          <a:scene3d>
            <a:camera prst="orthographicFront"/>
            <a:lightRig rig="chilly" dir="t"/>
          </a:scene3d>
        </p:grpSpPr>
        <p:sp>
          <p:nvSpPr>
            <p:cNvPr id="21" name="20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70000">
                    <a:srgbClr val="00CDD0">
                      <a:lumMod val="20000"/>
                      <a:lumOff val="80000"/>
                    </a:srgbClr>
                  </a:gs>
                  <a:gs pos="26000">
                    <a:srgbClr val="00D0CD">
                      <a:lumMod val="30000"/>
                      <a:lumOff val="70000"/>
                    </a:srgbClr>
                  </a:gs>
                  <a:gs pos="59000">
                    <a:srgbClr val="FF5050">
                      <a:lumMod val="84000"/>
                      <a:lumOff val="16000"/>
                    </a:srgbClr>
                  </a:gs>
                  <a:gs pos="47093">
                    <a:srgbClr val="FF5050">
                      <a:lumMod val="99000"/>
                    </a:srgbClr>
                  </a:gs>
                  <a:gs pos="38000">
                    <a:srgbClr val="FF0000">
                      <a:lumMod val="56000"/>
                      <a:lumOff val="44000"/>
                    </a:srgbClr>
                  </a:gs>
                  <a:gs pos="9000">
                    <a:srgbClr val="00FF99">
                      <a:lumMod val="36000"/>
                      <a:lumOff val="64000"/>
                    </a:srgbClr>
                  </a:gs>
                  <a:gs pos="92000">
                    <a:srgbClr val="00FF99">
                      <a:lumMod val="42000"/>
                      <a:lumOff val="58000"/>
                    </a:srgbClr>
                  </a:gs>
                </a:gsLst>
                <a:path path="circle">
                  <a:fillToRect l="100000" t="100000"/>
                </a:path>
                <a:tileRect r="-100000" b="-100000"/>
              </a:gradFill>
              <a:prstDash val="solid"/>
              <a:headEnd type="oval" w="lg" len="lg"/>
              <a:tailEnd type="oval" w="lg"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sp>
        <p:nvSpPr>
          <p:cNvPr id="56" name="55 Rectángulo"/>
          <p:cNvSpPr/>
          <p:nvPr/>
        </p:nvSpPr>
        <p:spPr>
          <a:xfrm flipH="1">
            <a:off x="-324545" y="-236562"/>
            <a:ext cx="9900591" cy="5702351"/>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097817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3250" fill="hold"/>
                                        <p:tgtEl>
                                          <p:spTgt spid="40"/>
                                        </p:tgtEl>
                                        <p:attrNameLst>
                                          <p:attrName>ppt_x</p:attrName>
                                        </p:attrNameLst>
                                      </p:cBhvr>
                                      <p:tavLst>
                                        <p:tav tm="0">
                                          <p:val>
                                            <p:strVal val="1+#ppt_w/2"/>
                                          </p:val>
                                        </p:tav>
                                        <p:tav tm="100000">
                                          <p:val>
                                            <p:strVal val="#ppt_x"/>
                                          </p:val>
                                        </p:tav>
                                      </p:tavLst>
                                    </p:anim>
                                    <p:anim calcmode="lin" valueType="num">
                                      <p:cBhvr additive="base">
                                        <p:cTn id="8" dur="3250" fill="hold"/>
                                        <p:tgtEl>
                                          <p:spTgt spid="40"/>
                                        </p:tgtEl>
                                        <p:attrNameLst>
                                          <p:attrName>ppt_y</p:attrName>
                                        </p:attrNameLst>
                                      </p:cBhvr>
                                      <p:tavLst>
                                        <p:tav tm="0">
                                          <p:val>
                                            <p:strVal val="0-#ppt_h/2"/>
                                          </p:val>
                                        </p:tav>
                                        <p:tav tm="100000">
                                          <p:val>
                                            <p:strVal val="#ppt_y"/>
                                          </p:val>
                                        </p:tav>
                                      </p:tavLst>
                                    </p:anim>
                                  </p:childTnLst>
                                </p:cTn>
                              </p:par>
                              <p:par>
                                <p:cTn id="9" presetID="8" presetClass="emph" presetSubtype="0" fill="hold" nodeType="withEffect">
                                  <p:stCondLst>
                                    <p:cond delay="0"/>
                                  </p:stCondLst>
                                  <p:childTnLst>
                                    <p:animRot by="10800000">
                                      <p:cBhvr>
                                        <p:cTn id="10" dur="3250" fill="hold"/>
                                        <p:tgtEl>
                                          <p:spTgt spid="40"/>
                                        </p:tgtEl>
                                        <p:attrNameLst>
                                          <p:attrName>r</p:attrName>
                                        </p:attrNameLst>
                                      </p:cBhvr>
                                    </p:animRot>
                                  </p:childTnLst>
                                </p:cTn>
                              </p:par>
                              <p:par>
                                <p:cTn id="11" presetID="2" presetClass="entr" presetSubtype="3" fill="hold" nodeType="withEffect">
                                  <p:stCondLst>
                                    <p:cond delay="0"/>
                                  </p:stCondLst>
                                  <p:childTnLst>
                                    <p:set>
                                      <p:cBhvr>
                                        <p:cTn id="12" dur="1" fill="hold">
                                          <p:stCondLst>
                                            <p:cond delay="0"/>
                                          </p:stCondLst>
                                        </p:cTn>
                                        <p:tgtEl>
                                          <p:spTgt spid="39"/>
                                        </p:tgtEl>
                                        <p:attrNameLst>
                                          <p:attrName>style.visibility</p:attrName>
                                        </p:attrNameLst>
                                      </p:cBhvr>
                                      <p:to>
                                        <p:strVal val="visible"/>
                                      </p:to>
                                    </p:set>
                                    <p:anim calcmode="lin" valueType="num">
                                      <p:cBhvr additive="base">
                                        <p:cTn id="13" dur="3250" fill="hold"/>
                                        <p:tgtEl>
                                          <p:spTgt spid="39"/>
                                        </p:tgtEl>
                                        <p:attrNameLst>
                                          <p:attrName>ppt_x</p:attrName>
                                        </p:attrNameLst>
                                      </p:cBhvr>
                                      <p:tavLst>
                                        <p:tav tm="0">
                                          <p:val>
                                            <p:strVal val="1+#ppt_w/2"/>
                                          </p:val>
                                        </p:tav>
                                        <p:tav tm="100000">
                                          <p:val>
                                            <p:strVal val="#ppt_x"/>
                                          </p:val>
                                        </p:tav>
                                      </p:tavLst>
                                    </p:anim>
                                    <p:anim calcmode="lin" valueType="num">
                                      <p:cBhvr additive="base">
                                        <p:cTn id="14" dur="3250" fill="hold"/>
                                        <p:tgtEl>
                                          <p:spTgt spid="39"/>
                                        </p:tgtEl>
                                        <p:attrNameLst>
                                          <p:attrName>ppt_y</p:attrName>
                                        </p:attrNameLst>
                                      </p:cBhvr>
                                      <p:tavLst>
                                        <p:tav tm="0">
                                          <p:val>
                                            <p:strVal val="0-#ppt_h/2"/>
                                          </p:val>
                                        </p:tav>
                                        <p:tav tm="100000">
                                          <p:val>
                                            <p:strVal val="#ppt_y"/>
                                          </p:val>
                                        </p:tav>
                                      </p:tavLst>
                                    </p:anim>
                                  </p:childTnLst>
                                </p:cTn>
                              </p:par>
                              <p:par>
                                <p:cTn id="15" presetID="8" presetClass="emph" presetSubtype="0" fill="hold" nodeType="withEffect">
                                  <p:stCondLst>
                                    <p:cond delay="0"/>
                                  </p:stCondLst>
                                  <p:childTnLst>
                                    <p:animRot by="10800000">
                                      <p:cBhvr>
                                        <p:cTn id="16" dur="3250" fill="hold"/>
                                        <p:tgtEl>
                                          <p:spTgt spid="39"/>
                                        </p:tgtEl>
                                        <p:attrNameLst>
                                          <p:attrName>r</p:attrName>
                                        </p:attrNameLst>
                                      </p:cBhvr>
                                    </p:animRot>
                                  </p:childTnLst>
                                </p:cTn>
                              </p:par>
                              <p:par>
                                <p:cTn id="17" presetID="2" presetClass="entr" presetSubtype="6" fill="hold" nodeType="withEffect">
                                  <p:stCondLst>
                                    <p:cond delay="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3250" fill="hold"/>
                                        <p:tgtEl>
                                          <p:spTgt spid="43"/>
                                        </p:tgtEl>
                                        <p:attrNameLst>
                                          <p:attrName>ppt_x</p:attrName>
                                        </p:attrNameLst>
                                      </p:cBhvr>
                                      <p:tavLst>
                                        <p:tav tm="0">
                                          <p:val>
                                            <p:strVal val="1+#ppt_w/2"/>
                                          </p:val>
                                        </p:tav>
                                        <p:tav tm="100000">
                                          <p:val>
                                            <p:strVal val="#ppt_x"/>
                                          </p:val>
                                        </p:tav>
                                      </p:tavLst>
                                    </p:anim>
                                    <p:anim calcmode="lin" valueType="num">
                                      <p:cBhvr additive="base">
                                        <p:cTn id="20" dur="3250" fill="hold"/>
                                        <p:tgtEl>
                                          <p:spTgt spid="43"/>
                                        </p:tgtEl>
                                        <p:attrNameLst>
                                          <p:attrName>ppt_y</p:attrName>
                                        </p:attrNameLst>
                                      </p:cBhvr>
                                      <p:tavLst>
                                        <p:tav tm="0">
                                          <p:val>
                                            <p:strVal val="1+#ppt_h/2"/>
                                          </p:val>
                                        </p:tav>
                                        <p:tav tm="100000">
                                          <p:val>
                                            <p:strVal val="#ppt_y"/>
                                          </p:val>
                                        </p:tav>
                                      </p:tavLst>
                                    </p:anim>
                                  </p:childTnLst>
                                </p:cTn>
                              </p:par>
                              <p:par>
                                <p:cTn id="21" presetID="8" presetClass="emph" presetSubtype="0" fill="hold" nodeType="withEffect">
                                  <p:stCondLst>
                                    <p:cond delay="0"/>
                                  </p:stCondLst>
                                  <p:childTnLst>
                                    <p:animRot by="-10800000">
                                      <p:cBhvr>
                                        <p:cTn id="22" dur="3250" fill="hold"/>
                                        <p:tgtEl>
                                          <p:spTgt spid="43"/>
                                        </p:tgtEl>
                                        <p:attrNameLst>
                                          <p:attrName>r</p:attrName>
                                        </p:attrNameLst>
                                      </p:cBhvr>
                                    </p:animRot>
                                  </p:childTnLst>
                                </p:cTn>
                              </p:par>
                              <p:par>
                                <p:cTn id="23" presetID="2" presetClass="entr" presetSubtype="6" fill="hold" nodeType="withEffect">
                                  <p:stCondLst>
                                    <p:cond delay="0"/>
                                  </p:stCondLst>
                                  <p:childTnLst>
                                    <p:set>
                                      <p:cBhvr>
                                        <p:cTn id="24" dur="1" fill="hold">
                                          <p:stCondLst>
                                            <p:cond delay="0"/>
                                          </p:stCondLst>
                                        </p:cTn>
                                        <p:tgtEl>
                                          <p:spTgt spid="42"/>
                                        </p:tgtEl>
                                        <p:attrNameLst>
                                          <p:attrName>style.visibility</p:attrName>
                                        </p:attrNameLst>
                                      </p:cBhvr>
                                      <p:to>
                                        <p:strVal val="visible"/>
                                      </p:to>
                                    </p:set>
                                    <p:anim calcmode="lin" valueType="num">
                                      <p:cBhvr additive="base">
                                        <p:cTn id="25" dur="3250" fill="hold"/>
                                        <p:tgtEl>
                                          <p:spTgt spid="42"/>
                                        </p:tgtEl>
                                        <p:attrNameLst>
                                          <p:attrName>ppt_x</p:attrName>
                                        </p:attrNameLst>
                                      </p:cBhvr>
                                      <p:tavLst>
                                        <p:tav tm="0">
                                          <p:val>
                                            <p:strVal val="1+#ppt_w/2"/>
                                          </p:val>
                                        </p:tav>
                                        <p:tav tm="100000">
                                          <p:val>
                                            <p:strVal val="#ppt_x"/>
                                          </p:val>
                                        </p:tav>
                                      </p:tavLst>
                                    </p:anim>
                                    <p:anim calcmode="lin" valueType="num">
                                      <p:cBhvr additive="base">
                                        <p:cTn id="26" dur="3250" fill="hold"/>
                                        <p:tgtEl>
                                          <p:spTgt spid="42"/>
                                        </p:tgtEl>
                                        <p:attrNameLst>
                                          <p:attrName>ppt_y</p:attrName>
                                        </p:attrNameLst>
                                      </p:cBhvr>
                                      <p:tavLst>
                                        <p:tav tm="0">
                                          <p:val>
                                            <p:strVal val="1+#ppt_h/2"/>
                                          </p:val>
                                        </p:tav>
                                        <p:tav tm="100000">
                                          <p:val>
                                            <p:strVal val="#ppt_y"/>
                                          </p:val>
                                        </p:tav>
                                      </p:tavLst>
                                    </p:anim>
                                  </p:childTnLst>
                                </p:cTn>
                              </p:par>
                              <p:par>
                                <p:cTn id="27" presetID="8" presetClass="emph" presetSubtype="0" fill="hold" nodeType="withEffect">
                                  <p:stCondLst>
                                    <p:cond delay="0"/>
                                  </p:stCondLst>
                                  <p:childTnLst>
                                    <p:animRot by="-10800000">
                                      <p:cBhvr>
                                        <p:cTn id="28" dur="3250" fill="hold"/>
                                        <p:tgtEl>
                                          <p:spTgt spid="42"/>
                                        </p:tgtEl>
                                        <p:attrNameLst>
                                          <p:attrName>r</p:attrName>
                                        </p:attrNameLst>
                                      </p:cBhvr>
                                    </p:animRot>
                                  </p:childTnLst>
                                </p:cTn>
                              </p:par>
                              <p:par>
                                <p:cTn id="29" presetID="2" presetClass="entr" presetSubtype="12" fill="hold" nodeType="withEffect">
                                  <p:stCondLst>
                                    <p:cond delay="0"/>
                                  </p:stCondLst>
                                  <p:childTnLst>
                                    <p:set>
                                      <p:cBhvr>
                                        <p:cTn id="30" dur="1" fill="hold">
                                          <p:stCondLst>
                                            <p:cond delay="0"/>
                                          </p:stCondLst>
                                        </p:cTn>
                                        <p:tgtEl>
                                          <p:spTgt spid="29"/>
                                        </p:tgtEl>
                                        <p:attrNameLst>
                                          <p:attrName>style.visibility</p:attrName>
                                        </p:attrNameLst>
                                      </p:cBhvr>
                                      <p:to>
                                        <p:strVal val="visible"/>
                                      </p:to>
                                    </p:set>
                                    <p:anim calcmode="lin" valueType="num">
                                      <p:cBhvr additive="base">
                                        <p:cTn id="31" dur="3250" fill="hold"/>
                                        <p:tgtEl>
                                          <p:spTgt spid="29"/>
                                        </p:tgtEl>
                                        <p:attrNameLst>
                                          <p:attrName>ppt_x</p:attrName>
                                        </p:attrNameLst>
                                      </p:cBhvr>
                                      <p:tavLst>
                                        <p:tav tm="0">
                                          <p:val>
                                            <p:strVal val="0-#ppt_w/2"/>
                                          </p:val>
                                        </p:tav>
                                        <p:tav tm="100000">
                                          <p:val>
                                            <p:strVal val="#ppt_x"/>
                                          </p:val>
                                        </p:tav>
                                      </p:tavLst>
                                    </p:anim>
                                    <p:anim calcmode="lin" valueType="num">
                                      <p:cBhvr additive="base">
                                        <p:cTn id="32" dur="3250" fill="hold"/>
                                        <p:tgtEl>
                                          <p:spTgt spid="29"/>
                                        </p:tgtEl>
                                        <p:attrNameLst>
                                          <p:attrName>ppt_y</p:attrName>
                                        </p:attrNameLst>
                                      </p:cBhvr>
                                      <p:tavLst>
                                        <p:tav tm="0">
                                          <p:val>
                                            <p:strVal val="1+#ppt_h/2"/>
                                          </p:val>
                                        </p:tav>
                                        <p:tav tm="100000">
                                          <p:val>
                                            <p:strVal val="#ppt_y"/>
                                          </p:val>
                                        </p:tav>
                                      </p:tavLst>
                                    </p:anim>
                                  </p:childTnLst>
                                </p:cTn>
                              </p:par>
                              <p:par>
                                <p:cTn id="33" presetID="8" presetClass="emph" presetSubtype="0" fill="hold" nodeType="withEffect">
                                  <p:stCondLst>
                                    <p:cond delay="0"/>
                                  </p:stCondLst>
                                  <p:childTnLst>
                                    <p:animRot by="10800000">
                                      <p:cBhvr>
                                        <p:cTn id="34" dur="3250" fill="hold"/>
                                        <p:tgtEl>
                                          <p:spTgt spid="29"/>
                                        </p:tgtEl>
                                        <p:attrNameLst>
                                          <p:attrName>r</p:attrName>
                                        </p:attrNameLst>
                                      </p:cBhvr>
                                    </p:animRot>
                                  </p:childTnLst>
                                </p:cTn>
                              </p:par>
                              <p:par>
                                <p:cTn id="35" presetID="2" presetClass="entr" presetSubtype="12" fill="hold" nodeType="with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3250" fill="hold"/>
                                        <p:tgtEl>
                                          <p:spTgt spid="30"/>
                                        </p:tgtEl>
                                        <p:attrNameLst>
                                          <p:attrName>ppt_x</p:attrName>
                                        </p:attrNameLst>
                                      </p:cBhvr>
                                      <p:tavLst>
                                        <p:tav tm="0">
                                          <p:val>
                                            <p:strVal val="0-#ppt_w/2"/>
                                          </p:val>
                                        </p:tav>
                                        <p:tav tm="100000">
                                          <p:val>
                                            <p:strVal val="#ppt_x"/>
                                          </p:val>
                                        </p:tav>
                                      </p:tavLst>
                                    </p:anim>
                                    <p:anim calcmode="lin" valueType="num">
                                      <p:cBhvr additive="base">
                                        <p:cTn id="38" dur="3250" fill="hold"/>
                                        <p:tgtEl>
                                          <p:spTgt spid="30"/>
                                        </p:tgtEl>
                                        <p:attrNameLst>
                                          <p:attrName>ppt_y</p:attrName>
                                        </p:attrNameLst>
                                      </p:cBhvr>
                                      <p:tavLst>
                                        <p:tav tm="0">
                                          <p:val>
                                            <p:strVal val="1+#ppt_h/2"/>
                                          </p:val>
                                        </p:tav>
                                        <p:tav tm="100000">
                                          <p:val>
                                            <p:strVal val="#ppt_y"/>
                                          </p:val>
                                        </p:tav>
                                      </p:tavLst>
                                    </p:anim>
                                  </p:childTnLst>
                                </p:cTn>
                              </p:par>
                              <p:par>
                                <p:cTn id="39" presetID="8" presetClass="emph" presetSubtype="0" fill="hold" nodeType="withEffect">
                                  <p:stCondLst>
                                    <p:cond delay="0"/>
                                  </p:stCondLst>
                                  <p:childTnLst>
                                    <p:animRot by="10800000">
                                      <p:cBhvr>
                                        <p:cTn id="40" dur="3250" fill="hold"/>
                                        <p:tgtEl>
                                          <p:spTgt spid="30"/>
                                        </p:tgtEl>
                                        <p:attrNameLst>
                                          <p:attrName>r</p:attrName>
                                        </p:attrNameLst>
                                      </p:cBhvr>
                                    </p:animRot>
                                  </p:childTnLst>
                                </p:cTn>
                              </p:par>
                              <p:par>
                                <p:cTn id="41" presetID="2" presetClass="entr" presetSubtype="9"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additive="base">
                                        <p:cTn id="43" dur="3250" fill="hold"/>
                                        <p:tgtEl>
                                          <p:spTgt spid="24"/>
                                        </p:tgtEl>
                                        <p:attrNameLst>
                                          <p:attrName>ppt_x</p:attrName>
                                        </p:attrNameLst>
                                      </p:cBhvr>
                                      <p:tavLst>
                                        <p:tav tm="0">
                                          <p:val>
                                            <p:strVal val="0-#ppt_w/2"/>
                                          </p:val>
                                        </p:tav>
                                        <p:tav tm="100000">
                                          <p:val>
                                            <p:strVal val="#ppt_x"/>
                                          </p:val>
                                        </p:tav>
                                      </p:tavLst>
                                    </p:anim>
                                    <p:anim calcmode="lin" valueType="num">
                                      <p:cBhvr additive="base">
                                        <p:cTn id="44" dur="3250" fill="hold"/>
                                        <p:tgtEl>
                                          <p:spTgt spid="24"/>
                                        </p:tgtEl>
                                        <p:attrNameLst>
                                          <p:attrName>ppt_y</p:attrName>
                                        </p:attrNameLst>
                                      </p:cBhvr>
                                      <p:tavLst>
                                        <p:tav tm="0">
                                          <p:val>
                                            <p:strVal val="0-#ppt_h/2"/>
                                          </p:val>
                                        </p:tav>
                                        <p:tav tm="100000">
                                          <p:val>
                                            <p:strVal val="#ppt_y"/>
                                          </p:val>
                                        </p:tav>
                                      </p:tavLst>
                                    </p:anim>
                                  </p:childTnLst>
                                </p:cTn>
                              </p:par>
                              <p:par>
                                <p:cTn id="45" presetID="8" presetClass="emph" presetSubtype="0" fill="hold" nodeType="withEffect">
                                  <p:stCondLst>
                                    <p:cond delay="0"/>
                                  </p:stCondLst>
                                  <p:childTnLst>
                                    <p:animRot by="-10800000">
                                      <p:cBhvr>
                                        <p:cTn id="46" dur="3250" fill="hold"/>
                                        <p:tgtEl>
                                          <p:spTgt spid="24"/>
                                        </p:tgtEl>
                                        <p:attrNameLst>
                                          <p:attrName>r</p:attrName>
                                        </p:attrNameLst>
                                      </p:cBhvr>
                                    </p:animRot>
                                  </p:childTnLst>
                                </p:cTn>
                              </p:par>
                              <p:par>
                                <p:cTn id="47" presetID="2" presetClass="entr" presetSubtype="9" fill="hold" nodeType="withEffect">
                                  <p:stCondLst>
                                    <p:cond delay="0"/>
                                  </p:stCondLst>
                                  <p:childTnLst>
                                    <p:set>
                                      <p:cBhvr>
                                        <p:cTn id="48" dur="1" fill="hold">
                                          <p:stCondLst>
                                            <p:cond delay="0"/>
                                          </p:stCondLst>
                                        </p:cTn>
                                        <p:tgtEl>
                                          <p:spTgt spid="20"/>
                                        </p:tgtEl>
                                        <p:attrNameLst>
                                          <p:attrName>style.visibility</p:attrName>
                                        </p:attrNameLst>
                                      </p:cBhvr>
                                      <p:to>
                                        <p:strVal val="visible"/>
                                      </p:to>
                                    </p:set>
                                    <p:anim calcmode="lin" valueType="num">
                                      <p:cBhvr additive="base">
                                        <p:cTn id="49" dur="3250" fill="hold"/>
                                        <p:tgtEl>
                                          <p:spTgt spid="20"/>
                                        </p:tgtEl>
                                        <p:attrNameLst>
                                          <p:attrName>ppt_x</p:attrName>
                                        </p:attrNameLst>
                                      </p:cBhvr>
                                      <p:tavLst>
                                        <p:tav tm="0">
                                          <p:val>
                                            <p:strVal val="0-#ppt_w/2"/>
                                          </p:val>
                                        </p:tav>
                                        <p:tav tm="100000">
                                          <p:val>
                                            <p:strVal val="#ppt_x"/>
                                          </p:val>
                                        </p:tav>
                                      </p:tavLst>
                                    </p:anim>
                                    <p:anim calcmode="lin" valueType="num">
                                      <p:cBhvr additive="base">
                                        <p:cTn id="50" dur="3250" fill="hold"/>
                                        <p:tgtEl>
                                          <p:spTgt spid="20"/>
                                        </p:tgtEl>
                                        <p:attrNameLst>
                                          <p:attrName>ppt_y</p:attrName>
                                        </p:attrNameLst>
                                      </p:cBhvr>
                                      <p:tavLst>
                                        <p:tav tm="0">
                                          <p:val>
                                            <p:strVal val="0-#ppt_h/2"/>
                                          </p:val>
                                        </p:tav>
                                        <p:tav tm="100000">
                                          <p:val>
                                            <p:strVal val="#ppt_y"/>
                                          </p:val>
                                        </p:tav>
                                      </p:tavLst>
                                    </p:anim>
                                  </p:childTnLst>
                                </p:cTn>
                              </p:par>
                              <p:par>
                                <p:cTn id="51" presetID="8" presetClass="emph" presetSubtype="0" fill="hold" nodeType="withEffect">
                                  <p:stCondLst>
                                    <p:cond delay="0"/>
                                  </p:stCondLst>
                                  <p:childTnLst>
                                    <p:animRot by="-10800000">
                                      <p:cBhvr>
                                        <p:cTn id="52" dur="3250" fill="hold"/>
                                        <p:tgtEl>
                                          <p:spTgt spid="20"/>
                                        </p:tgtEl>
                                        <p:attrNameLst>
                                          <p:attrName>r</p:attrName>
                                        </p:attrNameLst>
                                      </p:cBhvr>
                                    </p:animRot>
                                  </p:childTnLst>
                                </p:cTn>
                              </p:par>
                              <p:par>
                                <p:cTn id="53" presetID="2" presetClass="exit" presetSubtype="6" fill="hold" nodeType="withEffect">
                                  <p:stCondLst>
                                    <p:cond delay="0"/>
                                  </p:stCondLst>
                                  <p:childTnLst>
                                    <p:anim calcmode="lin" valueType="num">
                                      <p:cBhvr additive="base">
                                        <p:cTn id="54" dur="3250"/>
                                        <p:tgtEl>
                                          <p:spTgt spid="39"/>
                                        </p:tgtEl>
                                        <p:attrNameLst>
                                          <p:attrName>ppt_x</p:attrName>
                                        </p:attrNameLst>
                                      </p:cBhvr>
                                      <p:tavLst>
                                        <p:tav tm="0">
                                          <p:val>
                                            <p:strVal val="ppt_x"/>
                                          </p:val>
                                        </p:tav>
                                        <p:tav tm="100000">
                                          <p:val>
                                            <p:strVal val="1+ppt_w/2"/>
                                          </p:val>
                                        </p:tav>
                                      </p:tavLst>
                                    </p:anim>
                                    <p:anim calcmode="lin" valueType="num">
                                      <p:cBhvr additive="base">
                                        <p:cTn id="55" dur="3250"/>
                                        <p:tgtEl>
                                          <p:spTgt spid="39"/>
                                        </p:tgtEl>
                                        <p:attrNameLst>
                                          <p:attrName>ppt_y</p:attrName>
                                        </p:attrNameLst>
                                      </p:cBhvr>
                                      <p:tavLst>
                                        <p:tav tm="0">
                                          <p:val>
                                            <p:strVal val="ppt_y"/>
                                          </p:val>
                                        </p:tav>
                                        <p:tav tm="100000">
                                          <p:val>
                                            <p:strVal val="1+ppt_h/2"/>
                                          </p:val>
                                        </p:tav>
                                      </p:tavLst>
                                    </p:anim>
                                    <p:set>
                                      <p:cBhvr>
                                        <p:cTn id="56" dur="1" fill="hold">
                                          <p:stCondLst>
                                            <p:cond delay="3249"/>
                                          </p:stCondLst>
                                        </p:cTn>
                                        <p:tgtEl>
                                          <p:spTgt spid="39"/>
                                        </p:tgtEl>
                                        <p:attrNameLst>
                                          <p:attrName>style.visibility</p:attrName>
                                        </p:attrNameLst>
                                      </p:cBhvr>
                                      <p:to>
                                        <p:strVal val="hidden"/>
                                      </p:to>
                                    </p:set>
                                  </p:childTnLst>
                                </p:cTn>
                              </p:par>
                              <p:par>
                                <p:cTn id="57" presetID="19" presetClass="exit" presetSubtype="5" fill="hold" nodeType="withEffect">
                                  <p:stCondLst>
                                    <p:cond delay="0"/>
                                  </p:stCondLst>
                                  <p:childTnLst>
                                    <p:anim calcmode="lin" valueType="num">
                                      <p:cBhvr>
                                        <p:cTn id="58" dur="3250"/>
                                        <p:tgtEl>
                                          <p:spTgt spid="39"/>
                                        </p:tgtEl>
                                        <p:attrNameLst>
                                          <p:attrName>ppt_w</p:attrName>
                                        </p:attrNameLst>
                                      </p:cBhvr>
                                      <p:tavLst>
                                        <p:tav tm="0">
                                          <p:val>
                                            <p:strVal val="ppt_w"/>
                                          </p:val>
                                        </p:tav>
                                        <p:tav tm="100000">
                                          <p:val>
                                            <p:strVal val="ppt_w"/>
                                          </p:val>
                                        </p:tav>
                                      </p:tavLst>
                                    </p:anim>
                                    <p:anim calcmode="lin" valueType="num">
                                      <p:cBhvr>
                                        <p:cTn id="59" dur="325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 dur="1" fill="hold">
                                          <p:stCondLst>
                                            <p:cond delay="3249"/>
                                          </p:stCondLst>
                                        </p:cTn>
                                        <p:tgtEl>
                                          <p:spTgt spid="39"/>
                                        </p:tgtEl>
                                        <p:attrNameLst>
                                          <p:attrName>style.visibility</p:attrName>
                                        </p:attrNameLst>
                                      </p:cBhvr>
                                      <p:to>
                                        <p:strVal val="hidden"/>
                                      </p:to>
                                    </p:set>
                                  </p:childTnLst>
                                </p:cTn>
                              </p:par>
                              <p:par>
                                <p:cTn id="61" presetID="2" presetClass="exit" presetSubtype="6" fill="hold" nodeType="withEffect">
                                  <p:stCondLst>
                                    <p:cond delay="0"/>
                                  </p:stCondLst>
                                  <p:childTnLst>
                                    <p:anim calcmode="lin" valueType="num">
                                      <p:cBhvr additive="base">
                                        <p:cTn id="62" dur="3250"/>
                                        <p:tgtEl>
                                          <p:spTgt spid="40"/>
                                        </p:tgtEl>
                                        <p:attrNameLst>
                                          <p:attrName>ppt_x</p:attrName>
                                        </p:attrNameLst>
                                      </p:cBhvr>
                                      <p:tavLst>
                                        <p:tav tm="0">
                                          <p:val>
                                            <p:strVal val="ppt_x"/>
                                          </p:val>
                                        </p:tav>
                                        <p:tav tm="100000">
                                          <p:val>
                                            <p:strVal val="1+ppt_w/2"/>
                                          </p:val>
                                        </p:tav>
                                      </p:tavLst>
                                    </p:anim>
                                    <p:anim calcmode="lin" valueType="num">
                                      <p:cBhvr additive="base">
                                        <p:cTn id="63" dur="3250"/>
                                        <p:tgtEl>
                                          <p:spTgt spid="40"/>
                                        </p:tgtEl>
                                        <p:attrNameLst>
                                          <p:attrName>ppt_y</p:attrName>
                                        </p:attrNameLst>
                                      </p:cBhvr>
                                      <p:tavLst>
                                        <p:tav tm="0">
                                          <p:val>
                                            <p:strVal val="ppt_y"/>
                                          </p:val>
                                        </p:tav>
                                        <p:tav tm="100000">
                                          <p:val>
                                            <p:strVal val="1+ppt_h/2"/>
                                          </p:val>
                                        </p:tav>
                                      </p:tavLst>
                                    </p:anim>
                                    <p:set>
                                      <p:cBhvr>
                                        <p:cTn id="64" dur="1" fill="hold">
                                          <p:stCondLst>
                                            <p:cond delay="3249"/>
                                          </p:stCondLst>
                                        </p:cTn>
                                        <p:tgtEl>
                                          <p:spTgt spid="40"/>
                                        </p:tgtEl>
                                        <p:attrNameLst>
                                          <p:attrName>style.visibility</p:attrName>
                                        </p:attrNameLst>
                                      </p:cBhvr>
                                      <p:to>
                                        <p:strVal val="hidden"/>
                                      </p:to>
                                    </p:set>
                                  </p:childTnLst>
                                </p:cTn>
                              </p:par>
                              <p:par>
                                <p:cTn id="65" presetID="19" presetClass="exit" presetSubtype="5" fill="hold" nodeType="withEffect">
                                  <p:stCondLst>
                                    <p:cond delay="0"/>
                                  </p:stCondLst>
                                  <p:childTnLst>
                                    <p:anim calcmode="lin" valueType="num">
                                      <p:cBhvr>
                                        <p:cTn id="66" dur="3250"/>
                                        <p:tgtEl>
                                          <p:spTgt spid="40"/>
                                        </p:tgtEl>
                                        <p:attrNameLst>
                                          <p:attrName>ppt_w</p:attrName>
                                        </p:attrNameLst>
                                      </p:cBhvr>
                                      <p:tavLst>
                                        <p:tav tm="0">
                                          <p:val>
                                            <p:strVal val="ppt_w"/>
                                          </p:val>
                                        </p:tav>
                                        <p:tav tm="100000">
                                          <p:val>
                                            <p:strVal val="ppt_w"/>
                                          </p:val>
                                        </p:tav>
                                      </p:tavLst>
                                    </p:anim>
                                    <p:anim calcmode="lin" valueType="num">
                                      <p:cBhvr>
                                        <p:cTn id="67" dur="325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 dur="1" fill="hold">
                                          <p:stCondLst>
                                            <p:cond delay="3249"/>
                                          </p:stCondLst>
                                        </p:cTn>
                                        <p:tgtEl>
                                          <p:spTgt spid="40"/>
                                        </p:tgtEl>
                                        <p:attrNameLst>
                                          <p:attrName>style.visibility</p:attrName>
                                        </p:attrNameLst>
                                      </p:cBhvr>
                                      <p:to>
                                        <p:strVal val="hidden"/>
                                      </p:to>
                                    </p:set>
                                  </p:childTnLst>
                                </p:cTn>
                              </p:par>
                              <p:par>
                                <p:cTn id="69" presetID="2" presetClass="exit" presetSubtype="3" fill="hold" nodeType="withEffect">
                                  <p:stCondLst>
                                    <p:cond delay="0"/>
                                  </p:stCondLst>
                                  <p:childTnLst>
                                    <p:anim calcmode="lin" valueType="num">
                                      <p:cBhvr additive="base">
                                        <p:cTn id="70" dur="3250"/>
                                        <p:tgtEl>
                                          <p:spTgt spid="43"/>
                                        </p:tgtEl>
                                        <p:attrNameLst>
                                          <p:attrName>ppt_x</p:attrName>
                                        </p:attrNameLst>
                                      </p:cBhvr>
                                      <p:tavLst>
                                        <p:tav tm="0">
                                          <p:val>
                                            <p:strVal val="ppt_x"/>
                                          </p:val>
                                        </p:tav>
                                        <p:tav tm="100000">
                                          <p:val>
                                            <p:strVal val="1+ppt_w/2"/>
                                          </p:val>
                                        </p:tav>
                                      </p:tavLst>
                                    </p:anim>
                                    <p:anim calcmode="lin" valueType="num">
                                      <p:cBhvr additive="base">
                                        <p:cTn id="71" dur="3250"/>
                                        <p:tgtEl>
                                          <p:spTgt spid="43"/>
                                        </p:tgtEl>
                                        <p:attrNameLst>
                                          <p:attrName>ppt_y</p:attrName>
                                        </p:attrNameLst>
                                      </p:cBhvr>
                                      <p:tavLst>
                                        <p:tav tm="0">
                                          <p:val>
                                            <p:strVal val="ppt_y"/>
                                          </p:val>
                                        </p:tav>
                                        <p:tav tm="100000">
                                          <p:val>
                                            <p:strVal val="0-ppt_h/2"/>
                                          </p:val>
                                        </p:tav>
                                      </p:tavLst>
                                    </p:anim>
                                    <p:set>
                                      <p:cBhvr>
                                        <p:cTn id="72" dur="1" fill="hold">
                                          <p:stCondLst>
                                            <p:cond delay="3249"/>
                                          </p:stCondLst>
                                        </p:cTn>
                                        <p:tgtEl>
                                          <p:spTgt spid="43"/>
                                        </p:tgtEl>
                                        <p:attrNameLst>
                                          <p:attrName>style.visibility</p:attrName>
                                        </p:attrNameLst>
                                      </p:cBhvr>
                                      <p:to>
                                        <p:strVal val="hidden"/>
                                      </p:to>
                                    </p:set>
                                  </p:childTnLst>
                                </p:cTn>
                              </p:par>
                              <p:par>
                                <p:cTn id="73" presetID="19" presetClass="exit" presetSubtype="5" fill="hold" nodeType="withEffect">
                                  <p:stCondLst>
                                    <p:cond delay="0"/>
                                  </p:stCondLst>
                                  <p:childTnLst>
                                    <p:anim calcmode="lin" valueType="num">
                                      <p:cBhvr>
                                        <p:cTn id="74" dur="3250"/>
                                        <p:tgtEl>
                                          <p:spTgt spid="43"/>
                                        </p:tgtEl>
                                        <p:attrNameLst>
                                          <p:attrName>ppt_w</p:attrName>
                                        </p:attrNameLst>
                                      </p:cBhvr>
                                      <p:tavLst>
                                        <p:tav tm="0">
                                          <p:val>
                                            <p:strVal val="ppt_w"/>
                                          </p:val>
                                        </p:tav>
                                        <p:tav tm="100000">
                                          <p:val>
                                            <p:strVal val="ppt_w"/>
                                          </p:val>
                                        </p:tav>
                                      </p:tavLst>
                                    </p:anim>
                                    <p:anim calcmode="lin" valueType="num">
                                      <p:cBhvr>
                                        <p:cTn id="75" dur="325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 dur="1" fill="hold">
                                          <p:stCondLst>
                                            <p:cond delay="3249"/>
                                          </p:stCondLst>
                                        </p:cTn>
                                        <p:tgtEl>
                                          <p:spTgt spid="43"/>
                                        </p:tgtEl>
                                        <p:attrNameLst>
                                          <p:attrName>style.visibility</p:attrName>
                                        </p:attrNameLst>
                                      </p:cBhvr>
                                      <p:to>
                                        <p:strVal val="hidden"/>
                                      </p:to>
                                    </p:set>
                                  </p:childTnLst>
                                </p:cTn>
                              </p:par>
                              <p:par>
                                <p:cTn id="77" presetID="2" presetClass="exit" presetSubtype="3" fill="hold" nodeType="withEffect">
                                  <p:stCondLst>
                                    <p:cond delay="0"/>
                                  </p:stCondLst>
                                  <p:childTnLst>
                                    <p:anim calcmode="lin" valueType="num">
                                      <p:cBhvr additive="base">
                                        <p:cTn id="78" dur="3250"/>
                                        <p:tgtEl>
                                          <p:spTgt spid="42"/>
                                        </p:tgtEl>
                                        <p:attrNameLst>
                                          <p:attrName>ppt_x</p:attrName>
                                        </p:attrNameLst>
                                      </p:cBhvr>
                                      <p:tavLst>
                                        <p:tav tm="0">
                                          <p:val>
                                            <p:strVal val="ppt_x"/>
                                          </p:val>
                                        </p:tav>
                                        <p:tav tm="100000">
                                          <p:val>
                                            <p:strVal val="1+ppt_w/2"/>
                                          </p:val>
                                        </p:tav>
                                      </p:tavLst>
                                    </p:anim>
                                    <p:anim calcmode="lin" valueType="num">
                                      <p:cBhvr additive="base">
                                        <p:cTn id="79" dur="3250"/>
                                        <p:tgtEl>
                                          <p:spTgt spid="42"/>
                                        </p:tgtEl>
                                        <p:attrNameLst>
                                          <p:attrName>ppt_y</p:attrName>
                                        </p:attrNameLst>
                                      </p:cBhvr>
                                      <p:tavLst>
                                        <p:tav tm="0">
                                          <p:val>
                                            <p:strVal val="ppt_y"/>
                                          </p:val>
                                        </p:tav>
                                        <p:tav tm="100000">
                                          <p:val>
                                            <p:strVal val="0-ppt_h/2"/>
                                          </p:val>
                                        </p:tav>
                                      </p:tavLst>
                                    </p:anim>
                                    <p:set>
                                      <p:cBhvr>
                                        <p:cTn id="80" dur="1" fill="hold">
                                          <p:stCondLst>
                                            <p:cond delay="3249"/>
                                          </p:stCondLst>
                                        </p:cTn>
                                        <p:tgtEl>
                                          <p:spTgt spid="42"/>
                                        </p:tgtEl>
                                        <p:attrNameLst>
                                          <p:attrName>style.visibility</p:attrName>
                                        </p:attrNameLst>
                                      </p:cBhvr>
                                      <p:to>
                                        <p:strVal val="hidden"/>
                                      </p:to>
                                    </p:set>
                                  </p:childTnLst>
                                </p:cTn>
                              </p:par>
                              <p:par>
                                <p:cTn id="81" presetID="19" presetClass="exit" presetSubtype="5" fill="hold" nodeType="withEffect">
                                  <p:stCondLst>
                                    <p:cond delay="0"/>
                                  </p:stCondLst>
                                  <p:childTnLst>
                                    <p:anim calcmode="lin" valueType="num">
                                      <p:cBhvr>
                                        <p:cTn id="82" dur="3250"/>
                                        <p:tgtEl>
                                          <p:spTgt spid="42"/>
                                        </p:tgtEl>
                                        <p:attrNameLst>
                                          <p:attrName>ppt_w</p:attrName>
                                        </p:attrNameLst>
                                      </p:cBhvr>
                                      <p:tavLst>
                                        <p:tav tm="0">
                                          <p:val>
                                            <p:strVal val="ppt_w"/>
                                          </p:val>
                                        </p:tav>
                                        <p:tav tm="100000">
                                          <p:val>
                                            <p:strVal val="ppt_w"/>
                                          </p:val>
                                        </p:tav>
                                      </p:tavLst>
                                    </p:anim>
                                    <p:anim calcmode="lin" valueType="num">
                                      <p:cBhvr>
                                        <p:cTn id="83" dur="325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84" dur="1" fill="hold">
                                          <p:stCondLst>
                                            <p:cond delay="3249"/>
                                          </p:stCondLst>
                                        </p:cTn>
                                        <p:tgtEl>
                                          <p:spTgt spid="42"/>
                                        </p:tgtEl>
                                        <p:attrNameLst>
                                          <p:attrName>style.visibility</p:attrName>
                                        </p:attrNameLst>
                                      </p:cBhvr>
                                      <p:to>
                                        <p:strVal val="hidden"/>
                                      </p:to>
                                    </p:set>
                                  </p:childTnLst>
                                </p:cTn>
                              </p:par>
                              <p:par>
                                <p:cTn id="85" presetID="2" presetClass="exit" presetSubtype="9" fill="hold" nodeType="withEffect">
                                  <p:stCondLst>
                                    <p:cond delay="0"/>
                                  </p:stCondLst>
                                  <p:childTnLst>
                                    <p:anim calcmode="lin" valueType="num">
                                      <p:cBhvr additive="base">
                                        <p:cTn id="86" dur="3250"/>
                                        <p:tgtEl>
                                          <p:spTgt spid="29"/>
                                        </p:tgtEl>
                                        <p:attrNameLst>
                                          <p:attrName>ppt_x</p:attrName>
                                        </p:attrNameLst>
                                      </p:cBhvr>
                                      <p:tavLst>
                                        <p:tav tm="0">
                                          <p:val>
                                            <p:strVal val="ppt_x"/>
                                          </p:val>
                                        </p:tav>
                                        <p:tav tm="100000">
                                          <p:val>
                                            <p:strVal val="0-ppt_w/2"/>
                                          </p:val>
                                        </p:tav>
                                      </p:tavLst>
                                    </p:anim>
                                    <p:anim calcmode="lin" valueType="num">
                                      <p:cBhvr additive="base">
                                        <p:cTn id="87" dur="3250"/>
                                        <p:tgtEl>
                                          <p:spTgt spid="29"/>
                                        </p:tgtEl>
                                        <p:attrNameLst>
                                          <p:attrName>ppt_y</p:attrName>
                                        </p:attrNameLst>
                                      </p:cBhvr>
                                      <p:tavLst>
                                        <p:tav tm="0">
                                          <p:val>
                                            <p:strVal val="ppt_y"/>
                                          </p:val>
                                        </p:tav>
                                        <p:tav tm="100000">
                                          <p:val>
                                            <p:strVal val="0-ppt_h/2"/>
                                          </p:val>
                                        </p:tav>
                                      </p:tavLst>
                                    </p:anim>
                                    <p:set>
                                      <p:cBhvr>
                                        <p:cTn id="88" dur="1" fill="hold">
                                          <p:stCondLst>
                                            <p:cond delay="3249"/>
                                          </p:stCondLst>
                                        </p:cTn>
                                        <p:tgtEl>
                                          <p:spTgt spid="29"/>
                                        </p:tgtEl>
                                        <p:attrNameLst>
                                          <p:attrName>style.visibility</p:attrName>
                                        </p:attrNameLst>
                                      </p:cBhvr>
                                      <p:to>
                                        <p:strVal val="hidden"/>
                                      </p:to>
                                    </p:set>
                                  </p:childTnLst>
                                </p:cTn>
                              </p:par>
                              <p:par>
                                <p:cTn id="89" presetID="19" presetClass="exit" presetSubtype="5" fill="hold" nodeType="withEffect">
                                  <p:stCondLst>
                                    <p:cond delay="0"/>
                                  </p:stCondLst>
                                  <p:childTnLst>
                                    <p:anim calcmode="lin" valueType="num">
                                      <p:cBhvr>
                                        <p:cTn id="90" dur="3250"/>
                                        <p:tgtEl>
                                          <p:spTgt spid="29"/>
                                        </p:tgtEl>
                                        <p:attrNameLst>
                                          <p:attrName>ppt_w</p:attrName>
                                        </p:attrNameLst>
                                      </p:cBhvr>
                                      <p:tavLst>
                                        <p:tav tm="0">
                                          <p:val>
                                            <p:strVal val="ppt_w"/>
                                          </p:val>
                                        </p:tav>
                                        <p:tav tm="100000">
                                          <p:val>
                                            <p:strVal val="ppt_w"/>
                                          </p:val>
                                        </p:tav>
                                      </p:tavLst>
                                    </p:anim>
                                    <p:anim calcmode="lin" valueType="num">
                                      <p:cBhvr>
                                        <p:cTn id="91" dur="325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92" dur="1" fill="hold">
                                          <p:stCondLst>
                                            <p:cond delay="3249"/>
                                          </p:stCondLst>
                                        </p:cTn>
                                        <p:tgtEl>
                                          <p:spTgt spid="29"/>
                                        </p:tgtEl>
                                        <p:attrNameLst>
                                          <p:attrName>style.visibility</p:attrName>
                                        </p:attrNameLst>
                                      </p:cBhvr>
                                      <p:to>
                                        <p:strVal val="hidden"/>
                                      </p:to>
                                    </p:set>
                                  </p:childTnLst>
                                </p:cTn>
                              </p:par>
                              <p:par>
                                <p:cTn id="93" presetID="2" presetClass="exit" presetSubtype="9" fill="hold" nodeType="withEffect">
                                  <p:stCondLst>
                                    <p:cond delay="0"/>
                                  </p:stCondLst>
                                  <p:childTnLst>
                                    <p:anim calcmode="lin" valueType="num">
                                      <p:cBhvr additive="base">
                                        <p:cTn id="94" dur="3250"/>
                                        <p:tgtEl>
                                          <p:spTgt spid="30"/>
                                        </p:tgtEl>
                                        <p:attrNameLst>
                                          <p:attrName>ppt_x</p:attrName>
                                        </p:attrNameLst>
                                      </p:cBhvr>
                                      <p:tavLst>
                                        <p:tav tm="0">
                                          <p:val>
                                            <p:strVal val="ppt_x"/>
                                          </p:val>
                                        </p:tav>
                                        <p:tav tm="100000">
                                          <p:val>
                                            <p:strVal val="0-ppt_w/2"/>
                                          </p:val>
                                        </p:tav>
                                      </p:tavLst>
                                    </p:anim>
                                    <p:anim calcmode="lin" valueType="num">
                                      <p:cBhvr additive="base">
                                        <p:cTn id="95" dur="3250"/>
                                        <p:tgtEl>
                                          <p:spTgt spid="30"/>
                                        </p:tgtEl>
                                        <p:attrNameLst>
                                          <p:attrName>ppt_y</p:attrName>
                                        </p:attrNameLst>
                                      </p:cBhvr>
                                      <p:tavLst>
                                        <p:tav tm="0">
                                          <p:val>
                                            <p:strVal val="ppt_y"/>
                                          </p:val>
                                        </p:tav>
                                        <p:tav tm="100000">
                                          <p:val>
                                            <p:strVal val="0-ppt_h/2"/>
                                          </p:val>
                                        </p:tav>
                                      </p:tavLst>
                                    </p:anim>
                                    <p:set>
                                      <p:cBhvr>
                                        <p:cTn id="96" dur="1" fill="hold">
                                          <p:stCondLst>
                                            <p:cond delay="3249"/>
                                          </p:stCondLst>
                                        </p:cTn>
                                        <p:tgtEl>
                                          <p:spTgt spid="30"/>
                                        </p:tgtEl>
                                        <p:attrNameLst>
                                          <p:attrName>style.visibility</p:attrName>
                                        </p:attrNameLst>
                                      </p:cBhvr>
                                      <p:to>
                                        <p:strVal val="hidden"/>
                                      </p:to>
                                    </p:set>
                                  </p:childTnLst>
                                </p:cTn>
                              </p:par>
                              <p:par>
                                <p:cTn id="97" presetID="19" presetClass="exit" presetSubtype="5" fill="hold" nodeType="withEffect">
                                  <p:stCondLst>
                                    <p:cond delay="0"/>
                                  </p:stCondLst>
                                  <p:childTnLst>
                                    <p:anim calcmode="lin" valueType="num">
                                      <p:cBhvr>
                                        <p:cTn id="98" dur="3250"/>
                                        <p:tgtEl>
                                          <p:spTgt spid="30"/>
                                        </p:tgtEl>
                                        <p:attrNameLst>
                                          <p:attrName>ppt_w</p:attrName>
                                        </p:attrNameLst>
                                      </p:cBhvr>
                                      <p:tavLst>
                                        <p:tav tm="0">
                                          <p:val>
                                            <p:strVal val="ppt_w"/>
                                          </p:val>
                                        </p:tav>
                                        <p:tav tm="100000">
                                          <p:val>
                                            <p:strVal val="ppt_w"/>
                                          </p:val>
                                        </p:tav>
                                      </p:tavLst>
                                    </p:anim>
                                    <p:anim calcmode="lin" valueType="num">
                                      <p:cBhvr>
                                        <p:cTn id="99" dur="325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0" dur="1" fill="hold">
                                          <p:stCondLst>
                                            <p:cond delay="3249"/>
                                          </p:stCondLst>
                                        </p:cTn>
                                        <p:tgtEl>
                                          <p:spTgt spid="30"/>
                                        </p:tgtEl>
                                        <p:attrNameLst>
                                          <p:attrName>style.visibility</p:attrName>
                                        </p:attrNameLst>
                                      </p:cBhvr>
                                      <p:to>
                                        <p:strVal val="hidden"/>
                                      </p:to>
                                    </p:set>
                                  </p:childTnLst>
                                </p:cTn>
                              </p:par>
                              <p:par>
                                <p:cTn id="101" presetID="2" presetClass="exit" presetSubtype="12" fill="hold" nodeType="withEffect">
                                  <p:stCondLst>
                                    <p:cond delay="0"/>
                                  </p:stCondLst>
                                  <p:childTnLst>
                                    <p:anim calcmode="lin" valueType="num">
                                      <p:cBhvr additive="base">
                                        <p:cTn id="102" dur="3250"/>
                                        <p:tgtEl>
                                          <p:spTgt spid="24"/>
                                        </p:tgtEl>
                                        <p:attrNameLst>
                                          <p:attrName>ppt_x</p:attrName>
                                        </p:attrNameLst>
                                      </p:cBhvr>
                                      <p:tavLst>
                                        <p:tav tm="0">
                                          <p:val>
                                            <p:strVal val="ppt_x"/>
                                          </p:val>
                                        </p:tav>
                                        <p:tav tm="100000">
                                          <p:val>
                                            <p:strVal val="0-ppt_w/2"/>
                                          </p:val>
                                        </p:tav>
                                      </p:tavLst>
                                    </p:anim>
                                    <p:anim calcmode="lin" valueType="num">
                                      <p:cBhvr additive="base">
                                        <p:cTn id="103" dur="3250"/>
                                        <p:tgtEl>
                                          <p:spTgt spid="24"/>
                                        </p:tgtEl>
                                        <p:attrNameLst>
                                          <p:attrName>ppt_y</p:attrName>
                                        </p:attrNameLst>
                                      </p:cBhvr>
                                      <p:tavLst>
                                        <p:tav tm="0">
                                          <p:val>
                                            <p:strVal val="ppt_y"/>
                                          </p:val>
                                        </p:tav>
                                        <p:tav tm="100000">
                                          <p:val>
                                            <p:strVal val="1+ppt_h/2"/>
                                          </p:val>
                                        </p:tav>
                                      </p:tavLst>
                                    </p:anim>
                                    <p:set>
                                      <p:cBhvr>
                                        <p:cTn id="104" dur="1" fill="hold">
                                          <p:stCondLst>
                                            <p:cond delay="3249"/>
                                          </p:stCondLst>
                                        </p:cTn>
                                        <p:tgtEl>
                                          <p:spTgt spid="24"/>
                                        </p:tgtEl>
                                        <p:attrNameLst>
                                          <p:attrName>style.visibility</p:attrName>
                                        </p:attrNameLst>
                                      </p:cBhvr>
                                      <p:to>
                                        <p:strVal val="hidden"/>
                                      </p:to>
                                    </p:set>
                                  </p:childTnLst>
                                </p:cTn>
                              </p:par>
                              <p:par>
                                <p:cTn id="105" presetID="19" presetClass="exit" presetSubtype="5" fill="hold" nodeType="withEffect">
                                  <p:stCondLst>
                                    <p:cond delay="0"/>
                                  </p:stCondLst>
                                  <p:childTnLst>
                                    <p:anim calcmode="lin" valueType="num">
                                      <p:cBhvr>
                                        <p:cTn id="106" dur="3250"/>
                                        <p:tgtEl>
                                          <p:spTgt spid="24"/>
                                        </p:tgtEl>
                                        <p:attrNameLst>
                                          <p:attrName>ppt_w</p:attrName>
                                        </p:attrNameLst>
                                      </p:cBhvr>
                                      <p:tavLst>
                                        <p:tav tm="0">
                                          <p:val>
                                            <p:strVal val="ppt_w"/>
                                          </p:val>
                                        </p:tav>
                                        <p:tav tm="100000">
                                          <p:val>
                                            <p:strVal val="ppt_w"/>
                                          </p:val>
                                        </p:tav>
                                      </p:tavLst>
                                    </p:anim>
                                    <p:anim calcmode="lin" valueType="num">
                                      <p:cBhvr>
                                        <p:cTn id="107" dur="325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8" dur="1" fill="hold">
                                          <p:stCondLst>
                                            <p:cond delay="3249"/>
                                          </p:stCondLst>
                                        </p:cTn>
                                        <p:tgtEl>
                                          <p:spTgt spid="24"/>
                                        </p:tgtEl>
                                        <p:attrNameLst>
                                          <p:attrName>style.visibility</p:attrName>
                                        </p:attrNameLst>
                                      </p:cBhvr>
                                      <p:to>
                                        <p:strVal val="hidden"/>
                                      </p:to>
                                    </p:set>
                                  </p:childTnLst>
                                </p:cTn>
                              </p:par>
                              <p:par>
                                <p:cTn id="109" presetID="2" presetClass="exit" presetSubtype="12" fill="hold" nodeType="withEffect">
                                  <p:stCondLst>
                                    <p:cond delay="0"/>
                                  </p:stCondLst>
                                  <p:childTnLst>
                                    <p:anim calcmode="lin" valueType="num">
                                      <p:cBhvr additive="base">
                                        <p:cTn id="110" dur="3250"/>
                                        <p:tgtEl>
                                          <p:spTgt spid="20"/>
                                        </p:tgtEl>
                                        <p:attrNameLst>
                                          <p:attrName>ppt_x</p:attrName>
                                        </p:attrNameLst>
                                      </p:cBhvr>
                                      <p:tavLst>
                                        <p:tav tm="0">
                                          <p:val>
                                            <p:strVal val="ppt_x"/>
                                          </p:val>
                                        </p:tav>
                                        <p:tav tm="100000">
                                          <p:val>
                                            <p:strVal val="0-ppt_w/2"/>
                                          </p:val>
                                        </p:tav>
                                      </p:tavLst>
                                    </p:anim>
                                    <p:anim calcmode="lin" valueType="num">
                                      <p:cBhvr additive="base">
                                        <p:cTn id="111" dur="3250"/>
                                        <p:tgtEl>
                                          <p:spTgt spid="20"/>
                                        </p:tgtEl>
                                        <p:attrNameLst>
                                          <p:attrName>ppt_y</p:attrName>
                                        </p:attrNameLst>
                                      </p:cBhvr>
                                      <p:tavLst>
                                        <p:tav tm="0">
                                          <p:val>
                                            <p:strVal val="ppt_y"/>
                                          </p:val>
                                        </p:tav>
                                        <p:tav tm="100000">
                                          <p:val>
                                            <p:strVal val="1+ppt_h/2"/>
                                          </p:val>
                                        </p:tav>
                                      </p:tavLst>
                                    </p:anim>
                                    <p:set>
                                      <p:cBhvr>
                                        <p:cTn id="112" dur="1" fill="hold">
                                          <p:stCondLst>
                                            <p:cond delay="3249"/>
                                          </p:stCondLst>
                                        </p:cTn>
                                        <p:tgtEl>
                                          <p:spTgt spid="20"/>
                                        </p:tgtEl>
                                        <p:attrNameLst>
                                          <p:attrName>style.visibility</p:attrName>
                                        </p:attrNameLst>
                                      </p:cBhvr>
                                      <p:to>
                                        <p:strVal val="hidden"/>
                                      </p:to>
                                    </p:set>
                                  </p:childTnLst>
                                </p:cTn>
                              </p:par>
                              <p:par>
                                <p:cTn id="113" presetID="19" presetClass="exit" presetSubtype="5" fill="hold" nodeType="withEffect">
                                  <p:stCondLst>
                                    <p:cond delay="0"/>
                                  </p:stCondLst>
                                  <p:childTnLst>
                                    <p:anim calcmode="lin" valueType="num">
                                      <p:cBhvr>
                                        <p:cTn id="114" dur="3250"/>
                                        <p:tgtEl>
                                          <p:spTgt spid="20"/>
                                        </p:tgtEl>
                                        <p:attrNameLst>
                                          <p:attrName>ppt_w</p:attrName>
                                        </p:attrNameLst>
                                      </p:cBhvr>
                                      <p:tavLst>
                                        <p:tav tm="0">
                                          <p:val>
                                            <p:strVal val="ppt_w"/>
                                          </p:val>
                                        </p:tav>
                                        <p:tav tm="100000">
                                          <p:val>
                                            <p:strVal val="ppt_w"/>
                                          </p:val>
                                        </p:tav>
                                      </p:tavLst>
                                    </p:anim>
                                    <p:anim calcmode="lin" valueType="num">
                                      <p:cBhvr>
                                        <p:cTn id="115" dur="325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3249"/>
                                          </p:stCondLst>
                                        </p:cTn>
                                        <p:tgtEl>
                                          <p:spTgt spid="20"/>
                                        </p:tgtEl>
                                        <p:attrNameLst>
                                          <p:attrName>style.visibility</p:attrName>
                                        </p:attrNameLst>
                                      </p:cBhvr>
                                      <p:to>
                                        <p:strVal val="hidden"/>
                                      </p:to>
                                    </p:set>
                                  </p:childTnLst>
                                </p:cTn>
                              </p:par>
                              <p:par>
                                <p:cTn id="117" presetID="23" presetClass="entr" presetSubtype="272" fill="hold" nodeType="withEffect">
                                  <p:stCondLst>
                                    <p:cond delay="0"/>
                                  </p:stCondLst>
                                  <p:childTnLst>
                                    <p:set>
                                      <p:cBhvr>
                                        <p:cTn id="118" dur="1" fill="hold">
                                          <p:stCondLst>
                                            <p:cond delay="0"/>
                                          </p:stCondLst>
                                        </p:cTn>
                                        <p:tgtEl>
                                          <p:spTgt spid="41"/>
                                        </p:tgtEl>
                                        <p:attrNameLst>
                                          <p:attrName>style.visibility</p:attrName>
                                        </p:attrNameLst>
                                      </p:cBhvr>
                                      <p:to>
                                        <p:strVal val="visible"/>
                                      </p:to>
                                    </p:set>
                                    <p:anim calcmode="lin" valueType="num">
                                      <p:cBhvr>
                                        <p:cTn id="119" dur="3250" fill="hold"/>
                                        <p:tgtEl>
                                          <p:spTgt spid="41"/>
                                        </p:tgtEl>
                                        <p:attrNameLst>
                                          <p:attrName>ppt_w</p:attrName>
                                        </p:attrNameLst>
                                      </p:cBhvr>
                                      <p:tavLst>
                                        <p:tav tm="0">
                                          <p:val>
                                            <p:strVal val="2/3*#ppt_w"/>
                                          </p:val>
                                        </p:tav>
                                        <p:tav tm="100000">
                                          <p:val>
                                            <p:strVal val="#ppt_w"/>
                                          </p:val>
                                        </p:tav>
                                      </p:tavLst>
                                    </p:anim>
                                    <p:anim calcmode="lin" valueType="num">
                                      <p:cBhvr>
                                        <p:cTn id="120" dur="3250" fill="hold"/>
                                        <p:tgtEl>
                                          <p:spTgt spid="41"/>
                                        </p:tgtEl>
                                        <p:attrNameLst>
                                          <p:attrName>ppt_h</p:attrName>
                                        </p:attrNameLst>
                                      </p:cBhvr>
                                      <p:tavLst>
                                        <p:tav tm="0">
                                          <p:val>
                                            <p:strVal val="2/3*#ppt_h"/>
                                          </p:val>
                                        </p:tav>
                                        <p:tav tm="100000">
                                          <p:val>
                                            <p:strVal val="#ppt_h"/>
                                          </p:val>
                                        </p:tav>
                                      </p:tavLst>
                                    </p:anim>
                                  </p:childTnLst>
                                </p:cTn>
                              </p:par>
                              <p:par>
                                <p:cTn id="121" presetID="8" presetClass="entr" presetSubtype="32" fill="hold" nodeType="withEffect">
                                  <p:stCondLst>
                                    <p:cond delay="0"/>
                                  </p:stCondLst>
                                  <p:childTnLst>
                                    <p:set>
                                      <p:cBhvr>
                                        <p:cTn id="122" dur="1" fill="hold">
                                          <p:stCondLst>
                                            <p:cond delay="0"/>
                                          </p:stCondLst>
                                        </p:cTn>
                                        <p:tgtEl>
                                          <p:spTgt spid="41"/>
                                        </p:tgtEl>
                                        <p:attrNameLst>
                                          <p:attrName>style.visibility</p:attrName>
                                        </p:attrNameLst>
                                      </p:cBhvr>
                                      <p:to>
                                        <p:strVal val="visible"/>
                                      </p:to>
                                    </p:set>
                                    <p:animEffect transition="in" filter="diamond(out)">
                                      <p:cBhvr>
                                        <p:cTn id="123" dur="3250"/>
                                        <p:tgtEl>
                                          <p:spTgt spid="41"/>
                                        </p:tgtEl>
                                      </p:cBhvr>
                                    </p:animEffect>
                                  </p:childTnLst>
                                </p:cTn>
                              </p:par>
                              <p:par>
                                <p:cTn id="124" presetID="9" presetClass="emph" presetSubtype="0" grpId="0" nodeType="withEffect">
                                  <p:stCondLst>
                                    <p:cond delay="0"/>
                                  </p:stCondLst>
                                  <p:childTnLst>
                                    <p:set>
                                      <p:cBhvr rctx="PPT">
                                        <p:cTn id="125" dur="indefinite"/>
                                        <p:tgtEl>
                                          <p:spTgt spid="56"/>
                                        </p:tgtEl>
                                        <p:attrNameLst>
                                          <p:attrName>style.opacity</p:attrName>
                                        </p:attrNameLst>
                                      </p:cBhvr>
                                      <p:to>
                                        <p:strVal val="0"/>
                                      </p:to>
                                    </p:set>
                                    <p:animEffect filter="image" prLst="opacity: 0">
                                      <p:cBhvr rctx="IE">
                                        <p:cTn id="126" dur="indefinite"/>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8 Grupo"/>
          <p:cNvGrpSpPr/>
          <p:nvPr/>
        </p:nvGrpSpPr>
        <p:grpSpPr>
          <a:xfrm>
            <a:off x="0" y="0"/>
            <a:ext cx="9144000" cy="5143500"/>
            <a:chOff x="0" y="0"/>
            <a:chExt cx="9144000" cy="5143500"/>
          </a:xfrm>
        </p:grpSpPr>
        <p:sp>
          <p:nvSpPr>
            <p:cNvPr id="10" name="9 Rectángulo"/>
            <p:cNvSpPr/>
            <p:nvPr/>
          </p:nvSpPr>
          <p:spPr>
            <a:xfrm rot="10800000">
              <a:off x="0" y="0"/>
              <a:ext cx="4572000" cy="2571750"/>
            </a:xfrm>
            <a:prstGeom prst="rect">
              <a:avLst/>
            </a:prstGeom>
            <a:gradFill>
              <a:gsLst>
                <a:gs pos="0">
                  <a:srgbClr val="FFC000"/>
                </a:gs>
                <a:gs pos="24000">
                  <a:srgbClr val="1A1245">
                    <a:lumMod val="24000"/>
                  </a:srgbClr>
                </a:gs>
                <a:gs pos="100000">
                  <a:srgbClr val="C00000">
                    <a:lumMod val="4000"/>
                  </a:srgbClr>
                </a:gs>
                <a:gs pos="60000">
                  <a:srgbClr val="5454D4">
                    <a:alpha val="97000"/>
                    <a:lumMod val="7000"/>
                  </a:srgbClr>
                </a:gs>
                <a:gs pos="78000">
                  <a:srgbClr val="FFC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a:off x="4572000" y="2571750"/>
              <a:ext cx="4572000" cy="2571750"/>
            </a:xfrm>
            <a:prstGeom prst="rect">
              <a:avLst/>
            </a:prstGeom>
            <a:gradFill>
              <a:gsLst>
                <a:gs pos="0">
                  <a:srgbClr val="FFC000"/>
                </a:gs>
                <a:gs pos="24000">
                  <a:srgbClr val="1A1245">
                    <a:lumMod val="24000"/>
                  </a:srgbClr>
                </a:gs>
                <a:gs pos="100000">
                  <a:srgbClr val="C00000">
                    <a:lumMod val="4000"/>
                  </a:srgbClr>
                </a:gs>
                <a:gs pos="60000">
                  <a:srgbClr val="5454D4">
                    <a:alpha val="97000"/>
                    <a:lumMod val="7000"/>
                  </a:srgbClr>
                </a:gs>
                <a:gs pos="78000">
                  <a:srgbClr val="FFC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0800000" flipH="1">
              <a:off x="4572000" y="0"/>
              <a:ext cx="4572000" cy="2571750"/>
            </a:xfrm>
            <a:prstGeom prst="rect">
              <a:avLst/>
            </a:prstGeom>
            <a:gradFill>
              <a:gsLst>
                <a:gs pos="0">
                  <a:srgbClr val="FFC000"/>
                </a:gs>
                <a:gs pos="24000">
                  <a:srgbClr val="1A1245">
                    <a:lumMod val="24000"/>
                  </a:srgbClr>
                </a:gs>
                <a:gs pos="100000">
                  <a:srgbClr val="C00000">
                    <a:lumMod val="4000"/>
                  </a:srgbClr>
                </a:gs>
                <a:gs pos="60000">
                  <a:srgbClr val="5454D4">
                    <a:alpha val="97000"/>
                    <a:lumMod val="7000"/>
                  </a:srgbClr>
                </a:gs>
                <a:gs pos="78000">
                  <a:srgbClr val="FFC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flipH="1">
              <a:off x="0" y="2571750"/>
              <a:ext cx="4572000" cy="2571750"/>
            </a:xfrm>
            <a:prstGeom prst="rect">
              <a:avLst/>
            </a:prstGeom>
            <a:gradFill>
              <a:gsLst>
                <a:gs pos="0">
                  <a:srgbClr val="FFC000"/>
                </a:gs>
                <a:gs pos="24000">
                  <a:srgbClr val="1A1245">
                    <a:lumMod val="24000"/>
                  </a:srgbClr>
                </a:gs>
                <a:gs pos="100000">
                  <a:srgbClr val="C00000">
                    <a:lumMod val="4000"/>
                  </a:srgbClr>
                </a:gs>
                <a:gs pos="60000">
                  <a:srgbClr val="5454D4">
                    <a:alpha val="97000"/>
                    <a:lumMod val="7000"/>
                  </a:srgbClr>
                </a:gs>
                <a:gs pos="78000">
                  <a:srgbClr val="FFC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8" name="7 Imagen" descr="Diapositiva25"/>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pic>
        <p:nvPicPr>
          <p:cNvPr id="3" name="2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19768557">
            <a:off x="86033" y="-181922"/>
            <a:ext cx="4608195" cy="2590586"/>
          </a:xfrm>
          <a:prstGeom prst="rect">
            <a:avLst/>
          </a:prstGeom>
        </p:spPr>
      </p:pic>
      <p:pic>
        <p:nvPicPr>
          <p:cNvPr id="4" name="3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1831443" flipH="1">
            <a:off x="4478520" y="-109914"/>
            <a:ext cx="4608195" cy="2590586"/>
          </a:xfrm>
          <a:prstGeom prst="rect">
            <a:avLst/>
          </a:prstGeom>
        </p:spPr>
      </p:pic>
      <p:pic>
        <p:nvPicPr>
          <p:cNvPr id="5" name="4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1831443" flipV="1">
            <a:off x="36000" y="2787774"/>
            <a:ext cx="4608195" cy="2590586"/>
          </a:xfrm>
          <a:prstGeom prst="rect">
            <a:avLst/>
          </a:prstGeom>
        </p:spPr>
      </p:pic>
      <p:pic>
        <p:nvPicPr>
          <p:cNvPr id="6" name="5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19768557" flipH="1" flipV="1">
            <a:off x="4428487" y="2715766"/>
            <a:ext cx="4608195" cy="2590586"/>
          </a:xfrm>
          <a:prstGeom prst="rect">
            <a:avLst/>
          </a:prstGeom>
        </p:spPr>
      </p:pic>
      <p:sp>
        <p:nvSpPr>
          <p:cNvPr id="14" name="13 Rectángulo"/>
          <p:cNvSpPr/>
          <p:nvPr/>
        </p:nvSpPr>
        <p:spPr>
          <a:xfrm flipH="1">
            <a:off x="-828600" y="-1028650"/>
            <a:ext cx="11017224" cy="7344816"/>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86727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3000" fill="hold"/>
                                        <p:tgtEl>
                                          <p:spTgt spid="3"/>
                                        </p:tgtEl>
                                        <p:attrNameLst>
                                          <p:attrName>ppt_x</p:attrName>
                                        </p:attrNameLst>
                                      </p:cBhvr>
                                      <p:tavLst>
                                        <p:tav tm="0">
                                          <p:val>
                                            <p:strVal val="#ppt_x"/>
                                          </p:val>
                                        </p:tav>
                                        <p:tav tm="100000">
                                          <p:val>
                                            <p:strVal val="#ppt_x"/>
                                          </p:val>
                                        </p:tav>
                                      </p:tavLst>
                                    </p:anim>
                                    <p:anim calcmode="lin" valueType="num">
                                      <p:cBhvr>
                                        <p:cTn id="8" dur="3000" fill="hold"/>
                                        <p:tgtEl>
                                          <p:spTgt spid="3"/>
                                        </p:tgtEl>
                                        <p:attrNameLst>
                                          <p:attrName>ppt_y</p:attrName>
                                        </p:attrNameLst>
                                      </p:cBhvr>
                                      <p:tavLst>
                                        <p:tav tm="0">
                                          <p:val>
                                            <p:strVal val="#ppt_y+#ppt_h/2"/>
                                          </p:val>
                                        </p:tav>
                                        <p:tav tm="100000">
                                          <p:val>
                                            <p:strVal val="#ppt_y"/>
                                          </p:val>
                                        </p:tav>
                                      </p:tavLst>
                                    </p:anim>
                                    <p:anim calcmode="lin" valueType="num">
                                      <p:cBhvr>
                                        <p:cTn id="9" dur="3000" fill="hold"/>
                                        <p:tgtEl>
                                          <p:spTgt spid="3"/>
                                        </p:tgtEl>
                                        <p:attrNameLst>
                                          <p:attrName>ppt_w</p:attrName>
                                        </p:attrNameLst>
                                      </p:cBhvr>
                                      <p:tavLst>
                                        <p:tav tm="0">
                                          <p:val>
                                            <p:strVal val="#ppt_w"/>
                                          </p:val>
                                        </p:tav>
                                        <p:tav tm="100000">
                                          <p:val>
                                            <p:strVal val="#ppt_w"/>
                                          </p:val>
                                        </p:tav>
                                      </p:tavLst>
                                    </p:anim>
                                    <p:anim calcmode="lin" valueType="num">
                                      <p:cBhvr>
                                        <p:cTn id="10" dur="3000" fill="hold"/>
                                        <p:tgtEl>
                                          <p:spTgt spid="3"/>
                                        </p:tgtEl>
                                        <p:attrNameLst>
                                          <p:attrName>ppt_h</p:attrName>
                                        </p:attrNameLst>
                                      </p:cBhvr>
                                      <p:tavLst>
                                        <p:tav tm="0">
                                          <p:val>
                                            <p:fltVal val="0"/>
                                          </p:val>
                                        </p:tav>
                                        <p:tav tm="100000">
                                          <p:val>
                                            <p:strVal val="#ppt_h"/>
                                          </p:val>
                                        </p:tav>
                                      </p:tavLst>
                                    </p:anim>
                                  </p:childTnLst>
                                </p:cTn>
                              </p:par>
                              <p:par>
                                <p:cTn id="11" presetID="6" presetClass="emph" presetSubtype="0" fill="hold" nodeType="withEffect">
                                  <p:stCondLst>
                                    <p:cond delay="0"/>
                                  </p:stCondLst>
                                  <p:childTnLst>
                                    <p:animScale>
                                      <p:cBhvr>
                                        <p:cTn id="12" dur="3000" fill="hold"/>
                                        <p:tgtEl>
                                          <p:spTgt spid="3"/>
                                        </p:tgtEl>
                                      </p:cBhvr>
                                      <p:by x="100000" y="150000"/>
                                    </p:animScale>
                                  </p:childTnLst>
                                </p:cTn>
                              </p:par>
                              <p:par>
                                <p:cTn id="13" presetID="2" presetClass="exit" presetSubtype="6" fill="hold" nodeType="withEffect">
                                  <p:stCondLst>
                                    <p:cond delay="0"/>
                                  </p:stCondLst>
                                  <p:childTnLst>
                                    <p:anim calcmode="lin" valueType="num">
                                      <p:cBhvr additive="base">
                                        <p:cTn id="14" dur="3800"/>
                                        <p:tgtEl>
                                          <p:spTgt spid="3"/>
                                        </p:tgtEl>
                                        <p:attrNameLst>
                                          <p:attrName>ppt_x</p:attrName>
                                        </p:attrNameLst>
                                      </p:cBhvr>
                                      <p:tavLst>
                                        <p:tav tm="0">
                                          <p:val>
                                            <p:strVal val="ppt_x"/>
                                          </p:val>
                                        </p:tav>
                                        <p:tav tm="100000">
                                          <p:val>
                                            <p:strVal val="1+ppt_w/2"/>
                                          </p:val>
                                        </p:tav>
                                      </p:tavLst>
                                    </p:anim>
                                    <p:anim calcmode="lin" valueType="num">
                                      <p:cBhvr additive="base">
                                        <p:cTn id="15" dur="3800"/>
                                        <p:tgtEl>
                                          <p:spTgt spid="3"/>
                                        </p:tgtEl>
                                        <p:attrNameLst>
                                          <p:attrName>ppt_y</p:attrName>
                                        </p:attrNameLst>
                                      </p:cBhvr>
                                      <p:tavLst>
                                        <p:tav tm="0">
                                          <p:val>
                                            <p:strVal val="ppt_y"/>
                                          </p:val>
                                        </p:tav>
                                        <p:tav tm="100000">
                                          <p:val>
                                            <p:strVal val="1+ppt_h/2"/>
                                          </p:val>
                                        </p:tav>
                                      </p:tavLst>
                                    </p:anim>
                                    <p:set>
                                      <p:cBhvr>
                                        <p:cTn id="16" dur="1" fill="hold">
                                          <p:stCondLst>
                                            <p:cond delay="3799"/>
                                          </p:stCondLst>
                                        </p:cTn>
                                        <p:tgtEl>
                                          <p:spTgt spid="3"/>
                                        </p:tgtEl>
                                        <p:attrNameLst>
                                          <p:attrName>style.visibility</p:attrName>
                                        </p:attrNameLst>
                                      </p:cBhvr>
                                      <p:to>
                                        <p:strVal val="hidden"/>
                                      </p:to>
                                    </p:set>
                                  </p:childTnLst>
                                </p:cTn>
                              </p:par>
                              <p:par>
                                <p:cTn id="17" presetID="17" presetClass="entr" presetSubtype="4"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3000" fill="hold"/>
                                        <p:tgtEl>
                                          <p:spTgt spid="4"/>
                                        </p:tgtEl>
                                        <p:attrNameLst>
                                          <p:attrName>ppt_x</p:attrName>
                                        </p:attrNameLst>
                                      </p:cBhvr>
                                      <p:tavLst>
                                        <p:tav tm="0">
                                          <p:val>
                                            <p:strVal val="#ppt_x"/>
                                          </p:val>
                                        </p:tav>
                                        <p:tav tm="100000">
                                          <p:val>
                                            <p:strVal val="#ppt_x"/>
                                          </p:val>
                                        </p:tav>
                                      </p:tavLst>
                                    </p:anim>
                                    <p:anim calcmode="lin" valueType="num">
                                      <p:cBhvr>
                                        <p:cTn id="20" dur="3000" fill="hold"/>
                                        <p:tgtEl>
                                          <p:spTgt spid="4"/>
                                        </p:tgtEl>
                                        <p:attrNameLst>
                                          <p:attrName>ppt_y</p:attrName>
                                        </p:attrNameLst>
                                      </p:cBhvr>
                                      <p:tavLst>
                                        <p:tav tm="0">
                                          <p:val>
                                            <p:strVal val="#ppt_y+#ppt_h/2"/>
                                          </p:val>
                                        </p:tav>
                                        <p:tav tm="100000">
                                          <p:val>
                                            <p:strVal val="#ppt_y"/>
                                          </p:val>
                                        </p:tav>
                                      </p:tavLst>
                                    </p:anim>
                                    <p:anim calcmode="lin" valueType="num">
                                      <p:cBhvr>
                                        <p:cTn id="21" dur="3000" fill="hold"/>
                                        <p:tgtEl>
                                          <p:spTgt spid="4"/>
                                        </p:tgtEl>
                                        <p:attrNameLst>
                                          <p:attrName>ppt_w</p:attrName>
                                        </p:attrNameLst>
                                      </p:cBhvr>
                                      <p:tavLst>
                                        <p:tav tm="0">
                                          <p:val>
                                            <p:strVal val="#ppt_w"/>
                                          </p:val>
                                        </p:tav>
                                        <p:tav tm="100000">
                                          <p:val>
                                            <p:strVal val="#ppt_w"/>
                                          </p:val>
                                        </p:tav>
                                      </p:tavLst>
                                    </p:anim>
                                    <p:anim calcmode="lin" valueType="num">
                                      <p:cBhvr>
                                        <p:cTn id="22" dur="3000" fill="hold"/>
                                        <p:tgtEl>
                                          <p:spTgt spid="4"/>
                                        </p:tgtEl>
                                        <p:attrNameLst>
                                          <p:attrName>ppt_h</p:attrName>
                                        </p:attrNameLst>
                                      </p:cBhvr>
                                      <p:tavLst>
                                        <p:tav tm="0">
                                          <p:val>
                                            <p:fltVal val="0"/>
                                          </p:val>
                                        </p:tav>
                                        <p:tav tm="100000">
                                          <p:val>
                                            <p:strVal val="#ppt_h"/>
                                          </p:val>
                                        </p:tav>
                                      </p:tavLst>
                                    </p:anim>
                                  </p:childTnLst>
                                </p:cTn>
                              </p:par>
                              <p:par>
                                <p:cTn id="23" presetID="6" presetClass="emph" presetSubtype="0" fill="hold" nodeType="withEffect">
                                  <p:stCondLst>
                                    <p:cond delay="0"/>
                                  </p:stCondLst>
                                  <p:childTnLst>
                                    <p:animScale>
                                      <p:cBhvr>
                                        <p:cTn id="24" dur="3000" fill="hold"/>
                                        <p:tgtEl>
                                          <p:spTgt spid="4"/>
                                        </p:tgtEl>
                                      </p:cBhvr>
                                      <p:by x="100000" y="150000"/>
                                    </p:animScale>
                                  </p:childTnLst>
                                </p:cTn>
                              </p:par>
                              <p:par>
                                <p:cTn id="25" presetID="2" presetClass="exit" presetSubtype="12" fill="hold" nodeType="withEffect">
                                  <p:stCondLst>
                                    <p:cond delay="0"/>
                                  </p:stCondLst>
                                  <p:childTnLst>
                                    <p:anim calcmode="lin" valueType="num">
                                      <p:cBhvr additive="base">
                                        <p:cTn id="26" dur="3800"/>
                                        <p:tgtEl>
                                          <p:spTgt spid="4"/>
                                        </p:tgtEl>
                                        <p:attrNameLst>
                                          <p:attrName>ppt_x</p:attrName>
                                        </p:attrNameLst>
                                      </p:cBhvr>
                                      <p:tavLst>
                                        <p:tav tm="0">
                                          <p:val>
                                            <p:strVal val="ppt_x"/>
                                          </p:val>
                                        </p:tav>
                                        <p:tav tm="100000">
                                          <p:val>
                                            <p:strVal val="0-ppt_w/2"/>
                                          </p:val>
                                        </p:tav>
                                      </p:tavLst>
                                    </p:anim>
                                    <p:anim calcmode="lin" valueType="num">
                                      <p:cBhvr additive="base">
                                        <p:cTn id="27" dur="3800"/>
                                        <p:tgtEl>
                                          <p:spTgt spid="4"/>
                                        </p:tgtEl>
                                        <p:attrNameLst>
                                          <p:attrName>ppt_y</p:attrName>
                                        </p:attrNameLst>
                                      </p:cBhvr>
                                      <p:tavLst>
                                        <p:tav tm="0">
                                          <p:val>
                                            <p:strVal val="ppt_y"/>
                                          </p:val>
                                        </p:tav>
                                        <p:tav tm="100000">
                                          <p:val>
                                            <p:strVal val="1+ppt_h/2"/>
                                          </p:val>
                                        </p:tav>
                                      </p:tavLst>
                                    </p:anim>
                                    <p:set>
                                      <p:cBhvr>
                                        <p:cTn id="28" dur="1" fill="hold">
                                          <p:stCondLst>
                                            <p:cond delay="3799"/>
                                          </p:stCondLst>
                                        </p:cTn>
                                        <p:tgtEl>
                                          <p:spTgt spid="4"/>
                                        </p:tgtEl>
                                        <p:attrNameLst>
                                          <p:attrName>style.visibility</p:attrName>
                                        </p:attrNameLst>
                                      </p:cBhvr>
                                      <p:to>
                                        <p:strVal val="hidden"/>
                                      </p:to>
                                    </p:set>
                                  </p:childTnLst>
                                </p:cTn>
                              </p:par>
                              <p:par>
                                <p:cTn id="29" presetID="17" presetClass="entr" presetSubtype="1"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p:cTn id="31" dur="3000" fill="hold"/>
                                        <p:tgtEl>
                                          <p:spTgt spid="5"/>
                                        </p:tgtEl>
                                        <p:attrNameLst>
                                          <p:attrName>ppt_x</p:attrName>
                                        </p:attrNameLst>
                                      </p:cBhvr>
                                      <p:tavLst>
                                        <p:tav tm="0">
                                          <p:val>
                                            <p:strVal val="#ppt_x"/>
                                          </p:val>
                                        </p:tav>
                                        <p:tav tm="100000">
                                          <p:val>
                                            <p:strVal val="#ppt_x"/>
                                          </p:val>
                                        </p:tav>
                                      </p:tavLst>
                                    </p:anim>
                                    <p:anim calcmode="lin" valueType="num">
                                      <p:cBhvr>
                                        <p:cTn id="32" dur="3000" fill="hold"/>
                                        <p:tgtEl>
                                          <p:spTgt spid="5"/>
                                        </p:tgtEl>
                                        <p:attrNameLst>
                                          <p:attrName>ppt_y</p:attrName>
                                        </p:attrNameLst>
                                      </p:cBhvr>
                                      <p:tavLst>
                                        <p:tav tm="0">
                                          <p:val>
                                            <p:strVal val="#ppt_y-#ppt_h/2"/>
                                          </p:val>
                                        </p:tav>
                                        <p:tav tm="100000">
                                          <p:val>
                                            <p:strVal val="#ppt_y"/>
                                          </p:val>
                                        </p:tav>
                                      </p:tavLst>
                                    </p:anim>
                                    <p:anim calcmode="lin" valueType="num">
                                      <p:cBhvr>
                                        <p:cTn id="33" dur="3000" fill="hold"/>
                                        <p:tgtEl>
                                          <p:spTgt spid="5"/>
                                        </p:tgtEl>
                                        <p:attrNameLst>
                                          <p:attrName>ppt_w</p:attrName>
                                        </p:attrNameLst>
                                      </p:cBhvr>
                                      <p:tavLst>
                                        <p:tav tm="0">
                                          <p:val>
                                            <p:strVal val="#ppt_w"/>
                                          </p:val>
                                        </p:tav>
                                        <p:tav tm="100000">
                                          <p:val>
                                            <p:strVal val="#ppt_w"/>
                                          </p:val>
                                        </p:tav>
                                      </p:tavLst>
                                    </p:anim>
                                    <p:anim calcmode="lin" valueType="num">
                                      <p:cBhvr>
                                        <p:cTn id="34" dur="3000" fill="hold"/>
                                        <p:tgtEl>
                                          <p:spTgt spid="5"/>
                                        </p:tgtEl>
                                        <p:attrNameLst>
                                          <p:attrName>ppt_h</p:attrName>
                                        </p:attrNameLst>
                                      </p:cBhvr>
                                      <p:tavLst>
                                        <p:tav tm="0">
                                          <p:val>
                                            <p:fltVal val="0"/>
                                          </p:val>
                                        </p:tav>
                                        <p:tav tm="100000">
                                          <p:val>
                                            <p:strVal val="#ppt_h"/>
                                          </p:val>
                                        </p:tav>
                                      </p:tavLst>
                                    </p:anim>
                                  </p:childTnLst>
                                </p:cTn>
                              </p:par>
                              <p:par>
                                <p:cTn id="35" presetID="6" presetClass="emph" presetSubtype="0" fill="hold" nodeType="withEffect">
                                  <p:stCondLst>
                                    <p:cond delay="0"/>
                                  </p:stCondLst>
                                  <p:childTnLst>
                                    <p:animScale>
                                      <p:cBhvr>
                                        <p:cTn id="36" dur="3000" fill="hold"/>
                                        <p:tgtEl>
                                          <p:spTgt spid="5"/>
                                        </p:tgtEl>
                                      </p:cBhvr>
                                      <p:by x="100000" y="150000"/>
                                    </p:animScale>
                                  </p:childTnLst>
                                </p:cTn>
                              </p:par>
                              <p:par>
                                <p:cTn id="37" presetID="2" presetClass="exit" presetSubtype="3" fill="hold" nodeType="withEffect">
                                  <p:stCondLst>
                                    <p:cond delay="0"/>
                                  </p:stCondLst>
                                  <p:childTnLst>
                                    <p:anim calcmode="lin" valueType="num">
                                      <p:cBhvr additive="base">
                                        <p:cTn id="38" dur="3800"/>
                                        <p:tgtEl>
                                          <p:spTgt spid="5"/>
                                        </p:tgtEl>
                                        <p:attrNameLst>
                                          <p:attrName>ppt_x</p:attrName>
                                        </p:attrNameLst>
                                      </p:cBhvr>
                                      <p:tavLst>
                                        <p:tav tm="0">
                                          <p:val>
                                            <p:strVal val="ppt_x"/>
                                          </p:val>
                                        </p:tav>
                                        <p:tav tm="100000">
                                          <p:val>
                                            <p:strVal val="1+ppt_w/2"/>
                                          </p:val>
                                        </p:tav>
                                      </p:tavLst>
                                    </p:anim>
                                    <p:anim calcmode="lin" valueType="num">
                                      <p:cBhvr additive="base">
                                        <p:cTn id="39" dur="3800"/>
                                        <p:tgtEl>
                                          <p:spTgt spid="5"/>
                                        </p:tgtEl>
                                        <p:attrNameLst>
                                          <p:attrName>ppt_y</p:attrName>
                                        </p:attrNameLst>
                                      </p:cBhvr>
                                      <p:tavLst>
                                        <p:tav tm="0">
                                          <p:val>
                                            <p:strVal val="ppt_y"/>
                                          </p:val>
                                        </p:tav>
                                        <p:tav tm="100000">
                                          <p:val>
                                            <p:strVal val="0-ppt_h/2"/>
                                          </p:val>
                                        </p:tav>
                                      </p:tavLst>
                                    </p:anim>
                                    <p:set>
                                      <p:cBhvr>
                                        <p:cTn id="40" dur="1" fill="hold">
                                          <p:stCondLst>
                                            <p:cond delay="3799"/>
                                          </p:stCondLst>
                                        </p:cTn>
                                        <p:tgtEl>
                                          <p:spTgt spid="5"/>
                                        </p:tgtEl>
                                        <p:attrNameLst>
                                          <p:attrName>style.visibility</p:attrName>
                                        </p:attrNameLst>
                                      </p:cBhvr>
                                      <p:to>
                                        <p:strVal val="hidden"/>
                                      </p:to>
                                    </p:set>
                                  </p:childTnLst>
                                </p:cTn>
                              </p:par>
                              <p:par>
                                <p:cTn id="41" presetID="17" presetClass="entr" presetSubtype="1" fill="hold"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p:cTn id="43" dur="3000" fill="hold"/>
                                        <p:tgtEl>
                                          <p:spTgt spid="6"/>
                                        </p:tgtEl>
                                        <p:attrNameLst>
                                          <p:attrName>ppt_x</p:attrName>
                                        </p:attrNameLst>
                                      </p:cBhvr>
                                      <p:tavLst>
                                        <p:tav tm="0">
                                          <p:val>
                                            <p:strVal val="#ppt_x"/>
                                          </p:val>
                                        </p:tav>
                                        <p:tav tm="100000">
                                          <p:val>
                                            <p:strVal val="#ppt_x"/>
                                          </p:val>
                                        </p:tav>
                                      </p:tavLst>
                                    </p:anim>
                                    <p:anim calcmode="lin" valueType="num">
                                      <p:cBhvr>
                                        <p:cTn id="44" dur="3000" fill="hold"/>
                                        <p:tgtEl>
                                          <p:spTgt spid="6"/>
                                        </p:tgtEl>
                                        <p:attrNameLst>
                                          <p:attrName>ppt_y</p:attrName>
                                        </p:attrNameLst>
                                      </p:cBhvr>
                                      <p:tavLst>
                                        <p:tav tm="0">
                                          <p:val>
                                            <p:strVal val="#ppt_y-#ppt_h/2"/>
                                          </p:val>
                                        </p:tav>
                                        <p:tav tm="100000">
                                          <p:val>
                                            <p:strVal val="#ppt_y"/>
                                          </p:val>
                                        </p:tav>
                                      </p:tavLst>
                                    </p:anim>
                                    <p:anim calcmode="lin" valueType="num">
                                      <p:cBhvr>
                                        <p:cTn id="45" dur="3000" fill="hold"/>
                                        <p:tgtEl>
                                          <p:spTgt spid="6"/>
                                        </p:tgtEl>
                                        <p:attrNameLst>
                                          <p:attrName>ppt_w</p:attrName>
                                        </p:attrNameLst>
                                      </p:cBhvr>
                                      <p:tavLst>
                                        <p:tav tm="0">
                                          <p:val>
                                            <p:strVal val="#ppt_w"/>
                                          </p:val>
                                        </p:tav>
                                        <p:tav tm="100000">
                                          <p:val>
                                            <p:strVal val="#ppt_w"/>
                                          </p:val>
                                        </p:tav>
                                      </p:tavLst>
                                    </p:anim>
                                    <p:anim calcmode="lin" valueType="num">
                                      <p:cBhvr>
                                        <p:cTn id="46" dur="3000" fill="hold"/>
                                        <p:tgtEl>
                                          <p:spTgt spid="6"/>
                                        </p:tgtEl>
                                        <p:attrNameLst>
                                          <p:attrName>ppt_h</p:attrName>
                                        </p:attrNameLst>
                                      </p:cBhvr>
                                      <p:tavLst>
                                        <p:tav tm="0">
                                          <p:val>
                                            <p:fltVal val="0"/>
                                          </p:val>
                                        </p:tav>
                                        <p:tav tm="100000">
                                          <p:val>
                                            <p:strVal val="#ppt_h"/>
                                          </p:val>
                                        </p:tav>
                                      </p:tavLst>
                                    </p:anim>
                                  </p:childTnLst>
                                </p:cTn>
                              </p:par>
                              <p:par>
                                <p:cTn id="47" presetID="6" presetClass="emph" presetSubtype="0" fill="hold" nodeType="withEffect">
                                  <p:stCondLst>
                                    <p:cond delay="0"/>
                                  </p:stCondLst>
                                  <p:childTnLst>
                                    <p:animScale>
                                      <p:cBhvr>
                                        <p:cTn id="48" dur="3000" fill="hold"/>
                                        <p:tgtEl>
                                          <p:spTgt spid="6"/>
                                        </p:tgtEl>
                                      </p:cBhvr>
                                      <p:by x="100000" y="150000"/>
                                    </p:animScale>
                                  </p:childTnLst>
                                </p:cTn>
                              </p:par>
                              <p:par>
                                <p:cTn id="49" presetID="2" presetClass="exit" presetSubtype="9" fill="hold" nodeType="withEffect">
                                  <p:stCondLst>
                                    <p:cond delay="0"/>
                                  </p:stCondLst>
                                  <p:childTnLst>
                                    <p:anim calcmode="lin" valueType="num">
                                      <p:cBhvr additive="base">
                                        <p:cTn id="50" dur="3800"/>
                                        <p:tgtEl>
                                          <p:spTgt spid="6"/>
                                        </p:tgtEl>
                                        <p:attrNameLst>
                                          <p:attrName>ppt_x</p:attrName>
                                        </p:attrNameLst>
                                      </p:cBhvr>
                                      <p:tavLst>
                                        <p:tav tm="0">
                                          <p:val>
                                            <p:strVal val="ppt_x"/>
                                          </p:val>
                                        </p:tav>
                                        <p:tav tm="100000">
                                          <p:val>
                                            <p:strVal val="0-ppt_w/2"/>
                                          </p:val>
                                        </p:tav>
                                      </p:tavLst>
                                    </p:anim>
                                    <p:anim calcmode="lin" valueType="num">
                                      <p:cBhvr additive="base">
                                        <p:cTn id="51" dur="3800"/>
                                        <p:tgtEl>
                                          <p:spTgt spid="6"/>
                                        </p:tgtEl>
                                        <p:attrNameLst>
                                          <p:attrName>ppt_y</p:attrName>
                                        </p:attrNameLst>
                                      </p:cBhvr>
                                      <p:tavLst>
                                        <p:tav tm="0">
                                          <p:val>
                                            <p:strVal val="ppt_y"/>
                                          </p:val>
                                        </p:tav>
                                        <p:tav tm="100000">
                                          <p:val>
                                            <p:strVal val="0-ppt_h/2"/>
                                          </p:val>
                                        </p:tav>
                                      </p:tavLst>
                                    </p:anim>
                                    <p:set>
                                      <p:cBhvr>
                                        <p:cTn id="52" dur="1" fill="hold">
                                          <p:stCondLst>
                                            <p:cond delay="3799"/>
                                          </p:stCondLst>
                                        </p:cTn>
                                        <p:tgtEl>
                                          <p:spTgt spid="6"/>
                                        </p:tgtEl>
                                        <p:attrNameLst>
                                          <p:attrName>style.visibility</p:attrName>
                                        </p:attrNameLst>
                                      </p:cBhvr>
                                      <p:to>
                                        <p:strVal val="hidden"/>
                                      </p:to>
                                    </p:set>
                                  </p:childTnLst>
                                </p:cTn>
                              </p:par>
                              <p:par>
                                <p:cTn id="53" presetID="23" presetClass="entr" presetSubtype="528" fill="hold" nodeType="withEffect">
                                  <p:stCondLst>
                                    <p:cond delay="0"/>
                                  </p:stCondLst>
                                  <p:childTnLst>
                                    <p:set>
                                      <p:cBhvr>
                                        <p:cTn id="54" dur="1" fill="hold">
                                          <p:stCondLst>
                                            <p:cond delay="0"/>
                                          </p:stCondLst>
                                        </p:cTn>
                                        <p:tgtEl>
                                          <p:spTgt spid="8"/>
                                        </p:tgtEl>
                                        <p:attrNameLst>
                                          <p:attrName>style.visibility</p:attrName>
                                        </p:attrNameLst>
                                      </p:cBhvr>
                                      <p:to>
                                        <p:strVal val="visible"/>
                                      </p:to>
                                    </p:set>
                                    <p:anim calcmode="lin" valueType="num">
                                      <p:cBhvr>
                                        <p:cTn id="55" dur="3250" fill="hold"/>
                                        <p:tgtEl>
                                          <p:spTgt spid="8"/>
                                        </p:tgtEl>
                                        <p:attrNameLst>
                                          <p:attrName>ppt_w</p:attrName>
                                        </p:attrNameLst>
                                      </p:cBhvr>
                                      <p:tavLst>
                                        <p:tav tm="0">
                                          <p:val>
                                            <p:fltVal val="0"/>
                                          </p:val>
                                        </p:tav>
                                        <p:tav tm="100000">
                                          <p:val>
                                            <p:strVal val="#ppt_w"/>
                                          </p:val>
                                        </p:tav>
                                      </p:tavLst>
                                    </p:anim>
                                    <p:anim calcmode="lin" valueType="num">
                                      <p:cBhvr>
                                        <p:cTn id="56" dur="3250" fill="hold"/>
                                        <p:tgtEl>
                                          <p:spTgt spid="8"/>
                                        </p:tgtEl>
                                        <p:attrNameLst>
                                          <p:attrName>ppt_h</p:attrName>
                                        </p:attrNameLst>
                                      </p:cBhvr>
                                      <p:tavLst>
                                        <p:tav tm="0">
                                          <p:val>
                                            <p:fltVal val="0"/>
                                          </p:val>
                                        </p:tav>
                                        <p:tav tm="100000">
                                          <p:val>
                                            <p:strVal val="#ppt_h"/>
                                          </p:val>
                                        </p:tav>
                                      </p:tavLst>
                                    </p:anim>
                                    <p:anim calcmode="lin" valueType="num">
                                      <p:cBhvr>
                                        <p:cTn id="57" dur="3250" fill="hold"/>
                                        <p:tgtEl>
                                          <p:spTgt spid="8"/>
                                        </p:tgtEl>
                                        <p:attrNameLst>
                                          <p:attrName>ppt_x</p:attrName>
                                        </p:attrNameLst>
                                      </p:cBhvr>
                                      <p:tavLst>
                                        <p:tav tm="0">
                                          <p:val>
                                            <p:fltVal val="0.5"/>
                                          </p:val>
                                        </p:tav>
                                        <p:tav tm="100000">
                                          <p:val>
                                            <p:strVal val="#ppt_x"/>
                                          </p:val>
                                        </p:tav>
                                      </p:tavLst>
                                    </p:anim>
                                    <p:anim calcmode="lin" valueType="num">
                                      <p:cBhvr>
                                        <p:cTn id="58" dur="3250" fill="hold"/>
                                        <p:tgtEl>
                                          <p:spTgt spid="8"/>
                                        </p:tgtEl>
                                        <p:attrNameLst>
                                          <p:attrName>ppt_y</p:attrName>
                                        </p:attrNameLst>
                                      </p:cBhvr>
                                      <p:tavLst>
                                        <p:tav tm="0">
                                          <p:val>
                                            <p:fltVal val="0.5"/>
                                          </p:val>
                                        </p:tav>
                                        <p:tav tm="100000">
                                          <p:val>
                                            <p:strVal val="#ppt_y"/>
                                          </p:val>
                                        </p:tav>
                                      </p:tavLst>
                                    </p:anim>
                                  </p:childTnLst>
                                </p:cTn>
                              </p:par>
                              <p:par>
                                <p:cTn id="59" presetID="8" presetClass="entr" presetSubtype="32" fill="hold" nodeType="with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diamond(out)">
                                      <p:cBhvr>
                                        <p:cTn id="61" dur="3500"/>
                                        <p:tgtEl>
                                          <p:spTgt spid="8"/>
                                        </p:tgtEl>
                                      </p:cBhvr>
                                    </p:animEffect>
                                  </p:childTnLst>
                                </p:cTn>
                              </p:par>
                              <p:par>
                                <p:cTn id="62" presetID="9" presetClass="emph" presetSubtype="0" grpId="0" nodeType="withEffect">
                                  <p:stCondLst>
                                    <p:cond delay="0"/>
                                  </p:stCondLst>
                                  <p:childTnLst>
                                    <p:set>
                                      <p:cBhvr rctx="PPT">
                                        <p:cTn id="63" dur="indefinite"/>
                                        <p:tgtEl>
                                          <p:spTgt spid="14"/>
                                        </p:tgtEl>
                                        <p:attrNameLst>
                                          <p:attrName>style.opacity</p:attrName>
                                        </p:attrNameLst>
                                      </p:cBhvr>
                                      <p:to>
                                        <p:strVal val="0"/>
                                      </p:to>
                                    </p:set>
                                    <p:animEffect filter="image" prLst="opacity: 0">
                                      <p:cBhvr rctx="IE">
                                        <p:cTn id="64" dur="indefinite"/>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39 Rectángulo"/>
          <p:cNvSpPr/>
          <p:nvPr/>
        </p:nvSpPr>
        <p:spPr>
          <a:xfrm>
            <a:off x="-17648" y="0"/>
            <a:ext cx="9144000" cy="5143500"/>
          </a:xfrm>
          <a:prstGeom prst="rect">
            <a:avLst/>
          </a:prstGeom>
          <a:gradFill>
            <a:gsLst>
              <a:gs pos="13000">
                <a:srgbClr val="66008F">
                  <a:lumMod val="15000"/>
                </a:srgbClr>
              </a:gs>
              <a:gs pos="86000">
                <a:srgbClr val="66008F">
                  <a:lumMod val="15000"/>
                </a:srgbClr>
              </a:gs>
              <a:gs pos="99000">
                <a:srgbClr val="FF0000"/>
              </a:gs>
              <a:gs pos="0">
                <a:srgbClr val="FF0000"/>
              </a:gs>
            </a:gsLst>
            <a:lin ang="54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39" name="38 Grupo"/>
          <p:cNvGrpSpPr/>
          <p:nvPr/>
        </p:nvGrpSpPr>
        <p:grpSpPr>
          <a:xfrm>
            <a:off x="-8221" y="0"/>
            <a:ext cx="9144000" cy="5143500"/>
            <a:chOff x="0" y="0"/>
            <a:chExt cx="9144000" cy="5143500"/>
          </a:xfrm>
        </p:grpSpPr>
        <p:sp>
          <p:nvSpPr>
            <p:cNvPr id="41" name="40 Rectángulo"/>
            <p:cNvSpPr/>
            <p:nvPr/>
          </p:nvSpPr>
          <p:spPr>
            <a:xfrm rot="10800000">
              <a:off x="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457200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0800000" flipH="1">
              <a:off x="457200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2" name="41 Imagen" descr="Diapositiva26"/>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2" name="1 Rectángulo"/>
          <p:cNvSpPr/>
          <p:nvPr/>
        </p:nvSpPr>
        <p:spPr>
          <a:xfrm rot="2608420">
            <a:off x="-1320629" y="-532362"/>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2608420">
            <a:off x="-1320629" y="455213"/>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608420">
            <a:off x="11013" y="-537667"/>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2608420">
            <a:off x="11013" y="449907"/>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608420">
            <a:off x="1307157" y="-532362"/>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608420">
            <a:off x="1307157" y="455213"/>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608420">
            <a:off x="2759094" y="-600612"/>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608420">
            <a:off x="2759094" y="386962"/>
            <a:ext cx="1815419" cy="235759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8991580" flipH="1">
            <a:off x="8644167" y="-755136"/>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8991580" flipH="1">
            <a:off x="8644167" y="232439"/>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8991580" flipH="1">
            <a:off x="7312527" y="-760442"/>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8991580" flipH="1">
            <a:off x="7312527" y="227133"/>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8991580" flipH="1">
            <a:off x="6016383" y="-755136"/>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8991580" flipH="1">
            <a:off x="6016383" y="232439"/>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8991580" flipH="1">
            <a:off x="4564446" y="-823387"/>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8991580" flipH="1">
            <a:off x="4564446" y="164187"/>
            <a:ext cx="1751145" cy="2697496"/>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8191580" flipH="1">
            <a:off x="-998169" y="2070425"/>
            <a:ext cx="1517459" cy="2623918"/>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8191580" flipH="1">
            <a:off x="333474" y="3063304"/>
            <a:ext cx="1517459" cy="2623917"/>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8191580" flipH="1">
            <a:off x="333474" y="2075729"/>
            <a:ext cx="1517459" cy="2623917"/>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8191580" flipH="1">
            <a:off x="1629618" y="3057998"/>
            <a:ext cx="1517459" cy="2623917"/>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8191580" flipH="1">
            <a:off x="1629618" y="2070424"/>
            <a:ext cx="1517459" cy="2623917"/>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8191580" flipH="1">
            <a:off x="3081555" y="3126248"/>
            <a:ext cx="1517459" cy="2623917"/>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8191580" flipH="1">
            <a:off x="3081555" y="2138675"/>
            <a:ext cx="1517459" cy="2623917"/>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3408420">
            <a:off x="8613618" y="3050989"/>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3408420">
            <a:off x="8613618" y="2063414"/>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3408420">
            <a:off x="7281978" y="3056294"/>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3408420">
            <a:off x="7281978" y="2068721"/>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408420">
            <a:off x="5985834" y="3050989"/>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408420">
            <a:off x="5985834" y="2063414"/>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408420">
            <a:off x="4533897" y="3119240"/>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408420">
            <a:off x="4533897" y="2131666"/>
            <a:ext cx="1815418" cy="2634321"/>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8191580" flipH="1">
            <a:off x="-998168" y="3057998"/>
            <a:ext cx="1517459" cy="2623917"/>
          </a:xfrm>
          <a:prstGeom prst="rect">
            <a:avLst/>
          </a:prstGeom>
          <a:gradFill>
            <a:gsLst>
              <a:gs pos="49000">
                <a:srgbClr val="C686E1">
                  <a:alpha val="0"/>
                </a:srgbClr>
              </a:gs>
              <a:gs pos="43000">
                <a:srgbClr val="B359D8">
                  <a:alpha val="0"/>
                </a:srgbClr>
              </a:gs>
              <a:gs pos="46000">
                <a:schemeClr val="accent1">
                  <a:tint val="44500"/>
                  <a:satMod val="160000"/>
                  <a:lumMod val="0"/>
                  <a:lumOff val="100000"/>
                </a:schemeClr>
              </a:gs>
            </a:gsLst>
            <a:path path="circle">
              <a:fillToRect l="100000" t="100000"/>
            </a:path>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1332658" y="-308234"/>
            <a:ext cx="12025337"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643249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1+#ppt_w/2"/>
                                          </p:val>
                                        </p:tav>
                                        <p:tav tm="100000">
                                          <p:val>
                                            <p:strVal val="#ppt_x"/>
                                          </p:val>
                                        </p:tav>
                                      </p:tavLst>
                                    </p:anim>
                                    <p:anim calcmode="lin" valueType="num">
                                      <p:cBhvr additive="base">
                                        <p:cTn id="8" dur="2250" fill="hold"/>
                                        <p:tgtEl>
                                          <p:spTgt spid="2"/>
                                        </p:tgtEl>
                                        <p:attrNameLst>
                                          <p:attrName>ppt_y</p:attrName>
                                        </p:attrNameLst>
                                      </p:cBhvr>
                                      <p:tavLst>
                                        <p:tav tm="0">
                                          <p:val>
                                            <p:strVal val="1+#ppt_h/2"/>
                                          </p:val>
                                        </p:tav>
                                        <p:tav tm="100000">
                                          <p:val>
                                            <p:strVal val="#ppt_y"/>
                                          </p:val>
                                        </p:tav>
                                      </p:tavLst>
                                    </p:anim>
                                  </p:childTnLst>
                                </p:cTn>
                              </p:par>
                              <p:par>
                                <p:cTn id="9" presetID="2" presetClass="exit" presetSubtype="6" fill="hold" grpId="1" nodeType="withEffect">
                                  <p:stCondLst>
                                    <p:cond delay="0"/>
                                  </p:stCondLst>
                                  <p:childTnLst>
                                    <p:anim calcmode="lin" valueType="num">
                                      <p:cBhvr additive="base">
                                        <p:cTn id="10" dur="4000"/>
                                        <p:tgtEl>
                                          <p:spTgt spid="2"/>
                                        </p:tgtEl>
                                        <p:attrNameLst>
                                          <p:attrName>ppt_x</p:attrName>
                                        </p:attrNameLst>
                                      </p:cBhvr>
                                      <p:tavLst>
                                        <p:tav tm="0">
                                          <p:val>
                                            <p:strVal val="ppt_x"/>
                                          </p:val>
                                        </p:tav>
                                        <p:tav tm="100000">
                                          <p:val>
                                            <p:strVal val="1+ppt_w/2"/>
                                          </p:val>
                                        </p:tav>
                                      </p:tavLst>
                                    </p:anim>
                                    <p:anim calcmode="lin" valueType="num">
                                      <p:cBhvr additive="base">
                                        <p:cTn id="11" dur="4000"/>
                                        <p:tgtEl>
                                          <p:spTgt spid="2"/>
                                        </p:tgtEl>
                                        <p:attrNameLst>
                                          <p:attrName>ppt_y</p:attrName>
                                        </p:attrNameLst>
                                      </p:cBhvr>
                                      <p:tavLst>
                                        <p:tav tm="0">
                                          <p:val>
                                            <p:strVal val="ppt_y"/>
                                          </p:val>
                                        </p:tav>
                                        <p:tav tm="100000">
                                          <p:val>
                                            <p:strVal val="1+ppt_h/2"/>
                                          </p:val>
                                        </p:tav>
                                      </p:tavLst>
                                    </p:anim>
                                    <p:set>
                                      <p:cBhvr>
                                        <p:cTn id="12" dur="1" fill="hold">
                                          <p:stCondLst>
                                            <p:cond delay="3999"/>
                                          </p:stCondLst>
                                        </p:cTn>
                                        <p:tgtEl>
                                          <p:spTgt spid="2"/>
                                        </p:tgtEl>
                                        <p:attrNameLst>
                                          <p:attrName>style.visibility</p:attrName>
                                        </p:attrNameLst>
                                      </p:cBhvr>
                                      <p:to>
                                        <p:strVal val="hidden"/>
                                      </p:to>
                                    </p:set>
                                  </p:childTnLst>
                                </p:cTn>
                              </p:par>
                              <p:par>
                                <p:cTn id="13" presetID="2" presetClass="entr" presetSubtype="6"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250" fill="hold"/>
                                        <p:tgtEl>
                                          <p:spTgt spid="4"/>
                                        </p:tgtEl>
                                        <p:attrNameLst>
                                          <p:attrName>ppt_x</p:attrName>
                                        </p:attrNameLst>
                                      </p:cBhvr>
                                      <p:tavLst>
                                        <p:tav tm="0">
                                          <p:val>
                                            <p:strVal val="1+#ppt_w/2"/>
                                          </p:val>
                                        </p:tav>
                                        <p:tav tm="100000">
                                          <p:val>
                                            <p:strVal val="#ppt_x"/>
                                          </p:val>
                                        </p:tav>
                                      </p:tavLst>
                                    </p:anim>
                                    <p:anim calcmode="lin" valueType="num">
                                      <p:cBhvr additive="base">
                                        <p:cTn id="16" dur="2250" fill="hold"/>
                                        <p:tgtEl>
                                          <p:spTgt spid="4"/>
                                        </p:tgtEl>
                                        <p:attrNameLst>
                                          <p:attrName>ppt_y</p:attrName>
                                        </p:attrNameLst>
                                      </p:cBhvr>
                                      <p:tavLst>
                                        <p:tav tm="0">
                                          <p:val>
                                            <p:strVal val="1+#ppt_h/2"/>
                                          </p:val>
                                        </p:tav>
                                        <p:tav tm="100000">
                                          <p:val>
                                            <p:strVal val="#ppt_y"/>
                                          </p:val>
                                        </p:tav>
                                      </p:tavLst>
                                    </p:anim>
                                  </p:childTnLst>
                                </p:cTn>
                              </p:par>
                              <p:par>
                                <p:cTn id="17" presetID="2" presetClass="exit" presetSubtype="6" fill="hold" grpId="1" nodeType="withEffect">
                                  <p:stCondLst>
                                    <p:cond delay="0"/>
                                  </p:stCondLst>
                                  <p:childTnLst>
                                    <p:anim calcmode="lin" valueType="num">
                                      <p:cBhvr additive="base">
                                        <p:cTn id="18" dur="4000"/>
                                        <p:tgtEl>
                                          <p:spTgt spid="4"/>
                                        </p:tgtEl>
                                        <p:attrNameLst>
                                          <p:attrName>ppt_x</p:attrName>
                                        </p:attrNameLst>
                                      </p:cBhvr>
                                      <p:tavLst>
                                        <p:tav tm="0">
                                          <p:val>
                                            <p:strVal val="ppt_x"/>
                                          </p:val>
                                        </p:tav>
                                        <p:tav tm="100000">
                                          <p:val>
                                            <p:strVal val="1+ppt_w/2"/>
                                          </p:val>
                                        </p:tav>
                                      </p:tavLst>
                                    </p:anim>
                                    <p:anim calcmode="lin" valueType="num">
                                      <p:cBhvr additive="base">
                                        <p:cTn id="19" dur="4000"/>
                                        <p:tgtEl>
                                          <p:spTgt spid="4"/>
                                        </p:tgtEl>
                                        <p:attrNameLst>
                                          <p:attrName>ppt_y</p:attrName>
                                        </p:attrNameLst>
                                      </p:cBhvr>
                                      <p:tavLst>
                                        <p:tav tm="0">
                                          <p:val>
                                            <p:strVal val="ppt_y"/>
                                          </p:val>
                                        </p:tav>
                                        <p:tav tm="100000">
                                          <p:val>
                                            <p:strVal val="1+ppt_h/2"/>
                                          </p:val>
                                        </p:tav>
                                      </p:tavLst>
                                    </p:anim>
                                    <p:set>
                                      <p:cBhvr>
                                        <p:cTn id="20" dur="1" fill="hold">
                                          <p:stCondLst>
                                            <p:cond delay="3999"/>
                                          </p:stCondLst>
                                        </p:cTn>
                                        <p:tgtEl>
                                          <p:spTgt spid="4"/>
                                        </p:tgtEl>
                                        <p:attrNameLst>
                                          <p:attrName>style.visibility</p:attrName>
                                        </p:attrNameLst>
                                      </p:cBhvr>
                                      <p:to>
                                        <p:strVal val="hidden"/>
                                      </p:to>
                                    </p:set>
                                  </p:childTnLst>
                                </p:cTn>
                              </p:par>
                              <p:par>
                                <p:cTn id="21" presetID="2" presetClass="entr" presetSubtype="6"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250" fill="hold"/>
                                        <p:tgtEl>
                                          <p:spTgt spid="6"/>
                                        </p:tgtEl>
                                        <p:attrNameLst>
                                          <p:attrName>ppt_x</p:attrName>
                                        </p:attrNameLst>
                                      </p:cBhvr>
                                      <p:tavLst>
                                        <p:tav tm="0">
                                          <p:val>
                                            <p:strVal val="1+#ppt_w/2"/>
                                          </p:val>
                                        </p:tav>
                                        <p:tav tm="100000">
                                          <p:val>
                                            <p:strVal val="#ppt_x"/>
                                          </p:val>
                                        </p:tav>
                                      </p:tavLst>
                                    </p:anim>
                                    <p:anim calcmode="lin" valueType="num">
                                      <p:cBhvr additive="base">
                                        <p:cTn id="24" dur="2250" fill="hold"/>
                                        <p:tgtEl>
                                          <p:spTgt spid="6"/>
                                        </p:tgtEl>
                                        <p:attrNameLst>
                                          <p:attrName>ppt_y</p:attrName>
                                        </p:attrNameLst>
                                      </p:cBhvr>
                                      <p:tavLst>
                                        <p:tav tm="0">
                                          <p:val>
                                            <p:strVal val="1+#ppt_h/2"/>
                                          </p:val>
                                        </p:tav>
                                        <p:tav tm="100000">
                                          <p:val>
                                            <p:strVal val="#ppt_y"/>
                                          </p:val>
                                        </p:tav>
                                      </p:tavLst>
                                    </p:anim>
                                  </p:childTnLst>
                                </p:cTn>
                              </p:par>
                              <p:par>
                                <p:cTn id="25" presetID="2" presetClass="exit" presetSubtype="6" fill="hold" grpId="1"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2" presetClass="entr" presetSubtype="6" fill="hold" grpId="0" nodeType="with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2250" fill="hold"/>
                                        <p:tgtEl>
                                          <p:spTgt spid="3"/>
                                        </p:tgtEl>
                                        <p:attrNameLst>
                                          <p:attrName>ppt_x</p:attrName>
                                        </p:attrNameLst>
                                      </p:cBhvr>
                                      <p:tavLst>
                                        <p:tav tm="0">
                                          <p:val>
                                            <p:strVal val="1+#ppt_w/2"/>
                                          </p:val>
                                        </p:tav>
                                        <p:tav tm="100000">
                                          <p:val>
                                            <p:strVal val="#ppt_x"/>
                                          </p:val>
                                        </p:tav>
                                      </p:tavLst>
                                    </p:anim>
                                    <p:anim calcmode="lin" valueType="num">
                                      <p:cBhvr additive="base">
                                        <p:cTn id="32" dur="2250" fill="hold"/>
                                        <p:tgtEl>
                                          <p:spTgt spid="3"/>
                                        </p:tgtEl>
                                        <p:attrNameLst>
                                          <p:attrName>ppt_y</p:attrName>
                                        </p:attrNameLst>
                                      </p:cBhvr>
                                      <p:tavLst>
                                        <p:tav tm="0">
                                          <p:val>
                                            <p:strVal val="1+#ppt_h/2"/>
                                          </p:val>
                                        </p:tav>
                                        <p:tav tm="100000">
                                          <p:val>
                                            <p:strVal val="#ppt_y"/>
                                          </p:val>
                                        </p:tav>
                                      </p:tavLst>
                                    </p:anim>
                                  </p:childTnLst>
                                </p:cTn>
                              </p:par>
                              <p:par>
                                <p:cTn id="33" presetID="2" presetClass="exit" presetSubtype="6" fill="hold" grpId="1" nodeType="withEffect">
                                  <p:stCondLst>
                                    <p:cond delay="0"/>
                                  </p:stCondLst>
                                  <p:childTnLst>
                                    <p:anim calcmode="lin" valueType="num">
                                      <p:cBhvr additive="base">
                                        <p:cTn id="34" dur="4000"/>
                                        <p:tgtEl>
                                          <p:spTgt spid="3"/>
                                        </p:tgtEl>
                                        <p:attrNameLst>
                                          <p:attrName>ppt_x</p:attrName>
                                        </p:attrNameLst>
                                      </p:cBhvr>
                                      <p:tavLst>
                                        <p:tav tm="0">
                                          <p:val>
                                            <p:strVal val="ppt_x"/>
                                          </p:val>
                                        </p:tav>
                                        <p:tav tm="100000">
                                          <p:val>
                                            <p:strVal val="1+ppt_w/2"/>
                                          </p:val>
                                        </p:tav>
                                      </p:tavLst>
                                    </p:anim>
                                    <p:anim calcmode="lin" valueType="num">
                                      <p:cBhvr additive="base">
                                        <p:cTn id="35" dur="4000"/>
                                        <p:tgtEl>
                                          <p:spTgt spid="3"/>
                                        </p:tgtEl>
                                        <p:attrNameLst>
                                          <p:attrName>ppt_y</p:attrName>
                                        </p:attrNameLst>
                                      </p:cBhvr>
                                      <p:tavLst>
                                        <p:tav tm="0">
                                          <p:val>
                                            <p:strVal val="ppt_y"/>
                                          </p:val>
                                        </p:tav>
                                        <p:tav tm="100000">
                                          <p:val>
                                            <p:strVal val="1+ppt_h/2"/>
                                          </p:val>
                                        </p:tav>
                                      </p:tavLst>
                                    </p:anim>
                                    <p:set>
                                      <p:cBhvr>
                                        <p:cTn id="36" dur="1" fill="hold">
                                          <p:stCondLst>
                                            <p:cond delay="3999"/>
                                          </p:stCondLst>
                                        </p:cTn>
                                        <p:tgtEl>
                                          <p:spTgt spid="3"/>
                                        </p:tgtEl>
                                        <p:attrNameLst>
                                          <p:attrName>style.visibility</p:attrName>
                                        </p:attrNameLst>
                                      </p:cBhvr>
                                      <p:to>
                                        <p:strVal val="hidden"/>
                                      </p:to>
                                    </p:set>
                                  </p:childTnLst>
                                </p:cTn>
                              </p:par>
                              <p:par>
                                <p:cTn id="37" presetID="2" presetClass="entr" presetSubtype="6" fill="hold" grpId="0"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2250" fill="hold"/>
                                        <p:tgtEl>
                                          <p:spTgt spid="5"/>
                                        </p:tgtEl>
                                        <p:attrNameLst>
                                          <p:attrName>ppt_x</p:attrName>
                                        </p:attrNameLst>
                                      </p:cBhvr>
                                      <p:tavLst>
                                        <p:tav tm="0">
                                          <p:val>
                                            <p:strVal val="1+#ppt_w/2"/>
                                          </p:val>
                                        </p:tav>
                                        <p:tav tm="100000">
                                          <p:val>
                                            <p:strVal val="#ppt_x"/>
                                          </p:val>
                                        </p:tav>
                                      </p:tavLst>
                                    </p:anim>
                                    <p:anim calcmode="lin" valueType="num">
                                      <p:cBhvr additive="base">
                                        <p:cTn id="40" dur="2250" fill="hold"/>
                                        <p:tgtEl>
                                          <p:spTgt spid="5"/>
                                        </p:tgtEl>
                                        <p:attrNameLst>
                                          <p:attrName>ppt_y</p:attrName>
                                        </p:attrNameLst>
                                      </p:cBhvr>
                                      <p:tavLst>
                                        <p:tav tm="0">
                                          <p:val>
                                            <p:strVal val="1+#ppt_h/2"/>
                                          </p:val>
                                        </p:tav>
                                        <p:tav tm="100000">
                                          <p:val>
                                            <p:strVal val="#ppt_y"/>
                                          </p:val>
                                        </p:tav>
                                      </p:tavLst>
                                    </p:anim>
                                  </p:childTnLst>
                                </p:cTn>
                              </p:par>
                              <p:par>
                                <p:cTn id="41" presetID="2" presetClass="exit" presetSubtype="6" fill="hold" grpId="1" nodeType="withEffect">
                                  <p:stCondLst>
                                    <p:cond delay="0"/>
                                  </p:stCondLst>
                                  <p:childTnLst>
                                    <p:anim calcmode="lin" valueType="num">
                                      <p:cBhvr additive="base">
                                        <p:cTn id="42" dur="4000"/>
                                        <p:tgtEl>
                                          <p:spTgt spid="5"/>
                                        </p:tgtEl>
                                        <p:attrNameLst>
                                          <p:attrName>ppt_x</p:attrName>
                                        </p:attrNameLst>
                                      </p:cBhvr>
                                      <p:tavLst>
                                        <p:tav tm="0">
                                          <p:val>
                                            <p:strVal val="ppt_x"/>
                                          </p:val>
                                        </p:tav>
                                        <p:tav tm="100000">
                                          <p:val>
                                            <p:strVal val="1+ppt_w/2"/>
                                          </p:val>
                                        </p:tav>
                                      </p:tavLst>
                                    </p:anim>
                                    <p:anim calcmode="lin" valueType="num">
                                      <p:cBhvr additive="base">
                                        <p:cTn id="43" dur="4000"/>
                                        <p:tgtEl>
                                          <p:spTgt spid="5"/>
                                        </p:tgtEl>
                                        <p:attrNameLst>
                                          <p:attrName>ppt_y</p:attrName>
                                        </p:attrNameLst>
                                      </p:cBhvr>
                                      <p:tavLst>
                                        <p:tav tm="0">
                                          <p:val>
                                            <p:strVal val="ppt_y"/>
                                          </p:val>
                                        </p:tav>
                                        <p:tav tm="100000">
                                          <p:val>
                                            <p:strVal val="1+ppt_h/2"/>
                                          </p:val>
                                        </p:tav>
                                      </p:tavLst>
                                    </p:anim>
                                    <p:set>
                                      <p:cBhvr>
                                        <p:cTn id="44" dur="1" fill="hold">
                                          <p:stCondLst>
                                            <p:cond delay="3999"/>
                                          </p:stCondLst>
                                        </p:cTn>
                                        <p:tgtEl>
                                          <p:spTgt spid="5"/>
                                        </p:tgtEl>
                                        <p:attrNameLst>
                                          <p:attrName>style.visibility</p:attrName>
                                        </p:attrNameLst>
                                      </p:cBhvr>
                                      <p:to>
                                        <p:strVal val="hidden"/>
                                      </p:to>
                                    </p:set>
                                  </p:childTnLst>
                                </p:cTn>
                              </p:par>
                              <p:par>
                                <p:cTn id="45" presetID="2" presetClass="entr" presetSubtype="6"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2250" fill="hold"/>
                                        <p:tgtEl>
                                          <p:spTgt spid="7"/>
                                        </p:tgtEl>
                                        <p:attrNameLst>
                                          <p:attrName>ppt_x</p:attrName>
                                        </p:attrNameLst>
                                      </p:cBhvr>
                                      <p:tavLst>
                                        <p:tav tm="0">
                                          <p:val>
                                            <p:strVal val="1+#ppt_w/2"/>
                                          </p:val>
                                        </p:tav>
                                        <p:tav tm="100000">
                                          <p:val>
                                            <p:strVal val="#ppt_x"/>
                                          </p:val>
                                        </p:tav>
                                      </p:tavLst>
                                    </p:anim>
                                    <p:anim calcmode="lin" valueType="num">
                                      <p:cBhvr additive="base">
                                        <p:cTn id="48" dur="2250" fill="hold"/>
                                        <p:tgtEl>
                                          <p:spTgt spid="7"/>
                                        </p:tgtEl>
                                        <p:attrNameLst>
                                          <p:attrName>ppt_y</p:attrName>
                                        </p:attrNameLst>
                                      </p:cBhvr>
                                      <p:tavLst>
                                        <p:tav tm="0">
                                          <p:val>
                                            <p:strVal val="1+#ppt_h/2"/>
                                          </p:val>
                                        </p:tav>
                                        <p:tav tm="100000">
                                          <p:val>
                                            <p:strVal val="#ppt_y"/>
                                          </p:val>
                                        </p:tav>
                                      </p:tavLst>
                                    </p:anim>
                                  </p:childTnLst>
                                </p:cTn>
                              </p:par>
                              <p:par>
                                <p:cTn id="49" presetID="2" presetClass="exit" presetSubtype="6" fill="hold" grpId="1" nodeType="withEffect">
                                  <p:stCondLst>
                                    <p:cond delay="0"/>
                                  </p:stCondLst>
                                  <p:childTnLst>
                                    <p:anim calcmode="lin" valueType="num">
                                      <p:cBhvr additive="base">
                                        <p:cTn id="50" dur="4000"/>
                                        <p:tgtEl>
                                          <p:spTgt spid="7"/>
                                        </p:tgtEl>
                                        <p:attrNameLst>
                                          <p:attrName>ppt_x</p:attrName>
                                        </p:attrNameLst>
                                      </p:cBhvr>
                                      <p:tavLst>
                                        <p:tav tm="0">
                                          <p:val>
                                            <p:strVal val="ppt_x"/>
                                          </p:val>
                                        </p:tav>
                                        <p:tav tm="100000">
                                          <p:val>
                                            <p:strVal val="1+ppt_w/2"/>
                                          </p:val>
                                        </p:tav>
                                      </p:tavLst>
                                    </p:anim>
                                    <p:anim calcmode="lin" valueType="num">
                                      <p:cBhvr additive="base">
                                        <p:cTn id="51" dur="4000"/>
                                        <p:tgtEl>
                                          <p:spTgt spid="7"/>
                                        </p:tgtEl>
                                        <p:attrNameLst>
                                          <p:attrName>ppt_y</p:attrName>
                                        </p:attrNameLst>
                                      </p:cBhvr>
                                      <p:tavLst>
                                        <p:tav tm="0">
                                          <p:val>
                                            <p:strVal val="ppt_y"/>
                                          </p:val>
                                        </p:tav>
                                        <p:tav tm="100000">
                                          <p:val>
                                            <p:strVal val="1+ppt_h/2"/>
                                          </p:val>
                                        </p:tav>
                                      </p:tavLst>
                                    </p:anim>
                                    <p:set>
                                      <p:cBhvr>
                                        <p:cTn id="52" dur="1" fill="hold">
                                          <p:stCondLst>
                                            <p:cond delay="3999"/>
                                          </p:stCondLst>
                                        </p:cTn>
                                        <p:tgtEl>
                                          <p:spTgt spid="7"/>
                                        </p:tgtEl>
                                        <p:attrNameLst>
                                          <p:attrName>style.visibility</p:attrName>
                                        </p:attrNameLst>
                                      </p:cBhvr>
                                      <p:to>
                                        <p:strVal val="hidden"/>
                                      </p:to>
                                    </p:set>
                                  </p:childTnLst>
                                </p:cTn>
                              </p:par>
                              <p:par>
                                <p:cTn id="53" presetID="19" presetClass="entr" presetSubtype="10" fill="hold" grpId="2"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p:cTn id="55" dur="4000" fill="hold"/>
                                        <p:tgtEl>
                                          <p:spTgt spid="2"/>
                                        </p:tgtEl>
                                        <p:attrNameLst>
                                          <p:attrName>ppt_w</p:attrName>
                                        </p:attrNameLst>
                                      </p:cBhvr>
                                      <p:tavLst>
                                        <p:tav tm="0" fmla="#ppt_w*sin(2.5*pi*$)">
                                          <p:val>
                                            <p:fltVal val="0"/>
                                          </p:val>
                                        </p:tav>
                                        <p:tav tm="100000">
                                          <p:val>
                                            <p:fltVal val="1"/>
                                          </p:val>
                                        </p:tav>
                                      </p:tavLst>
                                    </p:anim>
                                    <p:anim calcmode="lin" valueType="num">
                                      <p:cBhvr>
                                        <p:cTn id="56" dur="4000" fill="hold"/>
                                        <p:tgtEl>
                                          <p:spTgt spid="2"/>
                                        </p:tgtEl>
                                        <p:attrNameLst>
                                          <p:attrName>ppt_h</p:attrName>
                                        </p:attrNameLst>
                                      </p:cBhvr>
                                      <p:tavLst>
                                        <p:tav tm="0">
                                          <p:val>
                                            <p:strVal val="#ppt_h"/>
                                          </p:val>
                                        </p:tav>
                                        <p:tav tm="100000">
                                          <p:val>
                                            <p:strVal val="#ppt_h"/>
                                          </p:val>
                                        </p:tav>
                                      </p:tavLst>
                                    </p:anim>
                                  </p:childTnLst>
                                </p:cTn>
                              </p:par>
                              <p:par>
                                <p:cTn id="57" presetID="19" presetClass="entr" presetSubtype="10" fill="hold" grpId="2" nodeType="withEffect">
                                  <p:stCondLst>
                                    <p:cond delay="0"/>
                                  </p:stCondLst>
                                  <p:childTnLst>
                                    <p:set>
                                      <p:cBhvr>
                                        <p:cTn id="58" dur="1" fill="hold">
                                          <p:stCondLst>
                                            <p:cond delay="0"/>
                                          </p:stCondLst>
                                        </p:cTn>
                                        <p:tgtEl>
                                          <p:spTgt spid="4"/>
                                        </p:tgtEl>
                                        <p:attrNameLst>
                                          <p:attrName>style.visibility</p:attrName>
                                        </p:attrNameLst>
                                      </p:cBhvr>
                                      <p:to>
                                        <p:strVal val="visible"/>
                                      </p:to>
                                    </p:set>
                                    <p:anim calcmode="lin" valueType="num">
                                      <p:cBhvr>
                                        <p:cTn id="59" dur="4000" fill="hold"/>
                                        <p:tgtEl>
                                          <p:spTgt spid="4"/>
                                        </p:tgtEl>
                                        <p:attrNameLst>
                                          <p:attrName>ppt_w</p:attrName>
                                        </p:attrNameLst>
                                      </p:cBhvr>
                                      <p:tavLst>
                                        <p:tav tm="0" fmla="#ppt_w*sin(2.5*pi*$)">
                                          <p:val>
                                            <p:fltVal val="0"/>
                                          </p:val>
                                        </p:tav>
                                        <p:tav tm="100000">
                                          <p:val>
                                            <p:fltVal val="1"/>
                                          </p:val>
                                        </p:tav>
                                      </p:tavLst>
                                    </p:anim>
                                    <p:anim calcmode="lin" valueType="num">
                                      <p:cBhvr>
                                        <p:cTn id="60" dur="4000" fill="hold"/>
                                        <p:tgtEl>
                                          <p:spTgt spid="4"/>
                                        </p:tgtEl>
                                        <p:attrNameLst>
                                          <p:attrName>ppt_h</p:attrName>
                                        </p:attrNameLst>
                                      </p:cBhvr>
                                      <p:tavLst>
                                        <p:tav tm="0">
                                          <p:val>
                                            <p:strVal val="#ppt_h"/>
                                          </p:val>
                                        </p:tav>
                                        <p:tav tm="100000">
                                          <p:val>
                                            <p:strVal val="#ppt_h"/>
                                          </p:val>
                                        </p:tav>
                                      </p:tavLst>
                                    </p:anim>
                                  </p:childTnLst>
                                </p:cTn>
                              </p:par>
                              <p:par>
                                <p:cTn id="61" presetID="19" presetClass="entr" presetSubtype="10" fill="hold" grpId="2"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p:cTn id="63" dur="4000" fill="hold"/>
                                        <p:tgtEl>
                                          <p:spTgt spid="6"/>
                                        </p:tgtEl>
                                        <p:attrNameLst>
                                          <p:attrName>ppt_w</p:attrName>
                                        </p:attrNameLst>
                                      </p:cBhvr>
                                      <p:tavLst>
                                        <p:tav tm="0" fmla="#ppt_w*sin(2.5*pi*$)">
                                          <p:val>
                                            <p:fltVal val="0"/>
                                          </p:val>
                                        </p:tav>
                                        <p:tav tm="100000">
                                          <p:val>
                                            <p:fltVal val="1"/>
                                          </p:val>
                                        </p:tav>
                                      </p:tavLst>
                                    </p:anim>
                                    <p:anim calcmode="lin" valueType="num">
                                      <p:cBhvr>
                                        <p:cTn id="64" dur="4000" fill="hold"/>
                                        <p:tgtEl>
                                          <p:spTgt spid="6"/>
                                        </p:tgtEl>
                                        <p:attrNameLst>
                                          <p:attrName>ppt_h</p:attrName>
                                        </p:attrNameLst>
                                      </p:cBhvr>
                                      <p:tavLst>
                                        <p:tav tm="0">
                                          <p:val>
                                            <p:strVal val="#ppt_h"/>
                                          </p:val>
                                        </p:tav>
                                        <p:tav tm="100000">
                                          <p:val>
                                            <p:strVal val="#ppt_h"/>
                                          </p:val>
                                        </p:tav>
                                      </p:tavLst>
                                    </p:anim>
                                  </p:childTnLst>
                                </p:cTn>
                              </p:par>
                              <p:par>
                                <p:cTn id="65" presetID="19" presetClass="entr" presetSubtype="10" fill="hold" grpId="2" nodeType="with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p:cTn id="67" dur="4000" fill="hold"/>
                                        <p:tgtEl>
                                          <p:spTgt spid="3"/>
                                        </p:tgtEl>
                                        <p:attrNameLst>
                                          <p:attrName>ppt_w</p:attrName>
                                        </p:attrNameLst>
                                      </p:cBhvr>
                                      <p:tavLst>
                                        <p:tav tm="0" fmla="#ppt_w*sin(2.5*pi*$)">
                                          <p:val>
                                            <p:fltVal val="0"/>
                                          </p:val>
                                        </p:tav>
                                        <p:tav tm="100000">
                                          <p:val>
                                            <p:fltVal val="1"/>
                                          </p:val>
                                        </p:tav>
                                      </p:tavLst>
                                    </p:anim>
                                    <p:anim calcmode="lin" valueType="num">
                                      <p:cBhvr>
                                        <p:cTn id="68" dur="4000" fill="hold"/>
                                        <p:tgtEl>
                                          <p:spTgt spid="3"/>
                                        </p:tgtEl>
                                        <p:attrNameLst>
                                          <p:attrName>ppt_h</p:attrName>
                                        </p:attrNameLst>
                                      </p:cBhvr>
                                      <p:tavLst>
                                        <p:tav tm="0">
                                          <p:val>
                                            <p:strVal val="#ppt_h"/>
                                          </p:val>
                                        </p:tav>
                                        <p:tav tm="100000">
                                          <p:val>
                                            <p:strVal val="#ppt_h"/>
                                          </p:val>
                                        </p:tav>
                                      </p:tavLst>
                                    </p:anim>
                                  </p:childTnLst>
                                </p:cTn>
                              </p:par>
                              <p:par>
                                <p:cTn id="69" presetID="19" presetClass="entr" presetSubtype="10" fill="hold" grpId="2" nodeType="with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p:cTn id="71" dur="4000" fill="hold"/>
                                        <p:tgtEl>
                                          <p:spTgt spid="5"/>
                                        </p:tgtEl>
                                        <p:attrNameLst>
                                          <p:attrName>ppt_w</p:attrName>
                                        </p:attrNameLst>
                                      </p:cBhvr>
                                      <p:tavLst>
                                        <p:tav tm="0" fmla="#ppt_w*sin(2.5*pi*$)">
                                          <p:val>
                                            <p:fltVal val="0"/>
                                          </p:val>
                                        </p:tav>
                                        <p:tav tm="100000">
                                          <p:val>
                                            <p:fltVal val="1"/>
                                          </p:val>
                                        </p:tav>
                                      </p:tavLst>
                                    </p:anim>
                                    <p:anim calcmode="lin" valueType="num">
                                      <p:cBhvr>
                                        <p:cTn id="72" dur="4000" fill="hold"/>
                                        <p:tgtEl>
                                          <p:spTgt spid="5"/>
                                        </p:tgtEl>
                                        <p:attrNameLst>
                                          <p:attrName>ppt_h</p:attrName>
                                        </p:attrNameLst>
                                      </p:cBhvr>
                                      <p:tavLst>
                                        <p:tav tm="0">
                                          <p:val>
                                            <p:strVal val="#ppt_h"/>
                                          </p:val>
                                        </p:tav>
                                        <p:tav tm="100000">
                                          <p:val>
                                            <p:strVal val="#ppt_h"/>
                                          </p:val>
                                        </p:tav>
                                      </p:tavLst>
                                    </p:anim>
                                  </p:childTnLst>
                                </p:cTn>
                              </p:par>
                              <p:par>
                                <p:cTn id="73" presetID="19" presetClass="entr" presetSubtype="10" fill="hold" grpId="2" nodeType="withEffect">
                                  <p:stCondLst>
                                    <p:cond delay="0"/>
                                  </p:stCondLst>
                                  <p:childTnLst>
                                    <p:set>
                                      <p:cBhvr>
                                        <p:cTn id="74" dur="1" fill="hold">
                                          <p:stCondLst>
                                            <p:cond delay="0"/>
                                          </p:stCondLst>
                                        </p:cTn>
                                        <p:tgtEl>
                                          <p:spTgt spid="7"/>
                                        </p:tgtEl>
                                        <p:attrNameLst>
                                          <p:attrName>style.visibility</p:attrName>
                                        </p:attrNameLst>
                                      </p:cBhvr>
                                      <p:to>
                                        <p:strVal val="visible"/>
                                      </p:to>
                                    </p:set>
                                    <p:anim calcmode="lin" valueType="num">
                                      <p:cBhvr>
                                        <p:cTn id="75" dur="4000" fill="hold"/>
                                        <p:tgtEl>
                                          <p:spTgt spid="7"/>
                                        </p:tgtEl>
                                        <p:attrNameLst>
                                          <p:attrName>ppt_w</p:attrName>
                                        </p:attrNameLst>
                                      </p:cBhvr>
                                      <p:tavLst>
                                        <p:tav tm="0" fmla="#ppt_w*sin(2.5*pi*$)">
                                          <p:val>
                                            <p:fltVal val="0"/>
                                          </p:val>
                                        </p:tav>
                                        <p:tav tm="100000">
                                          <p:val>
                                            <p:fltVal val="1"/>
                                          </p:val>
                                        </p:tav>
                                      </p:tavLst>
                                    </p:anim>
                                    <p:anim calcmode="lin" valueType="num">
                                      <p:cBhvr>
                                        <p:cTn id="76" dur="4000" fill="hold"/>
                                        <p:tgtEl>
                                          <p:spTgt spid="7"/>
                                        </p:tgtEl>
                                        <p:attrNameLst>
                                          <p:attrName>ppt_h</p:attrName>
                                        </p:attrNameLst>
                                      </p:cBhvr>
                                      <p:tavLst>
                                        <p:tav tm="0">
                                          <p:val>
                                            <p:strVal val="#ppt_h"/>
                                          </p:val>
                                        </p:tav>
                                        <p:tav tm="100000">
                                          <p:val>
                                            <p:strVal val="#ppt_h"/>
                                          </p:val>
                                        </p:tav>
                                      </p:tavLst>
                                    </p:anim>
                                  </p:childTnLst>
                                </p:cTn>
                              </p:par>
                              <p:par>
                                <p:cTn id="77" presetID="8" presetClass="emph" presetSubtype="0" fill="hold" grpId="3" nodeType="withEffect">
                                  <p:stCondLst>
                                    <p:cond delay="0"/>
                                  </p:stCondLst>
                                  <p:childTnLst>
                                    <p:animRot by="21600000">
                                      <p:cBhvr>
                                        <p:cTn id="78" dur="4000" fill="hold"/>
                                        <p:tgtEl>
                                          <p:spTgt spid="2"/>
                                        </p:tgtEl>
                                        <p:attrNameLst>
                                          <p:attrName>r</p:attrName>
                                        </p:attrNameLst>
                                      </p:cBhvr>
                                    </p:animRot>
                                  </p:childTnLst>
                                </p:cTn>
                              </p:par>
                              <p:par>
                                <p:cTn id="79" presetID="8" presetClass="emph" presetSubtype="0" fill="hold" grpId="3" nodeType="withEffect">
                                  <p:stCondLst>
                                    <p:cond delay="0"/>
                                  </p:stCondLst>
                                  <p:childTnLst>
                                    <p:animRot by="21600000">
                                      <p:cBhvr>
                                        <p:cTn id="80" dur="4000" fill="hold"/>
                                        <p:tgtEl>
                                          <p:spTgt spid="4"/>
                                        </p:tgtEl>
                                        <p:attrNameLst>
                                          <p:attrName>r</p:attrName>
                                        </p:attrNameLst>
                                      </p:cBhvr>
                                    </p:animRot>
                                  </p:childTnLst>
                                </p:cTn>
                              </p:par>
                              <p:par>
                                <p:cTn id="81" presetID="8" presetClass="emph" presetSubtype="0" fill="hold" grpId="3" nodeType="withEffect">
                                  <p:stCondLst>
                                    <p:cond delay="0"/>
                                  </p:stCondLst>
                                  <p:childTnLst>
                                    <p:animRot by="21600000">
                                      <p:cBhvr>
                                        <p:cTn id="82" dur="4000" fill="hold"/>
                                        <p:tgtEl>
                                          <p:spTgt spid="6"/>
                                        </p:tgtEl>
                                        <p:attrNameLst>
                                          <p:attrName>r</p:attrName>
                                        </p:attrNameLst>
                                      </p:cBhvr>
                                    </p:animRot>
                                  </p:childTnLst>
                                </p:cTn>
                              </p:par>
                              <p:par>
                                <p:cTn id="83" presetID="8" presetClass="emph" presetSubtype="0" fill="hold" grpId="3" nodeType="withEffect">
                                  <p:stCondLst>
                                    <p:cond delay="0"/>
                                  </p:stCondLst>
                                  <p:childTnLst>
                                    <p:animRot by="21600000">
                                      <p:cBhvr>
                                        <p:cTn id="84" dur="4000" fill="hold"/>
                                        <p:tgtEl>
                                          <p:spTgt spid="3"/>
                                        </p:tgtEl>
                                        <p:attrNameLst>
                                          <p:attrName>r</p:attrName>
                                        </p:attrNameLst>
                                      </p:cBhvr>
                                    </p:animRot>
                                  </p:childTnLst>
                                </p:cTn>
                              </p:par>
                              <p:par>
                                <p:cTn id="85" presetID="8" presetClass="emph" presetSubtype="0" fill="hold" grpId="3" nodeType="withEffect">
                                  <p:stCondLst>
                                    <p:cond delay="0"/>
                                  </p:stCondLst>
                                  <p:childTnLst>
                                    <p:animRot by="21600000">
                                      <p:cBhvr>
                                        <p:cTn id="86" dur="4000" fill="hold"/>
                                        <p:tgtEl>
                                          <p:spTgt spid="5"/>
                                        </p:tgtEl>
                                        <p:attrNameLst>
                                          <p:attrName>r</p:attrName>
                                        </p:attrNameLst>
                                      </p:cBhvr>
                                    </p:animRot>
                                  </p:childTnLst>
                                </p:cTn>
                              </p:par>
                              <p:par>
                                <p:cTn id="87" presetID="8" presetClass="emph" presetSubtype="0" fill="hold" grpId="3" nodeType="withEffect">
                                  <p:stCondLst>
                                    <p:cond delay="0"/>
                                  </p:stCondLst>
                                  <p:childTnLst>
                                    <p:animRot by="21600000">
                                      <p:cBhvr>
                                        <p:cTn id="88" dur="4000" fill="hold"/>
                                        <p:tgtEl>
                                          <p:spTgt spid="7"/>
                                        </p:tgtEl>
                                        <p:attrNameLst>
                                          <p:attrName>r</p:attrName>
                                        </p:attrNameLst>
                                      </p:cBhvr>
                                    </p:animRot>
                                  </p:childTnLst>
                                </p:cTn>
                              </p:par>
                              <p:par>
                                <p:cTn id="89" presetID="2" presetClass="entr" presetSubtype="6" fill="hold" grpId="0" nodeType="with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additive="base">
                                        <p:cTn id="91" dur="2250" fill="hold"/>
                                        <p:tgtEl>
                                          <p:spTgt spid="10"/>
                                        </p:tgtEl>
                                        <p:attrNameLst>
                                          <p:attrName>ppt_x</p:attrName>
                                        </p:attrNameLst>
                                      </p:cBhvr>
                                      <p:tavLst>
                                        <p:tav tm="0">
                                          <p:val>
                                            <p:strVal val="1+#ppt_w/2"/>
                                          </p:val>
                                        </p:tav>
                                        <p:tav tm="100000">
                                          <p:val>
                                            <p:strVal val="#ppt_x"/>
                                          </p:val>
                                        </p:tav>
                                      </p:tavLst>
                                    </p:anim>
                                    <p:anim calcmode="lin" valueType="num">
                                      <p:cBhvr additive="base">
                                        <p:cTn id="92" dur="2250" fill="hold"/>
                                        <p:tgtEl>
                                          <p:spTgt spid="10"/>
                                        </p:tgtEl>
                                        <p:attrNameLst>
                                          <p:attrName>ppt_y</p:attrName>
                                        </p:attrNameLst>
                                      </p:cBhvr>
                                      <p:tavLst>
                                        <p:tav tm="0">
                                          <p:val>
                                            <p:strVal val="1+#ppt_h/2"/>
                                          </p:val>
                                        </p:tav>
                                        <p:tav tm="100000">
                                          <p:val>
                                            <p:strVal val="#ppt_y"/>
                                          </p:val>
                                        </p:tav>
                                      </p:tavLst>
                                    </p:anim>
                                  </p:childTnLst>
                                </p:cTn>
                              </p:par>
                              <p:par>
                                <p:cTn id="93" presetID="2" presetClass="exit" presetSubtype="6" fill="hold" grpId="1" nodeType="withEffect">
                                  <p:stCondLst>
                                    <p:cond delay="0"/>
                                  </p:stCondLst>
                                  <p:childTnLst>
                                    <p:anim calcmode="lin" valueType="num">
                                      <p:cBhvr additive="base">
                                        <p:cTn id="94" dur="4000"/>
                                        <p:tgtEl>
                                          <p:spTgt spid="10"/>
                                        </p:tgtEl>
                                        <p:attrNameLst>
                                          <p:attrName>ppt_x</p:attrName>
                                        </p:attrNameLst>
                                      </p:cBhvr>
                                      <p:tavLst>
                                        <p:tav tm="0">
                                          <p:val>
                                            <p:strVal val="ppt_x"/>
                                          </p:val>
                                        </p:tav>
                                        <p:tav tm="100000">
                                          <p:val>
                                            <p:strVal val="1+ppt_w/2"/>
                                          </p:val>
                                        </p:tav>
                                      </p:tavLst>
                                    </p:anim>
                                    <p:anim calcmode="lin" valueType="num">
                                      <p:cBhvr additive="base">
                                        <p:cTn id="95" dur="4000"/>
                                        <p:tgtEl>
                                          <p:spTgt spid="10"/>
                                        </p:tgtEl>
                                        <p:attrNameLst>
                                          <p:attrName>ppt_y</p:attrName>
                                        </p:attrNameLst>
                                      </p:cBhvr>
                                      <p:tavLst>
                                        <p:tav tm="0">
                                          <p:val>
                                            <p:strVal val="ppt_y"/>
                                          </p:val>
                                        </p:tav>
                                        <p:tav tm="100000">
                                          <p:val>
                                            <p:strVal val="1+ppt_h/2"/>
                                          </p:val>
                                        </p:tav>
                                      </p:tavLst>
                                    </p:anim>
                                    <p:set>
                                      <p:cBhvr>
                                        <p:cTn id="96" dur="1" fill="hold">
                                          <p:stCondLst>
                                            <p:cond delay="3999"/>
                                          </p:stCondLst>
                                        </p:cTn>
                                        <p:tgtEl>
                                          <p:spTgt spid="10"/>
                                        </p:tgtEl>
                                        <p:attrNameLst>
                                          <p:attrName>style.visibility</p:attrName>
                                        </p:attrNameLst>
                                      </p:cBhvr>
                                      <p:to>
                                        <p:strVal val="hidden"/>
                                      </p:to>
                                    </p:set>
                                  </p:childTnLst>
                                </p:cTn>
                              </p:par>
                              <p:par>
                                <p:cTn id="97" presetID="2" presetClass="entr" presetSubtype="6" fill="hold" grpId="0" nodeType="withEffect">
                                  <p:stCondLst>
                                    <p:cond delay="0"/>
                                  </p:stCondLst>
                                  <p:childTnLst>
                                    <p:set>
                                      <p:cBhvr>
                                        <p:cTn id="98" dur="1" fill="hold">
                                          <p:stCondLst>
                                            <p:cond delay="0"/>
                                          </p:stCondLst>
                                        </p:cTn>
                                        <p:tgtEl>
                                          <p:spTgt spid="11"/>
                                        </p:tgtEl>
                                        <p:attrNameLst>
                                          <p:attrName>style.visibility</p:attrName>
                                        </p:attrNameLst>
                                      </p:cBhvr>
                                      <p:to>
                                        <p:strVal val="visible"/>
                                      </p:to>
                                    </p:set>
                                    <p:anim calcmode="lin" valueType="num">
                                      <p:cBhvr additive="base">
                                        <p:cTn id="99" dur="2250" fill="hold"/>
                                        <p:tgtEl>
                                          <p:spTgt spid="11"/>
                                        </p:tgtEl>
                                        <p:attrNameLst>
                                          <p:attrName>ppt_x</p:attrName>
                                        </p:attrNameLst>
                                      </p:cBhvr>
                                      <p:tavLst>
                                        <p:tav tm="0">
                                          <p:val>
                                            <p:strVal val="1+#ppt_w/2"/>
                                          </p:val>
                                        </p:tav>
                                        <p:tav tm="100000">
                                          <p:val>
                                            <p:strVal val="#ppt_x"/>
                                          </p:val>
                                        </p:tav>
                                      </p:tavLst>
                                    </p:anim>
                                    <p:anim calcmode="lin" valueType="num">
                                      <p:cBhvr additive="base">
                                        <p:cTn id="100" dur="2250" fill="hold"/>
                                        <p:tgtEl>
                                          <p:spTgt spid="11"/>
                                        </p:tgtEl>
                                        <p:attrNameLst>
                                          <p:attrName>ppt_y</p:attrName>
                                        </p:attrNameLst>
                                      </p:cBhvr>
                                      <p:tavLst>
                                        <p:tav tm="0">
                                          <p:val>
                                            <p:strVal val="1+#ppt_h/2"/>
                                          </p:val>
                                        </p:tav>
                                        <p:tav tm="100000">
                                          <p:val>
                                            <p:strVal val="#ppt_y"/>
                                          </p:val>
                                        </p:tav>
                                      </p:tavLst>
                                    </p:anim>
                                  </p:childTnLst>
                                </p:cTn>
                              </p:par>
                              <p:par>
                                <p:cTn id="101" presetID="2" presetClass="exit" presetSubtype="6" fill="hold" grpId="1" nodeType="withEffect">
                                  <p:stCondLst>
                                    <p:cond delay="0"/>
                                  </p:stCondLst>
                                  <p:childTnLst>
                                    <p:anim calcmode="lin" valueType="num">
                                      <p:cBhvr additive="base">
                                        <p:cTn id="102" dur="4000"/>
                                        <p:tgtEl>
                                          <p:spTgt spid="11"/>
                                        </p:tgtEl>
                                        <p:attrNameLst>
                                          <p:attrName>ppt_x</p:attrName>
                                        </p:attrNameLst>
                                      </p:cBhvr>
                                      <p:tavLst>
                                        <p:tav tm="0">
                                          <p:val>
                                            <p:strVal val="ppt_x"/>
                                          </p:val>
                                        </p:tav>
                                        <p:tav tm="100000">
                                          <p:val>
                                            <p:strVal val="1+ppt_w/2"/>
                                          </p:val>
                                        </p:tav>
                                      </p:tavLst>
                                    </p:anim>
                                    <p:anim calcmode="lin" valueType="num">
                                      <p:cBhvr additive="base">
                                        <p:cTn id="103" dur="4000"/>
                                        <p:tgtEl>
                                          <p:spTgt spid="11"/>
                                        </p:tgtEl>
                                        <p:attrNameLst>
                                          <p:attrName>ppt_y</p:attrName>
                                        </p:attrNameLst>
                                      </p:cBhvr>
                                      <p:tavLst>
                                        <p:tav tm="0">
                                          <p:val>
                                            <p:strVal val="ppt_y"/>
                                          </p:val>
                                        </p:tav>
                                        <p:tav tm="100000">
                                          <p:val>
                                            <p:strVal val="1+ppt_h/2"/>
                                          </p:val>
                                        </p:tav>
                                      </p:tavLst>
                                    </p:anim>
                                    <p:set>
                                      <p:cBhvr>
                                        <p:cTn id="104" dur="1" fill="hold">
                                          <p:stCondLst>
                                            <p:cond delay="3999"/>
                                          </p:stCondLst>
                                        </p:cTn>
                                        <p:tgtEl>
                                          <p:spTgt spid="11"/>
                                        </p:tgtEl>
                                        <p:attrNameLst>
                                          <p:attrName>style.visibility</p:attrName>
                                        </p:attrNameLst>
                                      </p:cBhvr>
                                      <p:to>
                                        <p:strVal val="hidden"/>
                                      </p:to>
                                    </p:set>
                                  </p:childTnLst>
                                </p:cTn>
                              </p:par>
                              <p:par>
                                <p:cTn id="105" presetID="19" presetClass="entr" presetSubtype="10" fill="hold" grpId="2" nodeType="withEffect">
                                  <p:stCondLst>
                                    <p:cond delay="0"/>
                                  </p:stCondLst>
                                  <p:childTnLst>
                                    <p:set>
                                      <p:cBhvr>
                                        <p:cTn id="106" dur="1" fill="hold">
                                          <p:stCondLst>
                                            <p:cond delay="0"/>
                                          </p:stCondLst>
                                        </p:cTn>
                                        <p:tgtEl>
                                          <p:spTgt spid="10"/>
                                        </p:tgtEl>
                                        <p:attrNameLst>
                                          <p:attrName>style.visibility</p:attrName>
                                        </p:attrNameLst>
                                      </p:cBhvr>
                                      <p:to>
                                        <p:strVal val="visible"/>
                                      </p:to>
                                    </p:set>
                                    <p:anim calcmode="lin" valueType="num">
                                      <p:cBhvr>
                                        <p:cTn id="107" dur="4000" fill="hold"/>
                                        <p:tgtEl>
                                          <p:spTgt spid="10"/>
                                        </p:tgtEl>
                                        <p:attrNameLst>
                                          <p:attrName>ppt_w</p:attrName>
                                        </p:attrNameLst>
                                      </p:cBhvr>
                                      <p:tavLst>
                                        <p:tav tm="0" fmla="#ppt_w*sin(2.5*pi*$)">
                                          <p:val>
                                            <p:fltVal val="0"/>
                                          </p:val>
                                        </p:tav>
                                        <p:tav tm="100000">
                                          <p:val>
                                            <p:fltVal val="1"/>
                                          </p:val>
                                        </p:tav>
                                      </p:tavLst>
                                    </p:anim>
                                    <p:anim calcmode="lin" valueType="num">
                                      <p:cBhvr>
                                        <p:cTn id="108" dur="4000" fill="hold"/>
                                        <p:tgtEl>
                                          <p:spTgt spid="10"/>
                                        </p:tgtEl>
                                        <p:attrNameLst>
                                          <p:attrName>ppt_h</p:attrName>
                                        </p:attrNameLst>
                                      </p:cBhvr>
                                      <p:tavLst>
                                        <p:tav tm="0">
                                          <p:val>
                                            <p:strVal val="#ppt_h"/>
                                          </p:val>
                                        </p:tav>
                                        <p:tav tm="100000">
                                          <p:val>
                                            <p:strVal val="#ppt_h"/>
                                          </p:val>
                                        </p:tav>
                                      </p:tavLst>
                                    </p:anim>
                                  </p:childTnLst>
                                </p:cTn>
                              </p:par>
                              <p:par>
                                <p:cTn id="109" presetID="19" presetClass="entr" presetSubtype="10" fill="hold" grpId="2" nodeType="withEffect">
                                  <p:stCondLst>
                                    <p:cond delay="0"/>
                                  </p:stCondLst>
                                  <p:childTnLst>
                                    <p:set>
                                      <p:cBhvr>
                                        <p:cTn id="110" dur="1" fill="hold">
                                          <p:stCondLst>
                                            <p:cond delay="0"/>
                                          </p:stCondLst>
                                        </p:cTn>
                                        <p:tgtEl>
                                          <p:spTgt spid="11"/>
                                        </p:tgtEl>
                                        <p:attrNameLst>
                                          <p:attrName>style.visibility</p:attrName>
                                        </p:attrNameLst>
                                      </p:cBhvr>
                                      <p:to>
                                        <p:strVal val="visible"/>
                                      </p:to>
                                    </p:set>
                                    <p:anim calcmode="lin" valueType="num">
                                      <p:cBhvr>
                                        <p:cTn id="111" dur="4000" fill="hold"/>
                                        <p:tgtEl>
                                          <p:spTgt spid="11"/>
                                        </p:tgtEl>
                                        <p:attrNameLst>
                                          <p:attrName>ppt_w</p:attrName>
                                        </p:attrNameLst>
                                      </p:cBhvr>
                                      <p:tavLst>
                                        <p:tav tm="0" fmla="#ppt_w*sin(2.5*pi*$)">
                                          <p:val>
                                            <p:fltVal val="0"/>
                                          </p:val>
                                        </p:tav>
                                        <p:tav tm="100000">
                                          <p:val>
                                            <p:fltVal val="1"/>
                                          </p:val>
                                        </p:tav>
                                      </p:tavLst>
                                    </p:anim>
                                    <p:anim calcmode="lin" valueType="num">
                                      <p:cBhvr>
                                        <p:cTn id="112" dur="4000" fill="hold"/>
                                        <p:tgtEl>
                                          <p:spTgt spid="11"/>
                                        </p:tgtEl>
                                        <p:attrNameLst>
                                          <p:attrName>ppt_h</p:attrName>
                                        </p:attrNameLst>
                                      </p:cBhvr>
                                      <p:tavLst>
                                        <p:tav tm="0">
                                          <p:val>
                                            <p:strVal val="#ppt_h"/>
                                          </p:val>
                                        </p:tav>
                                        <p:tav tm="100000">
                                          <p:val>
                                            <p:strVal val="#ppt_h"/>
                                          </p:val>
                                        </p:tav>
                                      </p:tavLst>
                                    </p:anim>
                                  </p:childTnLst>
                                </p:cTn>
                              </p:par>
                              <p:par>
                                <p:cTn id="113" presetID="8" presetClass="emph" presetSubtype="0" fill="hold" grpId="3" nodeType="withEffect">
                                  <p:stCondLst>
                                    <p:cond delay="0"/>
                                  </p:stCondLst>
                                  <p:childTnLst>
                                    <p:animRot by="21600000">
                                      <p:cBhvr>
                                        <p:cTn id="114" dur="4000" fill="hold"/>
                                        <p:tgtEl>
                                          <p:spTgt spid="10"/>
                                        </p:tgtEl>
                                        <p:attrNameLst>
                                          <p:attrName>r</p:attrName>
                                        </p:attrNameLst>
                                      </p:cBhvr>
                                    </p:animRot>
                                  </p:childTnLst>
                                </p:cTn>
                              </p:par>
                              <p:par>
                                <p:cTn id="115" presetID="8" presetClass="emph" presetSubtype="0" fill="hold" grpId="3" nodeType="withEffect">
                                  <p:stCondLst>
                                    <p:cond delay="0"/>
                                  </p:stCondLst>
                                  <p:childTnLst>
                                    <p:animRot by="21600000">
                                      <p:cBhvr>
                                        <p:cTn id="116" dur="4000" fill="hold"/>
                                        <p:tgtEl>
                                          <p:spTgt spid="11"/>
                                        </p:tgtEl>
                                        <p:attrNameLst>
                                          <p:attrName>r</p:attrName>
                                        </p:attrNameLst>
                                      </p:cBhvr>
                                    </p:animRot>
                                  </p:childTnLst>
                                </p:cTn>
                              </p:par>
                              <p:par>
                                <p:cTn id="117" presetID="2" presetClass="entr" presetSubtype="3" fill="hold" grpId="0" nodeType="withEffect">
                                  <p:stCondLst>
                                    <p:cond delay="0"/>
                                  </p:stCondLst>
                                  <p:childTnLst>
                                    <p:set>
                                      <p:cBhvr>
                                        <p:cTn id="118" dur="1" fill="hold">
                                          <p:stCondLst>
                                            <p:cond delay="0"/>
                                          </p:stCondLst>
                                        </p:cTn>
                                        <p:tgtEl>
                                          <p:spTgt spid="23"/>
                                        </p:tgtEl>
                                        <p:attrNameLst>
                                          <p:attrName>style.visibility</p:attrName>
                                        </p:attrNameLst>
                                      </p:cBhvr>
                                      <p:to>
                                        <p:strVal val="visible"/>
                                      </p:to>
                                    </p:set>
                                    <p:anim calcmode="lin" valueType="num">
                                      <p:cBhvr additive="base">
                                        <p:cTn id="119" dur="2250" fill="hold"/>
                                        <p:tgtEl>
                                          <p:spTgt spid="23"/>
                                        </p:tgtEl>
                                        <p:attrNameLst>
                                          <p:attrName>ppt_x</p:attrName>
                                        </p:attrNameLst>
                                      </p:cBhvr>
                                      <p:tavLst>
                                        <p:tav tm="0">
                                          <p:val>
                                            <p:strVal val="1+#ppt_w/2"/>
                                          </p:val>
                                        </p:tav>
                                        <p:tav tm="100000">
                                          <p:val>
                                            <p:strVal val="#ppt_x"/>
                                          </p:val>
                                        </p:tav>
                                      </p:tavLst>
                                    </p:anim>
                                    <p:anim calcmode="lin" valueType="num">
                                      <p:cBhvr additive="base">
                                        <p:cTn id="120" dur="2250" fill="hold"/>
                                        <p:tgtEl>
                                          <p:spTgt spid="23"/>
                                        </p:tgtEl>
                                        <p:attrNameLst>
                                          <p:attrName>ppt_y</p:attrName>
                                        </p:attrNameLst>
                                      </p:cBhvr>
                                      <p:tavLst>
                                        <p:tav tm="0">
                                          <p:val>
                                            <p:strVal val="0-#ppt_h/2"/>
                                          </p:val>
                                        </p:tav>
                                        <p:tav tm="100000">
                                          <p:val>
                                            <p:strVal val="#ppt_y"/>
                                          </p:val>
                                        </p:tav>
                                      </p:tavLst>
                                    </p:anim>
                                  </p:childTnLst>
                                </p:cTn>
                              </p:par>
                              <p:par>
                                <p:cTn id="121" presetID="2" presetClass="exit" presetSubtype="3" fill="hold" grpId="1" nodeType="withEffect">
                                  <p:stCondLst>
                                    <p:cond delay="0"/>
                                  </p:stCondLst>
                                  <p:childTnLst>
                                    <p:anim calcmode="lin" valueType="num">
                                      <p:cBhvr additive="base">
                                        <p:cTn id="122" dur="4000"/>
                                        <p:tgtEl>
                                          <p:spTgt spid="23"/>
                                        </p:tgtEl>
                                        <p:attrNameLst>
                                          <p:attrName>ppt_x</p:attrName>
                                        </p:attrNameLst>
                                      </p:cBhvr>
                                      <p:tavLst>
                                        <p:tav tm="0">
                                          <p:val>
                                            <p:strVal val="ppt_x"/>
                                          </p:val>
                                        </p:tav>
                                        <p:tav tm="100000">
                                          <p:val>
                                            <p:strVal val="1+ppt_w/2"/>
                                          </p:val>
                                        </p:tav>
                                      </p:tavLst>
                                    </p:anim>
                                    <p:anim calcmode="lin" valueType="num">
                                      <p:cBhvr additive="base">
                                        <p:cTn id="123" dur="4000"/>
                                        <p:tgtEl>
                                          <p:spTgt spid="23"/>
                                        </p:tgtEl>
                                        <p:attrNameLst>
                                          <p:attrName>ppt_y</p:attrName>
                                        </p:attrNameLst>
                                      </p:cBhvr>
                                      <p:tavLst>
                                        <p:tav tm="0">
                                          <p:val>
                                            <p:strVal val="ppt_y"/>
                                          </p:val>
                                        </p:tav>
                                        <p:tav tm="100000">
                                          <p:val>
                                            <p:strVal val="0-ppt_h/2"/>
                                          </p:val>
                                        </p:tav>
                                      </p:tavLst>
                                    </p:anim>
                                    <p:set>
                                      <p:cBhvr>
                                        <p:cTn id="124" dur="1" fill="hold">
                                          <p:stCondLst>
                                            <p:cond delay="3999"/>
                                          </p:stCondLst>
                                        </p:cTn>
                                        <p:tgtEl>
                                          <p:spTgt spid="23"/>
                                        </p:tgtEl>
                                        <p:attrNameLst>
                                          <p:attrName>style.visibility</p:attrName>
                                        </p:attrNameLst>
                                      </p:cBhvr>
                                      <p:to>
                                        <p:strVal val="hidden"/>
                                      </p:to>
                                    </p:set>
                                  </p:childTnLst>
                                </p:cTn>
                              </p:par>
                              <p:par>
                                <p:cTn id="125" presetID="19" presetClass="entr" presetSubtype="10" fill="hold" grpId="2" nodeType="with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p:cTn id="127" dur="4000" fill="hold"/>
                                        <p:tgtEl>
                                          <p:spTgt spid="23"/>
                                        </p:tgtEl>
                                        <p:attrNameLst>
                                          <p:attrName>ppt_w</p:attrName>
                                        </p:attrNameLst>
                                      </p:cBhvr>
                                      <p:tavLst>
                                        <p:tav tm="0" fmla="#ppt_w*sin(2.5*pi*$)">
                                          <p:val>
                                            <p:fltVal val="0"/>
                                          </p:val>
                                        </p:tav>
                                        <p:tav tm="100000">
                                          <p:val>
                                            <p:fltVal val="1"/>
                                          </p:val>
                                        </p:tav>
                                      </p:tavLst>
                                    </p:anim>
                                    <p:anim calcmode="lin" valueType="num">
                                      <p:cBhvr>
                                        <p:cTn id="128" dur="4000" fill="hold"/>
                                        <p:tgtEl>
                                          <p:spTgt spid="23"/>
                                        </p:tgtEl>
                                        <p:attrNameLst>
                                          <p:attrName>ppt_h</p:attrName>
                                        </p:attrNameLst>
                                      </p:cBhvr>
                                      <p:tavLst>
                                        <p:tav tm="0">
                                          <p:val>
                                            <p:strVal val="#ppt_h"/>
                                          </p:val>
                                        </p:tav>
                                        <p:tav tm="100000">
                                          <p:val>
                                            <p:strVal val="#ppt_h"/>
                                          </p:val>
                                        </p:tav>
                                      </p:tavLst>
                                    </p:anim>
                                  </p:childTnLst>
                                </p:cTn>
                              </p:par>
                              <p:par>
                                <p:cTn id="129" presetID="8" presetClass="emph" presetSubtype="0" fill="hold" grpId="3" nodeType="withEffect">
                                  <p:stCondLst>
                                    <p:cond delay="0"/>
                                  </p:stCondLst>
                                  <p:childTnLst>
                                    <p:animRot by="-21600000">
                                      <p:cBhvr>
                                        <p:cTn id="130" dur="4000" fill="hold"/>
                                        <p:tgtEl>
                                          <p:spTgt spid="23"/>
                                        </p:tgtEl>
                                        <p:attrNameLst>
                                          <p:attrName>r</p:attrName>
                                        </p:attrNameLst>
                                      </p:cBhvr>
                                    </p:animRot>
                                  </p:childTnLst>
                                </p:cTn>
                              </p:par>
                              <p:par>
                                <p:cTn id="131" presetID="2" presetClass="entr" presetSubtype="3" fill="hold" grpId="0" nodeType="withEffect">
                                  <p:stCondLst>
                                    <p:cond delay="0"/>
                                  </p:stCondLst>
                                  <p:childTnLst>
                                    <p:set>
                                      <p:cBhvr>
                                        <p:cTn id="132" dur="1" fill="hold">
                                          <p:stCondLst>
                                            <p:cond delay="0"/>
                                          </p:stCondLst>
                                        </p:cTn>
                                        <p:tgtEl>
                                          <p:spTgt spid="29"/>
                                        </p:tgtEl>
                                        <p:attrNameLst>
                                          <p:attrName>style.visibility</p:attrName>
                                        </p:attrNameLst>
                                      </p:cBhvr>
                                      <p:to>
                                        <p:strVal val="visible"/>
                                      </p:to>
                                    </p:set>
                                    <p:anim calcmode="lin" valueType="num">
                                      <p:cBhvr additive="base">
                                        <p:cTn id="133" dur="2250" fill="hold"/>
                                        <p:tgtEl>
                                          <p:spTgt spid="29"/>
                                        </p:tgtEl>
                                        <p:attrNameLst>
                                          <p:attrName>ppt_x</p:attrName>
                                        </p:attrNameLst>
                                      </p:cBhvr>
                                      <p:tavLst>
                                        <p:tav tm="0">
                                          <p:val>
                                            <p:strVal val="1+#ppt_w/2"/>
                                          </p:val>
                                        </p:tav>
                                        <p:tav tm="100000">
                                          <p:val>
                                            <p:strVal val="#ppt_x"/>
                                          </p:val>
                                        </p:tav>
                                      </p:tavLst>
                                    </p:anim>
                                    <p:anim calcmode="lin" valueType="num">
                                      <p:cBhvr additive="base">
                                        <p:cTn id="134" dur="2250" fill="hold"/>
                                        <p:tgtEl>
                                          <p:spTgt spid="29"/>
                                        </p:tgtEl>
                                        <p:attrNameLst>
                                          <p:attrName>ppt_y</p:attrName>
                                        </p:attrNameLst>
                                      </p:cBhvr>
                                      <p:tavLst>
                                        <p:tav tm="0">
                                          <p:val>
                                            <p:strVal val="0-#ppt_h/2"/>
                                          </p:val>
                                        </p:tav>
                                        <p:tav tm="100000">
                                          <p:val>
                                            <p:strVal val="#ppt_y"/>
                                          </p:val>
                                        </p:tav>
                                      </p:tavLst>
                                    </p:anim>
                                  </p:childTnLst>
                                </p:cTn>
                              </p:par>
                              <p:par>
                                <p:cTn id="135" presetID="2" presetClass="exit" presetSubtype="3" fill="hold" grpId="1" nodeType="withEffect">
                                  <p:stCondLst>
                                    <p:cond delay="0"/>
                                  </p:stCondLst>
                                  <p:childTnLst>
                                    <p:anim calcmode="lin" valueType="num">
                                      <p:cBhvr additive="base">
                                        <p:cTn id="136" dur="4000"/>
                                        <p:tgtEl>
                                          <p:spTgt spid="29"/>
                                        </p:tgtEl>
                                        <p:attrNameLst>
                                          <p:attrName>ppt_x</p:attrName>
                                        </p:attrNameLst>
                                      </p:cBhvr>
                                      <p:tavLst>
                                        <p:tav tm="0">
                                          <p:val>
                                            <p:strVal val="ppt_x"/>
                                          </p:val>
                                        </p:tav>
                                        <p:tav tm="100000">
                                          <p:val>
                                            <p:strVal val="1+ppt_w/2"/>
                                          </p:val>
                                        </p:tav>
                                      </p:tavLst>
                                    </p:anim>
                                    <p:anim calcmode="lin" valueType="num">
                                      <p:cBhvr additive="base">
                                        <p:cTn id="137" dur="4000"/>
                                        <p:tgtEl>
                                          <p:spTgt spid="29"/>
                                        </p:tgtEl>
                                        <p:attrNameLst>
                                          <p:attrName>ppt_y</p:attrName>
                                        </p:attrNameLst>
                                      </p:cBhvr>
                                      <p:tavLst>
                                        <p:tav tm="0">
                                          <p:val>
                                            <p:strVal val="ppt_y"/>
                                          </p:val>
                                        </p:tav>
                                        <p:tav tm="100000">
                                          <p:val>
                                            <p:strVal val="0-ppt_h/2"/>
                                          </p:val>
                                        </p:tav>
                                      </p:tavLst>
                                    </p:anim>
                                    <p:set>
                                      <p:cBhvr>
                                        <p:cTn id="138" dur="1" fill="hold">
                                          <p:stCondLst>
                                            <p:cond delay="3999"/>
                                          </p:stCondLst>
                                        </p:cTn>
                                        <p:tgtEl>
                                          <p:spTgt spid="29"/>
                                        </p:tgtEl>
                                        <p:attrNameLst>
                                          <p:attrName>style.visibility</p:attrName>
                                        </p:attrNameLst>
                                      </p:cBhvr>
                                      <p:to>
                                        <p:strVal val="hidden"/>
                                      </p:to>
                                    </p:set>
                                  </p:childTnLst>
                                </p:cTn>
                              </p:par>
                              <p:par>
                                <p:cTn id="139" presetID="19" presetClass="entr" presetSubtype="10" fill="hold" grpId="2" nodeType="withEffect">
                                  <p:stCondLst>
                                    <p:cond delay="0"/>
                                  </p:stCondLst>
                                  <p:childTnLst>
                                    <p:set>
                                      <p:cBhvr>
                                        <p:cTn id="140" dur="1" fill="hold">
                                          <p:stCondLst>
                                            <p:cond delay="0"/>
                                          </p:stCondLst>
                                        </p:cTn>
                                        <p:tgtEl>
                                          <p:spTgt spid="29"/>
                                        </p:tgtEl>
                                        <p:attrNameLst>
                                          <p:attrName>style.visibility</p:attrName>
                                        </p:attrNameLst>
                                      </p:cBhvr>
                                      <p:to>
                                        <p:strVal val="visible"/>
                                      </p:to>
                                    </p:set>
                                    <p:anim calcmode="lin" valueType="num">
                                      <p:cBhvr>
                                        <p:cTn id="141" dur="4000" fill="hold"/>
                                        <p:tgtEl>
                                          <p:spTgt spid="29"/>
                                        </p:tgtEl>
                                        <p:attrNameLst>
                                          <p:attrName>ppt_w</p:attrName>
                                        </p:attrNameLst>
                                      </p:cBhvr>
                                      <p:tavLst>
                                        <p:tav tm="0" fmla="#ppt_w*sin(2.5*pi*$)">
                                          <p:val>
                                            <p:fltVal val="0"/>
                                          </p:val>
                                        </p:tav>
                                        <p:tav tm="100000">
                                          <p:val>
                                            <p:fltVal val="1"/>
                                          </p:val>
                                        </p:tav>
                                      </p:tavLst>
                                    </p:anim>
                                    <p:anim calcmode="lin" valueType="num">
                                      <p:cBhvr>
                                        <p:cTn id="142" dur="4000" fill="hold"/>
                                        <p:tgtEl>
                                          <p:spTgt spid="29"/>
                                        </p:tgtEl>
                                        <p:attrNameLst>
                                          <p:attrName>ppt_h</p:attrName>
                                        </p:attrNameLst>
                                      </p:cBhvr>
                                      <p:tavLst>
                                        <p:tav tm="0">
                                          <p:val>
                                            <p:strVal val="#ppt_h"/>
                                          </p:val>
                                        </p:tav>
                                        <p:tav tm="100000">
                                          <p:val>
                                            <p:strVal val="#ppt_h"/>
                                          </p:val>
                                        </p:tav>
                                      </p:tavLst>
                                    </p:anim>
                                  </p:childTnLst>
                                </p:cTn>
                              </p:par>
                              <p:par>
                                <p:cTn id="143" presetID="8" presetClass="emph" presetSubtype="0" fill="hold" grpId="3" nodeType="withEffect">
                                  <p:stCondLst>
                                    <p:cond delay="0"/>
                                  </p:stCondLst>
                                  <p:childTnLst>
                                    <p:animRot by="-21600000">
                                      <p:cBhvr>
                                        <p:cTn id="144" dur="4000" fill="hold"/>
                                        <p:tgtEl>
                                          <p:spTgt spid="29"/>
                                        </p:tgtEl>
                                        <p:attrNameLst>
                                          <p:attrName>r</p:attrName>
                                        </p:attrNameLst>
                                      </p:cBhvr>
                                    </p:animRot>
                                  </p:childTnLst>
                                </p:cTn>
                              </p:par>
                              <p:par>
                                <p:cTn id="145" presetID="2" presetClass="entr" presetSubtype="3" fill="hold" grpId="0" nodeType="withEffect">
                                  <p:stCondLst>
                                    <p:cond delay="0"/>
                                  </p:stCondLst>
                                  <p:childTnLst>
                                    <p:set>
                                      <p:cBhvr>
                                        <p:cTn id="146" dur="1" fill="hold">
                                          <p:stCondLst>
                                            <p:cond delay="0"/>
                                          </p:stCondLst>
                                        </p:cTn>
                                        <p:tgtEl>
                                          <p:spTgt spid="27"/>
                                        </p:tgtEl>
                                        <p:attrNameLst>
                                          <p:attrName>style.visibility</p:attrName>
                                        </p:attrNameLst>
                                      </p:cBhvr>
                                      <p:to>
                                        <p:strVal val="visible"/>
                                      </p:to>
                                    </p:set>
                                    <p:anim calcmode="lin" valueType="num">
                                      <p:cBhvr additive="base">
                                        <p:cTn id="147" dur="2250" fill="hold"/>
                                        <p:tgtEl>
                                          <p:spTgt spid="27"/>
                                        </p:tgtEl>
                                        <p:attrNameLst>
                                          <p:attrName>ppt_x</p:attrName>
                                        </p:attrNameLst>
                                      </p:cBhvr>
                                      <p:tavLst>
                                        <p:tav tm="0">
                                          <p:val>
                                            <p:strVal val="1+#ppt_w/2"/>
                                          </p:val>
                                        </p:tav>
                                        <p:tav tm="100000">
                                          <p:val>
                                            <p:strVal val="#ppt_x"/>
                                          </p:val>
                                        </p:tav>
                                      </p:tavLst>
                                    </p:anim>
                                    <p:anim calcmode="lin" valueType="num">
                                      <p:cBhvr additive="base">
                                        <p:cTn id="148" dur="2250" fill="hold"/>
                                        <p:tgtEl>
                                          <p:spTgt spid="27"/>
                                        </p:tgtEl>
                                        <p:attrNameLst>
                                          <p:attrName>ppt_y</p:attrName>
                                        </p:attrNameLst>
                                      </p:cBhvr>
                                      <p:tavLst>
                                        <p:tav tm="0">
                                          <p:val>
                                            <p:strVal val="0-#ppt_h/2"/>
                                          </p:val>
                                        </p:tav>
                                        <p:tav tm="100000">
                                          <p:val>
                                            <p:strVal val="#ppt_y"/>
                                          </p:val>
                                        </p:tav>
                                      </p:tavLst>
                                    </p:anim>
                                  </p:childTnLst>
                                </p:cTn>
                              </p:par>
                              <p:par>
                                <p:cTn id="149" presetID="2" presetClass="exit" presetSubtype="3" fill="hold" grpId="1" nodeType="withEffect">
                                  <p:stCondLst>
                                    <p:cond delay="0"/>
                                  </p:stCondLst>
                                  <p:childTnLst>
                                    <p:anim calcmode="lin" valueType="num">
                                      <p:cBhvr additive="base">
                                        <p:cTn id="150" dur="4000"/>
                                        <p:tgtEl>
                                          <p:spTgt spid="27"/>
                                        </p:tgtEl>
                                        <p:attrNameLst>
                                          <p:attrName>ppt_x</p:attrName>
                                        </p:attrNameLst>
                                      </p:cBhvr>
                                      <p:tavLst>
                                        <p:tav tm="0">
                                          <p:val>
                                            <p:strVal val="ppt_x"/>
                                          </p:val>
                                        </p:tav>
                                        <p:tav tm="100000">
                                          <p:val>
                                            <p:strVal val="1+ppt_w/2"/>
                                          </p:val>
                                        </p:tav>
                                      </p:tavLst>
                                    </p:anim>
                                    <p:anim calcmode="lin" valueType="num">
                                      <p:cBhvr additive="base">
                                        <p:cTn id="151" dur="4000"/>
                                        <p:tgtEl>
                                          <p:spTgt spid="27"/>
                                        </p:tgtEl>
                                        <p:attrNameLst>
                                          <p:attrName>ppt_y</p:attrName>
                                        </p:attrNameLst>
                                      </p:cBhvr>
                                      <p:tavLst>
                                        <p:tav tm="0">
                                          <p:val>
                                            <p:strVal val="ppt_y"/>
                                          </p:val>
                                        </p:tav>
                                        <p:tav tm="100000">
                                          <p:val>
                                            <p:strVal val="0-ppt_h/2"/>
                                          </p:val>
                                        </p:tav>
                                      </p:tavLst>
                                    </p:anim>
                                    <p:set>
                                      <p:cBhvr>
                                        <p:cTn id="152" dur="1" fill="hold">
                                          <p:stCondLst>
                                            <p:cond delay="3999"/>
                                          </p:stCondLst>
                                        </p:cTn>
                                        <p:tgtEl>
                                          <p:spTgt spid="27"/>
                                        </p:tgtEl>
                                        <p:attrNameLst>
                                          <p:attrName>style.visibility</p:attrName>
                                        </p:attrNameLst>
                                      </p:cBhvr>
                                      <p:to>
                                        <p:strVal val="hidden"/>
                                      </p:to>
                                    </p:set>
                                  </p:childTnLst>
                                </p:cTn>
                              </p:par>
                              <p:par>
                                <p:cTn id="153" presetID="19" presetClass="entr" presetSubtype="10" fill="hold" grpId="2" nodeType="withEffect">
                                  <p:stCondLst>
                                    <p:cond delay="0"/>
                                  </p:stCondLst>
                                  <p:childTnLst>
                                    <p:set>
                                      <p:cBhvr>
                                        <p:cTn id="154" dur="1" fill="hold">
                                          <p:stCondLst>
                                            <p:cond delay="0"/>
                                          </p:stCondLst>
                                        </p:cTn>
                                        <p:tgtEl>
                                          <p:spTgt spid="27"/>
                                        </p:tgtEl>
                                        <p:attrNameLst>
                                          <p:attrName>style.visibility</p:attrName>
                                        </p:attrNameLst>
                                      </p:cBhvr>
                                      <p:to>
                                        <p:strVal val="visible"/>
                                      </p:to>
                                    </p:set>
                                    <p:anim calcmode="lin" valueType="num">
                                      <p:cBhvr>
                                        <p:cTn id="155" dur="4000" fill="hold"/>
                                        <p:tgtEl>
                                          <p:spTgt spid="27"/>
                                        </p:tgtEl>
                                        <p:attrNameLst>
                                          <p:attrName>ppt_w</p:attrName>
                                        </p:attrNameLst>
                                      </p:cBhvr>
                                      <p:tavLst>
                                        <p:tav tm="0" fmla="#ppt_w*sin(2.5*pi*$)">
                                          <p:val>
                                            <p:fltVal val="0"/>
                                          </p:val>
                                        </p:tav>
                                        <p:tav tm="100000">
                                          <p:val>
                                            <p:fltVal val="1"/>
                                          </p:val>
                                        </p:tav>
                                      </p:tavLst>
                                    </p:anim>
                                    <p:anim calcmode="lin" valueType="num">
                                      <p:cBhvr>
                                        <p:cTn id="156" dur="4000" fill="hold"/>
                                        <p:tgtEl>
                                          <p:spTgt spid="27"/>
                                        </p:tgtEl>
                                        <p:attrNameLst>
                                          <p:attrName>ppt_h</p:attrName>
                                        </p:attrNameLst>
                                      </p:cBhvr>
                                      <p:tavLst>
                                        <p:tav tm="0">
                                          <p:val>
                                            <p:strVal val="#ppt_h"/>
                                          </p:val>
                                        </p:tav>
                                        <p:tav tm="100000">
                                          <p:val>
                                            <p:strVal val="#ppt_h"/>
                                          </p:val>
                                        </p:tav>
                                      </p:tavLst>
                                    </p:anim>
                                  </p:childTnLst>
                                </p:cTn>
                              </p:par>
                              <p:par>
                                <p:cTn id="157" presetID="8" presetClass="emph" presetSubtype="0" fill="hold" grpId="3" nodeType="withEffect">
                                  <p:stCondLst>
                                    <p:cond delay="0"/>
                                  </p:stCondLst>
                                  <p:childTnLst>
                                    <p:animRot by="-21600000">
                                      <p:cBhvr>
                                        <p:cTn id="158" dur="4000" fill="hold"/>
                                        <p:tgtEl>
                                          <p:spTgt spid="27"/>
                                        </p:tgtEl>
                                        <p:attrNameLst>
                                          <p:attrName>r</p:attrName>
                                        </p:attrNameLst>
                                      </p:cBhvr>
                                    </p:animRot>
                                  </p:childTnLst>
                                </p:cTn>
                              </p:par>
                              <p:par>
                                <p:cTn id="159" presetID="2" presetClass="entr" presetSubtype="3" fill="hold" grpId="0" nodeType="withEffect">
                                  <p:stCondLst>
                                    <p:cond delay="0"/>
                                  </p:stCondLst>
                                  <p:childTnLst>
                                    <p:set>
                                      <p:cBhvr>
                                        <p:cTn id="160" dur="1" fill="hold">
                                          <p:stCondLst>
                                            <p:cond delay="0"/>
                                          </p:stCondLst>
                                        </p:cTn>
                                        <p:tgtEl>
                                          <p:spTgt spid="25"/>
                                        </p:tgtEl>
                                        <p:attrNameLst>
                                          <p:attrName>style.visibility</p:attrName>
                                        </p:attrNameLst>
                                      </p:cBhvr>
                                      <p:to>
                                        <p:strVal val="visible"/>
                                      </p:to>
                                    </p:set>
                                    <p:anim calcmode="lin" valueType="num">
                                      <p:cBhvr additive="base">
                                        <p:cTn id="161" dur="2250" fill="hold"/>
                                        <p:tgtEl>
                                          <p:spTgt spid="25"/>
                                        </p:tgtEl>
                                        <p:attrNameLst>
                                          <p:attrName>ppt_x</p:attrName>
                                        </p:attrNameLst>
                                      </p:cBhvr>
                                      <p:tavLst>
                                        <p:tav tm="0">
                                          <p:val>
                                            <p:strVal val="1+#ppt_w/2"/>
                                          </p:val>
                                        </p:tav>
                                        <p:tav tm="100000">
                                          <p:val>
                                            <p:strVal val="#ppt_x"/>
                                          </p:val>
                                        </p:tav>
                                      </p:tavLst>
                                    </p:anim>
                                    <p:anim calcmode="lin" valueType="num">
                                      <p:cBhvr additive="base">
                                        <p:cTn id="162" dur="2250" fill="hold"/>
                                        <p:tgtEl>
                                          <p:spTgt spid="25"/>
                                        </p:tgtEl>
                                        <p:attrNameLst>
                                          <p:attrName>ppt_y</p:attrName>
                                        </p:attrNameLst>
                                      </p:cBhvr>
                                      <p:tavLst>
                                        <p:tav tm="0">
                                          <p:val>
                                            <p:strVal val="0-#ppt_h/2"/>
                                          </p:val>
                                        </p:tav>
                                        <p:tav tm="100000">
                                          <p:val>
                                            <p:strVal val="#ppt_y"/>
                                          </p:val>
                                        </p:tav>
                                      </p:tavLst>
                                    </p:anim>
                                  </p:childTnLst>
                                </p:cTn>
                              </p:par>
                              <p:par>
                                <p:cTn id="163" presetID="2" presetClass="exit" presetSubtype="3" fill="hold" grpId="1" nodeType="withEffect">
                                  <p:stCondLst>
                                    <p:cond delay="0"/>
                                  </p:stCondLst>
                                  <p:childTnLst>
                                    <p:anim calcmode="lin" valueType="num">
                                      <p:cBhvr additive="base">
                                        <p:cTn id="164" dur="4000"/>
                                        <p:tgtEl>
                                          <p:spTgt spid="25"/>
                                        </p:tgtEl>
                                        <p:attrNameLst>
                                          <p:attrName>ppt_x</p:attrName>
                                        </p:attrNameLst>
                                      </p:cBhvr>
                                      <p:tavLst>
                                        <p:tav tm="0">
                                          <p:val>
                                            <p:strVal val="ppt_x"/>
                                          </p:val>
                                        </p:tav>
                                        <p:tav tm="100000">
                                          <p:val>
                                            <p:strVal val="1+ppt_w/2"/>
                                          </p:val>
                                        </p:tav>
                                      </p:tavLst>
                                    </p:anim>
                                    <p:anim calcmode="lin" valueType="num">
                                      <p:cBhvr additive="base">
                                        <p:cTn id="165" dur="4000"/>
                                        <p:tgtEl>
                                          <p:spTgt spid="25"/>
                                        </p:tgtEl>
                                        <p:attrNameLst>
                                          <p:attrName>ppt_y</p:attrName>
                                        </p:attrNameLst>
                                      </p:cBhvr>
                                      <p:tavLst>
                                        <p:tav tm="0">
                                          <p:val>
                                            <p:strVal val="ppt_y"/>
                                          </p:val>
                                        </p:tav>
                                        <p:tav tm="100000">
                                          <p:val>
                                            <p:strVal val="0-ppt_h/2"/>
                                          </p:val>
                                        </p:tav>
                                      </p:tavLst>
                                    </p:anim>
                                    <p:set>
                                      <p:cBhvr>
                                        <p:cTn id="166" dur="1" fill="hold">
                                          <p:stCondLst>
                                            <p:cond delay="3999"/>
                                          </p:stCondLst>
                                        </p:cTn>
                                        <p:tgtEl>
                                          <p:spTgt spid="25"/>
                                        </p:tgtEl>
                                        <p:attrNameLst>
                                          <p:attrName>style.visibility</p:attrName>
                                        </p:attrNameLst>
                                      </p:cBhvr>
                                      <p:to>
                                        <p:strVal val="hidden"/>
                                      </p:to>
                                    </p:set>
                                  </p:childTnLst>
                                </p:cTn>
                              </p:par>
                              <p:par>
                                <p:cTn id="167" presetID="19" presetClass="entr" presetSubtype="10" fill="hold" grpId="2" nodeType="withEffect">
                                  <p:stCondLst>
                                    <p:cond delay="0"/>
                                  </p:stCondLst>
                                  <p:childTnLst>
                                    <p:set>
                                      <p:cBhvr>
                                        <p:cTn id="168" dur="1" fill="hold">
                                          <p:stCondLst>
                                            <p:cond delay="0"/>
                                          </p:stCondLst>
                                        </p:cTn>
                                        <p:tgtEl>
                                          <p:spTgt spid="25"/>
                                        </p:tgtEl>
                                        <p:attrNameLst>
                                          <p:attrName>style.visibility</p:attrName>
                                        </p:attrNameLst>
                                      </p:cBhvr>
                                      <p:to>
                                        <p:strVal val="visible"/>
                                      </p:to>
                                    </p:set>
                                    <p:anim calcmode="lin" valueType="num">
                                      <p:cBhvr>
                                        <p:cTn id="169" dur="4000" fill="hold"/>
                                        <p:tgtEl>
                                          <p:spTgt spid="25"/>
                                        </p:tgtEl>
                                        <p:attrNameLst>
                                          <p:attrName>ppt_w</p:attrName>
                                        </p:attrNameLst>
                                      </p:cBhvr>
                                      <p:tavLst>
                                        <p:tav tm="0" fmla="#ppt_w*sin(2.5*pi*$)">
                                          <p:val>
                                            <p:fltVal val="0"/>
                                          </p:val>
                                        </p:tav>
                                        <p:tav tm="100000">
                                          <p:val>
                                            <p:fltVal val="1"/>
                                          </p:val>
                                        </p:tav>
                                      </p:tavLst>
                                    </p:anim>
                                    <p:anim calcmode="lin" valueType="num">
                                      <p:cBhvr>
                                        <p:cTn id="170" dur="4000" fill="hold"/>
                                        <p:tgtEl>
                                          <p:spTgt spid="25"/>
                                        </p:tgtEl>
                                        <p:attrNameLst>
                                          <p:attrName>ppt_h</p:attrName>
                                        </p:attrNameLst>
                                      </p:cBhvr>
                                      <p:tavLst>
                                        <p:tav tm="0">
                                          <p:val>
                                            <p:strVal val="#ppt_h"/>
                                          </p:val>
                                        </p:tav>
                                        <p:tav tm="100000">
                                          <p:val>
                                            <p:strVal val="#ppt_h"/>
                                          </p:val>
                                        </p:tav>
                                      </p:tavLst>
                                    </p:anim>
                                  </p:childTnLst>
                                </p:cTn>
                              </p:par>
                              <p:par>
                                <p:cTn id="171" presetID="8" presetClass="emph" presetSubtype="0" fill="hold" grpId="3" nodeType="withEffect">
                                  <p:stCondLst>
                                    <p:cond delay="0"/>
                                  </p:stCondLst>
                                  <p:childTnLst>
                                    <p:animRot by="-21600000">
                                      <p:cBhvr>
                                        <p:cTn id="172" dur="4000" fill="hold"/>
                                        <p:tgtEl>
                                          <p:spTgt spid="25"/>
                                        </p:tgtEl>
                                        <p:attrNameLst>
                                          <p:attrName>r</p:attrName>
                                        </p:attrNameLst>
                                      </p:cBhvr>
                                    </p:animRot>
                                  </p:childTnLst>
                                </p:cTn>
                              </p:par>
                              <p:par>
                                <p:cTn id="173" presetID="2" presetClass="entr" presetSubtype="3" fill="hold" grpId="0" nodeType="withEffect">
                                  <p:stCondLst>
                                    <p:cond delay="0"/>
                                  </p:stCondLst>
                                  <p:childTnLst>
                                    <p:set>
                                      <p:cBhvr>
                                        <p:cTn id="174" dur="1" fill="hold">
                                          <p:stCondLst>
                                            <p:cond delay="0"/>
                                          </p:stCondLst>
                                        </p:cTn>
                                        <p:tgtEl>
                                          <p:spTgt spid="28"/>
                                        </p:tgtEl>
                                        <p:attrNameLst>
                                          <p:attrName>style.visibility</p:attrName>
                                        </p:attrNameLst>
                                      </p:cBhvr>
                                      <p:to>
                                        <p:strVal val="visible"/>
                                      </p:to>
                                    </p:set>
                                    <p:anim calcmode="lin" valueType="num">
                                      <p:cBhvr additive="base">
                                        <p:cTn id="175" dur="2250" fill="hold"/>
                                        <p:tgtEl>
                                          <p:spTgt spid="28"/>
                                        </p:tgtEl>
                                        <p:attrNameLst>
                                          <p:attrName>ppt_x</p:attrName>
                                        </p:attrNameLst>
                                      </p:cBhvr>
                                      <p:tavLst>
                                        <p:tav tm="0">
                                          <p:val>
                                            <p:strVal val="1+#ppt_w/2"/>
                                          </p:val>
                                        </p:tav>
                                        <p:tav tm="100000">
                                          <p:val>
                                            <p:strVal val="#ppt_x"/>
                                          </p:val>
                                        </p:tav>
                                      </p:tavLst>
                                    </p:anim>
                                    <p:anim calcmode="lin" valueType="num">
                                      <p:cBhvr additive="base">
                                        <p:cTn id="176" dur="2250" fill="hold"/>
                                        <p:tgtEl>
                                          <p:spTgt spid="28"/>
                                        </p:tgtEl>
                                        <p:attrNameLst>
                                          <p:attrName>ppt_y</p:attrName>
                                        </p:attrNameLst>
                                      </p:cBhvr>
                                      <p:tavLst>
                                        <p:tav tm="0">
                                          <p:val>
                                            <p:strVal val="0-#ppt_h/2"/>
                                          </p:val>
                                        </p:tav>
                                        <p:tav tm="100000">
                                          <p:val>
                                            <p:strVal val="#ppt_y"/>
                                          </p:val>
                                        </p:tav>
                                      </p:tavLst>
                                    </p:anim>
                                  </p:childTnLst>
                                </p:cTn>
                              </p:par>
                              <p:par>
                                <p:cTn id="177" presetID="2" presetClass="exit" presetSubtype="3" fill="hold" grpId="1" nodeType="withEffect">
                                  <p:stCondLst>
                                    <p:cond delay="0"/>
                                  </p:stCondLst>
                                  <p:childTnLst>
                                    <p:anim calcmode="lin" valueType="num">
                                      <p:cBhvr additive="base">
                                        <p:cTn id="178" dur="4000"/>
                                        <p:tgtEl>
                                          <p:spTgt spid="28"/>
                                        </p:tgtEl>
                                        <p:attrNameLst>
                                          <p:attrName>ppt_x</p:attrName>
                                        </p:attrNameLst>
                                      </p:cBhvr>
                                      <p:tavLst>
                                        <p:tav tm="0">
                                          <p:val>
                                            <p:strVal val="ppt_x"/>
                                          </p:val>
                                        </p:tav>
                                        <p:tav tm="100000">
                                          <p:val>
                                            <p:strVal val="1+ppt_w/2"/>
                                          </p:val>
                                        </p:tav>
                                      </p:tavLst>
                                    </p:anim>
                                    <p:anim calcmode="lin" valueType="num">
                                      <p:cBhvr additive="base">
                                        <p:cTn id="179" dur="4000"/>
                                        <p:tgtEl>
                                          <p:spTgt spid="28"/>
                                        </p:tgtEl>
                                        <p:attrNameLst>
                                          <p:attrName>ppt_y</p:attrName>
                                        </p:attrNameLst>
                                      </p:cBhvr>
                                      <p:tavLst>
                                        <p:tav tm="0">
                                          <p:val>
                                            <p:strVal val="ppt_y"/>
                                          </p:val>
                                        </p:tav>
                                        <p:tav tm="100000">
                                          <p:val>
                                            <p:strVal val="0-ppt_h/2"/>
                                          </p:val>
                                        </p:tav>
                                      </p:tavLst>
                                    </p:anim>
                                    <p:set>
                                      <p:cBhvr>
                                        <p:cTn id="180" dur="1" fill="hold">
                                          <p:stCondLst>
                                            <p:cond delay="3999"/>
                                          </p:stCondLst>
                                        </p:cTn>
                                        <p:tgtEl>
                                          <p:spTgt spid="28"/>
                                        </p:tgtEl>
                                        <p:attrNameLst>
                                          <p:attrName>style.visibility</p:attrName>
                                        </p:attrNameLst>
                                      </p:cBhvr>
                                      <p:to>
                                        <p:strVal val="hidden"/>
                                      </p:to>
                                    </p:set>
                                  </p:childTnLst>
                                </p:cTn>
                              </p:par>
                              <p:par>
                                <p:cTn id="181" presetID="19" presetClass="entr" presetSubtype="10" fill="hold" grpId="2" nodeType="withEffect">
                                  <p:stCondLst>
                                    <p:cond delay="0"/>
                                  </p:stCondLst>
                                  <p:childTnLst>
                                    <p:set>
                                      <p:cBhvr>
                                        <p:cTn id="182" dur="1" fill="hold">
                                          <p:stCondLst>
                                            <p:cond delay="0"/>
                                          </p:stCondLst>
                                        </p:cTn>
                                        <p:tgtEl>
                                          <p:spTgt spid="28"/>
                                        </p:tgtEl>
                                        <p:attrNameLst>
                                          <p:attrName>style.visibility</p:attrName>
                                        </p:attrNameLst>
                                      </p:cBhvr>
                                      <p:to>
                                        <p:strVal val="visible"/>
                                      </p:to>
                                    </p:set>
                                    <p:anim calcmode="lin" valueType="num">
                                      <p:cBhvr>
                                        <p:cTn id="183" dur="4000" fill="hold"/>
                                        <p:tgtEl>
                                          <p:spTgt spid="28"/>
                                        </p:tgtEl>
                                        <p:attrNameLst>
                                          <p:attrName>ppt_w</p:attrName>
                                        </p:attrNameLst>
                                      </p:cBhvr>
                                      <p:tavLst>
                                        <p:tav tm="0" fmla="#ppt_w*sin(2.5*pi*$)">
                                          <p:val>
                                            <p:fltVal val="0"/>
                                          </p:val>
                                        </p:tav>
                                        <p:tav tm="100000">
                                          <p:val>
                                            <p:fltVal val="1"/>
                                          </p:val>
                                        </p:tav>
                                      </p:tavLst>
                                    </p:anim>
                                    <p:anim calcmode="lin" valueType="num">
                                      <p:cBhvr>
                                        <p:cTn id="184" dur="4000" fill="hold"/>
                                        <p:tgtEl>
                                          <p:spTgt spid="28"/>
                                        </p:tgtEl>
                                        <p:attrNameLst>
                                          <p:attrName>ppt_h</p:attrName>
                                        </p:attrNameLst>
                                      </p:cBhvr>
                                      <p:tavLst>
                                        <p:tav tm="0">
                                          <p:val>
                                            <p:strVal val="#ppt_h"/>
                                          </p:val>
                                        </p:tav>
                                        <p:tav tm="100000">
                                          <p:val>
                                            <p:strVal val="#ppt_h"/>
                                          </p:val>
                                        </p:tav>
                                      </p:tavLst>
                                    </p:anim>
                                  </p:childTnLst>
                                </p:cTn>
                              </p:par>
                              <p:par>
                                <p:cTn id="185" presetID="8" presetClass="emph" presetSubtype="0" fill="hold" grpId="3" nodeType="withEffect">
                                  <p:stCondLst>
                                    <p:cond delay="0"/>
                                  </p:stCondLst>
                                  <p:childTnLst>
                                    <p:animRot by="-21600000">
                                      <p:cBhvr>
                                        <p:cTn id="186" dur="4000" fill="hold"/>
                                        <p:tgtEl>
                                          <p:spTgt spid="28"/>
                                        </p:tgtEl>
                                        <p:attrNameLst>
                                          <p:attrName>r</p:attrName>
                                        </p:attrNameLst>
                                      </p:cBhvr>
                                    </p:animRot>
                                  </p:childTnLst>
                                </p:cTn>
                              </p:par>
                              <p:par>
                                <p:cTn id="187" presetID="2" presetClass="entr" presetSubtype="3" fill="hold" grpId="0" nodeType="withEffect">
                                  <p:stCondLst>
                                    <p:cond delay="0"/>
                                  </p:stCondLst>
                                  <p:childTnLst>
                                    <p:set>
                                      <p:cBhvr>
                                        <p:cTn id="188" dur="1" fill="hold">
                                          <p:stCondLst>
                                            <p:cond delay="0"/>
                                          </p:stCondLst>
                                        </p:cTn>
                                        <p:tgtEl>
                                          <p:spTgt spid="26"/>
                                        </p:tgtEl>
                                        <p:attrNameLst>
                                          <p:attrName>style.visibility</p:attrName>
                                        </p:attrNameLst>
                                      </p:cBhvr>
                                      <p:to>
                                        <p:strVal val="visible"/>
                                      </p:to>
                                    </p:set>
                                    <p:anim calcmode="lin" valueType="num">
                                      <p:cBhvr additive="base">
                                        <p:cTn id="189" dur="2250" fill="hold"/>
                                        <p:tgtEl>
                                          <p:spTgt spid="26"/>
                                        </p:tgtEl>
                                        <p:attrNameLst>
                                          <p:attrName>ppt_x</p:attrName>
                                        </p:attrNameLst>
                                      </p:cBhvr>
                                      <p:tavLst>
                                        <p:tav tm="0">
                                          <p:val>
                                            <p:strVal val="1+#ppt_w/2"/>
                                          </p:val>
                                        </p:tav>
                                        <p:tav tm="100000">
                                          <p:val>
                                            <p:strVal val="#ppt_x"/>
                                          </p:val>
                                        </p:tav>
                                      </p:tavLst>
                                    </p:anim>
                                    <p:anim calcmode="lin" valueType="num">
                                      <p:cBhvr additive="base">
                                        <p:cTn id="190" dur="2250" fill="hold"/>
                                        <p:tgtEl>
                                          <p:spTgt spid="26"/>
                                        </p:tgtEl>
                                        <p:attrNameLst>
                                          <p:attrName>ppt_y</p:attrName>
                                        </p:attrNameLst>
                                      </p:cBhvr>
                                      <p:tavLst>
                                        <p:tav tm="0">
                                          <p:val>
                                            <p:strVal val="0-#ppt_h/2"/>
                                          </p:val>
                                        </p:tav>
                                        <p:tav tm="100000">
                                          <p:val>
                                            <p:strVal val="#ppt_y"/>
                                          </p:val>
                                        </p:tav>
                                      </p:tavLst>
                                    </p:anim>
                                  </p:childTnLst>
                                </p:cTn>
                              </p:par>
                              <p:par>
                                <p:cTn id="191" presetID="2" presetClass="exit" presetSubtype="3" fill="hold" grpId="1" nodeType="withEffect">
                                  <p:stCondLst>
                                    <p:cond delay="0"/>
                                  </p:stCondLst>
                                  <p:childTnLst>
                                    <p:anim calcmode="lin" valueType="num">
                                      <p:cBhvr additive="base">
                                        <p:cTn id="192" dur="4000"/>
                                        <p:tgtEl>
                                          <p:spTgt spid="26"/>
                                        </p:tgtEl>
                                        <p:attrNameLst>
                                          <p:attrName>ppt_x</p:attrName>
                                        </p:attrNameLst>
                                      </p:cBhvr>
                                      <p:tavLst>
                                        <p:tav tm="0">
                                          <p:val>
                                            <p:strVal val="ppt_x"/>
                                          </p:val>
                                        </p:tav>
                                        <p:tav tm="100000">
                                          <p:val>
                                            <p:strVal val="1+ppt_w/2"/>
                                          </p:val>
                                        </p:tav>
                                      </p:tavLst>
                                    </p:anim>
                                    <p:anim calcmode="lin" valueType="num">
                                      <p:cBhvr additive="base">
                                        <p:cTn id="193" dur="4000"/>
                                        <p:tgtEl>
                                          <p:spTgt spid="26"/>
                                        </p:tgtEl>
                                        <p:attrNameLst>
                                          <p:attrName>ppt_y</p:attrName>
                                        </p:attrNameLst>
                                      </p:cBhvr>
                                      <p:tavLst>
                                        <p:tav tm="0">
                                          <p:val>
                                            <p:strVal val="ppt_y"/>
                                          </p:val>
                                        </p:tav>
                                        <p:tav tm="100000">
                                          <p:val>
                                            <p:strVal val="0-ppt_h/2"/>
                                          </p:val>
                                        </p:tav>
                                      </p:tavLst>
                                    </p:anim>
                                    <p:set>
                                      <p:cBhvr>
                                        <p:cTn id="194" dur="1" fill="hold">
                                          <p:stCondLst>
                                            <p:cond delay="3999"/>
                                          </p:stCondLst>
                                        </p:cTn>
                                        <p:tgtEl>
                                          <p:spTgt spid="26"/>
                                        </p:tgtEl>
                                        <p:attrNameLst>
                                          <p:attrName>style.visibility</p:attrName>
                                        </p:attrNameLst>
                                      </p:cBhvr>
                                      <p:to>
                                        <p:strVal val="hidden"/>
                                      </p:to>
                                    </p:set>
                                  </p:childTnLst>
                                </p:cTn>
                              </p:par>
                              <p:par>
                                <p:cTn id="195" presetID="19" presetClass="entr" presetSubtype="10" fill="hold" grpId="2" nodeType="withEffect">
                                  <p:stCondLst>
                                    <p:cond delay="0"/>
                                  </p:stCondLst>
                                  <p:childTnLst>
                                    <p:set>
                                      <p:cBhvr>
                                        <p:cTn id="196" dur="1" fill="hold">
                                          <p:stCondLst>
                                            <p:cond delay="0"/>
                                          </p:stCondLst>
                                        </p:cTn>
                                        <p:tgtEl>
                                          <p:spTgt spid="26"/>
                                        </p:tgtEl>
                                        <p:attrNameLst>
                                          <p:attrName>style.visibility</p:attrName>
                                        </p:attrNameLst>
                                      </p:cBhvr>
                                      <p:to>
                                        <p:strVal val="visible"/>
                                      </p:to>
                                    </p:set>
                                    <p:anim calcmode="lin" valueType="num">
                                      <p:cBhvr>
                                        <p:cTn id="197" dur="4000" fill="hold"/>
                                        <p:tgtEl>
                                          <p:spTgt spid="26"/>
                                        </p:tgtEl>
                                        <p:attrNameLst>
                                          <p:attrName>ppt_w</p:attrName>
                                        </p:attrNameLst>
                                      </p:cBhvr>
                                      <p:tavLst>
                                        <p:tav tm="0" fmla="#ppt_w*sin(2.5*pi*$)">
                                          <p:val>
                                            <p:fltVal val="0"/>
                                          </p:val>
                                        </p:tav>
                                        <p:tav tm="100000">
                                          <p:val>
                                            <p:fltVal val="1"/>
                                          </p:val>
                                        </p:tav>
                                      </p:tavLst>
                                    </p:anim>
                                    <p:anim calcmode="lin" valueType="num">
                                      <p:cBhvr>
                                        <p:cTn id="198" dur="4000" fill="hold"/>
                                        <p:tgtEl>
                                          <p:spTgt spid="26"/>
                                        </p:tgtEl>
                                        <p:attrNameLst>
                                          <p:attrName>ppt_h</p:attrName>
                                        </p:attrNameLst>
                                      </p:cBhvr>
                                      <p:tavLst>
                                        <p:tav tm="0">
                                          <p:val>
                                            <p:strVal val="#ppt_h"/>
                                          </p:val>
                                        </p:tav>
                                        <p:tav tm="100000">
                                          <p:val>
                                            <p:strVal val="#ppt_h"/>
                                          </p:val>
                                        </p:tav>
                                      </p:tavLst>
                                    </p:anim>
                                  </p:childTnLst>
                                </p:cTn>
                              </p:par>
                              <p:par>
                                <p:cTn id="199" presetID="8" presetClass="emph" presetSubtype="0" fill="hold" grpId="3" nodeType="withEffect">
                                  <p:stCondLst>
                                    <p:cond delay="0"/>
                                  </p:stCondLst>
                                  <p:childTnLst>
                                    <p:animRot by="-21600000">
                                      <p:cBhvr>
                                        <p:cTn id="200" dur="4000" fill="hold"/>
                                        <p:tgtEl>
                                          <p:spTgt spid="26"/>
                                        </p:tgtEl>
                                        <p:attrNameLst>
                                          <p:attrName>r</p:attrName>
                                        </p:attrNameLst>
                                      </p:cBhvr>
                                    </p:animRot>
                                  </p:childTnLst>
                                </p:cTn>
                              </p:par>
                              <p:par>
                                <p:cTn id="201" presetID="2" presetClass="entr" presetSubtype="3" fill="hold" grpId="0" nodeType="withEffect">
                                  <p:stCondLst>
                                    <p:cond delay="0"/>
                                  </p:stCondLst>
                                  <p:childTnLst>
                                    <p:set>
                                      <p:cBhvr>
                                        <p:cTn id="202" dur="1" fill="hold">
                                          <p:stCondLst>
                                            <p:cond delay="0"/>
                                          </p:stCondLst>
                                        </p:cTn>
                                        <p:tgtEl>
                                          <p:spTgt spid="24"/>
                                        </p:tgtEl>
                                        <p:attrNameLst>
                                          <p:attrName>style.visibility</p:attrName>
                                        </p:attrNameLst>
                                      </p:cBhvr>
                                      <p:to>
                                        <p:strVal val="visible"/>
                                      </p:to>
                                    </p:set>
                                    <p:anim calcmode="lin" valueType="num">
                                      <p:cBhvr additive="base">
                                        <p:cTn id="203" dur="2250" fill="hold"/>
                                        <p:tgtEl>
                                          <p:spTgt spid="24"/>
                                        </p:tgtEl>
                                        <p:attrNameLst>
                                          <p:attrName>ppt_x</p:attrName>
                                        </p:attrNameLst>
                                      </p:cBhvr>
                                      <p:tavLst>
                                        <p:tav tm="0">
                                          <p:val>
                                            <p:strVal val="1+#ppt_w/2"/>
                                          </p:val>
                                        </p:tav>
                                        <p:tav tm="100000">
                                          <p:val>
                                            <p:strVal val="#ppt_x"/>
                                          </p:val>
                                        </p:tav>
                                      </p:tavLst>
                                    </p:anim>
                                    <p:anim calcmode="lin" valueType="num">
                                      <p:cBhvr additive="base">
                                        <p:cTn id="204" dur="2250" fill="hold"/>
                                        <p:tgtEl>
                                          <p:spTgt spid="24"/>
                                        </p:tgtEl>
                                        <p:attrNameLst>
                                          <p:attrName>ppt_y</p:attrName>
                                        </p:attrNameLst>
                                      </p:cBhvr>
                                      <p:tavLst>
                                        <p:tav tm="0">
                                          <p:val>
                                            <p:strVal val="0-#ppt_h/2"/>
                                          </p:val>
                                        </p:tav>
                                        <p:tav tm="100000">
                                          <p:val>
                                            <p:strVal val="#ppt_y"/>
                                          </p:val>
                                        </p:tav>
                                      </p:tavLst>
                                    </p:anim>
                                  </p:childTnLst>
                                </p:cTn>
                              </p:par>
                              <p:par>
                                <p:cTn id="205" presetID="2" presetClass="exit" presetSubtype="3" fill="hold" grpId="1" nodeType="withEffect">
                                  <p:stCondLst>
                                    <p:cond delay="0"/>
                                  </p:stCondLst>
                                  <p:childTnLst>
                                    <p:anim calcmode="lin" valueType="num">
                                      <p:cBhvr additive="base">
                                        <p:cTn id="206" dur="4000"/>
                                        <p:tgtEl>
                                          <p:spTgt spid="24"/>
                                        </p:tgtEl>
                                        <p:attrNameLst>
                                          <p:attrName>ppt_x</p:attrName>
                                        </p:attrNameLst>
                                      </p:cBhvr>
                                      <p:tavLst>
                                        <p:tav tm="0">
                                          <p:val>
                                            <p:strVal val="ppt_x"/>
                                          </p:val>
                                        </p:tav>
                                        <p:tav tm="100000">
                                          <p:val>
                                            <p:strVal val="1+ppt_w/2"/>
                                          </p:val>
                                        </p:tav>
                                      </p:tavLst>
                                    </p:anim>
                                    <p:anim calcmode="lin" valueType="num">
                                      <p:cBhvr additive="base">
                                        <p:cTn id="207" dur="4000"/>
                                        <p:tgtEl>
                                          <p:spTgt spid="24"/>
                                        </p:tgtEl>
                                        <p:attrNameLst>
                                          <p:attrName>ppt_y</p:attrName>
                                        </p:attrNameLst>
                                      </p:cBhvr>
                                      <p:tavLst>
                                        <p:tav tm="0">
                                          <p:val>
                                            <p:strVal val="ppt_y"/>
                                          </p:val>
                                        </p:tav>
                                        <p:tav tm="100000">
                                          <p:val>
                                            <p:strVal val="0-ppt_h/2"/>
                                          </p:val>
                                        </p:tav>
                                      </p:tavLst>
                                    </p:anim>
                                    <p:set>
                                      <p:cBhvr>
                                        <p:cTn id="208" dur="1" fill="hold">
                                          <p:stCondLst>
                                            <p:cond delay="3999"/>
                                          </p:stCondLst>
                                        </p:cTn>
                                        <p:tgtEl>
                                          <p:spTgt spid="24"/>
                                        </p:tgtEl>
                                        <p:attrNameLst>
                                          <p:attrName>style.visibility</p:attrName>
                                        </p:attrNameLst>
                                      </p:cBhvr>
                                      <p:to>
                                        <p:strVal val="hidden"/>
                                      </p:to>
                                    </p:set>
                                  </p:childTnLst>
                                </p:cTn>
                              </p:par>
                              <p:par>
                                <p:cTn id="209" presetID="19" presetClass="entr" presetSubtype="10" fill="hold" grpId="2" nodeType="withEffect">
                                  <p:stCondLst>
                                    <p:cond delay="0"/>
                                  </p:stCondLst>
                                  <p:childTnLst>
                                    <p:set>
                                      <p:cBhvr>
                                        <p:cTn id="210" dur="1" fill="hold">
                                          <p:stCondLst>
                                            <p:cond delay="0"/>
                                          </p:stCondLst>
                                        </p:cTn>
                                        <p:tgtEl>
                                          <p:spTgt spid="24"/>
                                        </p:tgtEl>
                                        <p:attrNameLst>
                                          <p:attrName>style.visibility</p:attrName>
                                        </p:attrNameLst>
                                      </p:cBhvr>
                                      <p:to>
                                        <p:strVal val="visible"/>
                                      </p:to>
                                    </p:set>
                                    <p:anim calcmode="lin" valueType="num">
                                      <p:cBhvr>
                                        <p:cTn id="211" dur="4000" fill="hold"/>
                                        <p:tgtEl>
                                          <p:spTgt spid="24"/>
                                        </p:tgtEl>
                                        <p:attrNameLst>
                                          <p:attrName>ppt_w</p:attrName>
                                        </p:attrNameLst>
                                      </p:cBhvr>
                                      <p:tavLst>
                                        <p:tav tm="0" fmla="#ppt_w*sin(2.5*pi*$)">
                                          <p:val>
                                            <p:fltVal val="0"/>
                                          </p:val>
                                        </p:tav>
                                        <p:tav tm="100000">
                                          <p:val>
                                            <p:fltVal val="1"/>
                                          </p:val>
                                        </p:tav>
                                      </p:tavLst>
                                    </p:anim>
                                    <p:anim calcmode="lin" valueType="num">
                                      <p:cBhvr>
                                        <p:cTn id="212" dur="4000" fill="hold"/>
                                        <p:tgtEl>
                                          <p:spTgt spid="24"/>
                                        </p:tgtEl>
                                        <p:attrNameLst>
                                          <p:attrName>ppt_h</p:attrName>
                                        </p:attrNameLst>
                                      </p:cBhvr>
                                      <p:tavLst>
                                        <p:tav tm="0">
                                          <p:val>
                                            <p:strVal val="#ppt_h"/>
                                          </p:val>
                                        </p:tav>
                                        <p:tav tm="100000">
                                          <p:val>
                                            <p:strVal val="#ppt_h"/>
                                          </p:val>
                                        </p:tav>
                                      </p:tavLst>
                                    </p:anim>
                                  </p:childTnLst>
                                </p:cTn>
                              </p:par>
                              <p:par>
                                <p:cTn id="213" presetID="8" presetClass="emph" presetSubtype="0" fill="hold" grpId="3" nodeType="withEffect">
                                  <p:stCondLst>
                                    <p:cond delay="0"/>
                                  </p:stCondLst>
                                  <p:childTnLst>
                                    <p:animRot by="-21600000">
                                      <p:cBhvr>
                                        <p:cTn id="214" dur="4000" fill="hold"/>
                                        <p:tgtEl>
                                          <p:spTgt spid="24"/>
                                        </p:tgtEl>
                                        <p:attrNameLst>
                                          <p:attrName>r</p:attrName>
                                        </p:attrNameLst>
                                      </p:cBhvr>
                                    </p:animRot>
                                  </p:childTnLst>
                                </p:cTn>
                              </p:par>
                              <p:par>
                                <p:cTn id="215" presetID="2" presetClass="entr" presetSubtype="3"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2250" fill="hold"/>
                                        <p:tgtEl>
                                          <p:spTgt spid="22"/>
                                        </p:tgtEl>
                                        <p:attrNameLst>
                                          <p:attrName>ppt_x</p:attrName>
                                        </p:attrNameLst>
                                      </p:cBhvr>
                                      <p:tavLst>
                                        <p:tav tm="0">
                                          <p:val>
                                            <p:strVal val="1+#ppt_w/2"/>
                                          </p:val>
                                        </p:tav>
                                        <p:tav tm="100000">
                                          <p:val>
                                            <p:strVal val="#ppt_x"/>
                                          </p:val>
                                        </p:tav>
                                      </p:tavLst>
                                    </p:anim>
                                    <p:anim calcmode="lin" valueType="num">
                                      <p:cBhvr additive="base">
                                        <p:cTn id="218" dur="2250" fill="hold"/>
                                        <p:tgtEl>
                                          <p:spTgt spid="22"/>
                                        </p:tgtEl>
                                        <p:attrNameLst>
                                          <p:attrName>ppt_y</p:attrName>
                                        </p:attrNameLst>
                                      </p:cBhvr>
                                      <p:tavLst>
                                        <p:tav tm="0">
                                          <p:val>
                                            <p:strVal val="0-#ppt_h/2"/>
                                          </p:val>
                                        </p:tav>
                                        <p:tav tm="100000">
                                          <p:val>
                                            <p:strVal val="#ppt_y"/>
                                          </p:val>
                                        </p:tav>
                                      </p:tavLst>
                                    </p:anim>
                                  </p:childTnLst>
                                </p:cTn>
                              </p:par>
                              <p:par>
                                <p:cTn id="219" presetID="2" presetClass="exit" presetSubtype="3" fill="hold" grpId="1" nodeType="withEffect">
                                  <p:stCondLst>
                                    <p:cond delay="0"/>
                                  </p:stCondLst>
                                  <p:childTnLst>
                                    <p:anim calcmode="lin" valueType="num">
                                      <p:cBhvr additive="base">
                                        <p:cTn id="220" dur="4000"/>
                                        <p:tgtEl>
                                          <p:spTgt spid="22"/>
                                        </p:tgtEl>
                                        <p:attrNameLst>
                                          <p:attrName>ppt_x</p:attrName>
                                        </p:attrNameLst>
                                      </p:cBhvr>
                                      <p:tavLst>
                                        <p:tav tm="0">
                                          <p:val>
                                            <p:strVal val="ppt_x"/>
                                          </p:val>
                                        </p:tav>
                                        <p:tav tm="100000">
                                          <p:val>
                                            <p:strVal val="1+ppt_w/2"/>
                                          </p:val>
                                        </p:tav>
                                      </p:tavLst>
                                    </p:anim>
                                    <p:anim calcmode="lin" valueType="num">
                                      <p:cBhvr additive="base">
                                        <p:cTn id="221" dur="4000"/>
                                        <p:tgtEl>
                                          <p:spTgt spid="22"/>
                                        </p:tgtEl>
                                        <p:attrNameLst>
                                          <p:attrName>ppt_y</p:attrName>
                                        </p:attrNameLst>
                                      </p:cBhvr>
                                      <p:tavLst>
                                        <p:tav tm="0">
                                          <p:val>
                                            <p:strVal val="ppt_y"/>
                                          </p:val>
                                        </p:tav>
                                        <p:tav tm="100000">
                                          <p:val>
                                            <p:strVal val="0-ppt_h/2"/>
                                          </p:val>
                                        </p:tav>
                                      </p:tavLst>
                                    </p:anim>
                                    <p:set>
                                      <p:cBhvr>
                                        <p:cTn id="222" dur="1" fill="hold">
                                          <p:stCondLst>
                                            <p:cond delay="3999"/>
                                          </p:stCondLst>
                                        </p:cTn>
                                        <p:tgtEl>
                                          <p:spTgt spid="22"/>
                                        </p:tgtEl>
                                        <p:attrNameLst>
                                          <p:attrName>style.visibility</p:attrName>
                                        </p:attrNameLst>
                                      </p:cBhvr>
                                      <p:to>
                                        <p:strVal val="hidden"/>
                                      </p:to>
                                    </p:set>
                                  </p:childTnLst>
                                </p:cTn>
                              </p:par>
                              <p:par>
                                <p:cTn id="223" presetID="19" presetClass="entr" presetSubtype="10" fill="hold" grpId="2" nodeType="withEffect">
                                  <p:stCondLst>
                                    <p:cond delay="0"/>
                                  </p:stCondLst>
                                  <p:childTnLst>
                                    <p:set>
                                      <p:cBhvr>
                                        <p:cTn id="224" dur="1" fill="hold">
                                          <p:stCondLst>
                                            <p:cond delay="0"/>
                                          </p:stCondLst>
                                        </p:cTn>
                                        <p:tgtEl>
                                          <p:spTgt spid="22"/>
                                        </p:tgtEl>
                                        <p:attrNameLst>
                                          <p:attrName>style.visibility</p:attrName>
                                        </p:attrNameLst>
                                      </p:cBhvr>
                                      <p:to>
                                        <p:strVal val="visible"/>
                                      </p:to>
                                    </p:set>
                                    <p:anim calcmode="lin" valueType="num">
                                      <p:cBhvr>
                                        <p:cTn id="225" dur="4000" fill="hold"/>
                                        <p:tgtEl>
                                          <p:spTgt spid="22"/>
                                        </p:tgtEl>
                                        <p:attrNameLst>
                                          <p:attrName>ppt_w</p:attrName>
                                        </p:attrNameLst>
                                      </p:cBhvr>
                                      <p:tavLst>
                                        <p:tav tm="0" fmla="#ppt_w*sin(2.5*pi*$)">
                                          <p:val>
                                            <p:fltVal val="0"/>
                                          </p:val>
                                        </p:tav>
                                        <p:tav tm="100000">
                                          <p:val>
                                            <p:fltVal val="1"/>
                                          </p:val>
                                        </p:tav>
                                      </p:tavLst>
                                    </p:anim>
                                    <p:anim calcmode="lin" valueType="num">
                                      <p:cBhvr>
                                        <p:cTn id="226" dur="4000" fill="hold"/>
                                        <p:tgtEl>
                                          <p:spTgt spid="22"/>
                                        </p:tgtEl>
                                        <p:attrNameLst>
                                          <p:attrName>ppt_h</p:attrName>
                                        </p:attrNameLst>
                                      </p:cBhvr>
                                      <p:tavLst>
                                        <p:tav tm="0">
                                          <p:val>
                                            <p:strVal val="#ppt_h"/>
                                          </p:val>
                                        </p:tav>
                                        <p:tav tm="100000">
                                          <p:val>
                                            <p:strVal val="#ppt_h"/>
                                          </p:val>
                                        </p:tav>
                                      </p:tavLst>
                                    </p:anim>
                                  </p:childTnLst>
                                </p:cTn>
                              </p:par>
                              <p:par>
                                <p:cTn id="227" presetID="8" presetClass="emph" presetSubtype="0" fill="hold" grpId="3" nodeType="withEffect">
                                  <p:stCondLst>
                                    <p:cond delay="0"/>
                                  </p:stCondLst>
                                  <p:childTnLst>
                                    <p:animRot by="-21600000">
                                      <p:cBhvr>
                                        <p:cTn id="228" dur="4000" fill="hold"/>
                                        <p:tgtEl>
                                          <p:spTgt spid="22"/>
                                        </p:tgtEl>
                                        <p:attrNameLst>
                                          <p:attrName>r</p:attrName>
                                        </p:attrNameLst>
                                      </p:cBhvr>
                                    </p:animRot>
                                  </p:childTnLst>
                                </p:cTn>
                              </p:par>
                              <p:par>
                                <p:cTn id="229" presetID="2" presetClass="entr" presetSubtype="3" fill="hold" grpId="0" nodeType="withEffect">
                                  <p:stCondLst>
                                    <p:cond delay="0"/>
                                  </p:stCondLst>
                                  <p:childTnLst>
                                    <p:set>
                                      <p:cBhvr>
                                        <p:cTn id="230" dur="1" fill="hold">
                                          <p:stCondLst>
                                            <p:cond delay="0"/>
                                          </p:stCondLst>
                                        </p:cTn>
                                        <p:tgtEl>
                                          <p:spTgt spid="18"/>
                                        </p:tgtEl>
                                        <p:attrNameLst>
                                          <p:attrName>style.visibility</p:attrName>
                                        </p:attrNameLst>
                                      </p:cBhvr>
                                      <p:to>
                                        <p:strVal val="visible"/>
                                      </p:to>
                                    </p:set>
                                    <p:anim calcmode="lin" valueType="num">
                                      <p:cBhvr additive="base">
                                        <p:cTn id="231" dur="2250" fill="hold"/>
                                        <p:tgtEl>
                                          <p:spTgt spid="18"/>
                                        </p:tgtEl>
                                        <p:attrNameLst>
                                          <p:attrName>ppt_x</p:attrName>
                                        </p:attrNameLst>
                                      </p:cBhvr>
                                      <p:tavLst>
                                        <p:tav tm="0">
                                          <p:val>
                                            <p:strVal val="1+#ppt_w/2"/>
                                          </p:val>
                                        </p:tav>
                                        <p:tav tm="100000">
                                          <p:val>
                                            <p:strVal val="#ppt_x"/>
                                          </p:val>
                                        </p:tav>
                                      </p:tavLst>
                                    </p:anim>
                                    <p:anim calcmode="lin" valueType="num">
                                      <p:cBhvr additive="base">
                                        <p:cTn id="232" dur="2250" fill="hold"/>
                                        <p:tgtEl>
                                          <p:spTgt spid="18"/>
                                        </p:tgtEl>
                                        <p:attrNameLst>
                                          <p:attrName>ppt_y</p:attrName>
                                        </p:attrNameLst>
                                      </p:cBhvr>
                                      <p:tavLst>
                                        <p:tav tm="0">
                                          <p:val>
                                            <p:strVal val="0-#ppt_h/2"/>
                                          </p:val>
                                        </p:tav>
                                        <p:tav tm="100000">
                                          <p:val>
                                            <p:strVal val="#ppt_y"/>
                                          </p:val>
                                        </p:tav>
                                      </p:tavLst>
                                    </p:anim>
                                  </p:childTnLst>
                                </p:cTn>
                              </p:par>
                              <p:par>
                                <p:cTn id="233" presetID="2" presetClass="exit" presetSubtype="12" fill="hold" grpId="1" nodeType="withEffect">
                                  <p:stCondLst>
                                    <p:cond delay="0"/>
                                  </p:stCondLst>
                                  <p:childTnLst>
                                    <p:anim calcmode="lin" valueType="num">
                                      <p:cBhvr additive="base">
                                        <p:cTn id="234" dur="4000"/>
                                        <p:tgtEl>
                                          <p:spTgt spid="18"/>
                                        </p:tgtEl>
                                        <p:attrNameLst>
                                          <p:attrName>ppt_x</p:attrName>
                                        </p:attrNameLst>
                                      </p:cBhvr>
                                      <p:tavLst>
                                        <p:tav tm="0">
                                          <p:val>
                                            <p:strVal val="ppt_x"/>
                                          </p:val>
                                        </p:tav>
                                        <p:tav tm="100000">
                                          <p:val>
                                            <p:strVal val="0-ppt_w/2"/>
                                          </p:val>
                                        </p:tav>
                                      </p:tavLst>
                                    </p:anim>
                                    <p:anim calcmode="lin" valueType="num">
                                      <p:cBhvr additive="base">
                                        <p:cTn id="235" dur="4000"/>
                                        <p:tgtEl>
                                          <p:spTgt spid="18"/>
                                        </p:tgtEl>
                                        <p:attrNameLst>
                                          <p:attrName>ppt_y</p:attrName>
                                        </p:attrNameLst>
                                      </p:cBhvr>
                                      <p:tavLst>
                                        <p:tav tm="0">
                                          <p:val>
                                            <p:strVal val="ppt_y"/>
                                          </p:val>
                                        </p:tav>
                                        <p:tav tm="100000">
                                          <p:val>
                                            <p:strVal val="1+ppt_h/2"/>
                                          </p:val>
                                        </p:tav>
                                      </p:tavLst>
                                    </p:anim>
                                    <p:set>
                                      <p:cBhvr>
                                        <p:cTn id="236" dur="1" fill="hold">
                                          <p:stCondLst>
                                            <p:cond delay="3999"/>
                                          </p:stCondLst>
                                        </p:cTn>
                                        <p:tgtEl>
                                          <p:spTgt spid="18"/>
                                        </p:tgtEl>
                                        <p:attrNameLst>
                                          <p:attrName>style.visibility</p:attrName>
                                        </p:attrNameLst>
                                      </p:cBhvr>
                                      <p:to>
                                        <p:strVal val="hidden"/>
                                      </p:to>
                                    </p:set>
                                  </p:childTnLst>
                                </p:cTn>
                              </p:par>
                              <p:par>
                                <p:cTn id="237" presetID="19" presetClass="entr" presetSubtype="10" fill="hold" grpId="2" nodeType="withEffect">
                                  <p:stCondLst>
                                    <p:cond delay="0"/>
                                  </p:stCondLst>
                                  <p:childTnLst>
                                    <p:set>
                                      <p:cBhvr>
                                        <p:cTn id="238" dur="1" fill="hold">
                                          <p:stCondLst>
                                            <p:cond delay="0"/>
                                          </p:stCondLst>
                                        </p:cTn>
                                        <p:tgtEl>
                                          <p:spTgt spid="18"/>
                                        </p:tgtEl>
                                        <p:attrNameLst>
                                          <p:attrName>style.visibility</p:attrName>
                                        </p:attrNameLst>
                                      </p:cBhvr>
                                      <p:to>
                                        <p:strVal val="visible"/>
                                      </p:to>
                                    </p:set>
                                    <p:anim calcmode="lin" valueType="num">
                                      <p:cBhvr>
                                        <p:cTn id="239" dur="4000" fill="hold"/>
                                        <p:tgtEl>
                                          <p:spTgt spid="18"/>
                                        </p:tgtEl>
                                        <p:attrNameLst>
                                          <p:attrName>ppt_w</p:attrName>
                                        </p:attrNameLst>
                                      </p:cBhvr>
                                      <p:tavLst>
                                        <p:tav tm="0" fmla="#ppt_w*sin(2.5*pi*$)">
                                          <p:val>
                                            <p:fltVal val="0"/>
                                          </p:val>
                                        </p:tav>
                                        <p:tav tm="100000">
                                          <p:val>
                                            <p:fltVal val="1"/>
                                          </p:val>
                                        </p:tav>
                                      </p:tavLst>
                                    </p:anim>
                                    <p:anim calcmode="lin" valueType="num">
                                      <p:cBhvr>
                                        <p:cTn id="240" dur="4000" fill="hold"/>
                                        <p:tgtEl>
                                          <p:spTgt spid="18"/>
                                        </p:tgtEl>
                                        <p:attrNameLst>
                                          <p:attrName>ppt_h</p:attrName>
                                        </p:attrNameLst>
                                      </p:cBhvr>
                                      <p:tavLst>
                                        <p:tav tm="0">
                                          <p:val>
                                            <p:strVal val="#ppt_h"/>
                                          </p:val>
                                        </p:tav>
                                        <p:tav tm="100000">
                                          <p:val>
                                            <p:strVal val="#ppt_h"/>
                                          </p:val>
                                        </p:tav>
                                      </p:tavLst>
                                    </p:anim>
                                  </p:childTnLst>
                                </p:cTn>
                              </p:par>
                              <p:par>
                                <p:cTn id="241" presetID="8" presetClass="emph" presetSubtype="0" fill="hold" grpId="3" nodeType="withEffect">
                                  <p:stCondLst>
                                    <p:cond delay="0"/>
                                  </p:stCondLst>
                                  <p:childTnLst>
                                    <p:animRot by="-21600000">
                                      <p:cBhvr>
                                        <p:cTn id="242" dur="4000" fill="hold"/>
                                        <p:tgtEl>
                                          <p:spTgt spid="18"/>
                                        </p:tgtEl>
                                        <p:attrNameLst>
                                          <p:attrName>r</p:attrName>
                                        </p:attrNameLst>
                                      </p:cBhvr>
                                    </p:animRot>
                                  </p:childTnLst>
                                </p:cTn>
                              </p:par>
                              <p:par>
                                <p:cTn id="243" presetID="2" presetClass="entr" presetSubtype="3" fill="hold" grpId="0" nodeType="withEffect">
                                  <p:stCondLst>
                                    <p:cond delay="0"/>
                                  </p:stCondLst>
                                  <p:childTnLst>
                                    <p:set>
                                      <p:cBhvr>
                                        <p:cTn id="244" dur="1" fill="hold">
                                          <p:stCondLst>
                                            <p:cond delay="0"/>
                                          </p:stCondLst>
                                        </p:cTn>
                                        <p:tgtEl>
                                          <p:spTgt spid="12"/>
                                        </p:tgtEl>
                                        <p:attrNameLst>
                                          <p:attrName>style.visibility</p:attrName>
                                        </p:attrNameLst>
                                      </p:cBhvr>
                                      <p:to>
                                        <p:strVal val="visible"/>
                                      </p:to>
                                    </p:set>
                                    <p:anim calcmode="lin" valueType="num">
                                      <p:cBhvr additive="base">
                                        <p:cTn id="245" dur="2250" fill="hold"/>
                                        <p:tgtEl>
                                          <p:spTgt spid="12"/>
                                        </p:tgtEl>
                                        <p:attrNameLst>
                                          <p:attrName>ppt_x</p:attrName>
                                        </p:attrNameLst>
                                      </p:cBhvr>
                                      <p:tavLst>
                                        <p:tav tm="0">
                                          <p:val>
                                            <p:strVal val="1+#ppt_w/2"/>
                                          </p:val>
                                        </p:tav>
                                        <p:tav tm="100000">
                                          <p:val>
                                            <p:strVal val="#ppt_x"/>
                                          </p:val>
                                        </p:tav>
                                      </p:tavLst>
                                    </p:anim>
                                    <p:anim calcmode="lin" valueType="num">
                                      <p:cBhvr additive="base">
                                        <p:cTn id="246" dur="2250" fill="hold"/>
                                        <p:tgtEl>
                                          <p:spTgt spid="12"/>
                                        </p:tgtEl>
                                        <p:attrNameLst>
                                          <p:attrName>ppt_y</p:attrName>
                                        </p:attrNameLst>
                                      </p:cBhvr>
                                      <p:tavLst>
                                        <p:tav tm="0">
                                          <p:val>
                                            <p:strVal val="0-#ppt_h/2"/>
                                          </p:val>
                                        </p:tav>
                                        <p:tav tm="100000">
                                          <p:val>
                                            <p:strVal val="#ppt_y"/>
                                          </p:val>
                                        </p:tav>
                                      </p:tavLst>
                                    </p:anim>
                                  </p:childTnLst>
                                </p:cTn>
                              </p:par>
                              <p:par>
                                <p:cTn id="247" presetID="2" presetClass="exit" presetSubtype="12" fill="hold" grpId="1" nodeType="withEffect">
                                  <p:stCondLst>
                                    <p:cond delay="0"/>
                                  </p:stCondLst>
                                  <p:childTnLst>
                                    <p:anim calcmode="lin" valueType="num">
                                      <p:cBhvr additive="base">
                                        <p:cTn id="248" dur="4000"/>
                                        <p:tgtEl>
                                          <p:spTgt spid="12"/>
                                        </p:tgtEl>
                                        <p:attrNameLst>
                                          <p:attrName>ppt_x</p:attrName>
                                        </p:attrNameLst>
                                      </p:cBhvr>
                                      <p:tavLst>
                                        <p:tav tm="0">
                                          <p:val>
                                            <p:strVal val="ppt_x"/>
                                          </p:val>
                                        </p:tav>
                                        <p:tav tm="100000">
                                          <p:val>
                                            <p:strVal val="0-ppt_w/2"/>
                                          </p:val>
                                        </p:tav>
                                      </p:tavLst>
                                    </p:anim>
                                    <p:anim calcmode="lin" valueType="num">
                                      <p:cBhvr additive="base">
                                        <p:cTn id="249" dur="4000"/>
                                        <p:tgtEl>
                                          <p:spTgt spid="12"/>
                                        </p:tgtEl>
                                        <p:attrNameLst>
                                          <p:attrName>ppt_y</p:attrName>
                                        </p:attrNameLst>
                                      </p:cBhvr>
                                      <p:tavLst>
                                        <p:tav tm="0">
                                          <p:val>
                                            <p:strVal val="ppt_y"/>
                                          </p:val>
                                        </p:tav>
                                        <p:tav tm="100000">
                                          <p:val>
                                            <p:strVal val="1+ppt_h/2"/>
                                          </p:val>
                                        </p:tav>
                                      </p:tavLst>
                                    </p:anim>
                                    <p:set>
                                      <p:cBhvr>
                                        <p:cTn id="250" dur="1" fill="hold">
                                          <p:stCondLst>
                                            <p:cond delay="3999"/>
                                          </p:stCondLst>
                                        </p:cTn>
                                        <p:tgtEl>
                                          <p:spTgt spid="12"/>
                                        </p:tgtEl>
                                        <p:attrNameLst>
                                          <p:attrName>style.visibility</p:attrName>
                                        </p:attrNameLst>
                                      </p:cBhvr>
                                      <p:to>
                                        <p:strVal val="hidden"/>
                                      </p:to>
                                    </p:set>
                                  </p:childTnLst>
                                </p:cTn>
                              </p:par>
                              <p:par>
                                <p:cTn id="251" presetID="19" presetClass="entr" presetSubtype="10" fill="hold" grpId="2" nodeType="withEffect">
                                  <p:stCondLst>
                                    <p:cond delay="0"/>
                                  </p:stCondLst>
                                  <p:childTnLst>
                                    <p:set>
                                      <p:cBhvr>
                                        <p:cTn id="252" dur="1" fill="hold">
                                          <p:stCondLst>
                                            <p:cond delay="0"/>
                                          </p:stCondLst>
                                        </p:cTn>
                                        <p:tgtEl>
                                          <p:spTgt spid="12"/>
                                        </p:tgtEl>
                                        <p:attrNameLst>
                                          <p:attrName>style.visibility</p:attrName>
                                        </p:attrNameLst>
                                      </p:cBhvr>
                                      <p:to>
                                        <p:strVal val="visible"/>
                                      </p:to>
                                    </p:set>
                                    <p:anim calcmode="lin" valueType="num">
                                      <p:cBhvr>
                                        <p:cTn id="253" dur="4000" fill="hold"/>
                                        <p:tgtEl>
                                          <p:spTgt spid="12"/>
                                        </p:tgtEl>
                                        <p:attrNameLst>
                                          <p:attrName>ppt_w</p:attrName>
                                        </p:attrNameLst>
                                      </p:cBhvr>
                                      <p:tavLst>
                                        <p:tav tm="0" fmla="#ppt_w*sin(2.5*pi*$)">
                                          <p:val>
                                            <p:fltVal val="0"/>
                                          </p:val>
                                        </p:tav>
                                        <p:tav tm="100000">
                                          <p:val>
                                            <p:fltVal val="1"/>
                                          </p:val>
                                        </p:tav>
                                      </p:tavLst>
                                    </p:anim>
                                    <p:anim calcmode="lin" valueType="num">
                                      <p:cBhvr>
                                        <p:cTn id="254" dur="4000" fill="hold"/>
                                        <p:tgtEl>
                                          <p:spTgt spid="12"/>
                                        </p:tgtEl>
                                        <p:attrNameLst>
                                          <p:attrName>ppt_h</p:attrName>
                                        </p:attrNameLst>
                                      </p:cBhvr>
                                      <p:tavLst>
                                        <p:tav tm="0">
                                          <p:val>
                                            <p:strVal val="#ppt_h"/>
                                          </p:val>
                                        </p:tav>
                                        <p:tav tm="100000">
                                          <p:val>
                                            <p:strVal val="#ppt_h"/>
                                          </p:val>
                                        </p:tav>
                                      </p:tavLst>
                                    </p:anim>
                                  </p:childTnLst>
                                </p:cTn>
                              </p:par>
                              <p:par>
                                <p:cTn id="255" presetID="8" presetClass="emph" presetSubtype="0" fill="hold" grpId="3" nodeType="withEffect">
                                  <p:stCondLst>
                                    <p:cond delay="0"/>
                                  </p:stCondLst>
                                  <p:childTnLst>
                                    <p:animRot by="-21600000">
                                      <p:cBhvr>
                                        <p:cTn id="256" dur="4000" fill="hold"/>
                                        <p:tgtEl>
                                          <p:spTgt spid="12"/>
                                        </p:tgtEl>
                                        <p:attrNameLst>
                                          <p:attrName>r</p:attrName>
                                        </p:attrNameLst>
                                      </p:cBhvr>
                                    </p:animRot>
                                  </p:childTnLst>
                                </p:cTn>
                              </p:par>
                              <p:par>
                                <p:cTn id="257" presetID="2" presetClass="entr" presetSubtype="3" fill="hold" grpId="0" nodeType="withEffect">
                                  <p:stCondLst>
                                    <p:cond delay="0"/>
                                  </p:stCondLst>
                                  <p:childTnLst>
                                    <p:set>
                                      <p:cBhvr>
                                        <p:cTn id="258" dur="1" fill="hold">
                                          <p:stCondLst>
                                            <p:cond delay="0"/>
                                          </p:stCondLst>
                                        </p:cTn>
                                        <p:tgtEl>
                                          <p:spTgt spid="14"/>
                                        </p:tgtEl>
                                        <p:attrNameLst>
                                          <p:attrName>style.visibility</p:attrName>
                                        </p:attrNameLst>
                                      </p:cBhvr>
                                      <p:to>
                                        <p:strVal val="visible"/>
                                      </p:to>
                                    </p:set>
                                    <p:anim calcmode="lin" valueType="num">
                                      <p:cBhvr additive="base">
                                        <p:cTn id="259" dur="2250" fill="hold"/>
                                        <p:tgtEl>
                                          <p:spTgt spid="14"/>
                                        </p:tgtEl>
                                        <p:attrNameLst>
                                          <p:attrName>ppt_x</p:attrName>
                                        </p:attrNameLst>
                                      </p:cBhvr>
                                      <p:tavLst>
                                        <p:tav tm="0">
                                          <p:val>
                                            <p:strVal val="1+#ppt_w/2"/>
                                          </p:val>
                                        </p:tav>
                                        <p:tav tm="100000">
                                          <p:val>
                                            <p:strVal val="#ppt_x"/>
                                          </p:val>
                                        </p:tav>
                                      </p:tavLst>
                                    </p:anim>
                                    <p:anim calcmode="lin" valueType="num">
                                      <p:cBhvr additive="base">
                                        <p:cTn id="260" dur="2250" fill="hold"/>
                                        <p:tgtEl>
                                          <p:spTgt spid="14"/>
                                        </p:tgtEl>
                                        <p:attrNameLst>
                                          <p:attrName>ppt_y</p:attrName>
                                        </p:attrNameLst>
                                      </p:cBhvr>
                                      <p:tavLst>
                                        <p:tav tm="0">
                                          <p:val>
                                            <p:strVal val="0-#ppt_h/2"/>
                                          </p:val>
                                        </p:tav>
                                        <p:tav tm="100000">
                                          <p:val>
                                            <p:strVal val="#ppt_y"/>
                                          </p:val>
                                        </p:tav>
                                      </p:tavLst>
                                    </p:anim>
                                  </p:childTnLst>
                                </p:cTn>
                              </p:par>
                              <p:par>
                                <p:cTn id="261" presetID="2" presetClass="exit" presetSubtype="12" fill="hold" grpId="1" nodeType="withEffect">
                                  <p:stCondLst>
                                    <p:cond delay="0"/>
                                  </p:stCondLst>
                                  <p:childTnLst>
                                    <p:anim calcmode="lin" valueType="num">
                                      <p:cBhvr additive="base">
                                        <p:cTn id="262" dur="4000"/>
                                        <p:tgtEl>
                                          <p:spTgt spid="14"/>
                                        </p:tgtEl>
                                        <p:attrNameLst>
                                          <p:attrName>ppt_x</p:attrName>
                                        </p:attrNameLst>
                                      </p:cBhvr>
                                      <p:tavLst>
                                        <p:tav tm="0">
                                          <p:val>
                                            <p:strVal val="ppt_x"/>
                                          </p:val>
                                        </p:tav>
                                        <p:tav tm="100000">
                                          <p:val>
                                            <p:strVal val="0-ppt_w/2"/>
                                          </p:val>
                                        </p:tav>
                                      </p:tavLst>
                                    </p:anim>
                                    <p:anim calcmode="lin" valueType="num">
                                      <p:cBhvr additive="base">
                                        <p:cTn id="263" dur="4000"/>
                                        <p:tgtEl>
                                          <p:spTgt spid="14"/>
                                        </p:tgtEl>
                                        <p:attrNameLst>
                                          <p:attrName>ppt_y</p:attrName>
                                        </p:attrNameLst>
                                      </p:cBhvr>
                                      <p:tavLst>
                                        <p:tav tm="0">
                                          <p:val>
                                            <p:strVal val="ppt_y"/>
                                          </p:val>
                                        </p:tav>
                                        <p:tav tm="100000">
                                          <p:val>
                                            <p:strVal val="1+ppt_h/2"/>
                                          </p:val>
                                        </p:tav>
                                      </p:tavLst>
                                    </p:anim>
                                    <p:set>
                                      <p:cBhvr>
                                        <p:cTn id="264" dur="1" fill="hold">
                                          <p:stCondLst>
                                            <p:cond delay="3999"/>
                                          </p:stCondLst>
                                        </p:cTn>
                                        <p:tgtEl>
                                          <p:spTgt spid="14"/>
                                        </p:tgtEl>
                                        <p:attrNameLst>
                                          <p:attrName>style.visibility</p:attrName>
                                        </p:attrNameLst>
                                      </p:cBhvr>
                                      <p:to>
                                        <p:strVal val="hidden"/>
                                      </p:to>
                                    </p:set>
                                  </p:childTnLst>
                                </p:cTn>
                              </p:par>
                              <p:par>
                                <p:cTn id="265" presetID="19" presetClass="entr" presetSubtype="10" fill="hold" grpId="2" nodeType="withEffect">
                                  <p:stCondLst>
                                    <p:cond delay="0"/>
                                  </p:stCondLst>
                                  <p:childTnLst>
                                    <p:set>
                                      <p:cBhvr>
                                        <p:cTn id="266" dur="1" fill="hold">
                                          <p:stCondLst>
                                            <p:cond delay="0"/>
                                          </p:stCondLst>
                                        </p:cTn>
                                        <p:tgtEl>
                                          <p:spTgt spid="14"/>
                                        </p:tgtEl>
                                        <p:attrNameLst>
                                          <p:attrName>style.visibility</p:attrName>
                                        </p:attrNameLst>
                                      </p:cBhvr>
                                      <p:to>
                                        <p:strVal val="visible"/>
                                      </p:to>
                                    </p:set>
                                    <p:anim calcmode="lin" valueType="num">
                                      <p:cBhvr>
                                        <p:cTn id="267" dur="4000" fill="hold"/>
                                        <p:tgtEl>
                                          <p:spTgt spid="14"/>
                                        </p:tgtEl>
                                        <p:attrNameLst>
                                          <p:attrName>ppt_w</p:attrName>
                                        </p:attrNameLst>
                                      </p:cBhvr>
                                      <p:tavLst>
                                        <p:tav tm="0" fmla="#ppt_w*sin(2.5*pi*$)">
                                          <p:val>
                                            <p:fltVal val="0"/>
                                          </p:val>
                                        </p:tav>
                                        <p:tav tm="100000">
                                          <p:val>
                                            <p:fltVal val="1"/>
                                          </p:val>
                                        </p:tav>
                                      </p:tavLst>
                                    </p:anim>
                                    <p:anim calcmode="lin" valueType="num">
                                      <p:cBhvr>
                                        <p:cTn id="268" dur="4000" fill="hold"/>
                                        <p:tgtEl>
                                          <p:spTgt spid="14"/>
                                        </p:tgtEl>
                                        <p:attrNameLst>
                                          <p:attrName>ppt_h</p:attrName>
                                        </p:attrNameLst>
                                      </p:cBhvr>
                                      <p:tavLst>
                                        <p:tav tm="0">
                                          <p:val>
                                            <p:strVal val="#ppt_h"/>
                                          </p:val>
                                        </p:tav>
                                        <p:tav tm="100000">
                                          <p:val>
                                            <p:strVal val="#ppt_h"/>
                                          </p:val>
                                        </p:tav>
                                      </p:tavLst>
                                    </p:anim>
                                  </p:childTnLst>
                                </p:cTn>
                              </p:par>
                              <p:par>
                                <p:cTn id="269" presetID="8" presetClass="emph" presetSubtype="0" fill="hold" grpId="3" nodeType="withEffect">
                                  <p:stCondLst>
                                    <p:cond delay="0"/>
                                  </p:stCondLst>
                                  <p:childTnLst>
                                    <p:animRot by="-21600000">
                                      <p:cBhvr>
                                        <p:cTn id="270" dur="4000" fill="hold"/>
                                        <p:tgtEl>
                                          <p:spTgt spid="14"/>
                                        </p:tgtEl>
                                        <p:attrNameLst>
                                          <p:attrName>r</p:attrName>
                                        </p:attrNameLst>
                                      </p:cBhvr>
                                    </p:animRot>
                                  </p:childTnLst>
                                </p:cTn>
                              </p:par>
                              <p:par>
                                <p:cTn id="271" presetID="2" presetClass="entr" presetSubtype="3" fill="hold" grpId="0" nodeType="withEffect">
                                  <p:stCondLst>
                                    <p:cond delay="0"/>
                                  </p:stCondLst>
                                  <p:childTnLst>
                                    <p:set>
                                      <p:cBhvr>
                                        <p:cTn id="272" dur="1" fill="hold">
                                          <p:stCondLst>
                                            <p:cond delay="0"/>
                                          </p:stCondLst>
                                        </p:cTn>
                                        <p:tgtEl>
                                          <p:spTgt spid="16"/>
                                        </p:tgtEl>
                                        <p:attrNameLst>
                                          <p:attrName>style.visibility</p:attrName>
                                        </p:attrNameLst>
                                      </p:cBhvr>
                                      <p:to>
                                        <p:strVal val="visible"/>
                                      </p:to>
                                    </p:set>
                                    <p:anim calcmode="lin" valueType="num">
                                      <p:cBhvr additive="base">
                                        <p:cTn id="273" dur="2250" fill="hold"/>
                                        <p:tgtEl>
                                          <p:spTgt spid="16"/>
                                        </p:tgtEl>
                                        <p:attrNameLst>
                                          <p:attrName>ppt_x</p:attrName>
                                        </p:attrNameLst>
                                      </p:cBhvr>
                                      <p:tavLst>
                                        <p:tav tm="0">
                                          <p:val>
                                            <p:strVal val="1+#ppt_w/2"/>
                                          </p:val>
                                        </p:tav>
                                        <p:tav tm="100000">
                                          <p:val>
                                            <p:strVal val="#ppt_x"/>
                                          </p:val>
                                        </p:tav>
                                      </p:tavLst>
                                    </p:anim>
                                    <p:anim calcmode="lin" valueType="num">
                                      <p:cBhvr additive="base">
                                        <p:cTn id="274" dur="2250" fill="hold"/>
                                        <p:tgtEl>
                                          <p:spTgt spid="16"/>
                                        </p:tgtEl>
                                        <p:attrNameLst>
                                          <p:attrName>ppt_y</p:attrName>
                                        </p:attrNameLst>
                                      </p:cBhvr>
                                      <p:tavLst>
                                        <p:tav tm="0">
                                          <p:val>
                                            <p:strVal val="0-#ppt_h/2"/>
                                          </p:val>
                                        </p:tav>
                                        <p:tav tm="100000">
                                          <p:val>
                                            <p:strVal val="#ppt_y"/>
                                          </p:val>
                                        </p:tav>
                                      </p:tavLst>
                                    </p:anim>
                                  </p:childTnLst>
                                </p:cTn>
                              </p:par>
                              <p:par>
                                <p:cTn id="275" presetID="2" presetClass="exit" presetSubtype="12" fill="hold" grpId="1" nodeType="withEffect">
                                  <p:stCondLst>
                                    <p:cond delay="0"/>
                                  </p:stCondLst>
                                  <p:childTnLst>
                                    <p:anim calcmode="lin" valueType="num">
                                      <p:cBhvr additive="base">
                                        <p:cTn id="276" dur="4000"/>
                                        <p:tgtEl>
                                          <p:spTgt spid="16"/>
                                        </p:tgtEl>
                                        <p:attrNameLst>
                                          <p:attrName>ppt_x</p:attrName>
                                        </p:attrNameLst>
                                      </p:cBhvr>
                                      <p:tavLst>
                                        <p:tav tm="0">
                                          <p:val>
                                            <p:strVal val="ppt_x"/>
                                          </p:val>
                                        </p:tav>
                                        <p:tav tm="100000">
                                          <p:val>
                                            <p:strVal val="0-ppt_w/2"/>
                                          </p:val>
                                        </p:tav>
                                      </p:tavLst>
                                    </p:anim>
                                    <p:anim calcmode="lin" valueType="num">
                                      <p:cBhvr additive="base">
                                        <p:cTn id="277" dur="4000"/>
                                        <p:tgtEl>
                                          <p:spTgt spid="16"/>
                                        </p:tgtEl>
                                        <p:attrNameLst>
                                          <p:attrName>ppt_y</p:attrName>
                                        </p:attrNameLst>
                                      </p:cBhvr>
                                      <p:tavLst>
                                        <p:tav tm="0">
                                          <p:val>
                                            <p:strVal val="ppt_y"/>
                                          </p:val>
                                        </p:tav>
                                        <p:tav tm="100000">
                                          <p:val>
                                            <p:strVal val="1+ppt_h/2"/>
                                          </p:val>
                                        </p:tav>
                                      </p:tavLst>
                                    </p:anim>
                                    <p:set>
                                      <p:cBhvr>
                                        <p:cTn id="278" dur="1" fill="hold">
                                          <p:stCondLst>
                                            <p:cond delay="3999"/>
                                          </p:stCondLst>
                                        </p:cTn>
                                        <p:tgtEl>
                                          <p:spTgt spid="16"/>
                                        </p:tgtEl>
                                        <p:attrNameLst>
                                          <p:attrName>style.visibility</p:attrName>
                                        </p:attrNameLst>
                                      </p:cBhvr>
                                      <p:to>
                                        <p:strVal val="hidden"/>
                                      </p:to>
                                    </p:set>
                                  </p:childTnLst>
                                </p:cTn>
                              </p:par>
                              <p:par>
                                <p:cTn id="279" presetID="19" presetClass="entr" presetSubtype="10" fill="hold" grpId="2" nodeType="withEffect">
                                  <p:stCondLst>
                                    <p:cond delay="0"/>
                                  </p:stCondLst>
                                  <p:childTnLst>
                                    <p:set>
                                      <p:cBhvr>
                                        <p:cTn id="280" dur="1" fill="hold">
                                          <p:stCondLst>
                                            <p:cond delay="0"/>
                                          </p:stCondLst>
                                        </p:cTn>
                                        <p:tgtEl>
                                          <p:spTgt spid="16"/>
                                        </p:tgtEl>
                                        <p:attrNameLst>
                                          <p:attrName>style.visibility</p:attrName>
                                        </p:attrNameLst>
                                      </p:cBhvr>
                                      <p:to>
                                        <p:strVal val="visible"/>
                                      </p:to>
                                    </p:set>
                                    <p:anim calcmode="lin" valueType="num">
                                      <p:cBhvr>
                                        <p:cTn id="281" dur="4000" fill="hold"/>
                                        <p:tgtEl>
                                          <p:spTgt spid="16"/>
                                        </p:tgtEl>
                                        <p:attrNameLst>
                                          <p:attrName>ppt_w</p:attrName>
                                        </p:attrNameLst>
                                      </p:cBhvr>
                                      <p:tavLst>
                                        <p:tav tm="0" fmla="#ppt_w*sin(2.5*pi*$)">
                                          <p:val>
                                            <p:fltVal val="0"/>
                                          </p:val>
                                        </p:tav>
                                        <p:tav tm="100000">
                                          <p:val>
                                            <p:fltVal val="1"/>
                                          </p:val>
                                        </p:tav>
                                      </p:tavLst>
                                    </p:anim>
                                    <p:anim calcmode="lin" valueType="num">
                                      <p:cBhvr>
                                        <p:cTn id="282" dur="4000" fill="hold"/>
                                        <p:tgtEl>
                                          <p:spTgt spid="16"/>
                                        </p:tgtEl>
                                        <p:attrNameLst>
                                          <p:attrName>ppt_h</p:attrName>
                                        </p:attrNameLst>
                                      </p:cBhvr>
                                      <p:tavLst>
                                        <p:tav tm="0">
                                          <p:val>
                                            <p:strVal val="#ppt_h"/>
                                          </p:val>
                                        </p:tav>
                                        <p:tav tm="100000">
                                          <p:val>
                                            <p:strVal val="#ppt_h"/>
                                          </p:val>
                                        </p:tav>
                                      </p:tavLst>
                                    </p:anim>
                                  </p:childTnLst>
                                </p:cTn>
                              </p:par>
                              <p:par>
                                <p:cTn id="283" presetID="8" presetClass="emph" presetSubtype="0" fill="hold" grpId="3" nodeType="withEffect">
                                  <p:stCondLst>
                                    <p:cond delay="0"/>
                                  </p:stCondLst>
                                  <p:childTnLst>
                                    <p:animRot by="-21600000">
                                      <p:cBhvr>
                                        <p:cTn id="284" dur="4000" fill="hold"/>
                                        <p:tgtEl>
                                          <p:spTgt spid="16"/>
                                        </p:tgtEl>
                                        <p:attrNameLst>
                                          <p:attrName>r</p:attrName>
                                        </p:attrNameLst>
                                      </p:cBhvr>
                                    </p:animRot>
                                  </p:childTnLst>
                                </p:cTn>
                              </p:par>
                              <p:par>
                                <p:cTn id="285" presetID="2" presetClass="entr" presetSubtype="3" fill="hold" grpId="0" nodeType="withEffect">
                                  <p:stCondLst>
                                    <p:cond delay="0"/>
                                  </p:stCondLst>
                                  <p:childTnLst>
                                    <p:set>
                                      <p:cBhvr>
                                        <p:cTn id="286" dur="1" fill="hold">
                                          <p:stCondLst>
                                            <p:cond delay="0"/>
                                          </p:stCondLst>
                                        </p:cTn>
                                        <p:tgtEl>
                                          <p:spTgt spid="13"/>
                                        </p:tgtEl>
                                        <p:attrNameLst>
                                          <p:attrName>style.visibility</p:attrName>
                                        </p:attrNameLst>
                                      </p:cBhvr>
                                      <p:to>
                                        <p:strVal val="visible"/>
                                      </p:to>
                                    </p:set>
                                    <p:anim calcmode="lin" valueType="num">
                                      <p:cBhvr additive="base">
                                        <p:cTn id="287" dur="2250" fill="hold"/>
                                        <p:tgtEl>
                                          <p:spTgt spid="13"/>
                                        </p:tgtEl>
                                        <p:attrNameLst>
                                          <p:attrName>ppt_x</p:attrName>
                                        </p:attrNameLst>
                                      </p:cBhvr>
                                      <p:tavLst>
                                        <p:tav tm="0">
                                          <p:val>
                                            <p:strVal val="1+#ppt_w/2"/>
                                          </p:val>
                                        </p:tav>
                                        <p:tav tm="100000">
                                          <p:val>
                                            <p:strVal val="#ppt_x"/>
                                          </p:val>
                                        </p:tav>
                                      </p:tavLst>
                                    </p:anim>
                                    <p:anim calcmode="lin" valueType="num">
                                      <p:cBhvr additive="base">
                                        <p:cTn id="288" dur="2250" fill="hold"/>
                                        <p:tgtEl>
                                          <p:spTgt spid="13"/>
                                        </p:tgtEl>
                                        <p:attrNameLst>
                                          <p:attrName>ppt_y</p:attrName>
                                        </p:attrNameLst>
                                      </p:cBhvr>
                                      <p:tavLst>
                                        <p:tav tm="0">
                                          <p:val>
                                            <p:strVal val="0-#ppt_h/2"/>
                                          </p:val>
                                        </p:tav>
                                        <p:tav tm="100000">
                                          <p:val>
                                            <p:strVal val="#ppt_y"/>
                                          </p:val>
                                        </p:tav>
                                      </p:tavLst>
                                    </p:anim>
                                  </p:childTnLst>
                                </p:cTn>
                              </p:par>
                              <p:par>
                                <p:cTn id="289" presetID="2" presetClass="exit" presetSubtype="12" fill="hold" grpId="1" nodeType="withEffect">
                                  <p:stCondLst>
                                    <p:cond delay="0"/>
                                  </p:stCondLst>
                                  <p:childTnLst>
                                    <p:anim calcmode="lin" valueType="num">
                                      <p:cBhvr additive="base">
                                        <p:cTn id="290" dur="4000"/>
                                        <p:tgtEl>
                                          <p:spTgt spid="13"/>
                                        </p:tgtEl>
                                        <p:attrNameLst>
                                          <p:attrName>ppt_x</p:attrName>
                                        </p:attrNameLst>
                                      </p:cBhvr>
                                      <p:tavLst>
                                        <p:tav tm="0">
                                          <p:val>
                                            <p:strVal val="ppt_x"/>
                                          </p:val>
                                        </p:tav>
                                        <p:tav tm="100000">
                                          <p:val>
                                            <p:strVal val="0-ppt_w/2"/>
                                          </p:val>
                                        </p:tav>
                                      </p:tavLst>
                                    </p:anim>
                                    <p:anim calcmode="lin" valueType="num">
                                      <p:cBhvr additive="base">
                                        <p:cTn id="291" dur="4000"/>
                                        <p:tgtEl>
                                          <p:spTgt spid="13"/>
                                        </p:tgtEl>
                                        <p:attrNameLst>
                                          <p:attrName>ppt_y</p:attrName>
                                        </p:attrNameLst>
                                      </p:cBhvr>
                                      <p:tavLst>
                                        <p:tav tm="0">
                                          <p:val>
                                            <p:strVal val="ppt_y"/>
                                          </p:val>
                                        </p:tav>
                                        <p:tav tm="100000">
                                          <p:val>
                                            <p:strVal val="1+ppt_h/2"/>
                                          </p:val>
                                        </p:tav>
                                      </p:tavLst>
                                    </p:anim>
                                    <p:set>
                                      <p:cBhvr>
                                        <p:cTn id="292" dur="1" fill="hold">
                                          <p:stCondLst>
                                            <p:cond delay="3999"/>
                                          </p:stCondLst>
                                        </p:cTn>
                                        <p:tgtEl>
                                          <p:spTgt spid="13"/>
                                        </p:tgtEl>
                                        <p:attrNameLst>
                                          <p:attrName>style.visibility</p:attrName>
                                        </p:attrNameLst>
                                      </p:cBhvr>
                                      <p:to>
                                        <p:strVal val="hidden"/>
                                      </p:to>
                                    </p:set>
                                  </p:childTnLst>
                                </p:cTn>
                              </p:par>
                              <p:par>
                                <p:cTn id="293" presetID="19" presetClass="entr" presetSubtype="10" fill="hold" grpId="2" nodeType="withEffect">
                                  <p:stCondLst>
                                    <p:cond delay="0"/>
                                  </p:stCondLst>
                                  <p:childTnLst>
                                    <p:set>
                                      <p:cBhvr>
                                        <p:cTn id="294" dur="1" fill="hold">
                                          <p:stCondLst>
                                            <p:cond delay="0"/>
                                          </p:stCondLst>
                                        </p:cTn>
                                        <p:tgtEl>
                                          <p:spTgt spid="13"/>
                                        </p:tgtEl>
                                        <p:attrNameLst>
                                          <p:attrName>style.visibility</p:attrName>
                                        </p:attrNameLst>
                                      </p:cBhvr>
                                      <p:to>
                                        <p:strVal val="visible"/>
                                      </p:to>
                                    </p:set>
                                    <p:anim calcmode="lin" valueType="num">
                                      <p:cBhvr>
                                        <p:cTn id="295" dur="4000" fill="hold"/>
                                        <p:tgtEl>
                                          <p:spTgt spid="13"/>
                                        </p:tgtEl>
                                        <p:attrNameLst>
                                          <p:attrName>ppt_w</p:attrName>
                                        </p:attrNameLst>
                                      </p:cBhvr>
                                      <p:tavLst>
                                        <p:tav tm="0" fmla="#ppt_w*sin(2.5*pi*$)">
                                          <p:val>
                                            <p:fltVal val="0"/>
                                          </p:val>
                                        </p:tav>
                                        <p:tav tm="100000">
                                          <p:val>
                                            <p:fltVal val="1"/>
                                          </p:val>
                                        </p:tav>
                                      </p:tavLst>
                                    </p:anim>
                                    <p:anim calcmode="lin" valueType="num">
                                      <p:cBhvr>
                                        <p:cTn id="296" dur="4000" fill="hold"/>
                                        <p:tgtEl>
                                          <p:spTgt spid="13"/>
                                        </p:tgtEl>
                                        <p:attrNameLst>
                                          <p:attrName>ppt_h</p:attrName>
                                        </p:attrNameLst>
                                      </p:cBhvr>
                                      <p:tavLst>
                                        <p:tav tm="0">
                                          <p:val>
                                            <p:strVal val="#ppt_h"/>
                                          </p:val>
                                        </p:tav>
                                        <p:tav tm="100000">
                                          <p:val>
                                            <p:strVal val="#ppt_h"/>
                                          </p:val>
                                        </p:tav>
                                      </p:tavLst>
                                    </p:anim>
                                  </p:childTnLst>
                                </p:cTn>
                              </p:par>
                              <p:par>
                                <p:cTn id="297" presetID="8" presetClass="emph" presetSubtype="0" fill="hold" grpId="3" nodeType="withEffect">
                                  <p:stCondLst>
                                    <p:cond delay="0"/>
                                  </p:stCondLst>
                                  <p:childTnLst>
                                    <p:animRot by="-21600000">
                                      <p:cBhvr>
                                        <p:cTn id="298" dur="4000" fill="hold"/>
                                        <p:tgtEl>
                                          <p:spTgt spid="13"/>
                                        </p:tgtEl>
                                        <p:attrNameLst>
                                          <p:attrName>r</p:attrName>
                                        </p:attrNameLst>
                                      </p:cBhvr>
                                    </p:animRot>
                                  </p:childTnLst>
                                </p:cTn>
                              </p:par>
                              <p:par>
                                <p:cTn id="299" presetID="2" presetClass="entr" presetSubtype="3" fill="hold" grpId="0" nodeType="withEffect">
                                  <p:stCondLst>
                                    <p:cond delay="0"/>
                                  </p:stCondLst>
                                  <p:childTnLst>
                                    <p:set>
                                      <p:cBhvr>
                                        <p:cTn id="300" dur="1" fill="hold">
                                          <p:stCondLst>
                                            <p:cond delay="0"/>
                                          </p:stCondLst>
                                        </p:cTn>
                                        <p:tgtEl>
                                          <p:spTgt spid="15"/>
                                        </p:tgtEl>
                                        <p:attrNameLst>
                                          <p:attrName>style.visibility</p:attrName>
                                        </p:attrNameLst>
                                      </p:cBhvr>
                                      <p:to>
                                        <p:strVal val="visible"/>
                                      </p:to>
                                    </p:set>
                                    <p:anim calcmode="lin" valueType="num">
                                      <p:cBhvr additive="base">
                                        <p:cTn id="301" dur="2250" fill="hold"/>
                                        <p:tgtEl>
                                          <p:spTgt spid="15"/>
                                        </p:tgtEl>
                                        <p:attrNameLst>
                                          <p:attrName>ppt_x</p:attrName>
                                        </p:attrNameLst>
                                      </p:cBhvr>
                                      <p:tavLst>
                                        <p:tav tm="0">
                                          <p:val>
                                            <p:strVal val="1+#ppt_w/2"/>
                                          </p:val>
                                        </p:tav>
                                        <p:tav tm="100000">
                                          <p:val>
                                            <p:strVal val="#ppt_x"/>
                                          </p:val>
                                        </p:tav>
                                      </p:tavLst>
                                    </p:anim>
                                    <p:anim calcmode="lin" valueType="num">
                                      <p:cBhvr additive="base">
                                        <p:cTn id="302" dur="2250" fill="hold"/>
                                        <p:tgtEl>
                                          <p:spTgt spid="15"/>
                                        </p:tgtEl>
                                        <p:attrNameLst>
                                          <p:attrName>ppt_y</p:attrName>
                                        </p:attrNameLst>
                                      </p:cBhvr>
                                      <p:tavLst>
                                        <p:tav tm="0">
                                          <p:val>
                                            <p:strVal val="0-#ppt_h/2"/>
                                          </p:val>
                                        </p:tav>
                                        <p:tav tm="100000">
                                          <p:val>
                                            <p:strVal val="#ppt_y"/>
                                          </p:val>
                                        </p:tav>
                                      </p:tavLst>
                                    </p:anim>
                                  </p:childTnLst>
                                </p:cTn>
                              </p:par>
                              <p:par>
                                <p:cTn id="303" presetID="2" presetClass="exit" presetSubtype="12" fill="hold" grpId="1" nodeType="withEffect">
                                  <p:stCondLst>
                                    <p:cond delay="0"/>
                                  </p:stCondLst>
                                  <p:childTnLst>
                                    <p:anim calcmode="lin" valueType="num">
                                      <p:cBhvr additive="base">
                                        <p:cTn id="304" dur="4000"/>
                                        <p:tgtEl>
                                          <p:spTgt spid="15"/>
                                        </p:tgtEl>
                                        <p:attrNameLst>
                                          <p:attrName>ppt_x</p:attrName>
                                        </p:attrNameLst>
                                      </p:cBhvr>
                                      <p:tavLst>
                                        <p:tav tm="0">
                                          <p:val>
                                            <p:strVal val="ppt_x"/>
                                          </p:val>
                                        </p:tav>
                                        <p:tav tm="100000">
                                          <p:val>
                                            <p:strVal val="0-ppt_w/2"/>
                                          </p:val>
                                        </p:tav>
                                      </p:tavLst>
                                    </p:anim>
                                    <p:anim calcmode="lin" valueType="num">
                                      <p:cBhvr additive="base">
                                        <p:cTn id="305" dur="4000"/>
                                        <p:tgtEl>
                                          <p:spTgt spid="15"/>
                                        </p:tgtEl>
                                        <p:attrNameLst>
                                          <p:attrName>ppt_y</p:attrName>
                                        </p:attrNameLst>
                                      </p:cBhvr>
                                      <p:tavLst>
                                        <p:tav tm="0">
                                          <p:val>
                                            <p:strVal val="ppt_y"/>
                                          </p:val>
                                        </p:tav>
                                        <p:tav tm="100000">
                                          <p:val>
                                            <p:strVal val="1+ppt_h/2"/>
                                          </p:val>
                                        </p:tav>
                                      </p:tavLst>
                                    </p:anim>
                                    <p:set>
                                      <p:cBhvr>
                                        <p:cTn id="306" dur="1" fill="hold">
                                          <p:stCondLst>
                                            <p:cond delay="3999"/>
                                          </p:stCondLst>
                                        </p:cTn>
                                        <p:tgtEl>
                                          <p:spTgt spid="15"/>
                                        </p:tgtEl>
                                        <p:attrNameLst>
                                          <p:attrName>style.visibility</p:attrName>
                                        </p:attrNameLst>
                                      </p:cBhvr>
                                      <p:to>
                                        <p:strVal val="hidden"/>
                                      </p:to>
                                    </p:set>
                                  </p:childTnLst>
                                </p:cTn>
                              </p:par>
                              <p:par>
                                <p:cTn id="307" presetID="19" presetClass="entr" presetSubtype="10" fill="hold" grpId="2" nodeType="withEffect">
                                  <p:stCondLst>
                                    <p:cond delay="0"/>
                                  </p:stCondLst>
                                  <p:childTnLst>
                                    <p:set>
                                      <p:cBhvr>
                                        <p:cTn id="308" dur="1" fill="hold">
                                          <p:stCondLst>
                                            <p:cond delay="0"/>
                                          </p:stCondLst>
                                        </p:cTn>
                                        <p:tgtEl>
                                          <p:spTgt spid="15"/>
                                        </p:tgtEl>
                                        <p:attrNameLst>
                                          <p:attrName>style.visibility</p:attrName>
                                        </p:attrNameLst>
                                      </p:cBhvr>
                                      <p:to>
                                        <p:strVal val="visible"/>
                                      </p:to>
                                    </p:set>
                                    <p:anim calcmode="lin" valueType="num">
                                      <p:cBhvr>
                                        <p:cTn id="309" dur="4000" fill="hold"/>
                                        <p:tgtEl>
                                          <p:spTgt spid="15"/>
                                        </p:tgtEl>
                                        <p:attrNameLst>
                                          <p:attrName>ppt_w</p:attrName>
                                        </p:attrNameLst>
                                      </p:cBhvr>
                                      <p:tavLst>
                                        <p:tav tm="0" fmla="#ppt_w*sin(2.5*pi*$)">
                                          <p:val>
                                            <p:fltVal val="0"/>
                                          </p:val>
                                        </p:tav>
                                        <p:tav tm="100000">
                                          <p:val>
                                            <p:fltVal val="1"/>
                                          </p:val>
                                        </p:tav>
                                      </p:tavLst>
                                    </p:anim>
                                    <p:anim calcmode="lin" valueType="num">
                                      <p:cBhvr>
                                        <p:cTn id="310" dur="4000" fill="hold"/>
                                        <p:tgtEl>
                                          <p:spTgt spid="15"/>
                                        </p:tgtEl>
                                        <p:attrNameLst>
                                          <p:attrName>ppt_h</p:attrName>
                                        </p:attrNameLst>
                                      </p:cBhvr>
                                      <p:tavLst>
                                        <p:tav tm="0">
                                          <p:val>
                                            <p:strVal val="#ppt_h"/>
                                          </p:val>
                                        </p:tav>
                                        <p:tav tm="100000">
                                          <p:val>
                                            <p:strVal val="#ppt_h"/>
                                          </p:val>
                                        </p:tav>
                                      </p:tavLst>
                                    </p:anim>
                                  </p:childTnLst>
                                </p:cTn>
                              </p:par>
                              <p:par>
                                <p:cTn id="311" presetID="8" presetClass="emph" presetSubtype="0" fill="hold" grpId="3" nodeType="withEffect">
                                  <p:stCondLst>
                                    <p:cond delay="0"/>
                                  </p:stCondLst>
                                  <p:childTnLst>
                                    <p:animRot by="-21600000">
                                      <p:cBhvr>
                                        <p:cTn id="312" dur="4000" fill="hold"/>
                                        <p:tgtEl>
                                          <p:spTgt spid="15"/>
                                        </p:tgtEl>
                                        <p:attrNameLst>
                                          <p:attrName>r</p:attrName>
                                        </p:attrNameLst>
                                      </p:cBhvr>
                                    </p:animRot>
                                  </p:childTnLst>
                                </p:cTn>
                              </p:par>
                              <p:par>
                                <p:cTn id="313" presetID="2" presetClass="entr" presetSubtype="3" fill="hold" grpId="0" nodeType="withEffect">
                                  <p:stCondLst>
                                    <p:cond delay="0"/>
                                  </p:stCondLst>
                                  <p:childTnLst>
                                    <p:set>
                                      <p:cBhvr>
                                        <p:cTn id="314" dur="1" fill="hold">
                                          <p:stCondLst>
                                            <p:cond delay="0"/>
                                          </p:stCondLst>
                                        </p:cTn>
                                        <p:tgtEl>
                                          <p:spTgt spid="17"/>
                                        </p:tgtEl>
                                        <p:attrNameLst>
                                          <p:attrName>style.visibility</p:attrName>
                                        </p:attrNameLst>
                                      </p:cBhvr>
                                      <p:to>
                                        <p:strVal val="visible"/>
                                      </p:to>
                                    </p:set>
                                    <p:anim calcmode="lin" valueType="num">
                                      <p:cBhvr additive="base">
                                        <p:cTn id="315" dur="2250" fill="hold"/>
                                        <p:tgtEl>
                                          <p:spTgt spid="17"/>
                                        </p:tgtEl>
                                        <p:attrNameLst>
                                          <p:attrName>ppt_x</p:attrName>
                                        </p:attrNameLst>
                                      </p:cBhvr>
                                      <p:tavLst>
                                        <p:tav tm="0">
                                          <p:val>
                                            <p:strVal val="1+#ppt_w/2"/>
                                          </p:val>
                                        </p:tav>
                                        <p:tav tm="100000">
                                          <p:val>
                                            <p:strVal val="#ppt_x"/>
                                          </p:val>
                                        </p:tav>
                                      </p:tavLst>
                                    </p:anim>
                                    <p:anim calcmode="lin" valueType="num">
                                      <p:cBhvr additive="base">
                                        <p:cTn id="316" dur="2250" fill="hold"/>
                                        <p:tgtEl>
                                          <p:spTgt spid="17"/>
                                        </p:tgtEl>
                                        <p:attrNameLst>
                                          <p:attrName>ppt_y</p:attrName>
                                        </p:attrNameLst>
                                      </p:cBhvr>
                                      <p:tavLst>
                                        <p:tav tm="0">
                                          <p:val>
                                            <p:strVal val="0-#ppt_h/2"/>
                                          </p:val>
                                        </p:tav>
                                        <p:tav tm="100000">
                                          <p:val>
                                            <p:strVal val="#ppt_y"/>
                                          </p:val>
                                        </p:tav>
                                      </p:tavLst>
                                    </p:anim>
                                  </p:childTnLst>
                                </p:cTn>
                              </p:par>
                              <p:par>
                                <p:cTn id="317" presetID="2" presetClass="exit" presetSubtype="12" fill="hold" grpId="1" nodeType="withEffect">
                                  <p:stCondLst>
                                    <p:cond delay="0"/>
                                  </p:stCondLst>
                                  <p:childTnLst>
                                    <p:anim calcmode="lin" valueType="num">
                                      <p:cBhvr additive="base">
                                        <p:cTn id="318" dur="4000"/>
                                        <p:tgtEl>
                                          <p:spTgt spid="17"/>
                                        </p:tgtEl>
                                        <p:attrNameLst>
                                          <p:attrName>ppt_x</p:attrName>
                                        </p:attrNameLst>
                                      </p:cBhvr>
                                      <p:tavLst>
                                        <p:tav tm="0">
                                          <p:val>
                                            <p:strVal val="ppt_x"/>
                                          </p:val>
                                        </p:tav>
                                        <p:tav tm="100000">
                                          <p:val>
                                            <p:strVal val="0-ppt_w/2"/>
                                          </p:val>
                                        </p:tav>
                                      </p:tavLst>
                                    </p:anim>
                                    <p:anim calcmode="lin" valueType="num">
                                      <p:cBhvr additive="base">
                                        <p:cTn id="319" dur="4000"/>
                                        <p:tgtEl>
                                          <p:spTgt spid="17"/>
                                        </p:tgtEl>
                                        <p:attrNameLst>
                                          <p:attrName>ppt_y</p:attrName>
                                        </p:attrNameLst>
                                      </p:cBhvr>
                                      <p:tavLst>
                                        <p:tav tm="0">
                                          <p:val>
                                            <p:strVal val="ppt_y"/>
                                          </p:val>
                                        </p:tav>
                                        <p:tav tm="100000">
                                          <p:val>
                                            <p:strVal val="1+ppt_h/2"/>
                                          </p:val>
                                        </p:tav>
                                      </p:tavLst>
                                    </p:anim>
                                    <p:set>
                                      <p:cBhvr>
                                        <p:cTn id="320" dur="1" fill="hold">
                                          <p:stCondLst>
                                            <p:cond delay="3999"/>
                                          </p:stCondLst>
                                        </p:cTn>
                                        <p:tgtEl>
                                          <p:spTgt spid="17"/>
                                        </p:tgtEl>
                                        <p:attrNameLst>
                                          <p:attrName>style.visibility</p:attrName>
                                        </p:attrNameLst>
                                      </p:cBhvr>
                                      <p:to>
                                        <p:strVal val="hidden"/>
                                      </p:to>
                                    </p:set>
                                  </p:childTnLst>
                                </p:cTn>
                              </p:par>
                              <p:par>
                                <p:cTn id="321" presetID="19" presetClass="entr" presetSubtype="10" fill="hold" grpId="2" nodeType="withEffect">
                                  <p:stCondLst>
                                    <p:cond delay="0"/>
                                  </p:stCondLst>
                                  <p:childTnLst>
                                    <p:set>
                                      <p:cBhvr>
                                        <p:cTn id="322" dur="1" fill="hold">
                                          <p:stCondLst>
                                            <p:cond delay="0"/>
                                          </p:stCondLst>
                                        </p:cTn>
                                        <p:tgtEl>
                                          <p:spTgt spid="17"/>
                                        </p:tgtEl>
                                        <p:attrNameLst>
                                          <p:attrName>style.visibility</p:attrName>
                                        </p:attrNameLst>
                                      </p:cBhvr>
                                      <p:to>
                                        <p:strVal val="visible"/>
                                      </p:to>
                                    </p:set>
                                    <p:anim calcmode="lin" valueType="num">
                                      <p:cBhvr>
                                        <p:cTn id="323" dur="4000" fill="hold"/>
                                        <p:tgtEl>
                                          <p:spTgt spid="17"/>
                                        </p:tgtEl>
                                        <p:attrNameLst>
                                          <p:attrName>ppt_w</p:attrName>
                                        </p:attrNameLst>
                                      </p:cBhvr>
                                      <p:tavLst>
                                        <p:tav tm="0" fmla="#ppt_w*sin(2.5*pi*$)">
                                          <p:val>
                                            <p:fltVal val="0"/>
                                          </p:val>
                                        </p:tav>
                                        <p:tav tm="100000">
                                          <p:val>
                                            <p:fltVal val="1"/>
                                          </p:val>
                                        </p:tav>
                                      </p:tavLst>
                                    </p:anim>
                                    <p:anim calcmode="lin" valueType="num">
                                      <p:cBhvr>
                                        <p:cTn id="324" dur="4000" fill="hold"/>
                                        <p:tgtEl>
                                          <p:spTgt spid="17"/>
                                        </p:tgtEl>
                                        <p:attrNameLst>
                                          <p:attrName>ppt_h</p:attrName>
                                        </p:attrNameLst>
                                      </p:cBhvr>
                                      <p:tavLst>
                                        <p:tav tm="0">
                                          <p:val>
                                            <p:strVal val="#ppt_h"/>
                                          </p:val>
                                        </p:tav>
                                        <p:tav tm="100000">
                                          <p:val>
                                            <p:strVal val="#ppt_h"/>
                                          </p:val>
                                        </p:tav>
                                      </p:tavLst>
                                    </p:anim>
                                  </p:childTnLst>
                                </p:cTn>
                              </p:par>
                              <p:par>
                                <p:cTn id="325" presetID="8" presetClass="emph" presetSubtype="0" fill="hold" grpId="3" nodeType="withEffect">
                                  <p:stCondLst>
                                    <p:cond delay="0"/>
                                  </p:stCondLst>
                                  <p:childTnLst>
                                    <p:animRot by="-21600000">
                                      <p:cBhvr>
                                        <p:cTn id="326" dur="4000" fill="hold"/>
                                        <p:tgtEl>
                                          <p:spTgt spid="17"/>
                                        </p:tgtEl>
                                        <p:attrNameLst>
                                          <p:attrName>r</p:attrName>
                                        </p:attrNameLst>
                                      </p:cBhvr>
                                    </p:animRot>
                                  </p:childTnLst>
                                </p:cTn>
                              </p:par>
                              <p:par>
                                <p:cTn id="327" presetID="2" presetClass="entr" presetSubtype="3" fill="hold" grpId="0" nodeType="withEffect">
                                  <p:stCondLst>
                                    <p:cond delay="0"/>
                                  </p:stCondLst>
                                  <p:childTnLst>
                                    <p:set>
                                      <p:cBhvr>
                                        <p:cTn id="328" dur="1" fill="hold">
                                          <p:stCondLst>
                                            <p:cond delay="0"/>
                                          </p:stCondLst>
                                        </p:cTn>
                                        <p:tgtEl>
                                          <p:spTgt spid="19"/>
                                        </p:tgtEl>
                                        <p:attrNameLst>
                                          <p:attrName>style.visibility</p:attrName>
                                        </p:attrNameLst>
                                      </p:cBhvr>
                                      <p:to>
                                        <p:strVal val="visible"/>
                                      </p:to>
                                    </p:set>
                                    <p:anim calcmode="lin" valueType="num">
                                      <p:cBhvr additive="base">
                                        <p:cTn id="329" dur="2250" fill="hold"/>
                                        <p:tgtEl>
                                          <p:spTgt spid="19"/>
                                        </p:tgtEl>
                                        <p:attrNameLst>
                                          <p:attrName>ppt_x</p:attrName>
                                        </p:attrNameLst>
                                      </p:cBhvr>
                                      <p:tavLst>
                                        <p:tav tm="0">
                                          <p:val>
                                            <p:strVal val="1+#ppt_w/2"/>
                                          </p:val>
                                        </p:tav>
                                        <p:tav tm="100000">
                                          <p:val>
                                            <p:strVal val="#ppt_x"/>
                                          </p:val>
                                        </p:tav>
                                      </p:tavLst>
                                    </p:anim>
                                    <p:anim calcmode="lin" valueType="num">
                                      <p:cBhvr additive="base">
                                        <p:cTn id="330" dur="2250" fill="hold"/>
                                        <p:tgtEl>
                                          <p:spTgt spid="19"/>
                                        </p:tgtEl>
                                        <p:attrNameLst>
                                          <p:attrName>ppt_y</p:attrName>
                                        </p:attrNameLst>
                                      </p:cBhvr>
                                      <p:tavLst>
                                        <p:tav tm="0">
                                          <p:val>
                                            <p:strVal val="0-#ppt_h/2"/>
                                          </p:val>
                                        </p:tav>
                                        <p:tav tm="100000">
                                          <p:val>
                                            <p:strVal val="#ppt_y"/>
                                          </p:val>
                                        </p:tav>
                                      </p:tavLst>
                                    </p:anim>
                                  </p:childTnLst>
                                </p:cTn>
                              </p:par>
                              <p:par>
                                <p:cTn id="331" presetID="2" presetClass="exit" presetSubtype="12" fill="hold" grpId="1" nodeType="withEffect">
                                  <p:stCondLst>
                                    <p:cond delay="0"/>
                                  </p:stCondLst>
                                  <p:childTnLst>
                                    <p:anim calcmode="lin" valueType="num">
                                      <p:cBhvr additive="base">
                                        <p:cTn id="332" dur="4000"/>
                                        <p:tgtEl>
                                          <p:spTgt spid="19"/>
                                        </p:tgtEl>
                                        <p:attrNameLst>
                                          <p:attrName>ppt_x</p:attrName>
                                        </p:attrNameLst>
                                      </p:cBhvr>
                                      <p:tavLst>
                                        <p:tav tm="0">
                                          <p:val>
                                            <p:strVal val="ppt_x"/>
                                          </p:val>
                                        </p:tav>
                                        <p:tav tm="100000">
                                          <p:val>
                                            <p:strVal val="0-ppt_w/2"/>
                                          </p:val>
                                        </p:tav>
                                      </p:tavLst>
                                    </p:anim>
                                    <p:anim calcmode="lin" valueType="num">
                                      <p:cBhvr additive="base">
                                        <p:cTn id="333" dur="4000"/>
                                        <p:tgtEl>
                                          <p:spTgt spid="19"/>
                                        </p:tgtEl>
                                        <p:attrNameLst>
                                          <p:attrName>ppt_y</p:attrName>
                                        </p:attrNameLst>
                                      </p:cBhvr>
                                      <p:tavLst>
                                        <p:tav tm="0">
                                          <p:val>
                                            <p:strVal val="ppt_y"/>
                                          </p:val>
                                        </p:tav>
                                        <p:tav tm="100000">
                                          <p:val>
                                            <p:strVal val="1+ppt_h/2"/>
                                          </p:val>
                                        </p:tav>
                                      </p:tavLst>
                                    </p:anim>
                                    <p:set>
                                      <p:cBhvr>
                                        <p:cTn id="334" dur="1" fill="hold">
                                          <p:stCondLst>
                                            <p:cond delay="3999"/>
                                          </p:stCondLst>
                                        </p:cTn>
                                        <p:tgtEl>
                                          <p:spTgt spid="19"/>
                                        </p:tgtEl>
                                        <p:attrNameLst>
                                          <p:attrName>style.visibility</p:attrName>
                                        </p:attrNameLst>
                                      </p:cBhvr>
                                      <p:to>
                                        <p:strVal val="hidden"/>
                                      </p:to>
                                    </p:set>
                                  </p:childTnLst>
                                </p:cTn>
                              </p:par>
                              <p:par>
                                <p:cTn id="335" presetID="19" presetClass="entr" presetSubtype="10" fill="hold" grpId="2" nodeType="withEffect">
                                  <p:stCondLst>
                                    <p:cond delay="0"/>
                                  </p:stCondLst>
                                  <p:childTnLst>
                                    <p:set>
                                      <p:cBhvr>
                                        <p:cTn id="336" dur="1" fill="hold">
                                          <p:stCondLst>
                                            <p:cond delay="0"/>
                                          </p:stCondLst>
                                        </p:cTn>
                                        <p:tgtEl>
                                          <p:spTgt spid="19"/>
                                        </p:tgtEl>
                                        <p:attrNameLst>
                                          <p:attrName>style.visibility</p:attrName>
                                        </p:attrNameLst>
                                      </p:cBhvr>
                                      <p:to>
                                        <p:strVal val="visible"/>
                                      </p:to>
                                    </p:set>
                                    <p:anim calcmode="lin" valueType="num">
                                      <p:cBhvr>
                                        <p:cTn id="337" dur="4000" fill="hold"/>
                                        <p:tgtEl>
                                          <p:spTgt spid="19"/>
                                        </p:tgtEl>
                                        <p:attrNameLst>
                                          <p:attrName>ppt_w</p:attrName>
                                        </p:attrNameLst>
                                      </p:cBhvr>
                                      <p:tavLst>
                                        <p:tav tm="0" fmla="#ppt_w*sin(2.5*pi*$)">
                                          <p:val>
                                            <p:fltVal val="0"/>
                                          </p:val>
                                        </p:tav>
                                        <p:tav tm="100000">
                                          <p:val>
                                            <p:fltVal val="1"/>
                                          </p:val>
                                        </p:tav>
                                      </p:tavLst>
                                    </p:anim>
                                    <p:anim calcmode="lin" valueType="num">
                                      <p:cBhvr>
                                        <p:cTn id="338" dur="4000" fill="hold"/>
                                        <p:tgtEl>
                                          <p:spTgt spid="19"/>
                                        </p:tgtEl>
                                        <p:attrNameLst>
                                          <p:attrName>ppt_h</p:attrName>
                                        </p:attrNameLst>
                                      </p:cBhvr>
                                      <p:tavLst>
                                        <p:tav tm="0">
                                          <p:val>
                                            <p:strVal val="#ppt_h"/>
                                          </p:val>
                                        </p:tav>
                                        <p:tav tm="100000">
                                          <p:val>
                                            <p:strVal val="#ppt_h"/>
                                          </p:val>
                                        </p:tav>
                                      </p:tavLst>
                                    </p:anim>
                                  </p:childTnLst>
                                </p:cTn>
                              </p:par>
                              <p:par>
                                <p:cTn id="339" presetID="8" presetClass="emph" presetSubtype="0" fill="hold" grpId="3" nodeType="withEffect">
                                  <p:stCondLst>
                                    <p:cond delay="0"/>
                                  </p:stCondLst>
                                  <p:childTnLst>
                                    <p:animRot by="-21600000">
                                      <p:cBhvr>
                                        <p:cTn id="340" dur="4000" fill="hold"/>
                                        <p:tgtEl>
                                          <p:spTgt spid="19"/>
                                        </p:tgtEl>
                                        <p:attrNameLst>
                                          <p:attrName>r</p:attrName>
                                        </p:attrNameLst>
                                      </p:cBhvr>
                                    </p:animRot>
                                  </p:childTnLst>
                                </p:cTn>
                              </p:par>
                              <p:par>
                                <p:cTn id="341" presetID="2" presetClass="entr" presetSubtype="9" fill="hold" grpId="0" nodeType="withEffect">
                                  <p:stCondLst>
                                    <p:cond delay="0"/>
                                  </p:stCondLst>
                                  <p:childTnLst>
                                    <p:set>
                                      <p:cBhvr>
                                        <p:cTn id="342" dur="1" fill="hold">
                                          <p:stCondLst>
                                            <p:cond delay="0"/>
                                          </p:stCondLst>
                                        </p:cTn>
                                        <p:tgtEl>
                                          <p:spTgt spid="38"/>
                                        </p:tgtEl>
                                        <p:attrNameLst>
                                          <p:attrName>style.visibility</p:attrName>
                                        </p:attrNameLst>
                                      </p:cBhvr>
                                      <p:to>
                                        <p:strVal val="visible"/>
                                      </p:to>
                                    </p:set>
                                    <p:anim calcmode="lin" valueType="num">
                                      <p:cBhvr additive="base">
                                        <p:cTn id="343" dur="2250" fill="hold"/>
                                        <p:tgtEl>
                                          <p:spTgt spid="38"/>
                                        </p:tgtEl>
                                        <p:attrNameLst>
                                          <p:attrName>ppt_x</p:attrName>
                                        </p:attrNameLst>
                                      </p:cBhvr>
                                      <p:tavLst>
                                        <p:tav tm="0">
                                          <p:val>
                                            <p:strVal val="0-#ppt_w/2"/>
                                          </p:val>
                                        </p:tav>
                                        <p:tav tm="100000">
                                          <p:val>
                                            <p:strVal val="#ppt_x"/>
                                          </p:val>
                                        </p:tav>
                                      </p:tavLst>
                                    </p:anim>
                                    <p:anim calcmode="lin" valueType="num">
                                      <p:cBhvr additive="base">
                                        <p:cTn id="344" dur="2250" fill="hold"/>
                                        <p:tgtEl>
                                          <p:spTgt spid="38"/>
                                        </p:tgtEl>
                                        <p:attrNameLst>
                                          <p:attrName>ppt_y</p:attrName>
                                        </p:attrNameLst>
                                      </p:cBhvr>
                                      <p:tavLst>
                                        <p:tav tm="0">
                                          <p:val>
                                            <p:strVal val="0-#ppt_h/2"/>
                                          </p:val>
                                        </p:tav>
                                        <p:tav tm="100000">
                                          <p:val>
                                            <p:strVal val="#ppt_y"/>
                                          </p:val>
                                        </p:tav>
                                      </p:tavLst>
                                    </p:anim>
                                  </p:childTnLst>
                                </p:cTn>
                              </p:par>
                              <p:par>
                                <p:cTn id="345" presetID="2" presetClass="exit" presetSubtype="9" fill="hold" grpId="1" nodeType="withEffect">
                                  <p:stCondLst>
                                    <p:cond delay="0"/>
                                  </p:stCondLst>
                                  <p:childTnLst>
                                    <p:anim calcmode="lin" valueType="num">
                                      <p:cBhvr additive="base">
                                        <p:cTn id="346" dur="4000"/>
                                        <p:tgtEl>
                                          <p:spTgt spid="38"/>
                                        </p:tgtEl>
                                        <p:attrNameLst>
                                          <p:attrName>ppt_x</p:attrName>
                                        </p:attrNameLst>
                                      </p:cBhvr>
                                      <p:tavLst>
                                        <p:tav tm="0">
                                          <p:val>
                                            <p:strVal val="ppt_x"/>
                                          </p:val>
                                        </p:tav>
                                        <p:tav tm="100000">
                                          <p:val>
                                            <p:strVal val="0-ppt_w/2"/>
                                          </p:val>
                                        </p:tav>
                                      </p:tavLst>
                                    </p:anim>
                                    <p:anim calcmode="lin" valueType="num">
                                      <p:cBhvr additive="base">
                                        <p:cTn id="347" dur="4000"/>
                                        <p:tgtEl>
                                          <p:spTgt spid="38"/>
                                        </p:tgtEl>
                                        <p:attrNameLst>
                                          <p:attrName>ppt_y</p:attrName>
                                        </p:attrNameLst>
                                      </p:cBhvr>
                                      <p:tavLst>
                                        <p:tav tm="0">
                                          <p:val>
                                            <p:strVal val="ppt_y"/>
                                          </p:val>
                                        </p:tav>
                                        <p:tav tm="100000">
                                          <p:val>
                                            <p:strVal val="0-ppt_h/2"/>
                                          </p:val>
                                        </p:tav>
                                      </p:tavLst>
                                    </p:anim>
                                    <p:set>
                                      <p:cBhvr>
                                        <p:cTn id="348" dur="1" fill="hold">
                                          <p:stCondLst>
                                            <p:cond delay="3999"/>
                                          </p:stCondLst>
                                        </p:cTn>
                                        <p:tgtEl>
                                          <p:spTgt spid="38"/>
                                        </p:tgtEl>
                                        <p:attrNameLst>
                                          <p:attrName>style.visibility</p:attrName>
                                        </p:attrNameLst>
                                      </p:cBhvr>
                                      <p:to>
                                        <p:strVal val="hidden"/>
                                      </p:to>
                                    </p:set>
                                  </p:childTnLst>
                                </p:cTn>
                              </p:par>
                              <p:par>
                                <p:cTn id="349" presetID="19" presetClass="entr" presetSubtype="10" fill="hold" grpId="2" nodeType="withEffect">
                                  <p:stCondLst>
                                    <p:cond delay="0"/>
                                  </p:stCondLst>
                                  <p:childTnLst>
                                    <p:set>
                                      <p:cBhvr>
                                        <p:cTn id="350" dur="1" fill="hold">
                                          <p:stCondLst>
                                            <p:cond delay="0"/>
                                          </p:stCondLst>
                                        </p:cTn>
                                        <p:tgtEl>
                                          <p:spTgt spid="38"/>
                                        </p:tgtEl>
                                        <p:attrNameLst>
                                          <p:attrName>style.visibility</p:attrName>
                                        </p:attrNameLst>
                                      </p:cBhvr>
                                      <p:to>
                                        <p:strVal val="visible"/>
                                      </p:to>
                                    </p:set>
                                    <p:anim calcmode="lin" valueType="num">
                                      <p:cBhvr>
                                        <p:cTn id="351" dur="4000" fill="hold"/>
                                        <p:tgtEl>
                                          <p:spTgt spid="38"/>
                                        </p:tgtEl>
                                        <p:attrNameLst>
                                          <p:attrName>ppt_w</p:attrName>
                                        </p:attrNameLst>
                                      </p:cBhvr>
                                      <p:tavLst>
                                        <p:tav tm="0" fmla="#ppt_w*sin(2.5*pi*$)">
                                          <p:val>
                                            <p:fltVal val="0"/>
                                          </p:val>
                                        </p:tav>
                                        <p:tav tm="100000">
                                          <p:val>
                                            <p:fltVal val="1"/>
                                          </p:val>
                                        </p:tav>
                                      </p:tavLst>
                                    </p:anim>
                                    <p:anim calcmode="lin" valueType="num">
                                      <p:cBhvr>
                                        <p:cTn id="352" dur="4000" fill="hold"/>
                                        <p:tgtEl>
                                          <p:spTgt spid="38"/>
                                        </p:tgtEl>
                                        <p:attrNameLst>
                                          <p:attrName>ppt_h</p:attrName>
                                        </p:attrNameLst>
                                      </p:cBhvr>
                                      <p:tavLst>
                                        <p:tav tm="0">
                                          <p:val>
                                            <p:strVal val="#ppt_h"/>
                                          </p:val>
                                        </p:tav>
                                        <p:tav tm="100000">
                                          <p:val>
                                            <p:strVal val="#ppt_h"/>
                                          </p:val>
                                        </p:tav>
                                      </p:tavLst>
                                    </p:anim>
                                  </p:childTnLst>
                                </p:cTn>
                              </p:par>
                              <p:par>
                                <p:cTn id="353" presetID="8" presetClass="emph" presetSubtype="0" fill="hold" grpId="3" nodeType="withEffect">
                                  <p:stCondLst>
                                    <p:cond delay="0"/>
                                  </p:stCondLst>
                                  <p:childTnLst>
                                    <p:animRot by="21600000">
                                      <p:cBhvr>
                                        <p:cTn id="354" dur="4000" fill="hold"/>
                                        <p:tgtEl>
                                          <p:spTgt spid="38"/>
                                        </p:tgtEl>
                                        <p:attrNameLst>
                                          <p:attrName>r</p:attrName>
                                        </p:attrNameLst>
                                      </p:cBhvr>
                                    </p:animRot>
                                  </p:childTnLst>
                                </p:cTn>
                              </p:par>
                              <p:par>
                                <p:cTn id="355" presetID="2" presetClass="entr" presetSubtype="9" fill="hold" grpId="0" nodeType="withEffect">
                                  <p:stCondLst>
                                    <p:cond delay="0"/>
                                  </p:stCondLst>
                                  <p:childTnLst>
                                    <p:set>
                                      <p:cBhvr>
                                        <p:cTn id="356" dur="1" fill="hold">
                                          <p:stCondLst>
                                            <p:cond delay="0"/>
                                          </p:stCondLst>
                                        </p:cTn>
                                        <p:tgtEl>
                                          <p:spTgt spid="36"/>
                                        </p:tgtEl>
                                        <p:attrNameLst>
                                          <p:attrName>style.visibility</p:attrName>
                                        </p:attrNameLst>
                                      </p:cBhvr>
                                      <p:to>
                                        <p:strVal val="visible"/>
                                      </p:to>
                                    </p:set>
                                    <p:anim calcmode="lin" valueType="num">
                                      <p:cBhvr additive="base">
                                        <p:cTn id="357" dur="2250" fill="hold"/>
                                        <p:tgtEl>
                                          <p:spTgt spid="36"/>
                                        </p:tgtEl>
                                        <p:attrNameLst>
                                          <p:attrName>ppt_x</p:attrName>
                                        </p:attrNameLst>
                                      </p:cBhvr>
                                      <p:tavLst>
                                        <p:tav tm="0">
                                          <p:val>
                                            <p:strVal val="0-#ppt_w/2"/>
                                          </p:val>
                                        </p:tav>
                                        <p:tav tm="100000">
                                          <p:val>
                                            <p:strVal val="#ppt_x"/>
                                          </p:val>
                                        </p:tav>
                                      </p:tavLst>
                                    </p:anim>
                                    <p:anim calcmode="lin" valueType="num">
                                      <p:cBhvr additive="base">
                                        <p:cTn id="358" dur="2250" fill="hold"/>
                                        <p:tgtEl>
                                          <p:spTgt spid="36"/>
                                        </p:tgtEl>
                                        <p:attrNameLst>
                                          <p:attrName>ppt_y</p:attrName>
                                        </p:attrNameLst>
                                      </p:cBhvr>
                                      <p:tavLst>
                                        <p:tav tm="0">
                                          <p:val>
                                            <p:strVal val="0-#ppt_h/2"/>
                                          </p:val>
                                        </p:tav>
                                        <p:tav tm="100000">
                                          <p:val>
                                            <p:strVal val="#ppt_y"/>
                                          </p:val>
                                        </p:tav>
                                      </p:tavLst>
                                    </p:anim>
                                  </p:childTnLst>
                                </p:cTn>
                              </p:par>
                              <p:par>
                                <p:cTn id="359" presetID="2" presetClass="exit" presetSubtype="9" fill="hold" grpId="1" nodeType="withEffect">
                                  <p:stCondLst>
                                    <p:cond delay="0"/>
                                  </p:stCondLst>
                                  <p:childTnLst>
                                    <p:anim calcmode="lin" valueType="num">
                                      <p:cBhvr additive="base">
                                        <p:cTn id="360" dur="4000"/>
                                        <p:tgtEl>
                                          <p:spTgt spid="36"/>
                                        </p:tgtEl>
                                        <p:attrNameLst>
                                          <p:attrName>ppt_x</p:attrName>
                                        </p:attrNameLst>
                                      </p:cBhvr>
                                      <p:tavLst>
                                        <p:tav tm="0">
                                          <p:val>
                                            <p:strVal val="ppt_x"/>
                                          </p:val>
                                        </p:tav>
                                        <p:tav tm="100000">
                                          <p:val>
                                            <p:strVal val="0-ppt_w/2"/>
                                          </p:val>
                                        </p:tav>
                                      </p:tavLst>
                                    </p:anim>
                                    <p:anim calcmode="lin" valueType="num">
                                      <p:cBhvr additive="base">
                                        <p:cTn id="361" dur="4000"/>
                                        <p:tgtEl>
                                          <p:spTgt spid="36"/>
                                        </p:tgtEl>
                                        <p:attrNameLst>
                                          <p:attrName>ppt_y</p:attrName>
                                        </p:attrNameLst>
                                      </p:cBhvr>
                                      <p:tavLst>
                                        <p:tav tm="0">
                                          <p:val>
                                            <p:strVal val="ppt_y"/>
                                          </p:val>
                                        </p:tav>
                                        <p:tav tm="100000">
                                          <p:val>
                                            <p:strVal val="0-ppt_h/2"/>
                                          </p:val>
                                        </p:tav>
                                      </p:tavLst>
                                    </p:anim>
                                    <p:set>
                                      <p:cBhvr>
                                        <p:cTn id="362" dur="1" fill="hold">
                                          <p:stCondLst>
                                            <p:cond delay="3999"/>
                                          </p:stCondLst>
                                        </p:cTn>
                                        <p:tgtEl>
                                          <p:spTgt spid="36"/>
                                        </p:tgtEl>
                                        <p:attrNameLst>
                                          <p:attrName>style.visibility</p:attrName>
                                        </p:attrNameLst>
                                      </p:cBhvr>
                                      <p:to>
                                        <p:strVal val="hidden"/>
                                      </p:to>
                                    </p:set>
                                  </p:childTnLst>
                                </p:cTn>
                              </p:par>
                              <p:par>
                                <p:cTn id="363" presetID="19" presetClass="entr" presetSubtype="10" fill="hold" grpId="2" nodeType="withEffect">
                                  <p:stCondLst>
                                    <p:cond delay="0"/>
                                  </p:stCondLst>
                                  <p:childTnLst>
                                    <p:set>
                                      <p:cBhvr>
                                        <p:cTn id="364" dur="1" fill="hold">
                                          <p:stCondLst>
                                            <p:cond delay="0"/>
                                          </p:stCondLst>
                                        </p:cTn>
                                        <p:tgtEl>
                                          <p:spTgt spid="36"/>
                                        </p:tgtEl>
                                        <p:attrNameLst>
                                          <p:attrName>style.visibility</p:attrName>
                                        </p:attrNameLst>
                                      </p:cBhvr>
                                      <p:to>
                                        <p:strVal val="visible"/>
                                      </p:to>
                                    </p:set>
                                    <p:anim calcmode="lin" valueType="num">
                                      <p:cBhvr>
                                        <p:cTn id="365" dur="4000" fill="hold"/>
                                        <p:tgtEl>
                                          <p:spTgt spid="36"/>
                                        </p:tgtEl>
                                        <p:attrNameLst>
                                          <p:attrName>ppt_w</p:attrName>
                                        </p:attrNameLst>
                                      </p:cBhvr>
                                      <p:tavLst>
                                        <p:tav tm="0" fmla="#ppt_w*sin(2.5*pi*$)">
                                          <p:val>
                                            <p:fltVal val="0"/>
                                          </p:val>
                                        </p:tav>
                                        <p:tav tm="100000">
                                          <p:val>
                                            <p:fltVal val="1"/>
                                          </p:val>
                                        </p:tav>
                                      </p:tavLst>
                                    </p:anim>
                                    <p:anim calcmode="lin" valueType="num">
                                      <p:cBhvr>
                                        <p:cTn id="366" dur="4000" fill="hold"/>
                                        <p:tgtEl>
                                          <p:spTgt spid="36"/>
                                        </p:tgtEl>
                                        <p:attrNameLst>
                                          <p:attrName>ppt_h</p:attrName>
                                        </p:attrNameLst>
                                      </p:cBhvr>
                                      <p:tavLst>
                                        <p:tav tm="0">
                                          <p:val>
                                            <p:strVal val="#ppt_h"/>
                                          </p:val>
                                        </p:tav>
                                        <p:tav tm="100000">
                                          <p:val>
                                            <p:strVal val="#ppt_h"/>
                                          </p:val>
                                        </p:tav>
                                      </p:tavLst>
                                    </p:anim>
                                  </p:childTnLst>
                                </p:cTn>
                              </p:par>
                              <p:par>
                                <p:cTn id="367" presetID="8" presetClass="emph" presetSubtype="0" fill="hold" grpId="3" nodeType="withEffect">
                                  <p:stCondLst>
                                    <p:cond delay="0"/>
                                  </p:stCondLst>
                                  <p:childTnLst>
                                    <p:animRot by="21600000">
                                      <p:cBhvr>
                                        <p:cTn id="368" dur="4000" fill="hold"/>
                                        <p:tgtEl>
                                          <p:spTgt spid="36"/>
                                        </p:tgtEl>
                                        <p:attrNameLst>
                                          <p:attrName>r</p:attrName>
                                        </p:attrNameLst>
                                      </p:cBhvr>
                                    </p:animRot>
                                  </p:childTnLst>
                                </p:cTn>
                              </p:par>
                              <p:par>
                                <p:cTn id="369" presetID="2" presetClass="entr" presetSubtype="9" fill="hold" grpId="0" nodeType="withEffect">
                                  <p:stCondLst>
                                    <p:cond delay="0"/>
                                  </p:stCondLst>
                                  <p:childTnLst>
                                    <p:set>
                                      <p:cBhvr>
                                        <p:cTn id="370" dur="1" fill="hold">
                                          <p:stCondLst>
                                            <p:cond delay="0"/>
                                          </p:stCondLst>
                                        </p:cTn>
                                        <p:tgtEl>
                                          <p:spTgt spid="34"/>
                                        </p:tgtEl>
                                        <p:attrNameLst>
                                          <p:attrName>style.visibility</p:attrName>
                                        </p:attrNameLst>
                                      </p:cBhvr>
                                      <p:to>
                                        <p:strVal val="visible"/>
                                      </p:to>
                                    </p:set>
                                    <p:anim calcmode="lin" valueType="num">
                                      <p:cBhvr additive="base">
                                        <p:cTn id="371" dur="2250" fill="hold"/>
                                        <p:tgtEl>
                                          <p:spTgt spid="34"/>
                                        </p:tgtEl>
                                        <p:attrNameLst>
                                          <p:attrName>ppt_x</p:attrName>
                                        </p:attrNameLst>
                                      </p:cBhvr>
                                      <p:tavLst>
                                        <p:tav tm="0">
                                          <p:val>
                                            <p:strVal val="0-#ppt_w/2"/>
                                          </p:val>
                                        </p:tav>
                                        <p:tav tm="100000">
                                          <p:val>
                                            <p:strVal val="#ppt_x"/>
                                          </p:val>
                                        </p:tav>
                                      </p:tavLst>
                                    </p:anim>
                                    <p:anim calcmode="lin" valueType="num">
                                      <p:cBhvr additive="base">
                                        <p:cTn id="372" dur="2250" fill="hold"/>
                                        <p:tgtEl>
                                          <p:spTgt spid="34"/>
                                        </p:tgtEl>
                                        <p:attrNameLst>
                                          <p:attrName>ppt_y</p:attrName>
                                        </p:attrNameLst>
                                      </p:cBhvr>
                                      <p:tavLst>
                                        <p:tav tm="0">
                                          <p:val>
                                            <p:strVal val="0-#ppt_h/2"/>
                                          </p:val>
                                        </p:tav>
                                        <p:tav tm="100000">
                                          <p:val>
                                            <p:strVal val="#ppt_y"/>
                                          </p:val>
                                        </p:tav>
                                      </p:tavLst>
                                    </p:anim>
                                  </p:childTnLst>
                                </p:cTn>
                              </p:par>
                              <p:par>
                                <p:cTn id="373" presetID="2" presetClass="exit" presetSubtype="9" fill="hold" grpId="1" nodeType="withEffect">
                                  <p:stCondLst>
                                    <p:cond delay="0"/>
                                  </p:stCondLst>
                                  <p:childTnLst>
                                    <p:anim calcmode="lin" valueType="num">
                                      <p:cBhvr additive="base">
                                        <p:cTn id="374" dur="4000"/>
                                        <p:tgtEl>
                                          <p:spTgt spid="34"/>
                                        </p:tgtEl>
                                        <p:attrNameLst>
                                          <p:attrName>ppt_x</p:attrName>
                                        </p:attrNameLst>
                                      </p:cBhvr>
                                      <p:tavLst>
                                        <p:tav tm="0">
                                          <p:val>
                                            <p:strVal val="ppt_x"/>
                                          </p:val>
                                        </p:tav>
                                        <p:tav tm="100000">
                                          <p:val>
                                            <p:strVal val="0-ppt_w/2"/>
                                          </p:val>
                                        </p:tav>
                                      </p:tavLst>
                                    </p:anim>
                                    <p:anim calcmode="lin" valueType="num">
                                      <p:cBhvr additive="base">
                                        <p:cTn id="375" dur="4000"/>
                                        <p:tgtEl>
                                          <p:spTgt spid="34"/>
                                        </p:tgtEl>
                                        <p:attrNameLst>
                                          <p:attrName>ppt_y</p:attrName>
                                        </p:attrNameLst>
                                      </p:cBhvr>
                                      <p:tavLst>
                                        <p:tav tm="0">
                                          <p:val>
                                            <p:strVal val="ppt_y"/>
                                          </p:val>
                                        </p:tav>
                                        <p:tav tm="100000">
                                          <p:val>
                                            <p:strVal val="0-ppt_h/2"/>
                                          </p:val>
                                        </p:tav>
                                      </p:tavLst>
                                    </p:anim>
                                    <p:set>
                                      <p:cBhvr>
                                        <p:cTn id="376" dur="1" fill="hold">
                                          <p:stCondLst>
                                            <p:cond delay="3999"/>
                                          </p:stCondLst>
                                        </p:cTn>
                                        <p:tgtEl>
                                          <p:spTgt spid="34"/>
                                        </p:tgtEl>
                                        <p:attrNameLst>
                                          <p:attrName>style.visibility</p:attrName>
                                        </p:attrNameLst>
                                      </p:cBhvr>
                                      <p:to>
                                        <p:strVal val="hidden"/>
                                      </p:to>
                                    </p:set>
                                  </p:childTnLst>
                                </p:cTn>
                              </p:par>
                              <p:par>
                                <p:cTn id="377" presetID="19" presetClass="entr" presetSubtype="10" fill="hold" grpId="2" nodeType="withEffect">
                                  <p:stCondLst>
                                    <p:cond delay="0"/>
                                  </p:stCondLst>
                                  <p:childTnLst>
                                    <p:set>
                                      <p:cBhvr>
                                        <p:cTn id="378" dur="1" fill="hold">
                                          <p:stCondLst>
                                            <p:cond delay="0"/>
                                          </p:stCondLst>
                                        </p:cTn>
                                        <p:tgtEl>
                                          <p:spTgt spid="34"/>
                                        </p:tgtEl>
                                        <p:attrNameLst>
                                          <p:attrName>style.visibility</p:attrName>
                                        </p:attrNameLst>
                                      </p:cBhvr>
                                      <p:to>
                                        <p:strVal val="visible"/>
                                      </p:to>
                                    </p:set>
                                    <p:anim calcmode="lin" valueType="num">
                                      <p:cBhvr>
                                        <p:cTn id="379" dur="4000" fill="hold"/>
                                        <p:tgtEl>
                                          <p:spTgt spid="34"/>
                                        </p:tgtEl>
                                        <p:attrNameLst>
                                          <p:attrName>ppt_w</p:attrName>
                                        </p:attrNameLst>
                                      </p:cBhvr>
                                      <p:tavLst>
                                        <p:tav tm="0" fmla="#ppt_w*sin(2.5*pi*$)">
                                          <p:val>
                                            <p:fltVal val="0"/>
                                          </p:val>
                                        </p:tav>
                                        <p:tav tm="100000">
                                          <p:val>
                                            <p:fltVal val="1"/>
                                          </p:val>
                                        </p:tav>
                                      </p:tavLst>
                                    </p:anim>
                                    <p:anim calcmode="lin" valueType="num">
                                      <p:cBhvr>
                                        <p:cTn id="380" dur="4000" fill="hold"/>
                                        <p:tgtEl>
                                          <p:spTgt spid="34"/>
                                        </p:tgtEl>
                                        <p:attrNameLst>
                                          <p:attrName>ppt_h</p:attrName>
                                        </p:attrNameLst>
                                      </p:cBhvr>
                                      <p:tavLst>
                                        <p:tav tm="0">
                                          <p:val>
                                            <p:strVal val="#ppt_h"/>
                                          </p:val>
                                        </p:tav>
                                        <p:tav tm="100000">
                                          <p:val>
                                            <p:strVal val="#ppt_h"/>
                                          </p:val>
                                        </p:tav>
                                      </p:tavLst>
                                    </p:anim>
                                  </p:childTnLst>
                                </p:cTn>
                              </p:par>
                              <p:par>
                                <p:cTn id="381" presetID="8" presetClass="emph" presetSubtype="0" fill="hold" grpId="3" nodeType="withEffect">
                                  <p:stCondLst>
                                    <p:cond delay="0"/>
                                  </p:stCondLst>
                                  <p:childTnLst>
                                    <p:animRot by="21600000">
                                      <p:cBhvr>
                                        <p:cTn id="382" dur="4000" fill="hold"/>
                                        <p:tgtEl>
                                          <p:spTgt spid="34"/>
                                        </p:tgtEl>
                                        <p:attrNameLst>
                                          <p:attrName>r</p:attrName>
                                        </p:attrNameLst>
                                      </p:cBhvr>
                                    </p:animRot>
                                  </p:childTnLst>
                                </p:cTn>
                              </p:par>
                              <p:par>
                                <p:cTn id="383" presetID="2" presetClass="entr" presetSubtype="9" fill="hold" grpId="0" nodeType="withEffect">
                                  <p:stCondLst>
                                    <p:cond delay="0"/>
                                  </p:stCondLst>
                                  <p:childTnLst>
                                    <p:set>
                                      <p:cBhvr>
                                        <p:cTn id="384" dur="1" fill="hold">
                                          <p:stCondLst>
                                            <p:cond delay="0"/>
                                          </p:stCondLst>
                                        </p:cTn>
                                        <p:tgtEl>
                                          <p:spTgt spid="32"/>
                                        </p:tgtEl>
                                        <p:attrNameLst>
                                          <p:attrName>style.visibility</p:attrName>
                                        </p:attrNameLst>
                                      </p:cBhvr>
                                      <p:to>
                                        <p:strVal val="visible"/>
                                      </p:to>
                                    </p:set>
                                    <p:anim calcmode="lin" valueType="num">
                                      <p:cBhvr additive="base">
                                        <p:cTn id="385" dur="2250" fill="hold"/>
                                        <p:tgtEl>
                                          <p:spTgt spid="32"/>
                                        </p:tgtEl>
                                        <p:attrNameLst>
                                          <p:attrName>ppt_x</p:attrName>
                                        </p:attrNameLst>
                                      </p:cBhvr>
                                      <p:tavLst>
                                        <p:tav tm="0">
                                          <p:val>
                                            <p:strVal val="0-#ppt_w/2"/>
                                          </p:val>
                                        </p:tav>
                                        <p:tav tm="100000">
                                          <p:val>
                                            <p:strVal val="#ppt_x"/>
                                          </p:val>
                                        </p:tav>
                                      </p:tavLst>
                                    </p:anim>
                                    <p:anim calcmode="lin" valueType="num">
                                      <p:cBhvr additive="base">
                                        <p:cTn id="386" dur="2250" fill="hold"/>
                                        <p:tgtEl>
                                          <p:spTgt spid="32"/>
                                        </p:tgtEl>
                                        <p:attrNameLst>
                                          <p:attrName>ppt_y</p:attrName>
                                        </p:attrNameLst>
                                      </p:cBhvr>
                                      <p:tavLst>
                                        <p:tav tm="0">
                                          <p:val>
                                            <p:strVal val="0-#ppt_h/2"/>
                                          </p:val>
                                        </p:tav>
                                        <p:tav tm="100000">
                                          <p:val>
                                            <p:strVal val="#ppt_y"/>
                                          </p:val>
                                        </p:tav>
                                      </p:tavLst>
                                    </p:anim>
                                  </p:childTnLst>
                                </p:cTn>
                              </p:par>
                              <p:par>
                                <p:cTn id="387" presetID="2" presetClass="exit" presetSubtype="9" fill="hold" grpId="1" nodeType="withEffect">
                                  <p:stCondLst>
                                    <p:cond delay="0"/>
                                  </p:stCondLst>
                                  <p:childTnLst>
                                    <p:anim calcmode="lin" valueType="num">
                                      <p:cBhvr additive="base">
                                        <p:cTn id="388" dur="4000"/>
                                        <p:tgtEl>
                                          <p:spTgt spid="32"/>
                                        </p:tgtEl>
                                        <p:attrNameLst>
                                          <p:attrName>ppt_x</p:attrName>
                                        </p:attrNameLst>
                                      </p:cBhvr>
                                      <p:tavLst>
                                        <p:tav tm="0">
                                          <p:val>
                                            <p:strVal val="ppt_x"/>
                                          </p:val>
                                        </p:tav>
                                        <p:tav tm="100000">
                                          <p:val>
                                            <p:strVal val="0-ppt_w/2"/>
                                          </p:val>
                                        </p:tav>
                                      </p:tavLst>
                                    </p:anim>
                                    <p:anim calcmode="lin" valueType="num">
                                      <p:cBhvr additive="base">
                                        <p:cTn id="389" dur="4000"/>
                                        <p:tgtEl>
                                          <p:spTgt spid="32"/>
                                        </p:tgtEl>
                                        <p:attrNameLst>
                                          <p:attrName>ppt_y</p:attrName>
                                        </p:attrNameLst>
                                      </p:cBhvr>
                                      <p:tavLst>
                                        <p:tav tm="0">
                                          <p:val>
                                            <p:strVal val="ppt_y"/>
                                          </p:val>
                                        </p:tav>
                                        <p:tav tm="100000">
                                          <p:val>
                                            <p:strVal val="0-ppt_h/2"/>
                                          </p:val>
                                        </p:tav>
                                      </p:tavLst>
                                    </p:anim>
                                    <p:set>
                                      <p:cBhvr>
                                        <p:cTn id="390" dur="1" fill="hold">
                                          <p:stCondLst>
                                            <p:cond delay="3999"/>
                                          </p:stCondLst>
                                        </p:cTn>
                                        <p:tgtEl>
                                          <p:spTgt spid="32"/>
                                        </p:tgtEl>
                                        <p:attrNameLst>
                                          <p:attrName>style.visibility</p:attrName>
                                        </p:attrNameLst>
                                      </p:cBhvr>
                                      <p:to>
                                        <p:strVal val="hidden"/>
                                      </p:to>
                                    </p:set>
                                  </p:childTnLst>
                                </p:cTn>
                              </p:par>
                              <p:par>
                                <p:cTn id="391" presetID="19" presetClass="entr" presetSubtype="10" fill="hold" grpId="2" nodeType="withEffect">
                                  <p:stCondLst>
                                    <p:cond delay="0"/>
                                  </p:stCondLst>
                                  <p:childTnLst>
                                    <p:set>
                                      <p:cBhvr>
                                        <p:cTn id="392" dur="1" fill="hold">
                                          <p:stCondLst>
                                            <p:cond delay="0"/>
                                          </p:stCondLst>
                                        </p:cTn>
                                        <p:tgtEl>
                                          <p:spTgt spid="32"/>
                                        </p:tgtEl>
                                        <p:attrNameLst>
                                          <p:attrName>style.visibility</p:attrName>
                                        </p:attrNameLst>
                                      </p:cBhvr>
                                      <p:to>
                                        <p:strVal val="visible"/>
                                      </p:to>
                                    </p:set>
                                    <p:anim calcmode="lin" valueType="num">
                                      <p:cBhvr>
                                        <p:cTn id="393" dur="4000" fill="hold"/>
                                        <p:tgtEl>
                                          <p:spTgt spid="32"/>
                                        </p:tgtEl>
                                        <p:attrNameLst>
                                          <p:attrName>ppt_w</p:attrName>
                                        </p:attrNameLst>
                                      </p:cBhvr>
                                      <p:tavLst>
                                        <p:tav tm="0" fmla="#ppt_w*sin(2.5*pi*$)">
                                          <p:val>
                                            <p:fltVal val="0"/>
                                          </p:val>
                                        </p:tav>
                                        <p:tav tm="100000">
                                          <p:val>
                                            <p:fltVal val="1"/>
                                          </p:val>
                                        </p:tav>
                                      </p:tavLst>
                                    </p:anim>
                                    <p:anim calcmode="lin" valueType="num">
                                      <p:cBhvr>
                                        <p:cTn id="394" dur="4000" fill="hold"/>
                                        <p:tgtEl>
                                          <p:spTgt spid="32"/>
                                        </p:tgtEl>
                                        <p:attrNameLst>
                                          <p:attrName>ppt_h</p:attrName>
                                        </p:attrNameLst>
                                      </p:cBhvr>
                                      <p:tavLst>
                                        <p:tav tm="0">
                                          <p:val>
                                            <p:strVal val="#ppt_h"/>
                                          </p:val>
                                        </p:tav>
                                        <p:tav tm="100000">
                                          <p:val>
                                            <p:strVal val="#ppt_h"/>
                                          </p:val>
                                        </p:tav>
                                      </p:tavLst>
                                    </p:anim>
                                  </p:childTnLst>
                                </p:cTn>
                              </p:par>
                              <p:par>
                                <p:cTn id="395" presetID="8" presetClass="emph" presetSubtype="0" fill="hold" grpId="3" nodeType="withEffect">
                                  <p:stCondLst>
                                    <p:cond delay="0"/>
                                  </p:stCondLst>
                                  <p:childTnLst>
                                    <p:animRot by="21600000">
                                      <p:cBhvr>
                                        <p:cTn id="396" dur="4000" fill="hold"/>
                                        <p:tgtEl>
                                          <p:spTgt spid="32"/>
                                        </p:tgtEl>
                                        <p:attrNameLst>
                                          <p:attrName>r</p:attrName>
                                        </p:attrNameLst>
                                      </p:cBhvr>
                                    </p:animRot>
                                  </p:childTnLst>
                                </p:cTn>
                              </p:par>
                              <p:par>
                                <p:cTn id="397" presetID="2" presetClass="entr" presetSubtype="9" fill="hold" grpId="0" nodeType="withEffect">
                                  <p:stCondLst>
                                    <p:cond delay="0"/>
                                  </p:stCondLst>
                                  <p:childTnLst>
                                    <p:set>
                                      <p:cBhvr>
                                        <p:cTn id="398" dur="1" fill="hold">
                                          <p:stCondLst>
                                            <p:cond delay="0"/>
                                          </p:stCondLst>
                                        </p:cTn>
                                        <p:tgtEl>
                                          <p:spTgt spid="37"/>
                                        </p:tgtEl>
                                        <p:attrNameLst>
                                          <p:attrName>style.visibility</p:attrName>
                                        </p:attrNameLst>
                                      </p:cBhvr>
                                      <p:to>
                                        <p:strVal val="visible"/>
                                      </p:to>
                                    </p:set>
                                    <p:anim calcmode="lin" valueType="num">
                                      <p:cBhvr additive="base">
                                        <p:cTn id="399" dur="2250" fill="hold"/>
                                        <p:tgtEl>
                                          <p:spTgt spid="37"/>
                                        </p:tgtEl>
                                        <p:attrNameLst>
                                          <p:attrName>ppt_x</p:attrName>
                                        </p:attrNameLst>
                                      </p:cBhvr>
                                      <p:tavLst>
                                        <p:tav tm="0">
                                          <p:val>
                                            <p:strVal val="0-#ppt_w/2"/>
                                          </p:val>
                                        </p:tav>
                                        <p:tav tm="100000">
                                          <p:val>
                                            <p:strVal val="#ppt_x"/>
                                          </p:val>
                                        </p:tav>
                                      </p:tavLst>
                                    </p:anim>
                                    <p:anim calcmode="lin" valueType="num">
                                      <p:cBhvr additive="base">
                                        <p:cTn id="400" dur="2250" fill="hold"/>
                                        <p:tgtEl>
                                          <p:spTgt spid="37"/>
                                        </p:tgtEl>
                                        <p:attrNameLst>
                                          <p:attrName>ppt_y</p:attrName>
                                        </p:attrNameLst>
                                      </p:cBhvr>
                                      <p:tavLst>
                                        <p:tav tm="0">
                                          <p:val>
                                            <p:strVal val="0-#ppt_h/2"/>
                                          </p:val>
                                        </p:tav>
                                        <p:tav tm="100000">
                                          <p:val>
                                            <p:strVal val="#ppt_y"/>
                                          </p:val>
                                        </p:tav>
                                      </p:tavLst>
                                    </p:anim>
                                  </p:childTnLst>
                                </p:cTn>
                              </p:par>
                              <p:par>
                                <p:cTn id="401" presetID="2" presetClass="exit" presetSubtype="9" fill="hold" grpId="1" nodeType="withEffect">
                                  <p:stCondLst>
                                    <p:cond delay="0"/>
                                  </p:stCondLst>
                                  <p:childTnLst>
                                    <p:anim calcmode="lin" valueType="num">
                                      <p:cBhvr additive="base">
                                        <p:cTn id="402" dur="4000"/>
                                        <p:tgtEl>
                                          <p:spTgt spid="37"/>
                                        </p:tgtEl>
                                        <p:attrNameLst>
                                          <p:attrName>ppt_x</p:attrName>
                                        </p:attrNameLst>
                                      </p:cBhvr>
                                      <p:tavLst>
                                        <p:tav tm="0">
                                          <p:val>
                                            <p:strVal val="ppt_x"/>
                                          </p:val>
                                        </p:tav>
                                        <p:tav tm="100000">
                                          <p:val>
                                            <p:strVal val="0-ppt_w/2"/>
                                          </p:val>
                                        </p:tav>
                                      </p:tavLst>
                                    </p:anim>
                                    <p:anim calcmode="lin" valueType="num">
                                      <p:cBhvr additive="base">
                                        <p:cTn id="403" dur="4000"/>
                                        <p:tgtEl>
                                          <p:spTgt spid="37"/>
                                        </p:tgtEl>
                                        <p:attrNameLst>
                                          <p:attrName>ppt_y</p:attrName>
                                        </p:attrNameLst>
                                      </p:cBhvr>
                                      <p:tavLst>
                                        <p:tav tm="0">
                                          <p:val>
                                            <p:strVal val="ppt_y"/>
                                          </p:val>
                                        </p:tav>
                                        <p:tav tm="100000">
                                          <p:val>
                                            <p:strVal val="0-ppt_h/2"/>
                                          </p:val>
                                        </p:tav>
                                      </p:tavLst>
                                    </p:anim>
                                    <p:set>
                                      <p:cBhvr>
                                        <p:cTn id="404" dur="1" fill="hold">
                                          <p:stCondLst>
                                            <p:cond delay="3999"/>
                                          </p:stCondLst>
                                        </p:cTn>
                                        <p:tgtEl>
                                          <p:spTgt spid="37"/>
                                        </p:tgtEl>
                                        <p:attrNameLst>
                                          <p:attrName>style.visibility</p:attrName>
                                        </p:attrNameLst>
                                      </p:cBhvr>
                                      <p:to>
                                        <p:strVal val="hidden"/>
                                      </p:to>
                                    </p:set>
                                  </p:childTnLst>
                                </p:cTn>
                              </p:par>
                              <p:par>
                                <p:cTn id="405" presetID="19" presetClass="entr" presetSubtype="10" fill="hold" grpId="2" nodeType="withEffect">
                                  <p:stCondLst>
                                    <p:cond delay="0"/>
                                  </p:stCondLst>
                                  <p:childTnLst>
                                    <p:set>
                                      <p:cBhvr>
                                        <p:cTn id="406" dur="1" fill="hold">
                                          <p:stCondLst>
                                            <p:cond delay="0"/>
                                          </p:stCondLst>
                                        </p:cTn>
                                        <p:tgtEl>
                                          <p:spTgt spid="37"/>
                                        </p:tgtEl>
                                        <p:attrNameLst>
                                          <p:attrName>style.visibility</p:attrName>
                                        </p:attrNameLst>
                                      </p:cBhvr>
                                      <p:to>
                                        <p:strVal val="visible"/>
                                      </p:to>
                                    </p:set>
                                    <p:anim calcmode="lin" valueType="num">
                                      <p:cBhvr>
                                        <p:cTn id="407" dur="4000" fill="hold"/>
                                        <p:tgtEl>
                                          <p:spTgt spid="37"/>
                                        </p:tgtEl>
                                        <p:attrNameLst>
                                          <p:attrName>ppt_w</p:attrName>
                                        </p:attrNameLst>
                                      </p:cBhvr>
                                      <p:tavLst>
                                        <p:tav tm="0" fmla="#ppt_w*sin(2.5*pi*$)">
                                          <p:val>
                                            <p:fltVal val="0"/>
                                          </p:val>
                                        </p:tav>
                                        <p:tav tm="100000">
                                          <p:val>
                                            <p:fltVal val="1"/>
                                          </p:val>
                                        </p:tav>
                                      </p:tavLst>
                                    </p:anim>
                                    <p:anim calcmode="lin" valueType="num">
                                      <p:cBhvr>
                                        <p:cTn id="408" dur="4000" fill="hold"/>
                                        <p:tgtEl>
                                          <p:spTgt spid="37"/>
                                        </p:tgtEl>
                                        <p:attrNameLst>
                                          <p:attrName>ppt_h</p:attrName>
                                        </p:attrNameLst>
                                      </p:cBhvr>
                                      <p:tavLst>
                                        <p:tav tm="0">
                                          <p:val>
                                            <p:strVal val="#ppt_h"/>
                                          </p:val>
                                        </p:tav>
                                        <p:tav tm="100000">
                                          <p:val>
                                            <p:strVal val="#ppt_h"/>
                                          </p:val>
                                        </p:tav>
                                      </p:tavLst>
                                    </p:anim>
                                  </p:childTnLst>
                                </p:cTn>
                              </p:par>
                              <p:par>
                                <p:cTn id="409" presetID="8" presetClass="emph" presetSubtype="0" fill="hold" grpId="3" nodeType="withEffect">
                                  <p:stCondLst>
                                    <p:cond delay="0"/>
                                  </p:stCondLst>
                                  <p:childTnLst>
                                    <p:animRot by="21600000">
                                      <p:cBhvr>
                                        <p:cTn id="410" dur="4000" fill="hold"/>
                                        <p:tgtEl>
                                          <p:spTgt spid="37"/>
                                        </p:tgtEl>
                                        <p:attrNameLst>
                                          <p:attrName>r</p:attrName>
                                        </p:attrNameLst>
                                      </p:cBhvr>
                                    </p:animRot>
                                  </p:childTnLst>
                                </p:cTn>
                              </p:par>
                              <p:par>
                                <p:cTn id="411" presetID="2" presetClass="entr" presetSubtype="9" fill="hold" grpId="0" nodeType="withEffect">
                                  <p:stCondLst>
                                    <p:cond delay="0"/>
                                  </p:stCondLst>
                                  <p:childTnLst>
                                    <p:set>
                                      <p:cBhvr>
                                        <p:cTn id="412" dur="1" fill="hold">
                                          <p:stCondLst>
                                            <p:cond delay="0"/>
                                          </p:stCondLst>
                                        </p:cTn>
                                        <p:tgtEl>
                                          <p:spTgt spid="35"/>
                                        </p:tgtEl>
                                        <p:attrNameLst>
                                          <p:attrName>style.visibility</p:attrName>
                                        </p:attrNameLst>
                                      </p:cBhvr>
                                      <p:to>
                                        <p:strVal val="visible"/>
                                      </p:to>
                                    </p:set>
                                    <p:anim calcmode="lin" valueType="num">
                                      <p:cBhvr additive="base">
                                        <p:cTn id="413" dur="2250" fill="hold"/>
                                        <p:tgtEl>
                                          <p:spTgt spid="35"/>
                                        </p:tgtEl>
                                        <p:attrNameLst>
                                          <p:attrName>ppt_x</p:attrName>
                                        </p:attrNameLst>
                                      </p:cBhvr>
                                      <p:tavLst>
                                        <p:tav tm="0">
                                          <p:val>
                                            <p:strVal val="0-#ppt_w/2"/>
                                          </p:val>
                                        </p:tav>
                                        <p:tav tm="100000">
                                          <p:val>
                                            <p:strVal val="#ppt_x"/>
                                          </p:val>
                                        </p:tav>
                                      </p:tavLst>
                                    </p:anim>
                                    <p:anim calcmode="lin" valueType="num">
                                      <p:cBhvr additive="base">
                                        <p:cTn id="414" dur="2250" fill="hold"/>
                                        <p:tgtEl>
                                          <p:spTgt spid="35"/>
                                        </p:tgtEl>
                                        <p:attrNameLst>
                                          <p:attrName>ppt_y</p:attrName>
                                        </p:attrNameLst>
                                      </p:cBhvr>
                                      <p:tavLst>
                                        <p:tav tm="0">
                                          <p:val>
                                            <p:strVal val="0-#ppt_h/2"/>
                                          </p:val>
                                        </p:tav>
                                        <p:tav tm="100000">
                                          <p:val>
                                            <p:strVal val="#ppt_y"/>
                                          </p:val>
                                        </p:tav>
                                      </p:tavLst>
                                    </p:anim>
                                  </p:childTnLst>
                                </p:cTn>
                              </p:par>
                              <p:par>
                                <p:cTn id="415" presetID="2" presetClass="exit" presetSubtype="9" fill="hold" grpId="1" nodeType="withEffect">
                                  <p:stCondLst>
                                    <p:cond delay="0"/>
                                  </p:stCondLst>
                                  <p:childTnLst>
                                    <p:anim calcmode="lin" valueType="num">
                                      <p:cBhvr additive="base">
                                        <p:cTn id="416" dur="4000"/>
                                        <p:tgtEl>
                                          <p:spTgt spid="35"/>
                                        </p:tgtEl>
                                        <p:attrNameLst>
                                          <p:attrName>ppt_x</p:attrName>
                                        </p:attrNameLst>
                                      </p:cBhvr>
                                      <p:tavLst>
                                        <p:tav tm="0">
                                          <p:val>
                                            <p:strVal val="ppt_x"/>
                                          </p:val>
                                        </p:tav>
                                        <p:tav tm="100000">
                                          <p:val>
                                            <p:strVal val="0-ppt_w/2"/>
                                          </p:val>
                                        </p:tav>
                                      </p:tavLst>
                                    </p:anim>
                                    <p:anim calcmode="lin" valueType="num">
                                      <p:cBhvr additive="base">
                                        <p:cTn id="417" dur="4000"/>
                                        <p:tgtEl>
                                          <p:spTgt spid="35"/>
                                        </p:tgtEl>
                                        <p:attrNameLst>
                                          <p:attrName>ppt_y</p:attrName>
                                        </p:attrNameLst>
                                      </p:cBhvr>
                                      <p:tavLst>
                                        <p:tav tm="0">
                                          <p:val>
                                            <p:strVal val="ppt_y"/>
                                          </p:val>
                                        </p:tav>
                                        <p:tav tm="100000">
                                          <p:val>
                                            <p:strVal val="0-ppt_h/2"/>
                                          </p:val>
                                        </p:tav>
                                      </p:tavLst>
                                    </p:anim>
                                    <p:set>
                                      <p:cBhvr>
                                        <p:cTn id="418" dur="1" fill="hold">
                                          <p:stCondLst>
                                            <p:cond delay="3999"/>
                                          </p:stCondLst>
                                        </p:cTn>
                                        <p:tgtEl>
                                          <p:spTgt spid="35"/>
                                        </p:tgtEl>
                                        <p:attrNameLst>
                                          <p:attrName>style.visibility</p:attrName>
                                        </p:attrNameLst>
                                      </p:cBhvr>
                                      <p:to>
                                        <p:strVal val="hidden"/>
                                      </p:to>
                                    </p:set>
                                  </p:childTnLst>
                                </p:cTn>
                              </p:par>
                              <p:par>
                                <p:cTn id="419" presetID="19" presetClass="entr" presetSubtype="10" fill="hold" grpId="2" nodeType="withEffect">
                                  <p:stCondLst>
                                    <p:cond delay="0"/>
                                  </p:stCondLst>
                                  <p:childTnLst>
                                    <p:set>
                                      <p:cBhvr>
                                        <p:cTn id="420" dur="1" fill="hold">
                                          <p:stCondLst>
                                            <p:cond delay="0"/>
                                          </p:stCondLst>
                                        </p:cTn>
                                        <p:tgtEl>
                                          <p:spTgt spid="35"/>
                                        </p:tgtEl>
                                        <p:attrNameLst>
                                          <p:attrName>style.visibility</p:attrName>
                                        </p:attrNameLst>
                                      </p:cBhvr>
                                      <p:to>
                                        <p:strVal val="visible"/>
                                      </p:to>
                                    </p:set>
                                    <p:anim calcmode="lin" valueType="num">
                                      <p:cBhvr>
                                        <p:cTn id="421" dur="4000" fill="hold"/>
                                        <p:tgtEl>
                                          <p:spTgt spid="35"/>
                                        </p:tgtEl>
                                        <p:attrNameLst>
                                          <p:attrName>ppt_w</p:attrName>
                                        </p:attrNameLst>
                                      </p:cBhvr>
                                      <p:tavLst>
                                        <p:tav tm="0" fmla="#ppt_w*sin(2.5*pi*$)">
                                          <p:val>
                                            <p:fltVal val="0"/>
                                          </p:val>
                                        </p:tav>
                                        <p:tav tm="100000">
                                          <p:val>
                                            <p:fltVal val="1"/>
                                          </p:val>
                                        </p:tav>
                                      </p:tavLst>
                                    </p:anim>
                                    <p:anim calcmode="lin" valueType="num">
                                      <p:cBhvr>
                                        <p:cTn id="422" dur="4000" fill="hold"/>
                                        <p:tgtEl>
                                          <p:spTgt spid="35"/>
                                        </p:tgtEl>
                                        <p:attrNameLst>
                                          <p:attrName>ppt_h</p:attrName>
                                        </p:attrNameLst>
                                      </p:cBhvr>
                                      <p:tavLst>
                                        <p:tav tm="0">
                                          <p:val>
                                            <p:strVal val="#ppt_h"/>
                                          </p:val>
                                        </p:tav>
                                        <p:tav tm="100000">
                                          <p:val>
                                            <p:strVal val="#ppt_h"/>
                                          </p:val>
                                        </p:tav>
                                      </p:tavLst>
                                    </p:anim>
                                  </p:childTnLst>
                                </p:cTn>
                              </p:par>
                              <p:par>
                                <p:cTn id="423" presetID="8" presetClass="emph" presetSubtype="0" fill="hold" grpId="3" nodeType="withEffect">
                                  <p:stCondLst>
                                    <p:cond delay="0"/>
                                  </p:stCondLst>
                                  <p:childTnLst>
                                    <p:animRot by="21600000">
                                      <p:cBhvr>
                                        <p:cTn id="424" dur="4000" fill="hold"/>
                                        <p:tgtEl>
                                          <p:spTgt spid="35"/>
                                        </p:tgtEl>
                                        <p:attrNameLst>
                                          <p:attrName>r</p:attrName>
                                        </p:attrNameLst>
                                      </p:cBhvr>
                                    </p:animRot>
                                  </p:childTnLst>
                                </p:cTn>
                              </p:par>
                              <p:par>
                                <p:cTn id="425" presetID="2" presetClass="entr" presetSubtype="9" fill="hold" grpId="0" nodeType="withEffect">
                                  <p:stCondLst>
                                    <p:cond delay="0"/>
                                  </p:stCondLst>
                                  <p:childTnLst>
                                    <p:set>
                                      <p:cBhvr>
                                        <p:cTn id="426" dur="1" fill="hold">
                                          <p:stCondLst>
                                            <p:cond delay="0"/>
                                          </p:stCondLst>
                                        </p:cTn>
                                        <p:tgtEl>
                                          <p:spTgt spid="33"/>
                                        </p:tgtEl>
                                        <p:attrNameLst>
                                          <p:attrName>style.visibility</p:attrName>
                                        </p:attrNameLst>
                                      </p:cBhvr>
                                      <p:to>
                                        <p:strVal val="visible"/>
                                      </p:to>
                                    </p:set>
                                    <p:anim calcmode="lin" valueType="num">
                                      <p:cBhvr additive="base">
                                        <p:cTn id="427" dur="2250" fill="hold"/>
                                        <p:tgtEl>
                                          <p:spTgt spid="33"/>
                                        </p:tgtEl>
                                        <p:attrNameLst>
                                          <p:attrName>ppt_x</p:attrName>
                                        </p:attrNameLst>
                                      </p:cBhvr>
                                      <p:tavLst>
                                        <p:tav tm="0">
                                          <p:val>
                                            <p:strVal val="0-#ppt_w/2"/>
                                          </p:val>
                                        </p:tav>
                                        <p:tav tm="100000">
                                          <p:val>
                                            <p:strVal val="#ppt_x"/>
                                          </p:val>
                                        </p:tav>
                                      </p:tavLst>
                                    </p:anim>
                                    <p:anim calcmode="lin" valueType="num">
                                      <p:cBhvr additive="base">
                                        <p:cTn id="428" dur="2250" fill="hold"/>
                                        <p:tgtEl>
                                          <p:spTgt spid="33"/>
                                        </p:tgtEl>
                                        <p:attrNameLst>
                                          <p:attrName>ppt_y</p:attrName>
                                        </p:attrNameLst>
                                      </p:cBhvr>
                                      <p:tavLst>
                                        <p:tav tm="0">
                                          <p:val>
                                            <p:strVal val="0-#ppt_h/2"/>
                                          </p:val>
                                        </p:tav>
                                        <p:tav tm="100000">
                                          <p:val>
                                            <p:strVal val="#ppt_y"/>
                                          </p:val>
                                        </p:tav>
                                      </p:tavLst>
                                    </p:anim>
                                  </p:childTnLst>
                                </p:cTn>
                              </p:par>
                              <p:par>
                                <p:cTn id="429" presetID="2" presetClass="exit" presetSubtype="9" fill="hold" grpId="1" nodeType="withEffect">
                                  <p:stCondLst>
                                    <p:cond delay="0"/>
                                  </p:stCondLst>
                                  <p:childTnLst>
                                    <p:anim calcmode="lin" valueType="num">
                                      <p:cBhvr additive="base">
                                        <p:cTn id="430" dur="4000"/>
                                        <p:tgtEl>
                                          <p:spTgt spid="33"/>
                                        </p:tgtEl>
                                        <p:attrNameLst>
                                          <p:attrName>ppt_x</p:attrName>
                                        </p:attrNameLst>
                                      </p:cBhvr>
                                      <p:tavLst>
                                        <p:tav tm="0">
                                          <p:val>
                                            <p:strVal val="ppt_x"/>
                                          </p:val>
                                        </p:tav>
                                        <p:tav tm="100000">
                                          <p:val>
                                            <p:strVal val="0-ppt_w/2"/>
                                          </p:val>
                                        </p:tav>
                                      </p:tavLst>
                                    </p:anim>
                                    <p:anim calcmode="lin" valueType="num">
                                      <p:cBhvr additive="base">
                                        <p:cTn id="431" dur="4000"/>
                                        <p:tgtEl>
                                          <p:spTgt spid="33"/>
                                        </p:tgtEl>
                                        <p:attrNameLst>
                                          <p:attrName>ppt_y</p:attrName>
                                        </p:attrNameLst>
                                      </p:cBhvr>
                                      <p:tavLst>
                                        <p:tav tm="0">
                                          <p:val>
                                            <p:strVal val="ppt_y"/>
                                          </p:val>
                                        </p:tav>
                                        <p:tav tm="100000">
                                          <p:val>
                                            <p:strVal val="0-ppt_h/2"/>
                                          </p:val>
                                        </p:tav>
                                      </p:tavLst>
                                    </p:anim>
                                    <p:set>
                                      <p:cBhvr>
                                        <p:cTn id="432" dur="1" fill="hold">
                                          <p:stCondLst>
                                            <p:cond delay="3999"/>
                                          </p:stCondLst>
                                        </p:cTn>
                                        <p:tgtEl>
                                          <p:spTgt spid="33"/>
                                        </p:tgtEl>
                                        <p:attrNameLst>
                                          <p:attrName>style.visibility</p:attrName>
                                        </p:attrNameLst>
                                      </p:cBhvr>
                                      <p:to>
                                        <p:strVal val="hidden"/>
                                      </p:to>
                                    </p:set>
                                  </p:childTnLst>
                                </p:cTn>
                              </p:par>
                              <p:par>
                                <p:cTn id="433" presetID="19" presetClass="entr" presetSubtype="10" fill="hold" grpId="2" nodeType="withEffect">
                                  <p:stCondLst>
                                    <p:cond delay="0"/>
                                  </p:stCondLst>
                                  <p:childTnLst>
                                    <p:set>
                                      <p:cBhvr>
                                        <p:cTn id="434" dur="1" fill="hold">
                                          <p:stCondLst>
                                            <p:cond delay="0"/>
                                          </p:stCondLst>
                                        </p:cTn>
                                        <p:tgtEl>
                                          <p:spTgt spid="33"/>
                                        </p:tgtEl>
                                        <p:attrNameLst>
                                          <p:attrName>style.visibility</p:attrName>
                                        </p:attrNameLst>
                                      </p:cBhvr>
                                      <p:to>
                                        <p:strVal val="visible"/>
                                      </p:to>
                                    </p:set>
                                    <p:anim calcmode="lin" valueType="num">
                                      <p:cBhvr>
                                        <p:cTn id="435" dur="4000" fill="hold"/>
                                        <p:tgtEl>
                                          <p:spTgt spid="33"/>
                                        </p:tgtEl>
                                        <p:attrNameLst>
                                          <p:attrName>ppt_w</p:attrName>
                                        </p:attrNameLst>
                                      </p:cBhvr>
                                      <p:tavLst>
                                        <p:tav tm="0" fmla="#ppt_w*sin(2.5*pi*$)">
                                          <p:val>
                                            <p:fltVal val="0"/>
                                          </p:val>
                                        </p:tav>
                                        <p:tav tm="100000">
                                          <p:val>
                                            <p:fltVal val="1"/>
                                          </p:val>
                                        </p:tav>
                                      </p:tavLst>
                                    </p:anim>
                                    <p:anim calcmode="lin" valueType="num">
                                      <p:cBhvr>
                                        <p:cTn id="436" dur="4000" fill="hold"/>
                                        <p:tgtEl>
                                          <p:spTgt spid="33"/>
                                        </p:tgtEl>
                                        <p:attrNameLst>
                                          <p:attrName>ppt_h</p:attrName>
                                        </p:attrNameLst>
                                      </p:cBhvr>
                                      <p:tavLst>
                                        <p:tav tm="0">
                                          <p:val>
                                            <p:strVal val="#ppt_h"/>
                                          </p:val>
                                        </p:tav>
                                        <p:tav tm="100000">
                                          <p:val>
                                            <p:strVal val="#ppt_h"/>
                                          </p:val>
                                        </p:tav>
                                      </p:tavLst>
                                    </p:anim>
                                  </p:childTnLst>
                                </p:cTn>
                              </p:par>
                              <p:par>
                                <p:cTn id="437" presetID="8" presetClass="emph" presetSubtype="0" fill="hold" grpId="3" nodeType="withEffect">
                                  <p:stCondLst>
                                    <p:cond delay="0"/>
                                  </p:stCondLst>
                                  <p:childTnLst>
                                    <p:animRot by="21600000">
                                      <p:cBhvr>
                                        <p:cTn id="438" dur="4000" fill="hold"/>
                                        <p:tgtEl>
                                          <p:spTgt spid="33"/>
                                        </p:tgtEl>
                                        <p:attrNameLst>
                                          <p:attrName>r</p:attrName>
                                        </p:attrNameLst>
                                      </p:cBhvr>
                                    </p:animRot>
                                  </p:childTnLst>
                                </p:cTn>
                              </p:par>
                              <p:par>
                                <p:cTn id="439" presetID="2" presetClass="entr" presetSubtype="9" fill="hold" grpId="0" nodeType="withEffect">
                                  <p:stCondLst>
                                    <p:cond delay="0"/>
                                  </p:stCondLst>
                                  <p:childTnLst>
                                    <p:set>
                                      <p:cBhvr>
                                        <p:cTn id="440" dur="1" fill="hold">
                                          <p:stCondLst>
                                            <p:cond delay="0"/>
                                          </p:stCondLst>
                                        </p:cTn>
                                        <p:tgtEl>
                                          <p:spTgt spid="31"/>
                                        </p:tgtEl>
                                        <p:attrNameLst>
                                          <p:attrName>style.visibility</p:attrName>
                                        </p:attrNameLst>
                                      </p:cBhvr>
                                      <p:to>
                                        <p:strVal val="visible"/>
                                      </p:to>
                                    </p:set>
                                    <p:anim calcmode="lin" valueType="num">
                                      <p:cBhvr additive="base">
                                        <p:cTn id="441" dur="2250" fill="hold"/>
                                        <p:tgtEl>
                                          <p:spTgt spid="31"/>
                                        </p:tgtEl>
                                        <p:attrNameLst>
                                          <p:attrName>ppt_x</p:attrName>
                                        </p:attrNameLst>
                                      </p:cBhvr>
                                      <p:tavLst>
                                        <p:tav tm="0">
                                          <p:val>
                                            <p:strVal val="0-#ppt_w/2"/>
                                          </p:val>
                                        </p:tav>
                                        <p:tav tm="100000">
                                          <p:val>
                                            <p:strVal val="#ppt_x"/>
                                          </p:val>
                                        </p:tav>
                                      </p:tavLst>
                                    </p:anim>
                                    <p:anim calcmode="lin" valueType="num">
                                      <p:cBhvr additive="base">
                                        <p:cTn id="442" dur="2250" fill="hold"/>
                                        <p:tgtEl>
                                          <p:spTgt spid="31"/>
                                        </p:tgtEl>
                                        <p:attrNameLst>
                                          <p:attrName>ppt_y</p:attrName>
                                        </p:attrNameLst>
                                      </p:cBhvr>
                                      <p:tavLst>
                                        <p:tav tm="0">
                                          <p:val>
                                            <p:strVal val="0-#ppt_h/2"/>
                                          </p:val>
                                        </p:tav>
                                        <p:tav tm="100000">
                                          <p:val>
                                            <p:strVal val="#ppt_y"/>
                                          </p:val>
                                        </p:tav>
                                      </p:tavLst>
                                    </p:anim>
                                  </p:childTnLst>
                                </p:cTn>
                              </p:par>
                              <p:par>
                                <p:cTn id="443" presetID="2" presetClass="exit" presetSubtype="9" fill="hold" grpId="1" nodeType="withEffect">
                                  <p:stCondLst>
                                    <p:cond delay="0"/>
                                  </p:stCondLst>
                                  <p:childTnLst>
                                    <p:anim calcmode="lin" valueType="num">
                                      <p:cBhvr additive="base">
                                        <p:cTn id="444" dur="4000"/>
                                        <p:tgtEl>
                                          <p:spTgt spid="31"/>
                                        </p:tgtEl>
                                        <p:attrNameLst>
                                          <p:attrName>ppt_x</p:attrName>
                                        </p:attrNameLst>
                                      </p:cBhvr>
                                      <p:tavLst>
                                        <p:tav tm="0">
                                          <p:val>
                                            <p:strVal val="ppt_x"/>
                                          </p:val>
                                        </p:tav>
                                        <p:tav tm="100000">
                                          <p:val>
                                            <p:strVal val="0-ppt_w/2"/>
                                          </p:val>
                                        </p:tav>
                                      </p:tavLst>
                                    </p:anim>
                                    <p:anim calcmode="lin" valueType="num">
                                      <p:cBhvr additive="base">
                                        <p:cTn id="445" dur="4000"/>
                                        <p:tgtEl>
                                          <p:spTgt spid="31"/>
                                        </p:tgtEl>
                                        <p:attrNameLst>
                                          <p:attrName>ppt_y</p:attrName>
                                        </p:attrNameLst>
                                      </p:cBhvr>
                                      <p:tavLst>
                                        <p:tav tm="0">
                                          <p:val>
                                            <p:strVal val="ppt_y"/>
                                          </p:val>
                                        </p:tav>
                                        <p:tav tm="100000">
                                          <p:val>
                                            <p:strVal val="0-ppt_h/2"/>
                                          </p:val>
                                        </p:tav>
                                      </p:tavLst>
                                    </p:anim>
                                    <p:set>
                                      <p:cBhvr>
                                        <p:cTn id="446" dur="1" fill="hold">
                                          <p:stCondLst>
                                            <p:cond delay="3999"/>
                                          </p:stCondLst>
                                        </p:cTn>
                                        <p:tgtEl>
                                          <p:spTgt spid="31"/>
                                        </p:tgtEl>
                                        <p:attrNameLst>
                                          <p:attrName>style.visibility</p:attrName>
                                        </p:attrNameLst>
                                      </p:cBhvr>
                                      <p:to>
                                        <p:strVal val="hidden"/>
                                      </p:to>
                                    </p:set>
                                  </p:childTnLst>
                                </p:cTn>
                              </p:par>
                              <p:par>
                                <p:cTn id="447" presetID="19" presetClass="entr" presetSubtype="10" fill="hold" grpId="2" nodeType="withEffect">
                                  <p:stCondLst>
                                    <p:cond delay="0"/>
                                  </p:stCondLst>
                                  <p:childTnLst>
                                    <p:set>
                                      <p:cBhvr>
                                        <p:cTn id="448" dur="1" fill="hold">
                                          <p:stCondLst>
                                            <p:cond delay="0"/>
                                          </p:stCondLst>
                                        </p:cTn>
                                        <p:tgtEl>
                                          <p:spTgt spid="31"/>
                                        </p:tgtEl>
                                        <p:attrNameLst>
                                          <p:attrName>style.visibility</p:attrName>
                                        </p:attrNameLst>
                                      </p:cBhvr>
                                      <p:to>
                                        <p:strVal val="visible"/>
                                      </p:to>
                                    </p:set>
                                    <p:anim calcmode="lin" valueType="num">
                                      <p:cBhvr>
                                        <p:cTn id="449" dur="4000" fill="hold"/>
                                        <p:tgtEl>
                                          <p:spTgt spid="31"/>
                                        </p:tgtEl>
                                        <p:attrNameLst>
                                          <p:attrName>ppt_w</p:attrName>
                                        </p:attrNameLst>
                                      </p:cBhvr>
                                      <p:tavLst>
                                        <p:tav tm="0" fmla="#ppt_w*sin(2.5*pi*$)">
                                          <p:val>
                                            <p:fltVal val="0"/>
                                          </p:val>
                                        </p:tav>
                                        <p:tav tm="100000">
                                          <p:val>
                                            <p:fltVal val="1"/>
                                          </p:val>
                                        </p:tav>
                                      </p:tavLst>
                                    </p:anim>
                                    <p:anim calcmode="lin" valueType="num">
                                      <p:cBhvr>
                                        <p:cTn id="450" dur="4000" fill="hold"/>
                                        <p:tgtEl>
                                          <p:spTgt spid="31"/>
                                        </p:tgtEl>
                                        <p:attrNameLst>
                                          <p:attrName>ppt_h</p:attrName>
                                        </p:attrNameLst>
                                      </p:cBhvr>
                                      <p:tavLst>
                                        <p:tav tm="0">
                                          <p:val>
                                            <p:strVal val="#ppt_h"/>
                                          </p:val>
                                        </p:tav>
                                        <p:tav tm="100000">
                                          <p:val>
                                            <p:strVal val="#ppt_h"/>
                                          </p:val>
                                        </p:tav>
                                      </p:tavLst>
                                    </p:anim>
                                  </p:childTnLst>
                                </p:cTn>
                              </p:par>
                              <p:par>
                                <p:cTn id="451" presetID="8" presetClass="emph" presetSubtype="0" fill="hold" grpId="3" nodeType="withEffect">
                                  <p:stCondLst>
                                    <p:cond delay="0"/>
                                  </p:stCondLst>
                                  <p:childTnLst>
                                    <p:animRot by="21600000">
                                      <p:cBhvr>
                                        <p:cTn id="452" dur="4000" fill="hold"/>
                                        <p:tgtEl>
                                          <p:spTgt spid="31"/>
                                        </p:tgtEl>
                                        <p:attrNameLst>
                                          <p:attrName>r</p:attrName>
                                        </p:attrNameLst>
                                      </p:cBhvr>
                                    </p:animRot>
                                  </p:childTnLst>
                                </p:cTn>
                              </p:par>
                              <p:par>
                                <p:cTn id="453" presetID="23" presetClass="entr" presetSubtype="528" fill="hold" nodeType="withEffect">
                                  <p:stCondLst>
                                    <p:cond delay="750"/>
                                  </p:stCondLst>
                                  <p:childTnLst>
                                    <p:set>
                                      <p:cBhvr>
                                        <p:cTn id="454" dur="1" fill="hold">
                                          <p:stCondLst>
                                            <p:cond delay="0"/>
                                          </p:stCondLst>
                                        </p:cTn>
                                        <p:tgtEl>
                                          <p:spTgt spid="42"/>
                                        </p:tgtEl>
                                        <p:attrNameLst>
                                          <p:attrName>style.visibility</p:attrName>
                                        </p:attrNameLst>
                                      </p:cBhvr>
                                      <p:to>
                                        <p:strVal val="visible"/>
                                      </p:to>
                                    </p:set>
                                    <p:anim calcmode="lin" valueType="num">
                                      <p:cBhvr>
                                        <p:cTn id="455" dur="2500" fill="hold"/>
                                        <p:tgtEl>
                                          <p:spTgt spid="42"/>
                                        </p:tgtEl>
                                        <p:attrNameLst>
                                          <p:attrName>ppt_w</p:attrName>
                                        </p:attrNameLst>
                                      </p:cBhvr>
                                      <p:tavLst>
                                        <p:tav tm="0">
                                          <p:val>
                                            <p:fltVal val="0"/>
                                          </p:val>
                                        </p:tav>
                                        <p:tav tm="100000">
                                          <p:val>
                                            <p:strVal val="#ppt_w"/>
                                          </p:val>
                                        </p:tav>
                                      </p:tavLst>
                                    </p:anim>
                                    <p:anim calcmode="lin" valueType="num">
                                      <p:cBhvr>
                                        <p:cTn id="456" dur="2500" fill="hold"/>
                                        <p:tgtEl>
                                          <p:spTgt spid="42"/>
                                        </p:tgtEl>
                                        <p:attrNameLst>
                                          <p:attrName>ppt_h</p:attrName>
                                        </p:attrNameLst>
                                      </p:cBhvr>
                                      <p:tavLst>
                                        <p:tav tm="0">
                                          <p:val>
                                            <p:fltVal val="0"/>
                                          </p:val>
                                        </p:tav>
                                        <p:tav tm="100000">
                                          <p:val>
                                            <p:strVal val="#ppt_h"/>
                                          </p:val>
                                        </p:tav>
                                      </p:tavLst>
                                    </p:anim>
                                    <p:anim calcmode="lin" valueType="num">
                                      <p:cBhvr>
                                        <p:cTn id="457" dur="2500" fill="hold"/>
                                        <p:tgtEl>
                                          <p:spTgt spid="42"/>
                                        </p:tgtEl>
                                        <p:attrNameLst>
                                          <p:attrName>ppt_x</p:attrName>
                                        </p:attrNameLst>
                                      </p:cBhvr>
                                      <p:tavLst>
                                        <p:tav tm="0">
                                          <p:val>
                                            <p:fltVal val="0.5"/>
                                          </p:val>
                                        </p:tav>
                                        <p:tav tm="100000">
                                          <p:val>
                                            <p:strVal val="#ppt_x"/>
                                          </p:val>
                                        </p:tav>
                                      </p:tavLst>
                                    </p:anim>
                                    <p:anim calcmode="lin" valueType="num">
                                      <p:cBhvr>
                                        <p:cTn id="458" dur="2500" fill="hold"/>
                                        <p:tgtEl>
                                          <p:spTgt spid="42"/>
                                        </p:tgtEl>
                                        <p:attrNameLst>
                                          <p:attrName>ppt_y</p:attrName>
                                        </p:attrNameLst>
                                      </p:cBhvr>
                                      <p:tavLst>
                                        <p:tav tm="0">
                                          <p:val>
                                            <p:fltVal val="0.5"/>
                                          </p:val>
                                        </p:tav>
                                        <p:tav tm="100000">
                                          <p:val>
                                            <p:strVal val="#ppt_y"/>
                                          </p:val>
                                        </p:tav>
                                      </p:tavLst>
                                    </p:anim>
                                  </p:childTnLst>
                                </p:cTn>
                              </p:par>
                              <p:par>
                                <p:cTn id="459" presetID="16" presetClass="entr" presetSubtype="42" fill="hold" nodeType="withEffect">
                                  <p:stCondLst>
                                    <p:cond delay="750"/>
                                  </p:stCondLst>
                                  <p:childTnLst>
                                    <p:set>
                                      <p:cBhvr>
                                        <p:cTn id="460" dur="1" fill="hold">
                                          <p:stCondLst>
                                            <p:cond delay="0"/>
                                          </p:stCondLst>
                                        </p:cTn>
                                        <p:tgtEl>
                                          <p:spTgt spid="42"/>
                                        </p:tgtEl>
                                        <p:attrNameLst>
                                          <p:attrName>style.visibility</p:attrName>
                                        </p:attrNameLst>
                                      </p:cBhvr>
                                      <p:to>
                                        <p:strVal val="visible"/>
                                      </p:to>
                                    </p:set>
                                    <p:animEffect transition="in" filter="barn(outHorizontal)">
                                      <p:cBhvr>
                                        <p:cTn id="461" dur="2500"/>
                                        <p:tgtEl>
                                          <p:spTgt spid="42"/>
                                        </p:tgtEl>
                                      </p:cBhvr>
                                    </p:animEffect>
                                  </p:childTnLst>
                                </p:cTn>
                              </p:par>
                              <p:par>
                                <p:cTn id="462" presetID="9" presetClass="emph" presetSubtype="0" grpId="0" nodeType="withEffect">
                                  <p:stCondLst>
                                    <p:cond delay="0"/>
                                  </p:stCondLst>
                                  <p:childTnLst>
                                    <p:set>
                                      <p:cBhvr rctx="PPT">
                                        <p:cTn id="463" dur="indefinite"/>
                                        <p:tgtEl>
                                          <p:spTgt spid="46"/>
                                        </p:tgtEl>
                                        <p:attrNameLst>
                                          <p:attrName>style.opacity</p:attrName>
                                        </p:attrNameLst>
                                      </p:cBhvr>
                                      <p:to>
                                        <p:strVal val="0"/>
                                      </p:to>
                                    </p:set>
                                    <p:animEffect filter="image" prLst="opacity: 0">
                                      <p:cBhvr rctx="IE">
                                        <p:cTn id="464" dur="indefinite"/>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22" grpId="0" animBg="1"/>
      <p:bldP spid="22" grpId="1" animBg="1"/>
      <p:bldP spid="22" grpId="2" animBg="1"/>
      <p:bldP spid="22" grpId="3" animBg="1"/>
      <p:bldP spid="46"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9" name="138 Grupo"/>
          <p:cNvGrpSpPr/>
          <p:nvPr/>
        </p:nvGrpSpPr>
        <p:grpSpPr>
          <a:xfrm>
            <a:off x="0" y="-10169"/>
            <a:ext cx="9144000" cy="5143500"/>
            <a:chOff x="0" y="0"/>
            <a:chExt cx="9144000" cy="5143500"/>
          </a:xfrm>
        </p:grpSpPr>
        <p:sp>
          <p:nvSpPr>
            <p:cNvPr id="140" name="139 Rectángulo"/>
            <p:cNvSpPr/>
            <p:nvPr/>
          </p:nvSpPr>
          <p:spPr>
            <a:xfrm rot="10800000">
              <a:off x="0" y="0"/>
              <a:ext cx="4572000" cy="2571750"/>
            </a:xfrm>
            <a:prstGeom prst="rect">
              <a:avLst/>
            </a:prstGeom>
            <a:gradFill>
              <a:gsLst>
                <a:gs pos="0">
                  <a:srgbClr val="00B0F0"/>
                </a:gs>
                <a:gs pos="24000">
                  <a:srgbClr val="1A1245">
                    <a:lumMod val="24000"/>
                  </a:srgbClr>
                </a:gs>
                <a:gs pos="100000">
                  <a:srgbClr val="C00000">
                    <a:lumMod val="4000"/>
                  </a:srgbClr>
                </a:gs>
                <a:gs pos="60000">
                  <a:srgbClr val="5454D4">
                    <a:alpha val="97000"/>
                    <a:lumMod val="7000"/>
                  </a:srgbClr>
                </a:gs>
                <a:gs pos="79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a:off x="4572000" y="2571750"/>
              <a:ext cx="4572000" cy="2571750"/>
            </a:xfrm>
            <a:prstGeom prst="rect">
              <a:avLst/>
            </a:prstGeom>
            <a:gradFill>
              <a:gsLst>
                <a:gs pos="0">
                  <a:srgbClr val="00B0F0"/>
                </a:gs>
                <a:gs pos="24000">
                  <a:srgbClr val="1A1245">
                    <a:lumMod val="24000"/>
                  </a:srgbClr>
                </a:gs>
                <a:gs pos="100000">
                  <a:srgbClr val="C00000">
                    <a:lumMod val="4000"/>
                  </a:srgbClr>
                </a:gs>
                <a:gs pos="60000">
                  <a:srgbClr val="5454D4">
                    <a:alpha val="97000"/>
                    <a:lumMod val="7000"/>
                  </a:srgbClr>
                </a:gs>
                <a:gs pos="79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10800000" flipH="1">
              <a:off x="4572000" y="0"/>
              <a:ext cx="4572000" cy="2571750"/>
            </a:xfrm>
            <a:prstGeom prst="rect">
              <a:avLst/>
            </a:prstGeom>
            <a:gradFill>
              <a:gsLst>
                <a:gs pos="0">
                  <a:srgbClr val="00B0F0"/>
                </a:gs>
                <a:gs pos="24000">
                  <a:srgbClr val="1A1245">
                    <a:lumMod val="24000"/>
                  </a:srgbClr>
                </a:gs>
                <a:gs pos="100000">
                  <a:srgbClr val="C00000">
                    <a:lumMod val="4000"/>
                  </a:srgbClr>
                </a:gs>
                <a:gs pos="60000">
                  <a:srgbClr val="5454D4">
                    <a:alpha val="97000"/>
                    <a:lumMod val="7000"/>
                  </a:srgbClr>
                </a:gs>
                <a:gs pos="79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flipH="1">
              <a:off x="0" y="2571750"/>
              <a:ext cx="4572000" cy="2571750"/>
            </a:xfrm>
            <a:prstGeom prst="rect">
              <a:avLst/>
            </a:prstGeom>
            <a:gradFill>
              <a:gsLst>
                <a:gs pos="0">
                  <a:srgbClr val="00B0F0"/>
                </a:gs>
                <a:gs pos="24000">
                  <a:srgbClr val="1A1245">
                    <a:lumMod val="24000"/>
                  </a:srgbClr>
                </a:gs>
                <a:gs pos="100000">
                  <a:srgbClr val="C00000">
                    <a:lumMod val="4000"/>
                  </a:srgbClr>
                </a:gs>
                <a:gs pos="60000">
                  <a:srgbClr val="5454D4">
                    <a:alpha val="97000"/>
                    <a:lumMod val="7000"/>
                  </a:srgbClr>
                </a:gs>
                <a:gs pos="79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38" name="137 Imagen" descr="Diapositiva15"/>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63047"/>
          </a:xfrm>
          <a:prstGeom prst="rect">
            <a:avLst/>
          </a:prstGeom>
          <a:noFill/>
          <a:ln>
            <a:noFill/>
          </a:ln>
        </p:spPr>
      </p:pic>
      <p:grpSp>
        <p:nvGrpSpPr>
          <p:cNvPr id="131" name="130 Grupo"/>
          <p:cNvGrpSpPr/>
          <p:nvPr/>
        </p:nvGrpSpPr>
        <p:grpSpPr>
          <a:xfrm>
            <a:off x="-2484784" y="-1584176"/>
            <a:ext cx="6829400" cy="4011910"/>
            <a:chOff x="179512" y="-812626"/>
            <a:chExt cx="3373016" cy="2592288"/>
          </a:xfrm>
          <a:effectLst/>
          <a:scene3d>
            <a:camera prst="orthographicFront"/>
            <a:lightRig rig="flat" dir="t"/>
          </a:scene3d>
        </p:grpSpPr>
        <p:cxnSp>
          <p:nvCxnSpPr>
            <p:cNvPr id="2" name="1 Conector recto"/>
            <p:cNvCxnSpPr/>
            <p:nvPr/>
          </p:nvCxnSpPr>
          <p:spPr>
            <a:xfrm>
              <a:off x="762290" y="-624549"/>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 name="2 Conector recto"/>
            <p:cNvCxnSpPr/>
            <p:nvPr/>
          </p:nvCxnSpPr>
          <p:spPr>
            <a:xfrm>
              <a:off x="713078" y="-373779"/>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 name="3 Conector recto"/>
            <p:cNvCxnSpPr/>
            <p:nvPr/>
          </p:nvCxnSpPr>
          <p:spPr>
            <a:xfrm>
              <a:off x="1352831" y="-56185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 name="4 Conector recto"/>
            <p:cNvCxnSpPr/>
            <p:nvPr/>
          </p:nvCxnSpPr>
          <p:spPr>
            <a:xfrm>
              <a:off x="1451255" y="-81262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319384" y="-311087"/>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496928" y="6506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1254407" y="159107"/>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041796" y="-27974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140219" y="-655895"/>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1894161" y="33722"/>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1451255" y="-28971"/>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1352831" y="503915"/>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681549" y="-56185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878396" y="-81262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927608" y="-123009"/>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681549" y="-60317"/>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583125" y="253145"/>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762290" y="441223"/>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2337067" y="503915"/>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2927608" y="66064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a:off x="2927608" y="284492"/>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3" name="22 Conector recto"/>
            <p:cNvCxnSpPr/>
            <p:nvPr/>
          </p:nvCxnSpPr>
          <p:spPr>
            <a:xfrm>
              <a:off x="2238643" y="754685"/>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927608" y="1005455"/>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386278" y="110050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319384" y="472569"/>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1648102" y="91141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1205196" y="88007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1057560" y="1100001"/>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179512" y="754685"/>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663866" y="1193532"/>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2041796" y="1381609"/>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2" name="131 Grupo"/>
          <p:cNvGrpSpPr/>
          <p:nvPr/>
        </p:nvGrpSpPr>
        <p:grpSpPr>
          <a:xfrm>
            <a:off x="4644008" y="-1584176"/>
            <a:ext cx="6984776" cy="4011910"/>
            <a:chOff x="5508104" y="-740618"/>
            <a:chExt cx="3373016" cy="2592288"/>
          </a:xfrm>
          <a:effectLst/>
          <a:scene3d>
            <a:camera prst="orthographicFront"/>
            <a:lightRig rig="flat" dir="t"/>
          </a:scene3d>
        </p:grpSpPr>
        <p:cxnSp>
          <p:nvCxnSpPr>
            <p:cNvPr id="35" name="34 Conector recto"/>
            <p:cNvCxnSpPr/>
            <p:nvPr/>
          </p:nvCxnSpPr>
          <p:spPr>
            <a:xfrm flipH="1">
              <a:off x="7673422" y="-552541"/>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flipH="1">
              <a:off x="7722634" y="-301771"/>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flipH="1">
              <a:off x="7082881" y="-48984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flipH="1">
              <a:off x="6984457" y="-74061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flipH="1">
              <a:off x="8116328" y="-239079"/>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flipH="1">
              <a:off x="7938784" y="13707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flipH="1">
              <a:off x="7181304" y="231115"/>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flipH="1">
              <a:off x="6393916" y="-207732"/>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flipH="1">
              <a:off x="6295492" y="-583887"/>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flipH="1">
              <a:off x="6541551" y="10573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flipH="1">
              <a:off x="6984457" y="43037"/>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flipH="1">
              <a:off x="7082881" y="575923"/>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flipH="1">
              <a:off x="5754163" y="-48984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flipH="1">
              <a:off x="5557316" y="-74061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flipH="1">
              <a:off x="5508104" y="-51001"/>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flipH="1">
              <a:off x="5754163" y="11691"/>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flipH="1">
              <a:off x="5852586" y="325153"/>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flipH="1">
              <a:off x="7673422" y="513231"/>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flipH="1">
              <a:off x="6098645" y="575923"/>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flipH="1">
              <a:off x="5508104" y="732654"/>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flipH="1">
              <a:off x="5508104" y="35650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flipH="1">
              <a:off x="6197069" y="826693"/>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flipH="1">
              <a:off x="5508104" y="1077463"/>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flipH="1">
              <a:off x="6049434" y="117251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flipH="1">
              <a:off x="8116328" y="544577"/>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flipH="1">
              <a:off x="6787610" y="983424"/>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flipH="1">
              <a:off x="7230516" y="95207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flipH="1">
              <a:off x="7378152" y="1172009"/>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flipH="1">
              <a:off x="8256200" y="826693"/>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flipH="1">
              <a:off x="7771846" y="126554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flipH="1">
              <a:off x="6393916" y="1453617"/>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3" name="132 Grupo"/>
          <p:cNvGrpSpPr/>
          <p:nvPr/>
        </p:nvGrpSpPr>
        <p:grpSpPr>
          <a:xfrm>
            <a:off x="-2628800" y="2643758"/>
            <a:ext cx="7117432" cy="4320480"/>
            <a:chOff x="179512" y="2551212"/>
            <a:chExt cx="3373016" cy="2592288"/>
          </a:xfrm>
          <a:effectLst/>
          <a:scene3d>
            <a:camera prst="orthographicFront"/>
            <a:lightRig rig="flat" dir="t"/>
          </a:scene3d>
        </p:grpSpPr>
        <p:cxnSp>
          <p:nvCxnSpPr>
            <p:cNvPr id="67" name="66 Conector recto"/>
            <p:cNvCxnSpPr/>
            <p:nvPr/>
          </p:nvCxnSpPr>
          <p:spPr>
            <a:xfrm flipV="1">
              <a:off x="762290" y="455737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flipV="1">
              <a:off x="713078" y="430660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flipV="1">
              <a:off x="1352831" y="449467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flipV="1">
              <a:off x="1451255" y="4745447"/>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flipV="1">
              <a:off x="319384" y="424390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flipV="1">
              <a:off x="496928" y="3867753"/>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flipV="1">
              <a:off x="1254407" y="3773715"/>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flipV="1">
              <a:off x="2041796" y="4212562"/>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flipV="1">
              <a:off x="2140219" y="458871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flipV="1">
              <a:off x="1894161" y="3899099"/>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flipV="1">
              <a:off x="1451255" y="3961792"/>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flipV="1">
              <a:off x="1352831" y="342890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flipV="1">
              <a:off x="2681549" y="449467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flipV="1">
              <a:off x="2878396" y="4745447"/>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flipV="1">
              <a:off x="2927608" y="405583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flipV="1">
              <a:off x="2681549" y="399313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flipV="1">
              <a:off x="2583125" y="367967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flipV="1">
              <a:off x="762290" y="3491599"/>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flipV="1">
              <a:off x="2337067" y="342890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flipV="1">
              <a:off x="2927608" y="3272175"/>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flipV="1">
              <a:off x="2927608" y="364833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flipV="1">
              <a:off x="2238643" y="317813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flipV="1">
              <a:off x="2927608" y="2927367"/>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flipV="1">
              <a:off x="2386278" y="2832313"/>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flipV="1">
              <a:off x="319384" y="3460252"/>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flipV="1">
              <a:off x="1648102" y="3021405"/>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flipV="1">
              <a:off x="1205196" y="3052751"/>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flipV="1">
              <a:off x="1057560" y="283282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flipV="1">
              <a:off x="179512" y="317813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flipV="1">
              <a:off x="663866" y="2739289"/>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flipV="1">
              <a:off x="2041796" y="2551212"/>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4" name="133 Grupo"/>
          <p:cNvGrpSpPr/>
          <p:nvPr/>
        </p:nvGrpSpPr>
        <p:grpSpPr>
          <a:xfrm>
            <a:off x="4716016" y="2643758"/>
            <a:ext cx="6840760" cy="4320480"/>
            <a:chOff x="5580112" y="2551212"/>
            <a:chExt cx="3373016" cy="2592288"/>
          </a:xfrm>
          <a:effectLst/>
          <a:scene3d>
            <a:camera prst="orthographicFront"/>
            <a:lightRig rig="flat" dir="t"/>
          </a:scene3d>
        </p:grpSpPr>
        <p:cxnSp>
          <p:nvCxnSpPr>
            <p:cNvPr id="99" name="98 Conector recto"/>
            <p:cNvCxnSpPr/>
            <p:nvPr/>
          </p:nvCxnSpPr>
          <p:spPr>
            <a:xfrm flipH="1" flipV="1">
              <a:off x="7745430" y="455737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0" name="99 Conector recto"/>
            <p:cNvCxnSpPr/>
            <p:nvPr/>
          </p:nvCxnSpPr>
          <p:spPr>
            <a:xfrm flipH="1" flipV="1">
              <a:off x="7794642" y="430660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flipH="1" flipV="1">
              <a:off x="7154889" y="449467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flipH="1" flipV="1">
              <a:off x="7056465" y="4745447"/>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flipH="1" flipV="1">
              <a:off x="8188336" y="424390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flipH="1" flipV="1">
              <a:off x="8010792" y="3867753"/>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flipH="1" flipV="1">
              <a:off x="7253312" y="3773715"/>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flipH="1" flipV="1">
              <a:off x="6465924" y="4212562"/>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flipH="1" flipV="1">
              <a:off x="6367500" y="458871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flipH="1" flipV="1">
              <a:off x="6613559" y="3899099"/>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flipH="1" flipV="1">
              <a:off x="7056465" y="3961792"/>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flipH="1" flipV="1">
              <a:off x="7154889" y="342890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flipH="1" flipV="1">
              <a:off x="5826171" y="449467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flipH="1" flipV="1">
              <a:off x="5629324" y="4745447"/>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flipH="1" flipV="1">
              <a:off x="5580112" y="405583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flipH="1" flipV="1">
              <a:off x="5826171" y="3993138"/>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flipH="1" flipV="1">
              <a:off x="5924594" y="367967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flipH="1" flipV="1">
              <a:off x="7745430" y="3491599"/>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7" name="116 Conector recto"/>
            <p:cNvCxnSpPr/>
            <p:nvPr/>
          </p:nvCxnSpPr>
          <p:spPr>
            <a:xfrm flipH="1" flipV="1">
              <a:off x="6170653" y="342890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flipH="1" flipV="1">
              <a:off x="5580112" y="3272175"/>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flipH="1" flipV="1">
              <a:off x="5580112" y="364833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flipH="1" flipV="1">
              <a:off x="6269077" y="317813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flipH="1" flipV="1">
              <a:off x="5580112" y="2927367"/>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flipH="1" flipV="1">
              <a:off x="6121442" y="2832313"/>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flipH="1" flipV="1">
              <a:off x="8188336" y="3460252"/>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flipH="1" flipV="1">
              <a:off x="6859618" y="3021405"/>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flipH="1" flipV="1">
              <a:off x="7302524" y="3052751"/>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flipH="1" flipV="1">
              <a:off x="7450160" y="2832820"/>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flipH="1" flipV="1">
              <a:off x="8328208" y="3178136"/>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flipH="1" flipV="1">
              <a:off x="7843854" y="2739289"/>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flipH="1" flipV="1">
              <a:off x="6465924" y="2551212"/>
              <a:ext cx="624920" cy="398053"/>
            </a:xfrm>
            <a:prstGeom prst="line">
              <a:avLst/>
            </a:prstGeom>
            <a:ln w="76200" cap="rnd" cmpd="dbl">
              <a:gradFill flip="none" rotWithShape="1">
                <a:gsLst>
                  <a:gs pos="22000">
                    <a:schemeClr val="tx1"/>
                  </a:gs>
                  <a:gs pos="31000">
                    <a:srgbClr val="00B050"/>
                  </a:gs>
                  <a:gs pos="12000">
                    <a:srgbClr val="00B0F0"/>
                  </a:gs>
                  <a:gs pos="67000">
                    <a:srgbClr val="FFC000"/>
                  </a:gs>
                  <a:gs pos="49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sp>
        <p:nvSpPr>
          <p:cNvPr id="136" name="135 Rectángulo"/>
          <p:cNvSpPr/>
          <p:nvPr/>
        </p:nvSpPr>
        <p:spPr>
          <a:xfrm flipH="1">
            <a:off x="-2700810" y="-1604714"/>
            <a:ext cx="14689633" cy="871296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215870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131"/>
                                        </p:tgtEl>
                                        <p:attrNameLst>
                                          <p:attrName>style.visibility</p:attrName>
                                        </p:attrNameLst>
                                      </p:cBhvr>
                                      <p:to>
                                        <p:strVal val="visible"/>
                                      </p:to>
                                    </p:set>
                                    <p:anim calcmode="lin" valueType="num">
                                      <p:cBhvr additive="base">
                                        <p:cTn id="7" dur="3000" fill="hold"/>
                                        <p:tgtEl>
                                          <p:spTgt spid="131"/>
                                        </p:tgtEl>
                                        <p:attrNameLst>
                                          <p:attrName>ppt_x</p:attrName>
                                        </p:attrNameLst>
                                      </p:cBhvr>
                                      <p:tavLst>
                                        <p:tav tm="0">
                                          <p:val>
                                            <p:strVal val="1+#ppt_w/2"/>
                                          </p:val>
                                        </p:tav>
                                        <p:tav tm="100000">
                                          <p:val>
                                            <p:strVal val="#ppt_x"/>
                                          </p:val>
                                        </p:tav>
                                      </p:tavLst>
                                    </p:anim>
                                    <p:anim calcmode="lin" valueType="num">
                                      <p:cBhvr additive="base">
                                        <p:cTn id="8" dur="3000" fill="hold"/>
                                        <p:tgtEl>
                                          <p:spTgt spid="131"/>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500"/>
                                        <p:tgtEl>
                                          <p:spTgt spid="131"/>
                                        </p:tgtEl>
                                        <p:attrNameLst>
                                          <p:attrName>ppt_x</p:attrName>
                                        </p:attrNameLst>
                                      </p:cBhvr>
                                      <p:tavLst>
                                        <p:tav tm="0">
                                          <p:val>
                                            <p:strVal val="ppt_x"/>
                                          </p:val>
                                        </p:tav>
                                        <p:tav tm="100000">
                                          <p:val>
                                            <p:strVal val="1+ppt_w/2"/>
                                          </p:val>
                                        </p:tav>
                                      </p:tavLst>
                                    </p:anim>
                                    <p:anim calcmode="lin" valueType="num">
                                      <p:cBhvr additive="base">
                                        <p:cTn id="11" dur="3500"/>
                                        <p:tgtEl>
                                          <p:spTgt spid="131"/>
                                        </p:tgtEl>
                                        <p:attrNameLst>
                                          <p:attrName>ppt_y</p:attrName>
                                        </p:attrNameLst>
                                      </p:cBhvr>
                                      <p:tavLst>
                                        <p:tav tm="0">
                                          <p:val>
                                            <p:strVal val="ppt_y"/>
                                          </p:val>
                                        </p:tav>
                                        <p:tav tm="100000">
                                          <p:val>
                                            <p:strVal val="1+ppt_h/2"/>
                                          </p:val>
                                        </p:tav>
                                      </p:tavLst>
                                    </p:anim>
                                    <p:set>
                                      <p:cBhvr>
                                        <p:cTn id="12" dur="1" fill="hold">
                                          <p:stCondLst>
                                            <p:cond delay="3499"/>
                                          </p:stCondLst>
                                        </p:cTn>
                                        <p:tgtEl>
                                          <p:spTgt spid="131"/>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132"/>
                                        </p:tgtEl>
                                        <p:attrNameLst>
                                          <p:attrName>style.visibility</p:attrName>
                                        </p:attrNameLst>
                                      </p:cBhvr>
                                      <p:to>
                                        <p:strVal val="visible"/>
                                      </p:to>
                                    </p:set>
                                    <p:anim calcmode="lin" valueType="num">
                                      <p:cBhvr additive="base">
                                        <p:cTn id="15" dur="3000" fill="hold"/>
                                        <p:tgtEl>
                                          <p:spTgt spid="132"/>
                                        </p:tgtEl>
                                        <p:attrNameLst>
                                          <p:attrName>ppt_x</p:attrName>
                                        </p:attrNameLst>
                                      </p:cBhvr>
                                      <p:tavLst>
                                        <p:tav tm="0">
                                          <p:val>
                                            <p:strVal val="0-#ppt_w/2"/>
                                          </p:val>
                                        </p:tav>
                                        <p:tav tm="100000">
                                          <p:val>
                                            <p:strVal val="#ppt_x"/>
                                          </p:val>
                                        </p:tav>
                                      </p:tavLst>
                                    </p:anim>
                                    <p:anim calcmode="lin" valueType="num">
                                      <p:cBhvr additive="base">
                                        <p:cTn id="16" dur="3000" fill="hold"/>
                                        <p:tgtEl>
                                          <p:spTgt spid="132"/>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3500"/>
                                        <p:tgtEl>
                                          <p:spTgt spid="132"/>
                                        </p:tgtEl>
                                        <p:attrNameLst>
                                          <p:attrName>ppt_x</p:attrName>
                                        </p:attrNameLst>
                                      </p:cBhvr>
                                      <p:tavLst>
                                        <p:tav tm="0">
                                          <p:val>
                                            <p:strVal val="ppt_x"/>
                                          </p:val>
                                        </p:tav>
                                        <p:tav tm="100000">
                                          <p:val>
                                            <p:strVal val="0-ppt_w/2"/>
                                          </p:val>
                                        </p:tav>
                                      </p:tavLst>
                                    </p:anim>
                                    <p:anim calcmode="lin" valueType="num">
                                      <p:cBhvr additive="base">
                                        <p:cTn id="19" dur="3500"/>
                                        <p:tgtEl>
                                          <p:spTgt spid="132"/>
                                        </p:tgtEl>
                                        <p:attrNameLst>
                                          <p:attrName>ppt_y</p:attrName>
                                        </p:attrNameLst>
                                      </p:cBhvr>
                                      <p:tavLst>
                                        <p:tav tm="0">
                                          <p:val>
                                            <p:strVal val="ppt_y"/>
                                          </p:val>
                                        </p:tav>
                                        <p:tav tm="100000">
                                          <p:val>
                                            <p:strVal val="1+ppt_h/2"/>
                                          </p:val>
                                        </p:tav>
                                      </p:tavLst>
                                    </p:anim>
                                    <p:set>
                                      <p:cBhvr>
                                        <p:cTn id="20" dur="1" fill="hold">
                                          <p:stCondLst>
                                            <p:cond delay="3499"/>
                                          </p:stCondLst>
                                        </p:cTn>
                                        <p:tgtEl>
                                          <p:spTgt spid="132"/>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133"/>
                                        </p:tgtEl>
                                        <p:attrNameLst>
                                          <p:attrName>style.visibility</p:attrName>
                                        </p:attrNameLst>
                                      </p:cBhvr>
                                      <p:to>
                                        <p:strVal val="visible"/>
                                      </p:to>
                                    </p:set>
                                    <p:anim calcmode="lin" valueType="num">
                                      <p:cBhvr additive="base">
                                        <p:cTn id="23" dur="3000" fill="hold"/>
                                        <p:tgtEl>
                                          <p:spTgt spid="133"/>
                                        </p:tgtEl>
                                        <p:attrNameLst>
                                          <p:attrName>ppt_x</p:attrName>
                                        </p:attrNameLst>
                                      </p:cBhvr>
                                      <p:tavLst>
                                        <p:tav tm="0">
                                          <p:val>
                                            <p:strVal val="1+#ppt_w/2"/>
                                          </p:val>
                                        </p:tav>
                                        <p:tav tm="100000">
                                          <p:val>
                                            <p:strVal val="#ppt_x"/>
                                          </p:val>
                                        </p:tav>
                                      </p:tavLst>
                                    </p:anim>
                                    <p:anim calcmode="lin" valueType="num">
                                      <p:cBhvr additive="base">
                                        <p:cTn id="24" dur="3000" fill="hold"/>
                                        <p:tgtEl>
                                          <p:spTgt spid="133"/>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3500"/>
                                        <p:tgtEl>
                                          <p:spTgt spid="133"/>
                                        </p:tgtEl>
                                        <p:attrNameLst>
                                          <p:attrName>ppt_x</p:attrName>
                                        </p:attrNameLst>
                                      </p:cBhvr>
                                      <p:tavLst>
                                        <p:tav tm="0">
                                          <p:val>
                                            <p:strVal val="ppt_x"/>
                                          </p:val>
                                        </p:tav>
                                        <p:tav tm="100000">
                                          <p:val>
                                            <p:strVal val="1+ppt_w/2"/>
                                          </p:val>
                                        </p:tav>
                                      </p:tavLst>
                                    </p:anim>
                                    <p:anim calcmode="lin" valueType="num">
                                      <p:cBhvr additive="base">
                                        <p:cTn id="27" dur="3500"/>
                                        <p:tgtEl>
                                          <p:spTgt spid="133"/>
                                        </p:tgtEl>
                                        <p:attrNameLst>
                                          <p:attrName>ppt_y</p:attrName>
                                        </p:attrNameLst>
                                      </p:cBhvr>
                                      <p:tavLst>
                                        <p:tav tm="0">
                                          <p:val>
                                            <p:strVal val="ppt_y"/>
                                          </p:val>
                                        </p:tav>
                                        <p:tav tm="100000">
                                          <p:val>
                                            <p:strVal val="0-ppt_h/2"/>
                                          </p:val>
                                        </p:tav>
                                      </p:tavLst>
                                    </p:anim>
                                    <p:set>
                                      <p:cBhvr>
                                        <p:cTn id="28" dur="1" fill="hold">
                                          <p:stCondLst>
                                            <p:cond delay="3499"/>
                                          </p:stCondLst>
                                        </p:cTn>
                                        <p:tgtEl>
                                          <p:spTgt spid="133"/>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134"/>
                                        </p:tgtEl>
                                        <p:attrNameLst>
                                          <p:attrName>style.visibility</p:attrName>
                                        </p:attrNameLst>
                                      </p:cBhvr>
                                      <p:to>
                                        <p:strVal val="visible"/>
                                      </p:to>
                                    </p:set>
                                    <p:anim calcmode="lin" valueType="num">
                                      <p:cBhvr additive="base">
                                        <p:cTn id="31" dur="3000" fill="hold"/>
                                        <p:tgtEl>
                                          <p:spTgt spid="134"/>
                                        </p:tgtEl>
                                        <p:attrNameLst>
                                          <p:attrName>ppt_x</p:attrName>
                                        </p:attrNameLst>
                                      </p:cBhvr>
                                      <p:tavLst>
                                        <p:tav tm="0">
                                          <p:val>
                                            <p:strVal val="0-#ppt_w/2"/>
                                          </p:val>
                                        </p:tav>
                                        <p:tav tm="100000">
                                          <p:val>
                                            <p:strVal val="#ppt_x"/>
                                          </p:val>
                                        </p:tav>
                                      </p:tavLst>
                                    </p:anim>
                                    <p:anim calcmode="lin" valueType="num">
                                      <p:cBhvr additive="base">
                                        <p:cTn id="32" dur="3000" fill="hold"/>
                                        <p:tgtEl>
                                          <p:spTgt spid="134"/>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3500"/>
                                        <p:tgtEl>
                                          <p:spTgt spid="134"/>
                                        </p:tgtEl>
                                        <p:attrNameLst>
                                          <p:attrName>ppt_x</p:attrName>
                                        </p:attrNameLst>
                                      </p:cBhvr>
                                      <p:tavLst>
                                        <p:tav tm="0">
                                          <p:val>
                                            <p:strVal val="ppt_x"/>
                                          </p:val>
                                        </p:tav>
                                        <p:tav tm="100000">
                                          <p:val>
                                            <p:strVal val="0-ppt_w/2"/>
                                          </p:val>
                                        </p:tav>
                                      </p:tavLst>
                                    </p:anim>
                                    <p:anim calcmode="lin" valueType="num">
                                      <p:cBhvr additive="base">
                                        <p:cTn id="35" dur="3500"/>
                                        <p:tgtEl>
                                          <p:spTgt spid="134"/>
                                        </p:tgtEl>
                                        <p:attrNameLst>
                                          <p:attrName>ppt_y</p:attrName>
                                        </p:attrNameLst>
                                      </p:cBhvr>
                                      <p:tavLst>
                                        <p:tav tm="0">
                                          <p:val>
                                            <p:strVal val="ppt_y"/>
                                          </p:val>
                                        </p:tav>
                                        <p:tav tm="100000">
                                          <p:val>
                                            <p:strVal val="0-ppt_h/2"/>
                                          </p:val>
                                        </p:tav>
                                      </p:tavLst>
                                    </p:anim>
                                    <p:set>
                                      <p:cBhvr>
                                        <p:cTn id="36" dur="1" fill="hold">
                                          <p:stCondLst>
                                            <p:cond delay="3499"/>
                                          </p:stCondLst>
                                        </p:cTn>
                                        <p:tgtEl>
                                          <p:spTgt spid="134"/>
                                        </p:tgtEl>
                                        <p:attrNameLst>
                                          <p:attrName>style.visibility</p:attrName>
                                        </p:attrNameLst>
                                      </p:cBhvr>
                                      <p:to>
                                        <p:strVal val="hidden"/>
                                      </p:to>
                                    </p:set>
                                  </p:childTnLst>
                                </p:cTn>
                              </p:par>
                              <p:par>
                                <p:cTn id="37" presetID="23" presetClass="entr" presetSubtype="528" fill="hold" nodeType="withEffect">
                                  <p:stCondLst>
                                    <p:cond delay="500"/>
                                  </p:stCondLst>
                                  <p:childTnLst>
                                    <p:set>
                                      <p:cBhvr>
                                        <p:cTn id="38" dur="1" fill="hold">
                                          <p:stCondLst>
                                            <p:cond delay="0"/>
                                          </p:stCondLst>
                                        </p:cTn>
                                        <p:tgtEl>
                                          <p:spTgt spid="138"/>
                                        </p:tgtEl>
                                        <p:attrNameLst>
                                          <p:attrName>style.visibility</p:attrName>
                                        </p:attrNameLst>
                                      </p:cBhvr>
                                      <p:to>
                                        <p:strVal val="visible"/>
                                      </p:to>
                                    </p:set>
                                    <p:anim calcmode="lin" valueType="num">
                                      <p:cBhvr>
                                        <p:cTn id="39" dur="2500" fill="hold"/>
                                        <p:tgtEl>
                                          <p:spTgt spid="138"/>
                                        </p:tgtEl>
                                        <p:attrNameLst>
                                          <p:attrName>ppt_w</p:attrName>
                                        </p:attrNameLst>
                                      </p:cBhvr>
                                      <p:tavLst>
                                        <p:tav tm="0">
                                          <p:val>
                                            <p:fltVal val="0"/>
                                          </p:val>
                                        </p:tav>
                                        <p:tav tm="100000">
                                          <p:val>
                                            <p:strVal val="#ppt_w"/>
                                          </p:val>
                                        </p:tav>
                                      </p:tavLst>
                                    </p:anim>
                                    <p:anim calcmode="lin" valueType="num">
                                      <p:cBhvr>
                                        <p:cTn id="40" dur="2500" fill="hold"/>
                                        <p:tgtEl>
                                          <p:spTgt spid="138"/>
                                        </p:tgtEl>
                                        <p:attrNameLst>
                                          <p:attrName>ppt_h</p:attrName>
                                        </p:attrNameLst>
                                      </p:cBhvr>
                                      <p:tavLst>
                                        <p:tav tm="0">
                                          <p:val>
                                            <p:fltVal val="0"/>
                                          </p:val>
                                        </p:tav>
                                        <p:tav tm="100000">
                                          <p:val>
                                            <p:strVal val="#ppt_h"/>
                                          </p:val>
                                        </p:tav>
                                      </p:tavLst>
                                    </p:anim>
                                    <p:anim calcmode="lin" valueType="num">
                                      <p:cBhvr>
                                        <p:cTn id="41" dur="2500" fill="hold"/>
                                        <p:tgtEl>
                                          <p:spTgt spid="138"/>
                                        </p:tgtEl>
                                        <p:attrNameLst>
                                          <p:attrName>ppt_x</p:attrName>
                                        </p:attrNameLst>
                                      </p:cBhvr>
                                      <p:tavLst>
                                        <p:tav tm="0">
                                          <p:val>
                                            <p:fltVal val="0.5"/>
                                          </p:val>
                                        </p:tav>
                                        <p:tav tm="100000">
                                          <p:val>
                                            <p:strVal val="#ppt_x"/>
                                          </p:val>
                                        </p:tav>
                                      </p:tavLst>
                                    </p:anim>
                                    <p:anim calcmode="lin" valueType="num">
                                      <p:cBhvr>
                                        <p:cTn id="42" dur="2500" fill="hold"/>
                                        <p:tgtEl>
                                          <p:spTgt spid="138"/>
                                        </p:tgtEl>
                                        <p:attrNameLst>
                                          <p:attrName>ppt_y</p:attrName>
                                        </p:attrNameLst>
                                      </p:cBhvr>
                                      <p:tavLst>
                                        <p:tav tm="0">
                                          <p:val>
                                            <p:fltVal val="0.5"/>
                                          </p:val>
                                        </p:tav>
                                        <p:tav tm="100000">
                                          <p:val>
                                            <p:strVal val="#ppt_y"/>
                                          </p:val>
                                        </p:tav>
                                      </p:tavLst>
                                    </p:anim>
                                  </p:childTnLst>
                                </p:cTn>
                              </p:par>
                              <p:par>
                                <p:cTn id="43" presetID="8" presetClass="entr" presetSubtype="32" fill="hold" nodeType="withEffect">
                                  <p:stCondLst>
                                    <p:cond delay="500"/>
                                  </p:stCondLst>
                                  <p:childTnLst>
                                    <p:set>
                                      <p:cBhvr>
                                        <p:cTn id="44" dur="1" fill="hold">
                                          <p:stCondLst>
                                            <p:cond delay="0"/>
                                          </p:stCondLst>
                                        </p:cTn>
                                        <p:tgtEl>
                                          <p:spTgt spid="138"/>
                                        </p:tgtEl>
                                        <p:attrNameLst>
                                          <p:attrName>style.visibility</p:attrName>
                                        </p:attrNameLst>
                                      </p:cBhvr>
                                      <p:to>
                                        <p:strVal val="visible"/>
                                      </p:to>
                                    </p:set>
                                    <p:animEffect transition="in" filter="diamond(out)">
                                      <p:cBhvr>
                                        <p:cTn id="45" dur="2500"/>
                                        <p:tgtEl>
                                          <p:spTgt spid="138"/>
                                        </p:tgtEl>
                                      </p:cBhvr>
                                    </p:animEffect>
                                  </p:childTnLst>
                                </p:cTn>
                              </p:par>
                              <p:par>
                                <p:cTn id="46" presetID="9" presetClass="emph" presetSubtype="0" grpId="0" nodeType="withEffect">
                                  <p:stCondLst>
                                    <p:cond delay="0"/>
                                  </p:stCondLst>
                                  <p:childTnLst>
                                    <p:set>
                                      <p:cBhvr rctx="PPT">
                                        <p:cTn id="47" dur="indefinite"/>
                                        <p:tgtEl>
                                          <p:spTgt spid="136"/>
                                        </p:tgtEl>
                                        <p:attrNameLst>
                                          <p:attrName>style.opacity</p:attrName>
                                        </p:attrNameLst>
                                      </p:cBhvr>
                                      <p:to>
                                        <p:strVal val="0"/>
                                      </p:to>
                                    </p:set>
                                    <p:animEffect filter="image" prLst="opacity: 0">
                                      <p:cBhvr rctx="IE">
                                        <p:cTn id="48" dur="indefinite"/>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35707" y="0"/>
            <a:ext cx="9144000" cy="5143500"/>
          </a:xfrm>
          <a:prstGeom prst="rect">
            <a:avLst/>
          </a:prstGeom>
        </p:spPr>
      </p:pic>
      <p:sp>
        <p:nvSpPr>
          <p:cNvPr id="6" name="5 Rectángulo"/>
          <p:cNvSpPr/>
          <p:nvPr/>
        </p:nvSpPr>
        <p:spPr>
          <a:xfrm>
            <a:off x="2843808" y="627534"/>
            <a:ext cx="5040560" cy="2462213"/>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1400" dirty="0" smtClean="0">
                <a:solidFill>
                  <a:schemeClr val="bg1"/>
                </a:solidFill>
                <a:latin typeface="Hobo Std" pitchFamily="34" charset="0"/>
              </a:rPr>
              <a:t> </a:t>
            </a:r>
            <a:r>
              <a:rPr lang="es-ES" sz="1400" dirty="0">
                <a:solidFill>
                  <a:schemeClr val="bg1"/>
                </a:solidFill>
                <a:latin typeface="Hobo Std" pitchFamily="34" charset="0"/>
              </a:rPr>
              <a:t>Ayuda a perder grasa corporal</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La sandía contiene </a:t>
            </a:r>
            <a:r>
              <a:rPr lang="es-ES" sz="1400" dirty="0" err="1">
                <a:solidFill>
                  <a:schemeClr val="bg1"/>
                </a:solidFill>
                <a:latin typeface="Hobo Std" pitchFamily="34" charset="0"/>
              </a:rPr>
              <a:t>citrulina</a:t>
            </a:r>
            <a:r>
              <a:rPr lang="es-ES" sz="1400" dirty="0">
                <a:solidFill>
                  <a:schemeClr val="bg1"/>
                </a:solidFill>
                <a:latin typeface="Hobo Std" pitchFamily="34" charset="0"/>
              </a:rPr>
              <a:t>, que ayuda a reducir la acumulación de grasa en nuestras células de grasa. </a:t>
            </a:r>
            <a:r>
              <a:rPr lang="es-ES" sz="1400" dirty="0" err="1">
                <a:solidFill>
                  <a:schemeClr val="bg1"/>
                </a:solidFill>
                <a:latin typeface="Hobo Std" pitchFamily="34" charset="0"/>
              </a:rPr>
              <a:t>Citrulina</a:t>
            </a:r>
            <a:r>
              <a:rPr lang="es-ES" sz="1400" dirty="0">
                <a:solidFill>
                  <a:schemeClr val="bg1"/>
                </a:solidFill>
                <a:latin typeface="Hobo Std" pitchFamily="34" charset="0"/>
              </a:rPr>
              <a:t> es un aminoácido que se convierte en arginina con la ayuda de los riñones. Cuando nuestros cuerpos absorben </a:t>
            </a:r>
            <a:r>
              <a:rPr lang="es-ES" sz="1400" dirty="0" err="1">
                <a:solidFill>
                  <a:schemeClr val="bg1"/>
                </a:solidFill>
                <a:latin typeface="Hobo Std" pitchFamily="34" charset="0"/>
              </a:rPr>
              <a:t>citrulina</a:t>
            </a:r>
            <a:r>
              <a:rPr lang="es-ES" sz="1400" dirty="0">
                <a:solidFill>
                  <a:schemeClr val="bg1"/>
                </a:solidFill>
                <a:latin typeface="Hobo Std" pitchFamily="34" charset="0"/>
              </a:rPr>
              <a:t>, ésta tiene la capacidad de bloquear la actividad de TNAP (fosfatasa alcalina no específica del tejido), lo que hace que nuestras células grasas produzcan menos tejido graso, y por lo tanto ayuda a prevenir la acumulación excesiva de grasa corporal.</a:t>
            </a:r>
            <a:endParaRPr lang="es-ES" dirty="0">
              <a:solidFill>
                <a:schemeClr val="bg1"/>
              </a:solidFill>
              <a:latin typeface="Hobo Std" pitchFamily="34" charset="0"/>
            </a:endParaRPr>
          </a:p>
        </p:txBody>
      </p:sp>
      <p:pic>
        <p:nvPicPr>
          <p:cNvPr id="5"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00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427984" y="2859782"/>
            <a:ext cx="1981200" cy="2054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30918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500"/>
                                        <p:tgtEl>
                                          <p:spTgt spid="6"/>
                                        </p:tgtEl>
                                      </p:cBhvr>
                                    </p:animEffect>
                                    <p:anim calcmode="lin" valueType="num">
                                      <p:cBhvr>
                                        <p:cTn id="8" dur="1500" fill="hold"/>
                                        <p:tgtEl>
                                          <p:spTgt spid="6"/>
                                        </p:tgtEl>
                                        <p:attrNameLst>
                                          <p:attrName>ppt_x</p:attrName>
                                        </p:attrNameLst>
                                      </p:cBhvr>
                                      <p:tavLst>
                                        <p:tav tm="0">
                                          <p:val>
                                            <p:strVal val="#ppt_x"/>
                                          </p:val>
                                        </p:tav>
                                        <p:tav tm="100000">
                                          <p:val>
                                            <p:strVal val="#ppt_x"/>
                                          </p:val>
                                        </p:tav>
                                      </p:tavLst>
                                    </p:anim>
                                    <p:anim calcmode="lin" valueType="num">
                                      <p:cBhvr>
                                        <p:cTn id="9" dur="15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 name="123 Grupo"/>
          <p:cNvGrpSpPr/>
          <p:nvPr/>
        </p:nvGrpSpPr>
        <p:grpSpPr>
          <a:xfrm>
            <a:off x="-8221" y="0"/>
            <a:ext cx="9144000" cy="5143500"/>
            <a:chOff x="0" y="0"/>
            <a:chExt cx="9144000" cy="5143500"/>
          </a:xfrm>
        </p:grpSpPr>
        <p:sp>
          <p:nvSpPr>
            <p:cNvPr id="125" name="124 Rectángulo"/>
            <p:cNvSpPr/>
            <p:nvPr/>
          </p:nvSpPr>
          <p:spPr>
            <a:xfrm rot="10800000">
              <a:off x="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a:off x="457200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10800000" flipH="1">
              <a:off x="457200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flipH="1">
              <a:off x="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3" name="122 Imagen" descr="Diapositiva28"/>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
            <a:ext cx="9144000" cy="5143500"/>
          </a:xfrm>
          <a:prstGeom prst="rect">
            <a:avLst/>
          </a:prstGeom>
          <a:noFill/>
          <a:ln>
            <a:noFill/>
          </a:ln>
        </p:spPr>
      </p:pic>
      <p:sp>
        <p:nvSpPr>
          <p:cNvPr id="2" name="1 Elipse"/>
          <p:cNvSpPr/>
          <p:nvPr/>
        </p:nvSpPr>
        <p:spPr>
          <a:xfrm rot="16200000">
            <a:off x="-779487" y="3959596"/>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Elipse"/>
          <p:cNvSpPr/>
          <p:nvPr/>
        </p:nvSpPr>
        <p:spPr>
          <a:xfrm rot="16200000">
            <a:off x="-319104" y="3558639"/>
            <a:ext cx="553588"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Elipse"/>
          <p:cNvSpPr/>
          <p:nvPr/>
        </p:nvSpPr>
        <p:spPr>
          <a:xfrm rot="16200000">
            <a:off x="110565" y="3205988"/>
            <a:ext cx="553588"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Elipse"/>
          <p:cNvSpPr/>
          <p:nvPr/>
        </p:nvSpPr>
        <p:spPr>
          <a:xfrm rot="16200000">
            <a:off x="-758558" y="3186206"/>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Elipse"/>
          <p:cNvSpPr/>
          <p:nvPr/>
        </p:nvSpPr>
        <p:spPr>
          <a:xfrm rot="16200000">
            <a:off x="-298176" y="2785249"/>
            <a:ext cx="553588"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Elipse"/>
          <p:cNvSpPr/>
          <p:nvPr/>
        </p:nvSpPr>
        <p:spPr>
          <a:xfrm rot="16200000">
            <a:off x="131494" y="2432599"/>
            <a:ext cx="553588"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Elipse"/>
          <p:cNvSpPr/>
          <p:nvPr/>
        </p:nvSpPr>
        <p:spPr>
          <a:xfrm rot="16200000">
            <a:off x="-779487" y="2422215"/>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Elipse"/>
          <p:cNvSpPr/>
          <p:nvPr/>
        </p:nvSpPr>
        <p:spPr>
          <a:xfrm rot="16200000">
            <a:off x="-319104" y="2021258"/>
            <a:ext cx="553588"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Elipse"/>
          <p:cNvSpPr/>
          <p:nvPr/>
        </p:nvSpPr>
        <p:spPr>
          <a:xfrm rot="16200000">
            <a:off x="110564" y="1668607"/>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Elipse"/>
          <p:cNvSpPr/>
          <p:nvPr/>
        </p:nvSpPr>
        <p:spPr>
          <a:xfrm rot="16200000">
            <a:off x="-779487" y="1638635"/>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Elipse"/>
          <p:cNvSpPr/>
          <p:nvPr/>
        </p:nvSpPr>
        <p:spPr>
          <a:xfrm rot="16200000">
            <a:off x="-319105" y="1237677"/>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Elipse"/>
          <p:cNvSpPr/>
          <p:nvPr/>
        </p:nvSpPr>
        <p:spPr>
          <a:xfrm rot="16200000">
            <a:off x="110564" y="885026"/>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Elipse"/>
          <p:cNvSpPr/>
          <p:nvPr/>
        </p:nvSpPr>
        <p:spPr>
          <a:xfrm rot="16200000">
            <a:off x="-779487" y="855055"/>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Elipse"/>
          <p:cNvSpPr/>
          <p:nvPr/>
        </p:nvSpPr>
        <p:spPr>
          <a:xfrm rot="16200000">
            <a:off x="-319105" y="454096"/>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Elipse"/>
          <p:cNvSpPr/>
          <p:nvPr/>
        </p:nvSpPr>
        <p:spPr>
          <a:xfrm rot="16200000">
            <a:off x="110564" y="101445"/>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Elipse"/>
          <p:cNvSpPr/>
          <p:nvPr/>
        </p:nvSpPr>
        <p:spPr>
          <a:xfrm rot="16200000">
            <a:off x="-779487" y="113388"/>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Elipse"/>
          <p:cNvSpPr/>
          <p:nvPr/>
        </p:nvSpPr>
        <p:spPr>
          <a:xfrm rot="16200000">
            <a:off x="-319106" y="-287570"/>
            <a:ext cx="553592"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Elipse"/>
          <p:cNvSpPr/>
          <p:nvPr/>
        </p:nvSpPr>
        <p:spPr>
          <a:xfrm rot="16200000">
            <a:off x="110563" y="-640221"/>
            <a:ext cx="553592"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Elipse"/>
          <p:cNvSpPr/>
          <p:nvPr/>
        </p:nvSpPr>
        <p:spPr>
          <a:xfrm rot="16200000">
            <a:off x="122720" y="3969788"/>
            <a:ext cx="553588"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Elipse"/>
          <p:cNvSpPr/>
          <p:nvPr/>
        </p:nvSpPr>
        <p:spPr>
          <a:xfrm rot="16200000">
            <a:off x="-779487" y="-620123"/>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Elipse"/>
          <p:cNvSpPr/>
          <p:nvPr/>
        </p:nvSpPr>
        <p:spPr>
          <a:xfrm rot="16200000">
            <a:off x="786378" y="3940223"/>
            <a:ext cx="553588"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Elipse"/>
          <p:cNvSpPr/>
          <p:nvPr/>
        </p:nvSpPr>
        <p:spPr>
          <a:xfrm rot="16200000">
            <a:off x="1246760" y="3539265"/>
            <a:ext cx="553588"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Elipse"/>
          <p:cNvSpPr/>
          <p:nvPr/>
        </p:nvSpPr>
        <p:spPr>
          <a:xfrm rot="16200000">
            <a:off x="1676431" y="3186616"/>
            <a:ext cx="553586"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Elipse"/>
          <p:cNvSpPr/>
          <p:nvPr/>
        </p:nvSpPr>
        <p:spPr>
          <a:xfrm rot="16200000">
            <a:off x="807307" y="3166833"/>
            <a:ext cx="553588"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Elipse"/>
          <p:cNvSpPr/>
          <p:nvPr/>
        </p:nvSpPr>
        <p:spPr>
          <a:xfrm rot="16200000">
            <a:off x="1267687" y="2765874"/>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Elipse"/>
          <p:cNvSpPr/>
          <p:nvPr/>
        </p:nvSpPr>
        <p:spPr>
          <a:xfrm rot="16200000">
            <a:off x="1697357" y="2413224"/>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Elipse"/>
          <p:cNvSpPr/>
          <p:nvPr/>
        </p:nvSpPr>
        <p:spPr>
          <a:xfrm rot="16200000">
            <a:off x="786378" y="2402842"/>
            <a:ext cx="553588"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Elipse"/>
          <p:cNvSpPr/>
          <p:nvPr/>
        </p:nvSpPr>
        <p:spPr>
          <a:xfrm rot="16200000">
            <a:off x="1246759" y="2001883"/>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Elipse"/>
          <p:cNvSpPr/>
          <p:nvPr/>
        </p:nvSpPr>
        <p:spPr>
          <a:xfrm rot="16200000">
            <a:off x="1676427" y="1649232"/>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Elipse"/>
          <p:cNvSpPr/>
          <p:nvPr/>
        </p:nvSpPr>
        <p:spPr>
          <a:xfrm rot="16200000">
            <a:off x="786377" y="1619261"/>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Elipse"/>
          <p:cNvSpPr/>
          <p:nvPr/>
        </p:nvSpPr>
        <p:spPr>
          <a:xfrm rot="16200000">
            <a:off x="1246758" y="1218302"/>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Elipse"/>
          <p:cNvSpPr/>
          <p:nvPr/>
        </p:nvSpPr>
        <p:spPr>
          <a:xfrm rot="16200000">
            <a:off x="1676427" y="865651"/>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Elipse"/>
          <p:cNvSpPr/>
          <p:nvPr/>
        </p:nvSpPr>
        <p:spPr>
          <a:xfrm rot="16200000">
            <a:off x="786376" y="835680"/>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Elipse"/>
          <p:cNvSpPr/>
          <p:nvPr/>
        </p:nvSpPr>
        <p:spPr>
          <a:xfrm rot="16200000">
            <a:off x="1246759" y="434722"/>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Elipse"/>
          <p:cNvSpPr/>
          <p:nvPr/>
        </p:nvSpPr>
        <p:spPr>
          <a:xfrm rot="16200000">
            <a:off x="1676425" y="82068"/>
            <a:ext cx="553592"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Elipse"/>
          <p:cNvSpPr/>
          <p:nvPr/>
        </p:nvSpPr>
        <p:spPr>
          <a:xfrm rot="16200000">
            <a:off x="786376" y="94013"/>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Elipse"/>
          <p:cNvSpPr/>
          <p:nvPr/>
        </p:nvSpPr>
        <p:spPr>
          <a:xfrm rot="16200000">
            <a:off x="1246758" y="-306944"/>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Elipse"/>
          <p:cNvSpPr/>
          <p:nvPr/>
        </p:nvSpPr>
        <p:spPr>
          <a:xfrm rot="16200000">
            <a:off x="1676425" y="-659597"/>
            <a:ext cx="553592"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Elipse"/>
          <p:cNvSpPr/>
          <p:nvPr/>
        </p:nvSpPr>
        <p:spPr>
          <a:xfrm rot="16200000">
            <a:off x="1688584" y="3950414"/>
            <a:ext cx="553588"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Elipse"/>
          <p:cNvSpPr/>
          <p:nvPr/>
        </p:nvSpPr>
        <p:spPr>
          <a:xfrm rot="16200000">
            <a:off x="786374" y="-639500"/>
            <a:ext cx="553592"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Elipse"/>
          <p:cNvSpPr/>
          <p:nvPr/>
        </p:nvSpPr>
        <p:spPr>
          <a:xfrm rot="16200000">
            <a:off x="2298544" y="3946904"/>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Elipse"/>
          <p:cNvSpPr/>
          <p:nvPr/>
        </p:nvSpPr>
        <p:spPr>
          <a:xfrm rot="16200000">
            <a:off x="2758926" y="3545946"/>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Elipse"/>
          <p:cNvSpPr/>
          <p:nvPr/>
        </p:nvSpPr>
        <p:spPr>
          <a:xfrm rot="16200000">
            <a:off x="3188595" y="3193295"/>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Elipse"/>
          <p:cNvSpPr/>
          <p:nvPr/>
        </p:nvSpPr>
        <p:spPr>
          <a:xfrm rot="16200000">
            <a:off x="2319473" y="3173514"/>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Elipse"/>
          <p:cNvSpPr/>
          <p:nvPr/>
        </p:nvSpPr>
        <p:spPr>
          <a:xfrm rot="16200000">
            <a:off x="2779854" y="2772556"/>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Elipse"/>
          <p:cNvSpPr/>
          <p:nvPr/>
        </p:nvSpPr>
        <p:spPr>
          <a:xfrm rot="16200000">
            <a:off x="3209524" y="2419906"/>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Elipse"/>
          <p:cNvSpPr/>
          <p:nvPr/>
        </p:nvSpPr>
        <p:spPr>
          <a:xfrm rot="16200000">
            <a:off x="2298545" y="2409524"/>
            <a:ext cx="553588"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Elipse"/>
          <p:cNvSpPr/>
          <p:nvPr/>
        </p:nvSpPr>
        <p:spPr>
          <a:xfrm rot="16200000">
            <a:off x="2758926" y="2008565"/>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Elipse"/>
          <p:cNvSpPr/>
          <p:nvPr/>
        </p:nvSpPr>
        <p:spPr>
          <a:xfrm rot="16200000">
            <a:off x="3188594" y="1655914"/>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Elipse"/>
          <p:cNvSpPr/>
          <p:nvPr/>
        </p:nvSpPr>
        <p:spPr>
          <a:xfrm rot="16200000">
            <a:off x="2298543" y="1625942"/>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Elipse"/>
          <p:cNvSpPr/>
          <p:nvPr/>
        </p:nvSpPr>
        <p:spPr>
          <a:xfrm rot="16200000">
            <a:off x="2758925" y="1224984"/>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Elipse"/>
          <p:cNvSpPr/>
          <p:nvPr/>
        </p:nvSpPr>
        <p:spPr>
          <a:xfrm rot="16200000">
            <a:off x="3188594" y="872333"/>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Elipse"/>
          <p:cNvSpPr/>
          <p:nvPr/>
        </p:nvSpPr>
        <p:spPr>
          <a:xfrm rot="16200000">
            <a:off x="2298543" y="842362"/>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Elipse"/>
          <p:cNvSpPr/>
          <p:nvPr/>
        </p:nvSpPr>
        <p:spPr>
          <a:xfrm rot="16200000">
            <a:off x="2758925" y="441403"/>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Elipse"/>
          <p:cNvSpPr/>
          <p:nvPr/>
        </p:nvSpPr>
        <p:spPr>
          <a:xfrm rot="16200000">
            <a:off x="3188594" y="88752"/>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Elipse"/>
          <p:cNvSpPr/>
          <p:nvPr/>
        </p:nvSpPr>
        <p:spPr>
          <a:xfrm rot="16200000">
            <a:off x="2298543" y="100695"/>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Elipse"/>
          <p:cNvSpPr/>
          <p:nvPr/>
        </p:nvSpPr>
        <p:spPr>
          <a:xfrm rot="16200000">
            <a:off x="2758923" y="-300264"/>
            <a:ext cx="553592"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Elipse"/>
          <p:cNvSpPr/>
          <p:nvPr/>
        </p:nvSpPr>
        <p:spPr>
          <a:xfrm rot="16200000">
            <a:off x="3188592" y="-652915"/>
            <a:ext cx="553592"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Elipse"/>
          <p:cNvSpPr/>
          <p:nvPr/>
        </p:nvSpPr>
        <p:spPr>
          <a:xfrm rot="16200000">
            <a:off x="3200750" y="3957095"/>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Elipse"/>
          <p:cNvSpPr/>
          <p:nvPr/>
        </p:nvSpPr>
        <p:spPr>
          <a:xfrm rot="16200000">
            <a:off x="2298542" y="-632817"/>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Elipse"/>
          <p:cNvSpPr/>
          <p:nvPr/>
        </p:nvSpPr>
        <p:spPr>
          <a:xfrm rot="5400000" flipH="1">
            <a:off x="9359621" y="401961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Elipse"/>
          <p:cNvSpPr/>
          <p:nvPr/>
        </p:nvSpPr>
        <p:spPr>
          <a:xfrm rot="5400000" flipH="1">
            <a:off x="8899239" y="361865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Elipse"/>
          <p:cNvSpPr/>
          <p:nvPr/>
        </p:nvSpPr>
        <p:spPr>
          <a:xfrm rot="5400000" flipH="1">
            <a:off x="8469570" y="326600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Elipse"/>
          <p:cNvSpPr/>
          <p:nvPr/>
        </p:nvSpPr>
        <p:spPr>
          <a:xfrm rot="5400000" flipH="1">
            <a:off x="9338692" y="324622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Elipse"/>
          <p:cNvSpPr/>
          <p:nvPr/>
        </p:nvSpPr>
        <p:spPr>
          <a:xfrm rot="5400000" flipH="1">
            <a:off x="8878311" y="284526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Elipse"/>
          <p:cNvSpPr/>
          <p:nvPr/>
        </p:nvSpPr>
        <p:spPr>
          <a:xfrm rot="5400000" flipH="1">
            <a:off x="8448641" y="249261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Elipse"/>
          <p:cNvSpPr/>
          <p:nvPr/>
        </p:nvSpPr>
        <p:spPr>
          <a:xfrm rot="5400000" flipH="1">
            <a:off x="9359621" y="2482233"/>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Elipse"/>
          <p:cNvSpPr/>
          <p:nvPr/>
        </p:nvSpPr>
        <p:spPr>
          <a:xfrm rot="5400000" flipH="1">
            <a:off x="8899239" y="208127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Elipse"/>
          <p:cNvSpPr/>
          <p:nvPr/>
        </p:nvSpPr>
        <p:spPr>
          <a:xfrm rot="5400000" flipH="1">
            <a:off x="8469570" y="172862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Elipse"/>
          <p:cNvSpPr/>
          <p:nvPr/>
        </p:nvSpPr>
        <p:spPr>
          <a:xfrm rot="5400000" flipH="1">
            <a:off x="9359621" y="1698653"/>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Elipse"/>
          <p:cNvSpPr/>
          <p:nvPr/>
        </p:nvSpPr>
        <p:spPr>
          <a:xfrm rot="5400000" flipH="1">
            <a:off x="8899239" y="129769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Elipse"/>
          <p:cNvSpPr/>
          <p:nvPr/>
        </p:nvSpPr>
        <p:spPr>
          <a:xfrm rot="5400000" flipH="1">
            <a:off x="8469570" y="94504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Elipse"/>
          <p:cNvSpPr/>
          <p:nvPr/>
        </p:nvSpPr>
        <p:spPr>
          <a:xfrm rot="5400000" flipH="1">
            <a:off x="9359621" y="915073"/>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Elipse"/>
          <p:cNvSpPr/>
          <p:nvPr/>
        </p:nvSpPr>
        <p:spPr>
          <a:xfrm rot="5400000" flipH="1">
            <a:off x="8899239" y="51411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Elipse"/>
          <p:cNvSpPr/>
          <p:nvPr/>
        </p:nvSpPr>
        <p:spPr>
          <a:xfrm rot="5400000" flipH="1">
            <a:off x="8469570" y="16146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Elipse"/>
          <p:cNvSpPr/>
          <p:nvPr/>
        </p:nvSpPr>
        <p:spPr>
          <a:xfrm rot="5400000" flipH="1">
            <a:off x="9359621" y="173407"/>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Elipse"/>
          <p:cNvSpPr/>
          <p:nvPr/>
        </p:nvSpPr>
        <p:spPr>
          <a:xfrm rot="5400000" flipH="1">
            <a:off x="8899238" y="-227552"/>
            <a:ext cx="519172"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Elipse"/>
          <p:cNvSpPr/>
          <p:nvPr/>
        </p:nvSpPr>
        <p:spPr>
          <a:xfrm rot="5400000" flipH="1">
            <a:off x="8469574" y="-580209"/>
            <a:ext cx="519172" cy="1741493"/>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Elipse"/>
          <p:cNvSpPr/>
          <p:nvPr/>
        </p:nvSpPr>
        <p:spPr>
          <a:xfrm rot="5400000" flipH="1">
            <a:off x="8457415" y="402980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Elipse"/>
          <p:cNvSpPr/>
          <p:nvPr/>
        </p:nvSpPr>
        <p:spPr>
          <a:xfrm rot="5400000" flipH="1">
            <a:off x="9359625" y="-560112"/>
            <a:ext cx="519172" cy="1741493"/>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Elipse"/>
          <p:cNvSpPr/>
          <p:nvPr/>
        </p:nvSpPr>
        <p:spPr>
          <a:xfrm rot="5400000" flipH="1">
            <a:off x="7839812" y="400298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Elipse"/>
          <p:cNvSpPr/>
          <p:nvPr/>
        </p:nvSpPr>
        <p:spPr>
          <a:xfrm rot="5400000" flipH="1">
            <a:off x="7379430" y="360202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Elipse"/>
          <p:cNvSpPr/>
          <p:nvPr/>
        </p:nvSpPr>
        <p:spPr>
          <a:xfrm rot="5400000" flipH="1">
            <a:off x="6949761" y="324937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Elipse"/>
          <p:cNvSpPr/>
          <p:nvPr/>
        </p:nvSpPr>
        <p:spPr>
          <a:xfrm rot="5400000" flipH="1">
            <a:off x="7818883" y="322959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Elipse"/>
          <p:cNvSpPr/>
          <p:nvPr/>
        </p:nvSpPr>
        <p:spPr>
          <a:xfrm rot="5400000" flipH="1">
            <a:off x="7358502" y="282863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8" name="87 Elipse"/>
          <p:cNvSpPr/>
          <p:nvPr/>
        </p:nvSpPr>
        <p:spPr>
          <a:xfrm rot="5400000" flipH="1">
            <a:off x="6928832" y="247598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9" name="88 Elipse"/>
          <p:cNvSpPr/>
          <p:nvPr/>
        </p:nvSpPr>
        <p:spPr>
          <a:xfrm rot="5400000" flipH="1">
            <a:off x="7839812" y="2465603"/>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0" name="89 Elipse"/>
          <p:cNvSpPr/>
          <p:nvPr/>
        </p:nvSpPr>
        <p:spPr>
          <a:xfrm rot="5400000" flipH="1">
            <a:off x="7379430" y="206464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1" name="90 Elipse"/>
          <p:cNvSpPr/>
          <p:nvPr/>
        </p:nvSpPr>
        <p:spPr>
          <a:xfrm rot="5400000" flipH="1">
            <a:off x="6949761" y="171199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2" name="91 Elipse"/>
          <p:cNvSpPr/>
          <p:nvPr/>
        </p:nvSpPr>
        <p:spPr>
          <a:xfrm rot="5400000" flipH="1">
            <a:off x="7839812" y="1682023"/>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3" name="92 Elipse"/>
          <p:cNvSpPr/>
          <p:nvPr/>
        </p:nvSpPr>
        <p:spPr>
          <a:xfrm rot="5400000" flipH="1">
            <a:off x="7379430" y="128106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4" name="93 Elipse"/>
          <p:cNvSpPr/>
          <p:nvPr/>
        </p:nvSpPr>
        <p:spPr>
          <a:xfrm rot="5400000" flipH="1">
            <a:off x="6949761" y="92841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5" name="94 Elipse"/>
          <p:cNvSpPr/>
          <p:nvPr/>
        </p:nvSpPr>
        <p:spPr>
          <a:xfrm rot="5400000" flipH="1">
            <a:off x="7839812" y="898443"/>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6" name="95 Elipse"/>
          <p:cNvSpPr/>
          <p:nvPr/>
        </p:nvSpPr>
        <p:spPr>
          <a:xfrm rot="5400000" flipH="1">
            <a:off x="7379430" y="49748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7" name="96 Elipse"/>
          <p:cNvSpPr/>
          <p:nvPr/>
        </p:nvSpPr>
        <p:spPr>
          <a:xfrm rot="5400000" flipH="1">
            <a:off x="6949761" y="14483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8" name="97 Elipse"/>
          <p:cNvSpPr/>
          <p:nvPr/>
        </p:nvSpPr>
        <p:spPr>
          <a:xfrm rot="5400000" flipH="1">
            <a:off x="7839812" y="156777"/>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9" name="98 Elipse"/>
          <p:cNvSpPr/>
          <p:nvPr/>
        </p:nvSpPr>
        <p:spPr>
          <a:xfrm rot="5400000" flipH="1">
            <a:off x="7379429" y="-244182"/>
            <a:ext cx="519172"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0" name="99 Elipse"/>
          <p:cNvSpPr/>
          <p:nvPr/>
        </p:nvSpPr>
        <p:spPr>
          <a:xfrm rot="5400000" flipH="1">
            <a:off x="6949765" y="-596839"/>
            <a:ext cx="519172" cy="1741493"/>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1" name="100 Elipse"/>
          <p:cNvSpPr/>
          <p:nvPr/>
        </p:nvSpPr>
        <p:spPr>
          <a:xfrm rot="5400000" flipH="1">
            <a:off x="6937606" y="401317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2" name="101 Elipse"/>
          <p:cNvSpPr/>
          <p:nvPr/>
        </p:nvSpPr>
        <p:spPr>
          <a:xfrm rot="5400000" flipH="1">
            <a:off x="7839816" y="-576742"/>
            <a:ext cx="519172" cy="1741493"/>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3" name="102 Elipse"/>
          <p:cNvSpPr/>
          <p:nvPr/>
        </p:nvSpPr>
        <p:spPr>
          <a:xfrm rot="5400000" flipH="1">
            <a:off x="6230512" y="396856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4" name="103 Elipse"/>
          <p:cNvSpPr/>
          <p:nvPr/>
        </p:nvSpPr>
        <p:spPr>
          <a:xfrm rot="5400000" flipH="1">
            <a:off x="5770130" y="3567608"/>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5" name="104 Elipse"/>
          <p:cNvSpPr/>
          <p:nvPr/>
        </p:nvSpPr>
        <p:spPr>
          <a:xfrm rot="5400000" flipH="1">
            <a:off x="5340461" y="3214957"/>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6" name="105 Elipse"/>
          <p:cNvSpPr/>
          <p:nvPr/>
        </p:nvSpPr>
        <p:spPr>
          <a:xfrm rot="5400000" flipH="1">
            <a:off x="6209583" y="319517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7" name="106 Elipse"/>
          <p:cNvSpPr/>
          <p:nvPr/>
        </p:nvSpPr>
        <p:spPr>
          <a:xfrm rot="5400000" flipH="1">
            <a:off x="5749202" y="2794218"/>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8" name="107 Elipse"/>
          <p:cNvSpPr/>
          <p:nvPr/>
        </p:nvSpPr>
        <p:spPr>
          <a:xfrm rot="5400000" flipH="1">
            <a:off x="5319532" y="2441568"/>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9" name="108 Elipse"/>
          <p:cNvSpPr/>
          <p:nvPr/>
        </p:nvSpPr>
        <p:spPr>
          <a:xfrm rot="5400000" flipH="1">
            <a:off x="6230512" y="243118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0" name="109 Elipse"/>
          <p:cNvSpPr/>
          <p:nvPr/>
        </p:nvSpPr>
        <p:spPr>
          <a:xfrm rot="5400000" flipH="1">
            <a:off x="5770130" y="2030227"/>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1" name="110 Elipse"/>
          <p:cNvSpPr/>
          <p:nvPr/>
        </p:nvSpPr>
        <p:spPr>
          <a:xfrm rot="5400000" flipH="1">
            <a:off x="5340461" y="1677577"/>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2" name="111 Elipse"/>
          <p:cNvSpPr/>
          <p:nvPr/>
        </p:nvSpPr>
        <p:spPr>
          <a:xfrm rot="5400000" flipH="1">
            <a:off x="6230512" y="164760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3" name="112 Elipse"/>
          <p:cNvSpPr/>
          <p:nvPr/>
        </p:nvSpPr>
        <p:spPr>
          <a:xfrm rot="5400000" flipH="1">
            <a:off x="5770130" y="1246647"/>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4" name="113 Elipse"/>
          <p:cNvSpPr/>
          <p:nvPr/>
        </p:nvSpPr>
        <p:spPr>
          <a:xfrm rot="5400000" flipH="1">
            <a:off x="5340461" y="89399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5" name="114 Elipse"/>
          <p:cNvSpPr/>
          <p:nvPr/>
        </p:nvSpPr>
        <p:spPr>
          <a:xfrm rot="5400000" flipH="1">
            <a:off x="6230512" y="86402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6" name="115 Elipse"/>
          <p:cNvSpPr/>
          <p:nvPr/>
        </p:nvSpPr>
        <p:spPr>
          <a:xfrm rot="5400000" flipH="1">
            <a:off x="5770130" y="46306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7" name="116 Elipse"/>
          <p:cNvSpPr/>
          <p:nvPr/>
        </p:nvSpPr>
        <p:spPr>
          <a:xfrm rot="5400000" flipH="1">
            <a:off x="5340461" y="11041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8" name="117 Elipse"/>
          <p:cNvSpPr/>
          <p:nvPr/>
        </p:nvSpPr>
        <p:spPr>
          <a:xfrm rot="5400000" flipH="1">
            <a:off x="6230512" y="122359"/>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9" name="118 Elipse"/>
          <p:cNvSpPr/>
          <p:nvPr/>
        </p:nvSpPr>
        <p:spPr>
          <a:xfrm rot="5400000" flipH="1">
            <a:off x="5770129" y="-278600"/>
            <a:ext cx="519172"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0" name="119 Elipse"/>
          <p:cNvSpPr/>
          <p:nvPr/>
        </p:nvSpPr>
        <p:spPr>
          <a:xfrm rot="5400000" flipH="1">
            <a:off x="5340460" y="-631261"/>
            <a:ext cx="519171" cy="1741491"/>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1" name="120 Elipse"/>
          <p:cNvSpPr/>
          <p:nvPr/>
        </p:nvSpPr>
        <p:spPr>
          <a:xfrm rot="5400000" flipH="1">
            <a:off x="5328306" y="3978757"/>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2" name="121 Elipse"/>
          <p:cNvSpPr/>
          <p:nvPr/>
        </p:nvSpPr>
        <p:spPr>
          <a:xfrm rot="5400000" flipH="1">
            <a:off x="6230514" y="-611163"/>
            <a:ext cx="519173" cy="1741493"/>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9" name="128 Rectángulo"/>
          <p:cNvSpPr/>
          <p:nvPr/>
        </p:nvSpPr>
        <p:spPr>
          <a:xfrm flipH="1">
            <a:off x="-2052736" y="-329108"/>
            <a:ext cx="12817424" cy="5709170"/>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28461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3000" fill="hold"/>
                                        <p:tgtEl>
                                          <p:spTgt spid="21"/>
                                        </p:tgtEl>
                                        <p:attrNameLst>
                                          <p:attrName>ppt_x</p:attrName>
                                        </p:attrNameLst>
                                      </p:cBhvr>
                                      <p:tavLst>
                                        <p:tav tm="0">
                                          <p:val>
                                            <p:strVal val="#ppt_x"/>
                                          </p:val>
                                        </p:tav>
                                        <p:tav tm="100000">
                                          <p:val>
                                            <p:strVal val="#ppt_x"/>
                                          </p:val>
                                        </p:tav>
                                      </p:tavLst>
                                    </p:anim>
                                    <p:anim calcmode="lin" valueType="num">
                                      <p:cBhvr additive="base">
                                        <p:cTn id="8" dur="3000" fill="hold"/>
                                        <p:tgtEl>
                                          <p:spTgt spid="2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p:cTn id="11" dur="3000" fill="hold"/>
                                        <p:tgtEl>
                                          <p:spTgt spid="21"/>
                                        </p:tgtEl>
                                        <p:attrNameLst>
                                          <p:attrName>ppt_w</p:attrName>
                                        </p:attrNameLst>
                                      </p:cBhvr>
                                      <p:tavLst>
                                        <p:tav tm="0" fmla="#ppt_w*sin(2.5*pi*$)">
                                          <p:val>
                                            <p:fltVal val="0"/>
                                          </p:val>
                                        </p:tav>
                                        <p:tav tm="100000">
                                          <p:val>
                                            <p:fltVal val="1"/>
                                          </p:val>
                                        </p:tav>
                                      </p:tavLst>
                                    </p:anim>
                                    <p:anim calcmode="lin" valueType="num">
                                      <p:cBhvr>
                                        <p:cTn id="12" dur="3000" fill="hold"/>
                                        <p:tgtEl>
                                          <p:spTgt spid="21"/>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3000"/>
                                        <p:tgtEl>
                                          <p:spTgt spid="21"/>
                                        </p:tgtEl>
                                        <p:attrNameLst>
                                          <p:attrName>ppt_x</p:attrName>
                                        </p:attrNameLst>
                                      </p:cBhvr>
                                      <p:tavLst>
                                        <p:tav tm="0">
                                          <p:val>
                                            <p:strVal val="ppt_x"/>
                                          </p:val>
                                        </p:tav>
                                        <p:tav tm="100000">
                                          <p:val>
                                            <p:strVal val="1+ppt_w/2"/>
                                          </p:val>
                                        </p:tav>
                                      </p:tavLst>
                                    </p:anim>
                                    <p:anim calcmode="lin" valueType="num">
                                      <p:cBhvr additive="base">
                                        <p:cTn id="15" dur="3000"/>
                                        <p:tgtEl>
                                          <p:spTgt spid="21"/>
                                        </p:tgtEl>
                                        <p:attrNameLst>
                                          <p:attrName>ppt_y</p:attrName>
                                        </p:attrNameLst>
                                      </p:cBhvr>
                                      <p:tavLst>
                                        <p:tav tm="0">
                                          <p:val>
                                            <p:strVal val="ppt_y"/>
                                          </p:val>
                                        </p:tav>
                                        <p:tav tm="100000">
                                          <p:val>
                                            <p:strVal val="ppt_y"/>
                                          </p:val>
                                        </p:tav>
                                      </p:tavLst>
                                    </p:anim>
                                    <p:set>
                                      <p:cBhvr>
                                        <p:cTn id="16" dur="1" fill="hold">
                                          <p:stCondLst>
                                            <p:cond delay="2999"/>
                                          </p:stCondLst>
                                        </p:cTn>
                                        <p:tgtEl>
                                          <p:spTgt spid="2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3000"/>
                                        <p:tgtEl>
                                          <p:spTgt spid="21"/>
                                        </p:tgtEl>
                                      </p:cBhvr>
                                    </p:animEffect>
                                    <p:set>
                                      <p:cBhvr>
                                        <p:cTn id="19" dur="1" fill="hold">
                                          <p:stCondLst>
                                            <p:cond delay="2999"/>
                                          </p:stCondLst>
                                        </p:cTn>
                                        <p:tgtEl>
                                          <p:spTgt spid="2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additive="base">
                                        <p:cTn id="22" dur="3000" fill="hold"/>
                                        <p:tgtEl>
                                          <p:spTgt spid="19"/>
                                        </p:tgtEl>
                                        <p:attrNameLst>
                                          <p:attrName>ppt_x</p:attrName>
                                        </p:attrNameLst>
                                      </p:cBhvr>
                                      <p:tavLst>
                                        <p:tav tm="0">
                                          <p:val>
                                            <p:strVal val="#ppt_x"/>
                                          </p:val>
                                        </p:tav>
                                        <p:tav tm="100000">
                                          <p:val>
                                            <p:strVal val="#ppt_x"/>
                                          </p:val>
                                        </p:tav>
                                      </p:tavLst>
                                    </p:anim>
                                    <p:anim calcmode="lin" valueType="num">
                                      <p:cBhvr additive="base">
                                        <p:cTn id="23" dur="3000" fill="hold"/>
                                        <p:tgtEl>
                                          <p:spTgt spid="19"/>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p:cTn id="26" dur="3000" fill="hold"/>
                                        <p:tgtEl>
                                          <p:spTgt spid="19"/>
                                        </p:tgtEl>
                                        <p:attrNameLst>
                                          <p:attrName>ppt_w</p:attrName>
                                        </p:attrNameLst>
                                      </p:cBhvr>
                                      <p:tavLst>
                                        <p:tav tm="0" fmla="#ppt_w*sin(2.5*pi*$)">
                                          <p:val>
                                            <p:fltVal val="0"/>
                                          </p:val>
                                        </p:tav>
                                        <p:tav tm="100000">
                                          <p:val>
                                            <p:fltVal val="1"/>
                                          </p:val>
                                        </p:tav>
                                      </p:tavLst>
                                    </p:anim>
                                    <p:anim calcmode="lin" valueType="num">
                                      <p:cBhvr>
                                        <p:cTn id="27" dur="3000" fill="hold"/>
                                        <p:tgtEl>
                                          <p:spTgt spid="19"/>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3000"/>
                                        <p:tgtEl>
                                          <p:spTgt spid="19"/>
                                        </p:tgtEl>
                                        <p:attrNameLst>
                                          <p:attrName>ppt_x</p:attrName>
                                        </p:attrNameLst>
                                      </p:cBhvr>
                                      <p:tavLst>
                                        <p:tav tm="0">
                                          <p:val>
                                            <p:strVal val="ppt_x"/>
                                          </p:val>
                                        </p:tav>
                                        <p:tav tm="100000">
                                          <p:val>
                                            <p:strVal val="1+ppt_w/2"/>
                                          </p:val>
                                        </p:tav>
                                      </p:tavLst>
                                    </p:anim>
                                    <p:anim calcmode="lin" valueType="num">
                                      <p:cBhvr additive="base">
                                        <p:cTn id="30" dur="3000"/>
                                        <p:tgtEl>
                                          <p:spTgt spid="19"/>
                                        </p:tgtEl>
                                        <p:attrNameLst>
                                          <p:attrName>ppt_y</p:attrName>
                                        </p:attrNameLst>
                                      </p:cBhvr>
                                      <p:tavLst>
                                        <p:tav tm="0">
                                          <p:val>
                                            <p:strVal val="ppt_y"/>
                                          </p:val>
                                        </p:tav>
                                        <p:tav tm="100000">
                                          <p:val>
                                            <p:strVal val="ppt_y"/>
                                          </p:val>
                                        </p:tav>
                                      </p:tavLst>
                                    </p:anim>
                                    <p:set>
                                      <p:cBhvr>
                                        <p:cTn id="31" dur="1" fill="hold">
                                          <p:stCondLst>
                                            <p:cond delay="2999"/>
                                          </p:stCondLst>
                                        </p:cTn>
                                        <p:tgtEl>
                                          <p:spTgt spid="19"/>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3000"/>
                                        <p:tgtEl>
                                          <p:spTgt spid="19"/>
                                        </p:tgtEl>
                                      </p:cBhvr>
                                    </p:animEffect>
                                    <p:set>
                                      <p:cBhvr>
                                        <p:cTn id="34" dur="1" fill="hold">
                                          <p:stCondLst>
                                            <p:cond delay="2999"/>
                                          </p:stCondLst>
                                        </p:cTn>
                                        <p:tgtEl>
                                          <p:spTgt spid="19"/>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18"/>
                                        </p:tgtEl>
                                        <p:attrNameLst>
                                          <p:attrName>style.visibility</p:attrName>
                                        </p:attrNameLst>
                                      </p:cBhvr>
                                      <p:to>
                                        <p:strVal val="visible"/>
                                      </p:to>
                                    </p:set>
                                    <p:anim calcmode="lin" valueType="num">
                                      <p:cBhvr additive="base">
                                        <p:cTn id="37" dur="3000" fill="hold"/>
                                        <p:tgtEl>
                                          <p:spTgt spid="18"/>
                                        </p:tgtEl>
                                        <p:attrNameLst>
                                          <p:attrName>ppt_x</p:attrName>
                                        </p:attrNameLst>
                                      </p:cBhvr>
                                      <p:tavLst>
                                        <p:tav tm="0">
                                          <p:val>
                                            <p:strVal val="#ppt_x"/>
                                          </p:val>
                                        </p:tav>
                                        <p:tav tm="100000">
                                          <p:val>
                                            <p:strVal val="#ppt_x"/>
                                          </p:val>
                                        </p:tav>
                                      </p:tavLst>
                                    </p:anim>
                                    <p:anim calcmode="lin" valueType="num">
                                      <p:cBhvr additive="base">
                                        <p:cTn id="38" dur="3000" fill="hold"/>
                                        <p:tgtEl>
                                          <p:spTgt spid="18"/>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18"/>
                                        </p:tgtEl>
                                        <p:attrNameLst>
                                          <p:attrName>style.visibility</p:attrName>
                                        </p:attrNameLst>
                                      </p:cBhvr>
                                      <p:to>
                                        <p:strVal val="visible"/>
                                      </p:to>
                                    </p:set>
                                    <p:anim calcmode="lin" valueType="num">
                                      <p:cBhvr>
                                        <p:cTn id="41" dur="3000" fill="hold"/>
                                        <p:tgtEl>
                                          <p:spTgt spid="18"/>
                                        </p:tgtEl>
                                        <p:attrNameLst>
                                          <p:attrName>ppt_w</p:attrName>
                                        </p:attrNameLst>
                                      </p:cBhvr>
                                      <p:tavLst>
                                        <p:tav tm="0" fmla="#ppt_w*sin(2.5*pi*$)">
                                          <p:val>
                                            <p:fltVal val="0"/>
                                          </p:val>
                                        </p:tav>
                                        <p:tav tm="100000">
                                          <p:val>
                                            <p:fltVal val="1"/>
                                          </p:val>
                                        </p:tav>
                                      </p:tavLst>
                                    </p:anim>
                                    <p:anim calcmode="lin" valueType="num">
                                      <p:cBhvr>
                                        <p:cTn id="42" dur="3000" fill="hold"/>
                                        <p:tgtEl>
                                          <p:spTgt spid="18"/>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3000"/>
                                        <p:tgtEl>
                                          <p:spTgt spid="18"/>
                                        </p:tgtEl>
                                        <p:attrNameLst>
                                          <p:attrName>ppt_x</p:attrName>
                                        </p:attrNameLst>
                                      </p:cBhvr>
                                      <p:tavLst>
                                        <p:tav tm="0">
                                          <p:val>
                                            <p:strVal val="ppt_x"/>
                                          </p:val>
                                        </p:tav>
                                        <p:tav tm="100000">
                                          <p:val>
                                            <p:strVal val="1+ppt_w/2"/>
                                          </p:val>
                                        </p:tav>
                                      </p:tavLst>
                                    </p:anim>
                                    <p:anim calcmode="lin" valueType="num">
                                      <p:cBhvr additive="base">
                                        <p:cTn id="45" dur="3000"/>
                                        <p:tgtEl>
                                          <p:spTgt spid="18"/>
                                        </p:tgtEl>
                                        <p:attrNameLst>
                                          <p:attrName>ppt_y</p:attrName>
                                        </p:attrNameLst>
                                      </p:cBhvr>
                                      <p:tavLst>
                                        <p:tav tm="0">
                                          <p:val>
                                            <p:strVal val="ppt_y"/>
                                          </p:val>
                                        </p:tav>
                                        <p:tav tm="100000">
                                          <p:val>
                                            <p:strVal val="ppt_y"/>
                                          </p:val>
                                        </p:tav>
                                      </p:tavLst>
                                    </p:anim>
                                    <p:set>
                                      <p:cBhvr>
                                        <p:cTn id="46" dur="1" fill="hold">
                                          <p:stCondLst>
                                            <p:cond delay="2999"/>
                                          </p:stCondLst>
                                        </p:cTn>
                                        <p:tgtEl>
                                          <p:spTgt spid="18"/>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3000"/>
                                        <p:tgtEl>
                                          <p:spTgt spid="18"/>
                                        </p:tgtEl>
                                      </p:cBhvr>
                                    </p:animEffect>
                                    <p:set>
                                      <p:cBhvr>
                                        <p:cTn id="49" dur="1" fill="hold">
                                          <p:stCondLst>
                                            <p:cond delay="2999"/>
                                          </p:stCondLst>
                                        </p:cTn>
                                        <p:tgtEl>
                                          <p:spTgt spid="18"/>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17"/>
                                        </p:tgtEl>
                                        <p:attrNameLst>
                                          <p:attrName>style.visibility</p:attrName>
                                        </p:attrNameLst>
                                      </p:cBhvr>
                                      <p:to>
                                        <p:strVal val="visible"/>
                                      </p:to>
                                    </p:set>
                                    <p:anim calcmode="lin" valueType="num">
                                      <p:cBhvr additive="base">
                                        <p:cTn id="52" dur="3000" fill="hold"/>
                                        <p:tgtEl>
                                          <p:spTgt spid="17"/>
                                        </p:tgtEl>
                                        <p:attrNameLst>
                                          <p:attrName>ppt_x</p:attrName>
                                        </p:attrNameLst>
                                      </p:cBhvr>
                                      <p:tavLst>
                                        <p:tav tm="0">
                                          <p:val>
                                            <p:strVal val="#ppt_x"/>
                                          </p:val>
                                        </p:tav>
                                        <p:tav tm="100000">
                                          <p:val>
                                            <p:strVal val="#ppt_x"/>
                                          </p:val>
                                        </p:tav>
                                      </p:tavLst>
                                    </p:anim>
                                    <p:anim calcmode="lin" valueType="num">
                                      <p:cBhvr additive="base">
                                        <p:cTn id="53" dur="3000" fill="hold"/>
                                        <p:tgtEl>
                                          <p:spTgt spid="17"/>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17"/>
                                        </p:tgtEl>
                                        <p:attrNameLst>
                                          <p:attrName>style.visibility</p:attrName>
                                        </p:attrNameLst>
                                      </p:cBhvr>
                                      <p:to>
                                        <p:strVal val="visible"/>
                                      </p:to>
                                    </p:set>
                                    <p:anim calcmode="lin" valueType="num">
                                      <p:cBhvr>
                                        <p:cTn id="56" dur="3000" fill="hold"/>
                                        <p:tgtEl>
                                          <p:spTgt spid="17"/>
                                        </p:tgtEl>
                                        <p:attrNameLst>
                                          <p:attrName>ppt_w</p:attrName>
                                        </p:attrNameLst>
                                      </p:cBhvr>
                                      <p:tavLst>
                                        <p:tav tm="0" fmla="#ppt_w*sin(2.5*pi*$)">
                                          <p:val>
                                            <p:fltVal val="0"/>
                                          </p:val>
                                        </p:tav>
                                        <p:tav tm="100000">
                                          <p:val>
                                            <p:fltVal val="1"/>
                                          </p:val>
                                        </p:tav>
                                      </p:tavLst>
                                    </p:anim>
                                    <p:anim calcmode="lin" valueType="num">
                                      <p:cBhvr>
                                        <p:cTn id="57" dur="3000" fill="hold"/>
                                        <p:tgtEl>
                                          <p:spTgt spid="17"/>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3000"/>
                                        <p:tgtEl>
                                          <p:spTgt spid="17"/>
                                        </p:tgtEl>
                                        <p:attrNameLst>
                                          <p:attrName>ppt_x</p:attrName>
                                        </p:attrNameLst>
                                      </p:cBhvr>
                                      <p:tavLst>
                                        <p:tav tm="0">
                                          <p:val>
                                            <p:strVal val="ppt_x"/>
                                          </p:val>
                                        </p:tav>
                                        <p:tav tm="100000">
                                          <p:val>
                                            <p:strVal val="1+ppt_w/2"/>
                                          </p:val>
                                        </p:tav>
                                      </p:tavLst>
                                    </p:anim>
                                    <p:anim calcmode="lin" valueType="num">
                                      <p:cBhvr additive="base">
                                        <p:cTn id="60" dur="3000"/>
                                        <p:tgtEl>
                                          <p:spTgt spid="17"/>
                                        </p:tgtEl>
                                        <p:attrNameLst>
                                          <p:attrName>ppt_y</p:attrName>
                                        </p:attrNameLst>
                                      </p:cBhvr>
                                      <p:tavLst>
                                        <p:tav tm="0">
                                          <p:val>
                                            <p:strVal val="ppt_y"/>
                                          </p:val>
                                        </p:tav>
                                        <p:tav tm="100000">
                                          <p:val>
                                            <p:strVal val="ppt_y"/>
                                          </p:val>
                                        </p:tav>
                                      </p:tavLst>
                                    </p:anim>
                                    <p:set>
                                      <p:cBhvr>
                                        <p:cTn id="61" dur="1" fill="hold">
                                          <p:stCondLst>
                                            <p:cond delay="2999"/>
                                          </p:stCondLst>
                                        </p:cTn>
                                        <p:tgtEl>
                                          <p:spTgt spid="17"/>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3000"/>
                                        <p:tgtEl>
                                          <p:spTgt spid="17"/>
                                        </p:tgtEl>
                                      </p:cBhvr>
                                    </p:animEffect>
                                    <p:set>
                                      <p:cBhvr>
                                        <p:cTn id="64" dur="1" fill="hold">
                                          <p:stCondLst>
                                            <p:cond delay="2999"/>
                                          </p:stCondLst>
                                        </p:cTn>
                                        <p:tgtEl>
                                          <p:spTgt spid="17"/>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16"/>
                                        </p:tgtEl>
                                        <p:attrNameLst>
                                          <p:attrName>style.visibility</p:attrName>
                                        </p:attrNameLst>
                                      </p:cBhvr>
                                      <p:to>
                                        <p:strVal val="visible"/>
                                      </p:to>
                                    </p:set>
                                    <p:anim calcmode="lin" valueType="num">
                                      <p:cBhvr additive="base">
                                        <p:cTn id="67" dur="3000" fill="hold"/>
                                        <p:tgtEl>
                                          <p:spTgt spid="16"/>
                                        </p:tgtEl>
                                        <p:attrNameLst>
                                          <p:attrName>ppt_x</p:attrName>
                                        </p:attrNameLst>
                                      </p:cBhvr>
                                      <p:tavLst>
                                        <p:tav tm="0">
                                          <p:val>
                                            <p:strVal val="#ppt_x"/>
                                          </p:val>
                                        </p:tav>
                                        <p:tav tm="100000">
                                          <p:val>
                                            <p:strVal val="#ppt_x"/>
                                          </p:val>
                                        </p:tav>
                                      </p:tavLst>
                                    </p:anim>
                                    <p:anim calcmode="lin" valueType="num">
                                      <p:cBhvr additive="base">
                                        <p:cTn id="68" dur="3000" fill="hold"/>
                                        <p:tgtEl>
                                          <p:spTgt spid="16"/>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16"/>
                                        </p:tgtEl>
                                        <p:attrNameLst>
                                          <p:attrName>style.visibility</p:attrName>
                                        </p:attrNameLst>
                                      </p:cBhvr>
                                      <p:to>
                                        <p:strVal val="visible"/>
                                      </p:to>
                                    </p:set>
                                    <p:anim calcmode="lin" valueType="num">
                                      <p:cBhvr>
                                        <p:cTn id="71" dur="3000" fill="hold"/>
                                        <p:tgtEl>
                                          <p:spTgt spid="16"/>
                                        </p:tgtEl>
                                        <p:attrNameLst>
                                          <p:attrName>ppt_w</p:attrName>
                                        </p:attrNameLst>
                                      </p:cBhvr>
                                      <p:tavLst>
                                        <p:tav tm="0" fmla="#ppt_w*sin(2.5*pi*$)">
                                          <p:val>
                                            <p:fltVal val="0"/>
                                          </p:val>
                                        </p:tav>
                                        <p:tav tm="100000">
                                          <p:val>
                                            <p:fltVal val="1"/>
                                          </p:val>
                                        </p:tav>
                                      </p:tavLst>
                                    </p:anim>
                                    <p:anim calcmode="lin" valueType="num">
                                      <p:cBhvr>
                                        <p:cTn id="72" dur="3000" fill="hold"/>
                                        <p:tgtEl>
                                          <p:spTgt spid="16"/>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3000"/>
                                        <p:tgtEl>
                                          <p:spTgt spid="16"/>
                                        </p:tgtEl>
                                        <p:attrNameLst>
                                          <p:attrName>ppt_x</p:attrName>
                                        </p:attrNameLst>
                                      </p:cBhvr>
                                      <p:tavLst>
                                        <p:tav tm="0">
                                          <p:val>
                                            <p:strVal val="ppt_x"/>
                                          </p:val>
                                        </p:tav>
                                        <p:tav tm="100000">
                                          <p:val>
                                            <p:strVal val="1+ppt_w/2"/>
                                          </p:val>
                                        </p:tav>
                                      </p:tavLst>
                                    </p:anim>
                                    <p:anim calcmode="lin" valueType="num">
                                      <p:cBhvr additive="base">
                                        <p:cTn id="75" dur="3000"/>
                                        <p:tgtEl>
                                          <p:spTgt spid="16"/>
                                        </p:tgtEl>
                                        <p:attrNameLst>
                                          <p:attrName>ppt_y</p:attrName>
                                        </p:attrNameLst>
                                      </p:cBhvr>
                                      <p:tavLst>
                                        <p:tav tm="0">
                                          <p:val>
                                            <p:strVal val="ppt_y"/>
                                          </p:val>
                                        </p:tav>
                                        <p:tav tm="100000">
                                          <p:val>
                                            <p:strVal val="ppt_y"/>
                                          </p:val>
                                        </p:tav>
                                      </p:tavLst>
                                    </p:anim>
                                    <p:set>
                                      <p:cBhvr>
                                        <p:cTn id="76" dur="1" fill="hold">
                                          <p:stCondLst>
                                            <p:cond delay="2999"/>
                                          </p:stCondLst>
                                        </p:cTn>
                                        <p:tgtEl>
                                          <p:spTgt spid="16"/>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3000"/>
                                        <p:tgtEl>
                                          <p:spTgt spid="16"/>
                                        </p:tgtEl>
                                      </p:cBhvr>
                                    </p:animEffect>
                                    <p:set>
                                      <p:cBhvr>
                                        <p:cTn id="79" dur="1" fill="hold">
                                          <p:stCondLst>
                                            <p:cond delay="2999"/>
                                          </p:stCondLst>
                                        </p:cTn>
                                        <p:tgtEl>
                                          <p:spTgt spid="16"/>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15"/>
                                        </p:tgtEl>
                                        <p:attrNameLst>
                                          <p:attrName>style.visibility</p:attrName>
                                        </p:attrNameLst>
                                      </p:cBhvr>
                                      <p:to>
                                        <p:strVal val="visible"/>
                                      </p:to>
                                    </p:set>
                                    <p:anim calcmode="lin" valueType="num">
                                      <p:cBhvr additive="base">
                                        <p:cTn id="82" dur="3000" fill="hold"/>
                                        <p:tgtEl>
                                          <p:spTgt spid="15"/>
                                        </p:tgtEl>
                                        <p:attrNameLst>
                                          <p:attrName>ppt_x</p:attrName>
                                        </p:attrNameLst>
                                      </p:cBhvr>
                                      <p:tavLst>
                                        <p:tav tm="0">
                                          <p:val>
                                            <p:strVal val="#ppt_x"/>
                                          </p:val>
                                        </p:tav>
                                        <p:tav tm="100000">
                                          <p:val>
                                            <p:strVal val="#ppt_x"/>
                                          </p:val>
                                        </p:tav>
                                      </p:tavLst>
                                    </p:anim>
                                    <p:anim calcmode="lin" valueType="num">
                                      <p:cBhvr additive="base">
                                        <p:cTn id="83" dur="3000" fill="hold"/>
                                        <p:tgtEl>
                                          <p:spTgt spid="15"/>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5"/>
                                        </p:tgtEl>
                                        <p:attrNameLst>
                                          <p:attrName>style.visibility</p:attrName>
                                        </p:attrNameLst>
                                      </p:cBhvr>
                                      <p:to>
                                        <p:strVal val="visible"/>
                                      </p:to>
                                    </p:set>
                                    <p:anim calcmode="lin" valueType="num">
                                      <p:cBhvr>
                                        <p:cTn id="86" dur="3000" fill="hold"/>
                                        <p:tgtEl>
                                          <p:spTgt spid="15"/>
                                        </p:tgtEl>
                                        <p:attrNameLst>
                                          <p:attrName>ppt_w</p:attrName>
                                        </p:attrNameLst>
                                      </p:cBhvr>
                                      <p:tavLst>
                                        <p:tav tm="0" fmla="#ppt_w*sin(2.5*pi*$)">
                                          <p:val>
                                            <p:fltVal val="0"/>
                                          </p:val>
                                        </p:tav>
                                        <p:tav tm="100000">
                                          <p:val>
                                            <p:fltVal val="1"/>
                                          </p:val>
                                        </p:tav>
                                      </p:tavLst>
                                    </p:anim>
                                    <p:anim calcmode="lin" valueType="num">
                                      <p:cBhvr>
                                        <p:cTn id="87" dur="3000" fill="hold"/>
                                        <p:tgtEl>
                                          <p:spTgt spid="15"/>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3000"/>
                                        <p:tgtEl>
                                          <p:spTgt spid="15"/>
                                        </p:tgtEl>
                                        <p:attrNameLst>
                                          <p:attrName>ppt_x</p:attrName>
                                        </p:attrNameLst>
                                      </p:cBhvr>
                                      <p:tavLst>
                                        <p:tav tm="0">
                                          <p:val>
                                            <p:strVal val="ppt_x"/>
                                          </p:val>
                                        </p:tav>
                                        <p:tav tm="100000">
                                          <p:val>
                                            <p:strVal val="1+ppt_w/2"/>
                                          </p:val>
                                        </p:tav>
                                      </p:tavLst>
                                    </p:anim>
                                    <p:anim calcmode="lin" valueType="num">
                                      <p:cBhvr additive="base">
                                        <p:cTn id="90" dur="3000"/>
                                        <p:tgtEl>
                                          <p:spTgt spid="15"/>
                                        </p:tgtEl>
                                        <p:attrNameLst>
                                          <p:attrName>ppt_y</p:attrName>
                                        </p:attrNameLst>
                                      </p:cBhvr>
                                      <p:tavLst>
                                        <p:tav tm="0">
                                          <p:val>
                                            <p:strVal val="ppt_y"/>
                                          </p:val>
                                        </p:tav>
                                        <p:tav tm="100000">
                                          <p:val>
                                            <p:strVal val="ppt_y"/>
                                          </p:val>
                                        </p:tav>
                                      </p:tavLst>
                                    </p:anim>
                                    <p:set>
                                      <p:cBhvr>
                                        <p:cTn id="91" dur="1" fill="hold">
                                          <p:stCondLst>
                                            <p:cond delay="2999"/>
                                          </p:stCondLst>
                                        </p:cTn>
                                        <p:tgtEl>
                                          <p:spTgt spid="15"/>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3000"/>
                                        <p:tgtEl>
                                          <p:spTgt spid="15"/>
                                        </p:tgtEl>
                                      </p:cBhvr>
                                    </p:animEffect>
                                    <p:set>
                                      <p:cBhvr>
                                        <p:cTn id="94" dur="1" fill="hold">
                                          <p:stCondLst>
                                            <p:cond delay="2999"/>
                                          </p:stCondLst>
                                        </p:cTn>
                                        <p:tgtEl>
                                          <p:spTgt spid="15"/>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additive="base">
                                        <p:cTn id="97" dur="3000" fill="hold"/>
                                        <p:tgtEl>
                                          <p:spTgt spid="14"/>
                                        </p:tgtEl>
                                        <p:attrNameLst>
                                          <p:attrName>ppt_x</p:attrName>
                                        </p:attrNameLst>
                                      </p:cBhvr>
                                      <p:tavLst>
                                        <p:tav tm="0">
                                          <p:val>
                                            <p:strVal val="#ppt_x"/>
                                          </p:val>
                                        </p:tav>
                                        <p:tav tm="100000">
                                          <p:val>
                                            <p:strVal val="#ppt_x"/>
                                          </p:val>
                                        </p:tav>
                                      </p:tavLst>
                                    </p:anim>
                                    <p:anim calcmode="lin" valueType="num">
                                      <p:cBhvr additive="base">
                                        <p:cTn id="98" dur="3000" fill="hold"/>
                                        <p:tgtEl>
                                          <p:spTgt spid="14"/>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14"/>
                                        </p:tgtEl>
                                        <p:attrNameLst>
                                          <p:attrName>style.visibility</p:attrName>
                                        </p:attrNameLst>
                                      </p:cBhvr>
                                      <p:to>
                                        <p:strVal val="visible"/>
                                      </p:to>
                                    </p:set>
                                    <p:anim calcmode="lin" valueType="num">
                                      <p:cBhvr>
                                        <p:cTn id="101" dur="3000" fill="hold"/>
                                        <p:tgtEl>
                                          <p:spTgt spid="14"/>
                                        </p:tgtEl>
                                        <p:attrNameLst>
                                          <p:attrName>ppt_w</p:attrName>
                                        </p:attrNameLst>
                                      </p:cBhvr>
                                      <p:tavLst>
                                        <p:tav tm="0" fmla="#ppt_w*sin(2.5*pi*$)">
                                          <p:val>
                                            <p:fltVal val="0"/>
                                          </p:val>
                                        </p:tav>
                                        <p:tav tm="100000">
                                          <p:val>
                                            <p:fltVal val="1"/>
                                          </p:val>
                                        </p:tav>
                                      </p:tavLst>
                                    </p:anim>
                                    <p:anim calcmode="lin" valueType="num">
                                      <p:cBhvr>
                                        <p:cTn id="102" dur="3000" fill="hold"/>
                                        <p:tgtEl>
                                          <p:spTgt spid="14"/>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3000"/>
                                        <p:tgtEl>
                                          <p:spTgt spid="14"/>
                                        </p:tgtEl>
                                        <p:attrNameLst>
                                          <p:attrName>ppt_x</p:attrName>
                                        </p:attrNameLst>
                                      </p:cBhvr>
                                      <p:tavLst>
                                        <p:tav tm="0">
                                          <p:val>
                                            <p:strVal val="ppt_x"/>
                                          </p:val>
                                        </p:tav>
                                        <p:tav tm="100000">
                                          <p:val>
                                            <p:strVal val="1+ppt_w/2"/>
                                          </p:val>
                                        </p:tav>
                                      </p:tavLst>
                                    </p:anim>
                                    <p:anim calcmode="lin" valueType="num">
                                      <p:cBhvr additive="base">
                                        <p:cTn id="105" dur="3000"/>
                                        <p:tgtEl>
                                          <p:spTgt spid="14"/>
                                        </p:tgtEl>
                                        <p:attrNameLst>
                                          <p:attrName>ppt_y</p:attrName>
                                        </p:attrNameLst>
                                      </p:cBhvr>
                                      <p:tavLst>
                                        <p:tav tm="0">
                                          <p:val>
                                            <p:strVal val="ppt_y"/>
                                          </p:val>
                                        </p:tav>
                                        <p:tav tm="100000">
                                          <p:val>
                                            <p:strVal val="ppt_y"/>
                                          </p:val>
                                        </p:tav>
                                      </p:tavLst>
                                    </p:anim>
                                    <p:set>
                                      <p:cBhvr>
                                        <p:cTn id="106" dur="1" fill="hold">
                                          <p:stCondLst>
                                            <p:cond delay="2999"/>
                                          </p:stCondLst>
                                        </p:cTn>
                                        <p:tgtEl>
                                          <p:spTgt spid="14"/>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3000"/>
                                        <p:tgtEl>
                                          <p:spTgt spid="14"/>
                                        </p:tgtEl>
                                      </p:cBhvr>
                                    </p:animEffect>
                                    <p:set>
                                      <p:cBhvr>
                                        <p:cTn id="109" dur="1" fill="hold">
                                          <p:stCondLst>
                                            <p:cond delay="2999"/>
                                          </p:stCondLst>
                                        </p:cTn>
                                        <p:tgtEl>
                                          <p:spTgt spid="14"/>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13"/>
                                        </p:tgtEl>
                                        <p:attrNameLst>
                                          <p:attrName>style.visibility</p:attrName>
                                        </p:attrNameLst>
                                      </p:cBhvr>
                                      <p:to>
                                        <p:strVal val="visible"/>
                                      </p:to>
                                    </p:set>
                                    <p:anim calcmode="lin" valueType="num">
                                      <p:cBhvr additive="base">
                                        <p:cTn id="112" dur="3000" fill="hold"/>
                                        <p:tgtEl>
                                          <p:spTgt spid="13"/>
                                        </p:tgtEl>
                                        <p:attrNameLst>
                                          <p:attrName>ppt_x</p:attrName>
                                        </p:attrNameLst>
                                      </p:cBhvr>
                                      <p:tavLst>
                                        <p:tav tm="0">
                                          <p:val>
                                            <p:strVal val="#ppt_x"/>
                                          </p:val>
                                        </p:tav>
                                        <p:tav tm="100000">
                                          <p:val>
                                            <p:strVal val="#ppt_x"/>
                                          </p:val>
                                        </p:tav>
                                      </p:tavLst>
                                    </p:anim>
                                    <p:anim calcmode="lin" valueType="num">
                                      <p:cBhvr additive="base">
                                        <p:cTn id="113" dur="3000" fill="hold"/>
                                        <p:tgtEl>
                                          <p:spTgt spid="13"/>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13"/>
                                        </p:tgtEl>
                                        <p:attrNameLst>
                                          <p:attrName>style.visibility</p:attrName>
                                        </p:attrNameLst>
                                      </p:cBhvr>
                                      <p:to>
                                        <p:strVal val="visible"/>
                                      </p:to>
                                    </p:set>
                                    <p:anim calcmode="lin" valueType="num">
                                      <p:cBhvr>
                                        <p:cTn id="116" dur="3000" fill="hold"/>
                                        <p:tgtEl>
                                          <p:spTgt spid="13"/>
                                        </p:tgtEl>
                                        <p:attrNameLst>
                                          <p:attrName>ppt_w</p:attrName>
                                        </p:attrNameLst>
                                      </p:cBhvr>
                                      <p:tavLst>
                                        <p:tav tm="0" fmla="#ppt_w*sin(2.5*pi*$)">
                                          <p:val>
                                            <p:fltVal val="0"/>
                                          </p:val>
                                        </p:tav>
                                        <p:tav tm="100000">
                                          <p:val>
                                            <p:fltVal val="1"/>
                                          </p:val>
                                        </p:tav>
                                      </p:tavLst>
                                    </p:anim>
                                    <p:anim calcmode="lin" valueType="num">
                                      <p:cBhvr>
                                        <p:cTn id="117" dur="3000" fill="hold"/>
                                        <p:tgtEl>
                                          <p:spTgt spid="13"/>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3000"/>
                                        <p:tgtEl>
                                          <p:spTgt spid="13"/>
                                        </p:tgtEl>
                                        <p:attrNameLst>
                                          <p:attrName>ppt_x</p:attrName>
                                        </p:attrNameLst>
                                      </p:cBhvr>
                                      <p:tavLst>
                                        <p:tav tm="0">
                                          <p:val>
                                            <p:strVal val="ppt_x"/>
                                          </p:val>
                                        </p:tav>
                                        <p:tav tm="100000">
                                          <p:val>
                                            <p:strVal val="1+ppt_w/2"/>
                                          </p:val>
                                        </p:tav>
                                      </p:tavLst>
                                    </p:anim>
                                    <p:anim calcmode="lin" valueType="num">
                                      <p:cBhvr additive="base">
                                        <p:cTn id="120" dur="3000"/>
                                        <p:tgtEl>
                                          <p:spTgt spid="13"/>
                                        </p:tgtEl>
                                        <p:attrNameLst>
                                          <p:attrName>ppt_y</p:attrName>
                                        </p:attrNameLst>
                                      </p:cBhvr>
                                      <p:tavLst>
                                        <p:tav tm="0">
                                          <p:val>
                                            <p:strVal val="ppt_y"/>
                                          </p:val>
                                        </p:tav>
                                        <p:tav tm="100000">
                                          <p:val>
                                            <p:strVal val="ppt_y"/>
                                          </p:val>
                                        </p:tav>
                                      </p:tavLst>
                                    </p:anim>
                                    <p:set>
                                      <p:cBhvr>
                                        <p:cTn id="121" dur="1" fill="hold">
                                          <p:stCondLst>
                                            <p:cond delay="2999"/>
                                          </p:stCondLst>
                                        </p:cTn>
                                        <p:tgtEl>
                                          <p:spTgt spid="13"/>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3000"/>
                                        <p:tgtEl>
                                          <p:spTgt spid="13"/>
                                        </p:tgtEl>
                                      </p:cBhvr>
                                    </p:animEffect>
                                    <p:set>
                                      <p:cBhvr>
                                        <p:cTn id="124" dur="1" fill="hold">
                                          <p:stCondLst>
                                            <p:cond delay="2999"/>
                                          </p:stCondLst>
                                        </p:cTn>
                                        <p:tgtEl>
                                          <p:spTgt spid="13"/>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2"/>
                                        </p:tgtEl>
                                        <p:attrNameLst>
                                          <p:attrName>style.visibility</p:attrName>
                                        </p:attrNameLst>
                                      </p:cBhvr>
                                      <p:to>
                                        <p:strVal val="visible"/>
                                      </p:to>
                                    </p:set>
                                    <p:anim calcmode="lin" valueType="num">
                                      <p:cBhvr additive="base">
                                        <p:cTn id="127" dur="3000" fill="hold"/>
                                        <p:tgtEl>
                                          <p:spTgt spid="12"/>
                                        </p:tgtEl>
                                        <p:attrNameLst>
                                          <p:attrName>ppt_x</p:attrName>
                                        </p:attrNameLst>
                                      </p:cBhvr>
                                      <p:tavLst>
                                        <p:tav tm="0">
                                          <p:val>
                                            <p:strVal val="#ppt_x"/>
                                          </p:val>
                                        </p:tav>
                                        <p:tav tm="100000">
                                          <p:val>
                                            <p:strVal val="#ppt_x"/>
                                          </p:val>
                                        </p:tav>
                                      </p:tavLst>
                                    </p:anim>
                                    <p:anim calcmode="lin" valueType="num">
                                      <p:cBhvr additive="base">
                                        <p:cTn id="128" dur="3000" fill="hold"/>
                                        <p:tgtEl>
                                          <p:spTgt spid="12"/>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12"/>
                                        </p:tgtEl>
                                        <p:attrNameLst>
                                          <p:attrName>style.visibility</p:attrName>
                                        </p:attrNameLst>
                                      </p:cBhvr>
                                      <p:to>
                                        <p:strVal val="visible"/>
                                      </p:to>
                                    </p:set>
                                    <p:anim calcmode="lin" valueType="num">
                                      <p:cBhvr>
                                        <p:cTn id="131" dur="3000" fill="hold"/>
                                        <p:tgtEl>
                                          <p:spTgt spid="12"/>
                                        </p:tgtEl>
                                        <p:attrNameLst>
                                          <p:attrName>ppt_w</p:attrName>
                                        </p:attrNameLst>
                                      </p:cBhvr>
                                      <p:tavLst>
                                        <p:tav tm="0" fmla="#ppt_w*sin(2.5*pi*$)">
                                          <p:val>
                                            <p:fltVal val="0"/>
                                          </p:val>
                                        </p:tav>
                                        <p:tav tm="100000">
                                          <p:val>
                                            <p:fltVal val="1"/>
                                          </p:val>
                                        </p:tav>
                                      </p:tavLst>
                                    </p:anim>
                                    <p:anim calcmode="lin" valueType="num">
                                      <p:cBhvr>
                                        <p:cTn id="132" dur="3000" fill="hold"/>
                                        <p:tgtEl>
                                          <p:spTgt spid="12"/>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3000"/>
                                        <p:tgtEl>
                                          <p:spTgt spid="12"/>
                                        </p:tgtEl>
                                        <p:attrNameLst>
                                          <p:attrName>ppt_x</p:attrName>
                                        </p:attrNameLst>
                                      </p:cBhvr>
                                      <p:tavLst>
                                        <p:tav tm="0">
                                          <p:val>
                                            <p:strVal val="ppt_x"/>
                                          </p:val>
                                        </p:tav>
                                        <p:tav tm="100000">
                                          <p:val>
                                            <p:strVal val="1+ppt_w/2"/>
                                          </p:val>
                                        </p:tav>
                                      </p:tavLst>
                                    </p:anim>
                                    <p:anim calcmode="lin" valueType="num">
                                      <p:cBhvr additive="base">
                                        <p:cTn id="135" dur="3000"/>
                                        <p:tgtEl>
                                          <p:spTgt spid="12"/>
                                        </p:tgtEl>
                                        <p:attrNameLst>
                                          <p:attrName>ppt_y</p:attrName>
                                        </p:attrNameLst>
                                      </p:cBhvr>
                                      <p:tavLst>
                                        <p:tav tm="0">
                                          <p:val>
                                            <p:strVal val="ppt_y"/>
                                          </p:val>
                                        </p:tav>
                                        <p:tav tm="100000">
                                          <p:val>
                                            <p:strVal val="ppt_y"/>
                                          </p:val>
                                        </p:tav>
                                      </p:tavLst>
                                    </p:anim>
                                    <p:set>
                                      <p:cBhvr>
                                        <p:cTn id="136" dur="1" fill="hold">
                                          <p:stCondLst>
                                            <p:cond delay="2999"/>
                                          </p:stCondLst>
                                        </p:cTn>
                                        <p:tgtEl>
                                          <p:spTgt spid="12"/>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3000"/>
                                        <p:tgtEl>
                                          <p:spTgt spid="12"/>
                                        </p:tgtEl>
                                      </p:cBhvr>
                                    </p:animEffect>
                                    <p:set>
                                      <p:cBhvr>
                                        <p:cTn id="139" dur="1" fill="hold">
                                          <p:stCondLst>
                                            <p:cond delay="2999"/>
                                          </p:stCondLst>
                                        </p:cTn>
                                        <p:tgtEl>
                                          <p:spTgt spid="12"/>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11"/>
                                        </p:tgtEl>
                                        <p:attrNameLst>
                                          <p:attrName>style.visibility</p:attrName>
                                        </p:attrNameLst>
                                      </p:cBhvr>
                                      <p:to>
                                        <p:strVal val="visible"/>
                                      </p:to>
                                    </p:set>
                                    <p:anim calcmode="lin" valueType="num">
                                      <p:cBhvr additive="base">
                                        <p:cTn id="142" dur="3000" fill="hold"/>
                                        <p:tgtEl>
                                          <p:spTgt spid="11"/>
                                        </p:tgtEl>
                                        <p:attrNameLst>
                                          <p:attrName>ppt_x</p:attrName>
                                        </p:attrNameLst>
                                      </p:cBhvr>
                                      <p:tavLst>
                                        <p:tav tm="0">
                                          <p:val>
                                            <p:strVal val="#ppt_x"/>
                                          </p:val>
                                        </p:tav>
                                        <p:tav tm="100000">
                                          <p:val>
                                            <p:strVal val="#ppt_x"/>
                                          </p:val>
                                        </p:tav>
                                      </p:tavLst>
                                    </p:anim>
                                    <p:anim calcmode="lin" valueType="num">
                                      <p:cBhvr additive="base">
                                        <p:cTn id="143" dur="3000" fill="hold"/>
                                        <p:tgtEl>
                                          <p:spTgt spid="11"/>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11"/>
                                        </p:tgtEl>
                                        <p:attrNameLst>
                                          <p:attrName>style.visibility</p:attrName>
                                        </p:attrNameLst>
                                      </p:cBhvr>
                                      <p:to>
                                        <p:strVal val="visible"/>
                                      </p:to>
                                    </p:set>
                                    <p:anim calcmode="lin" valueType="num">
                                      <p:cBhvr>
                                        <p:cTn id="146" dur="3000" fill="hold"/>
                                        <p:tgtEl>
                                          <p:spTgt spid="11"/>
                                        </p:tgtEl>
                                        <p:attrNameLst>
                                          <p:attrName>ppt_w</p:attrName>
                                        </p:attrNameLst>
                                      </p:cBhvr>
                                      <p:tavLst>
                                        <p:tav tm="0" fmla="#ppt_w*sin(2.5*pi*$)">
                                          <p:val>
                                            <p:fltVal val="0"/>
                                          </p:val>
                                        </p:tav>
                                        <p:tav tm="100000">
                                          <p:val>
                                            <p:fltVal val="1"/>
                                          </p:val>
                                        </p:tav>
                                      </p:tavLst>
                                    </p:anim>
                                    <p:anim calcmode="lin" valueType="num">
                                      <p:cBhvr>
                                        <p:cTn id="147" dur="3000" fill="hold"/>
                                        <p:tgtEl>
                                          <p:spTgt spid="11"/>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3000"/>
                                        <p:tgtEl>
                                          <p:spTgt spid="11"/>
                                        </p:tgtEl>
                                        <p:attrNameLst>
                                          <p:attrName>ppt_x</p:attrName>
                                        </p:attrNameLst>
                                      </p:cBhvr>
                                      <p:tavLst>
                                        <p:tav tm="0">
                                          <p:val>
                                            <p:strVal val="ppt_x"/>
                                          </p:val>
                                        </p:tav>
                                        <p:tav tm="100000">
                                          <p:val>
                                            <p:strVal val="1+ppt_w/2"/>
                                          </p:val>
                                        </p:tav>
                                      </p:tavLst>
                                    </p:anim>
                                    <p:anim calcmode="lin" valueType="num">
                                      <p:cBhvr additive="base">
                                        <p:cTn id="150" dur="3000"/>
                                        <p:tgtEl>
                                          <p:spTgt spid="11"/>
                                        </p:tgtEl>
                                        <p:attrNameLst>
                                          <p:attrName>ppt_y</p:attrName>
                                        </p:attrNameLst>
                                      </p:cBhvr>
                                      <p:tavLst>
                                        <p:tav tm="0">
                                          <p:val>
                                            <p:strVal val="ppt_y"/>
                                          </p:val>
                                        </p:tav>
                                        <p:tav tm="100000">
                                          <p:val>
                                            <p:strVal val="ppt_y"/>
                                          </p:val>
                                        </p:tav>
                                      </p:tavLst>
                                    </p:anim>
                                    <p:set>
                                      <p:cBhvr>
                                        <p:cTn id="151" dur="1" fill="hold">
                                          <p:stCondLst>
                                            <p:cond delay="2999"/>
                                          </p:stCondLst>
                                        </p:cTn>
                                        <p:tgtEl>
                                          <p:spTgt spid="11"/>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3000"/>
                                        <p:tgtEl>
                                          <p:spTgt spid="11"/>
                                        </p:tgtEl>
                                      </p:cBhvr>
                                    </p:animEffect>
                                    <p:set>
                                      <p:cBhvr>
                                        <p:cTn id="154" dur="1" fill="hold">
                                          <p:stCondLst>
                                            <p:cond delay="2999"/>
                                          </p:stCondLst>
                                        </p:cTn>
                                        <p:tgtEl>
                                          <p:spTgt spid="11"/>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10"/>
                                        </p:tgtEl>
                                        <p:attrNameLst>
                                          <p:attrName>style.visibility</p:attrName>
                                        </p:attrNameLst>
                                      </p:cBhvr>
                                      <p:to>
                                        <p:strVal val="visible"/>
                                      </p:to>
                                    </p:set>
                                    <p:anim calcmode="lin" valueType="num">
                                      <p:cBhvr additive="base">
                                        <p:cTn id="157" dur="3000" fill="hold"/>
                                        <p:tgtEl>
                                          <p:spTgt spid="10"/>
                                        </p:tgtEl>
                                        <p:attrNameLst>
                                          <p:attrName>ppt_x</p:attrName>
                                        </p:attrNameLst>
                                      </p:cBhvr>
                                      <p:tavLst>
                                        <p:tav tm="0">
                                          <p:val>
                                            <p:strVal val="#ppt_x"/>
                                          </p:val>
                                        </p:tav>
                                        <p:tav tm="100000">
                                          <p:val>
                                            <p:strVal val="#ppt_x"/>
                                          </p:val>
                                        </p:tav>
                                      </p:tavLst>
                                    </p:anim>
                                    <p:anim calcmode="lin" valueType="num">
                                      <p:cBhvr additive="base">
                                        <p:cTn id="158" dur="3000" fill="hold"/>
                                        <p:tgtEl>
                                          <p:spTgt spid="10"/>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10"/>
                                        </p:tgtEl>
                                        <p:attrNameLst>
                                          <p:attrName>style.visibility</p:attrName>
                                        </p:attrNameLst>
                                      </p:cBhvr>
                                      <p:to>
                                        <p:strVal val="visible"/>
                                      </p:to>
                                    </p:set>
                                    <p:anim calcmode="lin" valueType="num">
                                      <p:cBhvr>
                                        <p:cTn id="161" dur="3000" fill="hold"/>
                                        <p:tgtEl>
                                          <p:spTgt spid="10"/>
                                        </p:tgtEl>
                                        <p:attrNameLst>
                                          <p:attrName>ppt_w</p:attrName>
                                        </p:attrNameLst>
                                      </p:cBhvr>
                                      <p:tavLst>
                                        <p:tav tm="0" fmla="#ppt_w*sin(2.5*pi*$)">
                                          <p:val>
                                            <p:fltVal val="0"/>
                                          </p:val>
                                        </p:tav>
                                        <p:tav tm="100000">
                                          <p:val>
                                            <p:fltVal val="1"/>
                                          </p:val>
                                        </p:tav>
                                      </p:tavLst>
                                    </p:anim>
                                    <p:anim calcmode="lin" valueType="num">
                                      <p:cBhvr>
                                        <p:cTn id="162" dur="3000" fill="hold"/>
                                        <p:tgtEl>
                                          <p:spTgt spid="10"/>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3000"/>
                                        <p:tgtEl>
                                          <p:spTgt spid="10"/>
                                        </p:tgtEl>
                                        <p:attrNameLst>
                                          <p:attrName>ppt_x</p:attrName>
                                        </p:attrNameLst>
                                      </p:cBhvr>
                                      <p:tavLst>
                                        <p:tav tm="0">
                                          <p:val>
                                            <p:strVal val="ppt_x"/>
                                          </p:val>
                                        </p:tav>
                                        <p:tav tm="100000">
                                          <p:val>
                                            <p:strVal val="1+ppt_w/2"/>
                                          </p:val>
                                        </p:tav>
                                      </p:tavLst>
                                    </p:anim>
                                    <p:anim calcmode="lin" valueType="num">
                                      <p:cBhvr additive="base">
                                        <p:cTn id="165" dur="3000"/>
                                        <p:tgtEl>
                                          <p:spTgt spid="10"/>
                                        </p:tgtEl>
                                        <p:attrNameLst>
                                          <p:attrName>ppt_y</p:attrName>
                                        </p:attrNameLst>
                                      </p:cBhvr>
                                      <p:tavLst>
                                        <p:tav tm="0">
                                          <p:val>
                                            <p:strVal val="ppt_y"/>
                                          </p:val>
                                        </p:tav>
                                        <p:tav tm="100000">
                                          <p:val>
                                            <p:strVal val="ppt_y"/>
                                          </p:val>
                                        </p:tav>
                                      </p:tavLst>
                                    </p:anim>
                                    <p:set>
                                      <p:cBhvr>
                                        <p:cTn id="166" dur="1" fill="hold">
                                          <p:stCondLst>
                                            <p:cond delay="2999"/>
                                          </p:stCondLst>
                                        </p:cTn>
                                        <p:tgtEl>
                                          <p:spTgt spid="10"/>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3000"/>
                                        <p:tgtEl>
                                          <p:spTgt spid="10"/>
                                        </p:tgtEl>
                                      </p:cBhvr>
                                    </p:animEffect>
                                    <p:set>
                                      <p:cBhvr>
                                        <p:cTn id="169" dur="1" fill="hold">
                                          <p:stCondLst>
                                            <p:cond delay="2999"/>
                                          </p:stCondLst>
                                        </p:cTn>
                                        <p:tgtEl>
                                          <p:spTgt spid="10"/>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9"/>
                                        </p:tgtEl>
                                        <p:attrNameLst>
                                          <p:attrName>style.visibility</p:attrName>
                                        </p:attrNameLst>
                                      </p:cBhvr>
                                      <p:to>
                                        <p:strVal val="visible"/>
                                      </p:to>
                                    </p:set>
                                    <p:anim calcmode="lin" valueType="num">
                                      <p:cBhvr additive="base">
                                        <p:cTn id="172" dur="3000" fill="hold"/>
                                        <p:tgtEl>
                                          <p:spTgt spid="9"/>
                                        </p:tgtEl>
                                        <p:attrNameLst>
                                          <p:attrName>ppt_x</p:attrName>
                                        </p:attrNameLst>
                                      </p:cBhvr>
                                      <p:tavLst>
                                        <p:tav tm="0">
                                          <p:val>
                                            <p:strVal val="#ppt_x"/>
                                          </p:val>
                                        </p:tav>
                                        <p:tav tm="100000">
                                          <p:val>
                                            <p:strVal val="#ppt_x"/>
                                          </p:val>
                                        </p:tav>
                                      </p:tavLst>
                                    </p:anim>
                                    <p:anim calcmode="lin" valueType="num">
                                      <p:cBhvr additive="base">
                                        <p:cTn id="173" dur="3000" fill="hold"/>
                                        <p:tgtEl>
                                          <p:spTgt spid="9"/>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9"/>
                                        </p:tgtEl>
                                        <p:attrNameLst>
                                          <p:attrName>style.visibility</p:attrName>
                                        </p:attrNameLst>
                                      </p:cBhvr>
                                      <p:to>
                                        <p:strVal val="visible"/>
                                      </p:to>
                                    </p:set>
                                    <p:anim calcmode="lin" valueType="num">
                                      <p:cBhvr>
                                        <p:cTn id="176" dur="3000" fill="hold"/>
                                        <p:tgtEl>
                                          <p:spTgt spid="9"/>
                                        </p:tgtEl>
                                        <p:attrNameLst>
                                          <p:attrName>ppt_w</p:attrName>
                                        </p:attrNameLst>
                                      </p:cBhvr>
                                      <p:tavLst>
                                        <p:tav tm="0" fmla="#ppt_w*sin(2.5*pi*$)">
                                          <p:val>
                                            <p:fltVal val="0"/>
                                          </p:val>
                                        </p:tav>
                                        <p:tav tm="100000">
                                          <p:val>
                                            <p:fltVal val="1"/>
                                          </p:val>
                                        </p:tav>
                                      </p:tavLst>
                                    </p:anim>
                                    <p:anim calcmode="lin" valueType="num">
                                      <p:cBhvr>
                                        <p:cTn id="177" dur="3000" fill="hold"/>
                                        <p:tgtEl>
                                          <p:spTgt spid="9"/>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3000"/>
                                        <p:tgtEl>
                                          <p:spTgt spid="9"/>
                                        </p:tgtEl>
                                        <p:attrNameLst>
                                          <p:attrName>ppt_x</p:attrName>
                                        </p:attrNameLst>
                                      </p:cBhvr>
                                      <p:tavLst>
                                        <p:tav tm="0">
                                          <p:val>
                                            <p:strVal val="ppt_x"/>
                                          </p:val>
                                        </p:tav>
                                        <p:tav tm="100000">
                                          <p:val>
                                            <p:strVal val="1+ppt_w/2"/>
                                          </p:val>
                                        </p:tav>
                                      </p:tavLst>
                                    </p:anim>
                                    <p:anim calcmode="lin" valueType="num">
                                      <p:cBhvr additive="base">
                                        <p:cTn id="180" dur="3000"/>
                                        <p:tgtEl>
                                          <p:spTgt spid="9"/>
                                        </p:tgtEl>
                                        <p:attrNameLst>
                                          <p:attrName>ppt_y</p:attrName>
                                        </p:attrNameLst>
                                      </p:cBhvr>
                                      <p:tavLst>
                                        <p:tav tm="0">
                                          <p:val>
                                            <p:strVal val="ppt_y"/>
                                          </p:val>
                                        </p:tav>
                                        <p:tav tm="100000">
                                          <p:val>
                                            <p:strVal val="ppt_y"/>
                                          </p:val>
                                        </p:tav>
                                      </p:tavLst>
                                    </p:anim>
                                    <p:set>
                                      <p:cBhvr>
                                        <p:cTn id="181" dur="1" fill="hold">
                                          <p:stCondLst>
                                            <p:cond delay="2999"/>
                                          </p:stCondLst>
                                        </p:cTn>
                                        <p:tgtEl>
                                          <p:spTgt spid="9"/>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3000"/>
                                        <p:tgtEl>
                                          <p:spTgt spid="9"/>
                                        </p:tgtEl>
                                      </p:cBhvr>
                                    </p:animEffect>
                                    <p:set>
                                      <p:cBhvr>
                                        <p:cTn id="184" dur="1" fill="hold">
                                          <p:stCondLst>
                                            <p:cond delay="2999"/>
                                          </p:stCondLst>
                                        </p:cTn>
                                        <p:tgtEl>
                                          <p:spTgt spid="9"/>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8"/>
                                        </p:tgtEl>
                                        <p:attrNameLst>
                                          <p:attrName>style.visibility</p:attrName>
                                        </p:attrNameLst>
                                      </p:cBhvr>
                                      <p:to>
                                        <p:strVal val="visible"/>
                                      </p:to>
                                    </p:set>
                                    <p:anim calcmode="lin" valueType="num">
                                      <p:cBhvr additive="base">
                                        <p:cTn id="187" dur="3000" fill="hold"/>
                                        <p:tgtEl>
                                          <p:spTgt spid="8"/>
                                        </p:tgtEl>
                                        <p:attrNameLst>
                                          <p:attrName>ppt_x</p:attrName>
                                        </p:attrNameLst>
                                      </p:cBhvr>
                                      <p:tavLst>
                                        <p:tav tm="0">
                                          <p:val>
                                            <p:strVal val="#ppt_x"/>
                                          </p:val>
                                        </p:tav>
                                        <p:tav tm="100000">
                                          <p:val>
                                            <p:strVal val="#ppt_x"/>
                                          </p:val>
                                        </p:tav>
                                      </p:tavLst>
                                    </p:anim>
                                    <p:anim calcmode="lin" valueType="num">
                                      <p:cBhvr additive="base">
                                        <p:cTn id="188" dur="3000" fill="hold"/>
                                        <p:tgtEl>
                                          <p:spTgt spid="8"/>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8"/>
                                        </p:tgtEl>
                                        <p:attrNameLst>
                                          <p:attrName>style.visibility</p:attrName>
                                        </p:attrNameLst>
                                      </p:cBhvr>
                                      <p:to>
                                        <p:strVal val="visible"/>
                                      </p:to>
                                    </p:set>
                                    <p:anim calcmode="lin" valueType="num">
                                      <p:cBhvr>
                                        <p:cTn id="191" dur="3000" fill="hold"/>
                                        <p:tgtEl>
                                          <p:spTgt spid="8"/>
                                        </p:tgtEl>
                                        <p:attrNameLst>
                                          <p:attrName>ppt_w</p:attrName>
                                        </p:attrNameLst>
                                      </p:cBhvr>
                                      <p:tavLst>
                                        <p:tav tm="0" fmla="#ppt_w*sin(2.5*pi*$)">
                                          <p:val>
                                            <p:fltVal val="0"/>
                                          </p:val>
                                        </p:tav>
                                        <p:tav tm="100000">
                                          <p:val>
                                            <p:fltVal val="1"/>
                                          </p:val>
                                        </p:tav>
                                      </p:tavLst>
                                    </p:anim>
                                    <p:anim calcmode="lin" valueType="num">
                                      <p:cBhvr>
                                        <p:cTn id="192" dur="3000" fill="hold"/>
                                        <p:tgtEl>
                                          <p:spTgt spid="8"/>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3000"/>
                                        <p:tgtEl>
                                          <p:spTgt spid="8"/>
                                        </p:tgtEl>
                                        <p:attrNameLst>
                                          <p:attrName>ppt_x</p:attrName>
                                        </p:attrNameLst>
                                      </p:cBhvr>
                                      <p:tavLst>
                                        <p:tav tm="0">
                                          <p:val>
                                            <p:strVal val="ppt_x"/>
                                          </p:val>
                                        </p:tav>
                                        <p:tav tm="100000">
                                          <p:val>
                                            <p:strVal val="1+ppt_w/2"/>
                                          </p:val>
                                        </p:tav>
                                      </p:tavLst>
                                    </p:anim>
                                    <p:anim calcmode="lin" valueType="num">
                                      <p:cBhvr additive="base">
                                        <p:cTn id="195" dur="3000"/>
                                        <p:tgtEl>
                                          <p:spTgt spid="8"/>
                                        </p:tgtEl>
                                        <p:attrNameLst>
                                          <p:attrName>ppt_y</p:attrName>
                                        </p:attrNameLst>
                                      </p:cBhvr>
                                      <p:tavLst>
                                        <p:tav tm="0">
                                          <p:val>
                                            <p:strVal val="ppt_y"/>
                                          </p:val>
                                        </p:tav>
                                        <p:tav tm="100000">
                                          <p:val>
                                            <p:strVal val="ppt_y"/>
                                          </p:val>
                                        </p:tav>
                                      </p:tavLst>
                                    </p:anim>
                                    <p:set>
                                      <p:cBhvr>
                                        <p:cTn id="196" dur="1" fill="hold">
                                          <p:stCondLst>
                                            <p:cond delay="2999"/>
                                          </p:stCondLst>
                                        </p:cTn>
                                        <p:tgtEl>
                                          <p:spTgt spid="8"/>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3000"/>
                                        <p:tgtEl>
                                          <p:spTgt spid="8"/>
                                        </p:tgtEl>
                                      </p:cBhvr>
                                    </p:animEffect>
                                    <p:set>
                                      <p:cBhvr>
                                        <p:cTn id="199" dur="1" fill="hold">
                                          <p:stCondLst>
                                            <p:cond delay="2999"/>
                                          </p:stCondLst>
                                        </p:cTn>
                                        <p:tgtEl>
                                          <p:spTgt spid="8"/>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7"/>
                                        </p:tgtEl>
                                        <p:attrNameLst>
                                          <p:attrName>style.visibility</p:attrName>
                                        </p:attrNameLst>
                                      </p:cBhvr>
                                      <p:to>
                                        <p:strVal val="visible"/>
                                      </p:to>
                                    </p:set>
                                    <p:anim calcmode="lin" valueType="num">
                                      <p:cBhvr additive="base">
                                        <p:cTn id="202" dur="3000" fill="hold"/>
                                        <p:tgtEl>
                                          <p:spTgt spid="7"/>
                                        </p:tgtEl>
                                        <p:attrNameLst>
                                          <p:attrName>ppt_x</p:attrName>
                                        </p:attrNameLst>
                                      </p:cBhvr>
                                      <p:tavLst>
                                        <p:tav tm="0">
                                          <p:val>
                                            <p:strVal val="#ppt_x"/>
                                          </p:val>
                                        </p:tav>
                                        <p:tav tm="100000">
                                          <p:val>
                                            <p:strVal val="#ppt_x"/>
                                          </p:val>
                                        </p:tav>
                                      </p:tavLst>
                                    </p:anim>
                                    <p:anim calcmode="lin" valueType="num">
                                      <p:cBhvr additive="base">
                                        <p:cTn id="203" dur="3000" fill="hold"/>
                                        <p:tgtEl>
                                          <p:spTgt spid="7"/>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7"/>
                                        </p:tgtEl>
                                        <p:attrNameLst>
                                          <p:attrName>style.visibility</p:attrName>
                                        </p:attrNameLst>
                                      </p:cBhvr>
                                      <p:to>
                                        <p:strVal val="visible"/>
                                      </p:to>
                                    </p:set>
                                    <p:anim calcmode="lin" valueType="num">
                                      <p:cBhvr>
                                        <p:cTn id="206" dur="3000" fill="hold"/>
                                        <p:tgtEl>
                                          <p:spTgt spid="7"/>
                                        </p:tgtEl>
                                        <p:attrNameLst>
                                          <p:attrName>ppt_w</p:attrName>
                                        </p:attrNameLst>
                                      </p:cBhvr>
                                      <p:tavLst>
                                        <p:tav tm="0" fmla="#ppt_w*sin(2.5*pi*$)">
                                          <p:val>
                                            <p:fltVal val="0"/>
                                          </p:val>
                                        </p:tav>
                                        <p:tav tm="100000">
                                          <p:val>
                                            <p:fltVal val="1"/>
                                          </p:val>
                                        </p:tav>
                                      </p:tavLst>
                                    </p:anim>
                                    <p:anim calcmode="lin" valueType="num">
                                      <p:cBhvr>
                                        <p:cTn id="207" dur="3000" fill="hold"/>
                                        <p:tgtEl>
                                          <p:spTgt spid="7"/>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3000"/>
                                        <p:tgtEl>
                                          <p:spTgt spid="7"/>
                                        </p:tgtEl>
                                        <p:attrNameLst>
                                          <p:attrName>ppt_x</p:attrName>
                                        </p:attrNameLst>
                                      </p:cBhvr>
                                      <p:tavLst>
                                        <p:tav tm="0">
                                          <p:val>
                                            <p:strVal val="ppt_x"/>
                                          </p:val>
                                        </p:tav>
                                        <p:tav tm="100000">
                                          <p:val>
                                            <p:strVal val="1+ppt_w/2"/>
                                          </p:val>
                                        </p:tav>
                                      </p:tavLst>
                                    </p:anim>
                                    <p:anim calcmode="lin" valueType="num">
                                      <p:cBhvr additive="base">
                                        <p:cTn id="210" dur="3000"/>
                                        <p:tgtEl>
                                          <p:spTgt spid="7"/>
                                        </p:tgtEl>
                                        <p:attrNameLst>
                                          <p:attrName>ppt_y</p:attrName>
                                        </p:attrNameLst>
                                      </p:cBhvr>
                                      <p:tavLst>
                                        <p:tav tm="0">
                                          <p:val>
                                            <p:strVal val="ppt_y"/>
                                          </p:val>
                                        </p:tav>
                                        <p:tav tm="100000">
                                          <p:val>
                                            <p:strVal val="ppt_y"/>
                                          </p:val>
                                        </p:tav>
                                      </p:tavLst>
                                    </p:anim>
                                    <p:set>
                                      <p:cBhvr>
                                        <p:cTn id="211" dur="1" fill="hold">
                                          <p:stCondLst>
                                            <p:cond delay="2999"/>
                                          </p:stCondLst>
                                        </p:cTn>
                                        <p:tgtEl>
                                          <p:spTgt spid="7"/>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3000"/>
                                        <p:tgtEl>
                                          <p:spTgt spid="7"/>
                                        </p:tgtEl>
                                      </p:cBhvr>
                                    </p:animEffect>
                                    <p:set>
                                      <p:cBhvr>
                                        <p:cTn id="214" dur="1" fill="hold">
                                          <p:stCondLst>
                                            <p:cond delay="2999"/>
                                          </p:stCondLst>
                                        </p:cTn>
                                        <p:tgtEl>
                                          <p:spTgt spid="7"/>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
                                        </p:tgtEl>
                                        <p:attrNameLst>
                                          <p:attrName>style.visibility</p:attrName>
                                        </p:attrNameLst>
                                      </p:cBhvr>
                                      <p:to>
                                        <p:strVal val="visible"/>
                                      </p:to>
                                    </p:set>
                                    <p:anim calcmode="lin" valueType="num">
                                      <p:cBhvr additive="base">
                                        <p:cTn id="217" dur="3000" fill="hold"/>
                                        <p:tgtEl>
                                          <p:spTgt spid="6"/>
                                        </p:tgtEl>
                                        <p:attrNameLst>
                                          <p:attrName>ppt_x</p:attrName>
                                        </p:attrNameLst>
                                      </p:cBhvr>
                                      <p:tavLst>
                                        <p:tav tm="0">
                                          <p:val>
                                            <p:strVal val="#ppt_x"/>
                                          </p:val>
                                        </p:tav>
                                        <p:tav tm="100000">
                                          <p:val>
                                            <p:strVal val="#ppt_x"/>
                                          </p:val>
                                        </p:tav>
                                      </p:tavLst>
                                    </p:anim>
                                    <p:anim calcmode="lin" valueType="num">
                                      <p:cBhvr additive="base">
                                        <p:cTn id="218" dur="3000" fill="hold"/>
                                        <p:tgtEl>
                                          <p:spTgt spid="6"/>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
                                        </p:tgtEl>
                                        <p:attrNameLst>
                                          <p:attrName>style.visibility</p:attrName>
                                        </p:attrNameLst>
                                      </p:cBhvr>
                                      <p:to>
                                        <p:strVal val="visible"/>
                                      </p:to>
                                    </p:set>
                                    <p:anim calcmode="lin" valueType="num">
                                      <p:cBhvr>
                                        <p:cTn id="221" dur="3000" fill="hold"/>
                                        <p:tgtEl>
                                          <p:spTgt spid="6"/>
                                        </p:tgtEl>
                                        <p:attrNameLst>
                                          <p:attrName>ppt_w</p:attrName>
                                        </p:attrNameLst>
                                      </p:cBhvr>
                                      <p:tavLst>
                                        <p:tav tm="0" fmla="#ppt_w*sin(2.5*pi*$)">
                                          <p:val>
                                            <p:fltVal val="0"/>
                                          </p:val>
                                        </p:tav>
                                        <p:tav tm="100000">
                                          <p:val>
                                            <p:fltVal val="1"/>
                                          </p:val>
                                        </p:tav>
                                      </p:tavLst>
                                    </p:anim>
                                    <p:anim calcmode="lin" valueType="num">
                                      <p:cBhvr>
                                        <p:cTn id="222" dur="3000" fill="hold"/>
                                        <p:tgtEl>
                                          <p:spTgt spid="6"/>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3000"/>
                                        <p:tgtEl>
                                          <p:spTgt spid="6"/>
                                        </p:tgtEl>
                                        <p:attrNameLst>
                                          <p:attrName>ppt_x</p:attrName>
                                        </p:attrNameLst>
                                      </p:cBhvr>
                                      <p:tavLst>
                                        <p:tav tm="0">
                                          <p:val>
                                            <p:strVal val="ppt_x"/>
                                          </p:val>
                                        </p:tav>
                                        <p:tav tm="100000">
                                          <p:val>
                                            <p:strVal val="1+ppt_w/2"/>
                                          </p:val>
                                        </p:tav>
                                      </p:tavLst>
                                    </p:anim>
                                    <p:anim calcmode="lin" valueType="num">
                                      <p:cBhvr additive="base">
                                        <p:cTn id="225" dur="3000"/>
                                        <p:tgtEl>
                                          <p:spTgt spid="6"/>
                                        </p:tgtEl>
                                        <p:attrNameLst>
                                          <p:attrName>ppt_y</p:attrName>
                                        </p:attrNameLst>
                                      </p:cBhvr>
                                      <p:tavLst>
                                        <p:tav tm="0">
                                          <p:val>
                                            <p:strVal val="ppt_y"/>
                                          </p:val>
                                        </p:tav>
                                        <p:tav tm="100000">
                                          <p:val>
                                            <p:strVal val="ppt_y"/>
                                          </p:val>
                                        </p:tav>
                                      </p:tavLst>
                                    </p:anim>
                                    <p:set>
                                      <p:cBhvr>
                                        <p:cTn id="226" dur="1" fill="hold">
                                          <p:stCondLst>
                                            <p:cond delay="2999"/>
                                          </p:stCondLst>
                                        </p:cTn>
                                        <p:tgtEl>
                                          <p:spTgt spid="6"/>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3000"/>
                                        <p:tgtEl>
                                          <p:spTgt spid="6"/>
                                        </p:tgtEl>
                                      </p:cBhvr>
                                    </p:animEffect>
                                    <p:set>
                                      <p:cBhvr>
                                        <p:cTn id="229" dur="1" fill="hold">
                                          <p:stCondLst>
                                            <p:cond delay="2999"/>
                                          </p:stCondLst>
                                        </p:cTn>
                                        <p:tgtEl>
                                          <p:spTgt spid="6"/>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5"/>
                                        </p:tgtEl>
                                        <p:attrNameLst>
                                          <p:attrName>style.visibility</p:attrName>
                                        </p:attrNameLst>
                                      </p:cBhvr>
                                      <p:to>
                                        <p:strVal val="visible"/>
                                      </p:to>
                                    </p:set>
                                    <p:anim calcmode="lin" valueType="num">
                                      <p:cBhvr additive="base">
                                        <p:cTn id="232" dur="3000" fill="hold"/>
                                        <p:tgtEl>
                                          <p:spTgt spid="5"/>
                                        </p:tgtEl>
                                        <p:attrNameLst>
                                          <p:attrName>ppt_x</p:attrName>
                                        </p:attrNameLst>
                                      </p:cBhvr>
                                      <p:tavLst>
                                        <p:tav tm="0">
                                          <p:val>
                                            <p:strVal val="#ppt_x"/>
                                          </p:val>
                                        </p:tav>
                                        <p:tav tm="100000">
                                          <p:val>
                                            <p:strVal val="#ppt_x"/>
                                          </p:val>
                                        </p:tav>
                                      </p:tavLst>
                                    </p:anim>
                                    <p:anim calcmode="lin" valueType="num">
                                      <p:cBhvr additive="base">
                                        <p:cTn id="233" dur="3000" fill="hold"/>
                                        <p:tgtEl>
                                          <p:spTgt spid="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5"/>
                                        </p:tgtEl>
                                        <p:attrNameLst>
                                          <p:attrName>style.visibility</p:attrName>
                                        </p:attrNameLst>
                                      </p:cBhvr>
                                      <p:to>
                                        <p:strVal val="visible"/>
                                      </p:to>
                                    </p:set>
                                    <p:anim calcmode="lin" valueType="num">
                                      <p:cBhvr>
                                        <p:cTn id="236" dur="3000" fill="hold"/>
                                        <p:tgtEl>
                                          <p:spTgt spid="5"/>
                                        </p:tgtEl>
                                        <p:attrNameLst>
                                          <p:attrName>ppt_w</p:attrName>
                                        </p:attrNameLst>
                                      </p:cBhvr>
                                      <p:tavLst>
                                        <p:tav tm="0" fmla="#ppt_w*sin(2.5*pi*$)">
                                          <p:val>
                                            <p:fltVal val="0"/>
                                          </p:val>
                                        </p:tav>
                                        <p:tav tm="100000">
                                          <p:val>
                                            <p:fltVal val="1"/>
                                          </p:val>
                                        </p:tav>
                                      </p:tavLst>
                                    </p:anim>
                                    <p:anim calcmode="lin" valueType="num">
                                      <p:cBhvr>
                                        <p:cTn id="237" dur="3000" fill="hold"/>
                                        <p:tgtEl>
                                          <p:spTgt spid="5"/>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3000"/>
                                        <p:tgtEl>
                                          <p:spTgt spid="5"/>
                                        </p:tgtEl>
                                        <p:attrNameLst>
                                          <p:attrName>ppt_x</p:attrName>
                                        </p:attrNameLst>
                                      </p:cBhvr>
                                      <p:tavLst>
                                        <p:tav tm="0">
                                          <p:val>
                                            <p:strVal val="ppt_x"/>
                                          </p:val>
                                        </p:tav>
                                        <p:tav tm="100000">
                                          <p:val>
                                            <p:strVal val="1+ppt_w/2"/>
                                          </p:val>
                                        </p:tav>
                                      </p:tavLst>
                                    </p:anim>
                                    <p:anim calcmode="lin" valueType="num">
                                      <p:cBhvr additive="base">
                                        <p:cTn id="240" dur="3000"/>
                                        <p:tgtEl>
                                          <p:spTgt spid="5"/>
                                        </p:tgtEl>
                                        <p:attrNameLst>
                                          <p:attrName>ppt_y</p:attrName>
                                        </p:attrNameLst>
                                      </p:cBhvr>
                                      <p:tavLst>
                                        <p:tav tm="0">
                                          <p:val>
                                            <p:strVal val="ppt_y"/>
                                          </p:val>
                                        </p:tav>
                                        <p:tav tm="100000">
                                          <p:val>
                                            <p:strVal val="ppt_y"/>
                                          </p:val>
                                        </p:tav>
                                      </p:tavLst>
                                    </p:anim>
                                    <p:set>
                                      <p:cBhvr>
                                        <p:cTn id="241" dur="1" fill="hold">
                                          <p:stCondLst>
                                            <p:cond delay="2999"/>
                                          </p:stCondLst>
                                        </p:cTn>
                                        <p:tgtEl>
                                          <p:spTgt spid="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3000"/>
                                        <p:tgtEl>
                                          <p:spTgt spid="5"/>
                                        </p:tgtEl>
                                      </p:cBhvr>
                                    </p:animEffect>
                                    <p:set>
                                      <p:cBhvr>
                                        <p:cTn id="244" dur="1" fill="hold">
                                          <p:stCondLst>
                                            <p:cond delay="2999"/>
                                          </p:stCondLst>
                                        </p:cTn>
                                        <p:tgtEl>
                                          <p:spTgt spid="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4"/>
                                        </p:tgtEl>
                                        <p:attrNameLst>
                                          <p:attrName>style.visibility</p:attrName>
                                        </p:attrNameLst>
                                      </p:cBhvr>
                                      <p:to>
                                        <p:strVal val="visible"/>
                                      </p:to>
                                    </p:set>
                                    <p:anim calcmode="lin" valueType="num">
                                      <p:cBhvr additive="base">
                                        <p:cTn id="247" dur="3000" fill="hold"/>
                                        <p:tgtEl>
                                          <p:spTgt spid="4"/>
                                        </p:tgtEl>
                                        <p:attrNameLst>
                                          <p:attrName>ppt_x</p:attrName>
                                        </p:attrNameLst>
                                      </p:cBhvr>
                                      <p:tavLst>
                                        <p:tav tm="0">
                                          <p:val>
                                            <p:strVal val="#ppt_x"/>
                                          </p:val>
                                        </p:tav>
                                        <p:tav tm="100000">
                                          <p:val>
                                            <p:strVal val="#ppt_x"/>
                                          </p:val>
                                        </p:tav>
                                      </p:tavLst>
                                    </p:anim>
                                    <p:anim calcmode="lin" valueType="num">
                                      <p:cBhvr additive="base">
                                        <p:cTn id="248" dur="3000" fill="hold"/>
                                        <p:tgtEl>
                                          <p:spTgt spid="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4"/>
                                        </p:tgtEl>
                                        <p:attrNameLst>
                                          <p:attrName>style.visibility</p:attrName>
                                        </p:attrNameLst>
                                      </p:cBhvr>
                                      <p:to>
                                        <p:strVal val="visible"/>
                                      </p:to>
                                    </p:set>
                                    <p:anim calcmode="lin" valueType="num">
                                      <p:cBhvr>
                                        <p:cTn id="251" dur="3000" fill="hold"/>
                                        <p:tgtEl>
                                          <p:spTgt spid="4"/>
                                        </p:tgtEl>
                                        <p:attrNameLst>
                                          <p:attrName>ppt_w</p:attrName>
                                        </p:attrNameLst>
                                      </p:cBhvr>
                                      <p:tavLst>
                                        <p:tav tm="0" fmla="#ppt_w*sin(2.5*pi*$)">
                                          <p:val>
                                            <p:fltVal val="0"/>
                                          </p:val>
                                        </p:tav>
                                        <p:tav tm="100000">
                                          <p:val>
                                            <p:fltVal val="1"/>
                                          </p:val>
                                        </p:tav>
                                      </p:tavLst>
                                    </p:anim>
                                    <p:anim calcmode="lin" valueType="num">
                                      <p:cBhvr>
                                        <p:cTn id="252" dur="3000" fill="hold"/>
                                        <p:tgtEl>
                                          <p:spTgt spid="4"/>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3000"/>
                                        <p:tgtEl>
                                          <p:spTgt spid="4"/>
                                        </p:tgtEl>
                                        <p:attrNameLst>
                                          <p:attrName>ppt_x</p:attrName>
                                        </p:attrNameLst>
                                      </p:cBhvr>
                                      <p:tavLst>
                                        <p:tav tm="0">
                                          <p:val>
                                            <p:strVal val="ppt_x"/>
                                          </p:val>
                                        </p:tav>
                                        <p:tav tm="100000">
                                          <p:val>
                                            <p:strVal val="1+ppt_w/2"/>
                                          </p:val>
                                        </p:tav>
                                      </p:tavLst>
                                    </p:anim>
                                    <p:anim calcmode="lin" valueType="num">
                                      <p:cBhvr additive="base">
                                        <p:cTn id="255" dur="3000"/>
                                        <p:tgtEl>
                                          <p:spTgt spid="4"/>
                                        </p:tgtEl>
                                        <p:attrNameLst>
                                          <p:attrName>ppt_y</p:attrName>
                                        </p:attrNameLst>
                                      </p:cBhvr>
                                      <p:tavLst>
                                        <p:tav tm="0">
                                          <p:val>
                                            <p:strVal val="ppt_y"/>
                                          </p:val>
                                        </p:tav>
                                        <p:tav tm="100000">
                                          <p:val>
                                            <p:strVal val="ppt_y"/>
                                          </p:val>
                                        </p:tav>
                                      </p:tavLst>
                                    </p:anim>
                                    <p:set>
                                      <p:cBhvr>
                                        <p:cTn id="256" dur="1" fill="hold">
                                          <p:stCondLst>
                                            <p:cond delay="2999"/>
                                          </p:stCondLst>
                                        </p:cTn>
                                        <p:tgtEl>
                                          <p:spTgt spid="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3000"/>
                                        <p:tgtEl>
                                          <p:spTgt spid="4"/>
                                        </p:tgtEl>
                                      </p:cBhvr>
                                    </p:animEffect>
                                    <p:set>
                                      <p:cBhvr>
                                        <p:cTn id="259" dur="1" fill="hold">
                                          <p:stCondLst>
                                            <p:cond delay="2999"/>
                                          </p:stCondLst>
                                        </p:cTn>
                                        <p:tgtEl>
                                          <p:spTgt spid="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3"/>
                                        </p:tgtEl>
                                        <p:attrNameLst>
                                          <p:attrName>style.visibility</p:attrName>
                                        </p:attrNameLst>
                                      </p:cBhvr>
                                      <p:to>
                                        <p:strVal val="visible"/>
                                      </p:to>
                                    </p:set>
                                    <p:anim calcmode="lin" valueType="num">
                                      <p:cBhvr additive="base">
                                        <p:cTn id="262" dur="3000" fill="hold"/>
                                        <p:tgtEl>
                                          <p:spTgt spid="3"/>
                                        </p:tgtEl>
                                        <p:attrNameLst>
                                          <p:attrName>ppt_x</p:attrName>
                                        </p:attrNameLst>
                                      </p:cBhvr>
                                      <p:tavLst>
                                        <p:tav tm="0">
                                          <p:val>
                                            <p:strVal val="#ppt_x"/>
                                          </p:val>
                                        </p:tav>
                                        <p:tav tm="100000">
                                          <p:val>
                                            <p:strVal val="#ppt_x"/>
                                          </p:val>
                                        </p:tav>
                                      </p:tavLst>
                                    </p:anim>
                                    <p:anim calcmode="lin" valueType="num">
                                      <p:cBhvr additive="base">
                                        <p:cTn id="263" dur="3000" fill="hold"/>
                                        <p:tgtEl>
                                          <p:spTgt spid="3"/>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3"/>
                                        </p:tgtEl>
                                        <p:attrNameLst>
                                          <p:attrName>style.visibility</p:attrName>
                                        </p:attrNameLst>
                                      </p:cBhvr>
                                      <p:to>
                                        <p:strVal val="visible"/>
                                      </p:to>
                                    </p:set>
                                    <p:anim calcmode="lin" valueType="num">
                                      <p:cBhvr>
                                        <p:cTn id="266" dur="3000" fill="hold"/>
                                        <p:tgtEl>
                                          <p:spTgt spid="3"/>
                                        </p:tgtEl>
                                        <p:attrNameLst>
                                          <p:attrName>ppt_w</p:attrName>
                                        </p:attrNameLst>
                                      </p:cBhvr>
                                      <p:tavLst>
                                        <p:tav tm="0" fmla="#ppt_w*sin(2.5*pi*$)">
                                          <p:val>
                                            <p:fltVal val="0"/>
                                          </p:val>
                                        </p:tav>
                                        <p:tav tm="100000">
                                          <p:val>
                                            <p:fltVal val="1"/>
                                          </p:val>
                                        </p:tav>
                                      </p:tavLst>
                                    </p:anim>
                                    <p:anim calcmode="lin" valueType="num">
                                      <p:cBhvr>
                                        <p:cTn id="267" dur="3000" fill="hold"/>
                                        <p:tgtEl>
                                          <p:spTgt spid="3"/>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3000"/>
                                        <p:tgtEl>
                                          <p:spTgt spid="3"/>
                                        </p:tgtEl>
                                        <p:attrNameLst>
                                          <p:attrName>ppt_x</p:attrName>
                                        </p:attrNameLst>
                                      </p:cBhvr>
                                      <p:tavLst>
                                        <p:tav tm="0">
                                          <p:val>
                                            <p:strVal val="ppt_x"/>
                                          </p:val>
                                        </p:tav>
                                        <p:tav tm="100000">
                                          <p:val>
                                            <p:strVal val="1+ppt_w/2"/>
                                          </p:val>
                                        </p:tav>
                                      </p:tavLst>
                                    </p:anim>
                                    <p:anim calcmode="lin" valueType="num">
                                      <p:cBhvr additive="base">
                                        <p:cTn id="270" dur="3000"/>
                                        <p:tgtEl>
                                          <p:spTgt spid="3"/>
                                        </p:tgtEl>
                                        <p:attrNameLst>
                                          <p:attrName>ppt_y</p:attrName>
                                        </p:attrNameLst>
                                      </p:cBhvr>
                                      <p:tavLst>
                                        <p:tav tm="0">
                                          <p:val>
                                            <p:strVal val="ppt_y"/>
                                          </p:val>
                                        </p:tav>
                                        <p:tav tm="100000">
                                          <p:val>
                                            <p:strVal val="ppt_y"/>
                                          </p:val>
                                        </p:tav>
                                      </p:tavLst>
                                    </p:anim>
                                    <p:set>
                                      <p:cBhvr>
                                        <p:cTn id="271" dur="1" fill="hold">
                                          <p:stCondLst>
                                            <p:cond delay="2999"/>
                                          </p:stCondLst>
                                        </p:cTn>
                                        <p:tgtEl>
                                          <p:spTgt spid="3"/>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3000"/>
                                        <p:tgtEl>
                                          <p:spTgt spid="3"/>
                                        </p:tgtEl>
                                      </p:cBhvr>
                                    </p:animEffect>
                                    <p:set>
                                      <p:cBhvr>
                                        <p:cTn id="274" dur="1" fill="hold">
                                          <p:stCondLst>
                                            <p:cond delay="2999"/>
                                          </p:stCondLst>
                                        </p:cTn>
                                        <p:tgtEl>
                                          <p:spTgt spid="3"/>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2"/>
                                        </p:tgtEl>
                                        <p:attrNameLst>
                                          <p:attrName>style.visibility</p:attrName>
                                        </p:attrNameLst>
                                      </p:cBhvr>
                                      <p:to>
                                        <p:strVal val="visible"/>
                                      </p:to>
                                    </p:set>
                                    <p:anim calcmode="lin" valueType="num">
                                      <p:cBhvr additive="base">
                                        <p:cTn id="277" dur="3000" fill="hold"/>
                                        <p:tgtEl>
                                          <p:spTgt spid="2"/>
                                        </p:tgtEl>
                                        <p:attrNameLst>
                                          <p:attrName>ppt_x</p:attrName>
                                        </p:attrNameLst>
                                      </p:cBhvr>
                                      <p:tavLst>
                                        <p:tav tm="0">
                                          <p:val>
                                            <p:strVal val="#ppt_x"/>
                                          </p:val>
                                        </p:tav>
                                        <p:tav tm="100000">
                                          <p:val>
                                            <p:strVal val="#ppt_x"/>
                                          </p:val>
                                        </p:tav>
                                      </p:tavLst>
                                    </p:anim>
                                    <p:anim calcmode="lin" valueType="num">
                                      <p:cBhvr additive="base">
                                        <p:cTn id="278" dur="3000" fill="hold"/>
                                        <p:tgtEl>
                                          <p:spTgt spid="2"/>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
                                        </p:tgtEl>
                                        <p:attrNameLst>
                                          <p:attrName>style.visibility</p:attrName>
                                        </p:attrNameLst>
                                      </p:cBhvr>
                                      <p:to>
                                        <p:strVal val="visible"/>
                                      </p:to>
                                    </p:set>
                                    <p:anim calcmode="lin" valueType="num">
                                      <p:cBhvr>
                                        <p:cTn id="281" dur="3000" fill="hold"/>
                                        <p:tgtEl>
                                          <p:spTgt spid="2"/>
                                        </p:tgtEl>
                                        <p:attrNameLst>
                                          <p:attrName>ppt_w</p:attrName>
                                        </p:attrNameLst>
                                      </p:cBhvr>
                                      <p:tavLst>
                                        <p:tav tm="0" fmla="#ppt_w*sin(2.5*pi*$)">
                                          <p:val>
                                            <p:fltVal val="0"/>
                                          </p:val>
                                        </p:tav>
                                        <p:tav tm="100000">
                                          <p:val>
                                            <p:fltVal val="1"/>
                                          </p:val>
                                        </p:tav>
                                      </p:tavLst>
                                    </p:anim>
                                    <p:anim calcmode="lin" valueType="num">
                                      <p:cBhvr>
                                        <p:cTn id="282" dur="3000" fill="hold"/>
                                        <p:tgtEl>
                                          <p:spTgt spid="2"/>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3000"/>
                                        <p:tgtEl>
                                          <p:spTgt spid="2"/>
                                        </p:tgtEl>
                                        <p:attrNameLst>
                                          <p:attrName>ppt_x</p:attrName>
                                        </p:attrNameLst>
                                      </p:cBhvr>
                                      <p:tavLst>
                                        <p:tav tm="0">
                                          <p:val>
                                            <p:strVal val="ppt_x"/>
                                          </p:val>
                                        </p:tav>
                                        <p:tav tm="100000">
                                          <p:val>
                                            <p:strVal val="1+ppt_w/2"/>
                                          </p:val>
                                        </p:tav>
                                      </p:tavLst>
                                    </p:anim>
                                    <p:anim calcmode="lin" valueType="num">
                                      <p:cBhvr additive="base">
                                        <p:cTn id="285" dur="3000"/>
                                        <p:tgtEl>
                                          <p:spTgt spid="2"/>
                                        </p:tgtEl>
                                        <p:attrNameLst>
                                          <p:attrName>ppt_y</p:attrName>
                                        </p:attrNameLst>
                                      </p:cBhvr>
                                      <p:tavLst>
                                        <p:tav tm="0">
                                          <p:val>
                                            <p:strVal val="ppt_y"/>
                                          </p:val>
                                        </p:tav>
                                        <p:tav tm="100000">
                                          <p:val>
                                            <p:strVal val="ppt_y"/>
                                          </p:val>
                                        </p:tav>
                                      </p:tavLst>
                                    </p:anim>
                                    <p:set>
                                      <p:cBhvr>
                                        <p:cTn id="286" dur="1" fill="hold">
                                          <p:stCondLst>
                                            <p:cond delay="2999"/>
                                          </p:stCondLst>
                                        </p:cTn>
                                        <p:tgtEl>
                                          <p:spTgt spid="2"/>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3000"/>
                                        <p:tgtEl>
                                          <p:spTgt spid="2"/>
                                        </p:tgtEl>
                                      </p:cBhvr>
                                    </p:animEffect>
                                    <p:set>
                                      <p:cBhvr>
                                        <p:cTn id="289" dur="1" fill="hold">
                                          <p:stCondLst>
                                            <p:cond delay="2999"/>
                                          </p:stCondLst>
                                        </p:cTn>
                                        <p:tgtEl>
                                          <p:spTgt spid="2"/>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20"/>
                                        </p:tgtEl>
                                        <p:attrNameLst>
                                          <p:attrName>style.visibility</p:attrName>
                                        </p:attrNameLst>
                                      </p:cBhvr>
                                      <p:to>
                                        <p:strVal val="visible"/>
                                      </p:to>
                                    </p:set>
                                    <p:anim calcmode="lin" valueType="num">
                                      <p:cBhvr additive="base">
                                        <p:cTn id="292" dur="3000" fill="hold"/>
                                        <p:tgtEl>
                                          <p:spTgt spid="20"/>
                                        </p:tgtEl>
                                        <p:attrNameLst>
                                          <p:attrName>ppt_x</p:attrName>
                                        </p:attrNameLst>
                                      </p:cBhvr>
                                      <p:tavLst>
                                        <p:tav tm="0">
                                          <p:val>
                                            <p:strVal val="#ppt_x"/>
                                          </p:val>
                                        </p:tav>
                                        <p:tav tm="100000">
                                          <p:val>
                                            <p:strVal val="#ppt_x"/>
                                          </p:val>
                                        </p:tav>
                                      </p:tavLst>
                                    </p:anim>
                                    <p:anim calcmode="lin" valueType="num">
                                      <p:cBhvr additive="base">
                                        <p:cTn id="293" dur="3000" fill="hold"/>
                                        <p:tgtEl>
                                          <p:spTgt spid="2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0"/>
                                        </p:tgtEl>
                                        <p:attrNameLst>
                                          <p:attrName>style.visibility</p:attrName>
                                        </p:attrNameLst>
                                      </p:cBhvr>
                                      <p:to>
                                        <p:strVal val="visible"/>
                                      </p:to>
                                    </p:set>
                                    <p:anim calcmode="lin" valueType="num">
                                      <p:cBhvr>
                                        <p:cTn id="296" dur="3000" fill="hold"/>
                                        <p:tgtEl>
                                          <p:spTgt spid="20"/>
                                        </p:tgtEl>
                                        <p:attrNameLst>
                                          <p:attrName>ppt_w</p:attrName>
                                        </p:attrNameLst>
                                      </p:cBhvr>
                                      <p:tavLst>
                                        <p:tav tm="0" fmla="#ppt_w*sin(2.5*pi*$)">
                                          <p:val>
                                            <p:fltVal val="0"/>
                                          </p:val>
                                        </p:tav>
                                        <p:tav tm="100000">
                                          <p:val>
                                            <p:fltVal val="1"/>
                                          </p:val>
                                        </p:tav>
                                      </p:tavLst>
                                    </p:anim>
                                    <p:anim calcmode="lin" valueType="num">
                                      <p:cBhvr>
                                        <p:cTn id="297" dur="3000" fill="hold"/>
                                        <p:tgtEl>
                                          <p:spTgt spid="20"/>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3000"/>
                                        <p:tgtEl>
                                          <p:spTgt spid="20"/>
                                        </p:tgtEl>
                                        <p:attrNameLst>
                                          <p:attrName>ppt_x</p:attrName>
                                        </p:attrNameLst>
                                      </p:cBhvr>
                                      <p:tavLst>
                                        <p:tav tm="0">
                                          <p:val>
                                            <p:strVal val="ppt_x"/>
                                          </p:val>
                                        </p:tav>
                                        <p:tav tm="100000">
                                          <p:val>
                                            <p:strVal val="1+ppt_w/2"/>
                                          </p:val>
                                        </p:tav>
                                      </p:tavLst>
                                    </p:anim>
                                    <p:anim calcmode="lin" valueType="num">
                                      <p:cBhvr additive="base">
                                        <p:cTn id="300" dur="3000"/>
                                        <p:tgtEl>
                                          <p:spTgt spid="20"/>
                                        </p:tgtEl>
                                        <p:attrNameLst>
                                          <p:attrName>ppt_y</p:attrName>
                                        </p:attrNameLst>
                                      </p:cBhvr>
                                      <p:tavLst>
                                        <p:tav tm="0">
                                          <p:val>
                                            <p:strVal val="ppt_y"/>
                                          </p:val>
                                        </p:tav>
                                        <p:tav tm="100000">
                                          <p:val>
                                            <p:strVal val="ppt_y"/>
                                          </p:val>
                                        </p:tav>
                                      </p:tavLst>
                                    </p:anim>
                                    <p:set>
                                      <p:cBhvr>
                                        <p:cTn id="301" dur="1" fill="hold">
                                          <p:stCondLst>
                                            <p:cond delay="2999"/>
                                          </p:stCondLst>
                                        </p:cTn>
                                        <p:tgtEl>
                                          <p:spTgt spid="2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3000"/>
                                        <p:tgtEl>
                                          <p:spTgt spid="20"/>
                                        </p:tgtEl>
                                      </p:cBhvr>
                                    </p:animEffect>
                                    <p:set>
                                      <p:cBhvr>
                                        <p:cTn id="304" dur="1" fill="hold">
                                          <p:stCondLst>
                                            <p:cond delay="2999"/>
                                          </p:stCondLst>
                                        </p:cTn>
                                        <p:tgtEl>
                                          <p:spTgt spid="2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42"/>
                                        </p:tgtEl>
                                        <p:attrNameLst>
                                          <p:attrName>style.visibility</p:attrName>
                                        </p:attrNameLst>
                                      </p:cBhvr>
                                      <p:to>
                                        <p:strVal val="visible"/>
                                      </p:to>
                                    </p:set>
                                    <p:anim calcmode="lin" valueType="num">
                                      <p:cBhvr additive="base">
                                        <p:cTn id="307" dur="3000" fill="hold"/>
                                        <p:tgtEl>
                                          <p:spTgt spid="42"/>
                                        </p:tgtEl>
                                        <p:attrNameLst>
                                          <p:attrName>ppt_x</p:attrName>
                                        </p:attrNameLst>
                                      </p:cBhvr>
                                      <p:tavLst>
                                        <p:tav tm="0">
                                          <p:val>
                                            <p:strVal val="#ppt_x"/>
                                          </p:val>
                                        </p:tav>
                                        <p:tav tm="100000">
                                          <p:val>
                                            <p:strVal val="#ppt_x"/>
                                          </p:val>
                                        </p:tav>
                                      </p:tavLst>
                                    </p:anim>
                                    <p:anim calcmode="lin" valueType="num">
                                      <p:cBhvr additive="base">
                                        <p:cTn id="308" dur="3000" fill="hold"/>
                                        <p:tgtEl>
                                          <p:spTgt spid="4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42"/>
                                        </p:tgtEl>
                                        <p:attrNameLst>
                                          <p:attrName>style.visibility</p:attrName>
                                        </p:attrNameLst>
                                      </p:cBhvr>
                                      <p:to>
                                        <p:strVal val="visible"/>
                                      </p:to>
                                    </p:set>
                                    <p:anim calcmode="lin" valueType="num">
                                      <p:cBhvr>
                                        <p:cTn id="311" dur="3000" fill="hold"/>
                                        <p:tgtEl>
                                          <p:spTgt spid="42"/>
                                        </p:tgtEl>
                                        <p:attrNameLst>
                                          <p:attrName>ppt_w</p:attrName>
                                        </p:attrNameLst>
                                      </p:cBhvr>
                                      <p:tavLst>
                                        <p:tav tm="0" fmla="#ppt_w*sin(2.5*pi*$)">
                                          <p:val>
                                            <p:fltVal val="0"/>
                                          </p:val>
                                        </p:tav>
                                        <p:tav tm="100000">
                                          <p:val>
                                            <p:fltVal val="1"/>
                                          </p:val>
                                        </p:tav>
                                      </p:tavLst>
                                    </p:anim>
                                    <p:anim calcmode="lin" valueType="num">
                                      <p:cBhvr>
                                        <p:cTn id="312" dur="3000" fill="hold"/>
                                        <p:tgtEl>
                                          <p:spTgt spid="42"/>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3000"/>
                                        <p:tgtEl>
                                          <p:spTgt spid="42"/>
                                        </p:tgtEl>
                                        <p:attrNameLst>
                                          <p:attrName>ppt_x</p:attrName>
                                        </p:attrNameLst>
                                      </p:cBhvr>
                                      <p:tavLst>
                                        <p:tav tm="0">
                                          <p:val>
                                            <p:strVal val="ppt_x"/>
                                          </p:val>
                                        </p:tav>
                                        <p:tav tm="100000">
                                          <p:val>
                                            <p:strVal val="1+ppt_w/2"/>
                                          </p:val>
                                        </p:tav>
                                      </p:tavLst>
                                    </p:anim>
                                    <p:anim calcmode="lin" valueType="num">
                                      <p:cBhvr additive="base">
                                        <p:cTn id="315" dur="3000"/>
                                        <p:tgtEl>
                                          <p:spTgt spid="42"/>
                                        </p:tgtEl>
                                        <p:attrNameLst>
                                          <p:attrName>ppt_y</p:attrName>
                                        </p:attrNameLst>
                                      </p:cBhvr>
                                      <p:tavLst>
                                        <p:tav tm="0">
                                          <p:val>
                                            <p:strVal val="ppt_y"/>
                                          </p:val>
                                        </p:tav>
                                        <p:tav tm="100000">
                                          <p:val>
                                            <p:strVal val="ppt_y"/>
                                          </p:val>
                                        </p:tav>
                                      </p:tavLst>
                                    </p:anim>
                                    <p:set>
                                      <p:cBhvr>
                                        <p:cTn id="316" dur="1" fill="hold">
                                          <p:stCondLst>
                                            <p:cond delay="2999"/>
                                          </p:stCondLst>
                                        </p:cTn>
                                        <p:tgtEl>
                                          <p:spTgt spid="4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3000"/>
                                        <p:tgtEl>
                                          <p:spTgt spid="42"/>
                                        </p:tgtEl>
                                      </p:cBhvr>
                                    </p:animEffect>
                                    <p:set>
                                      <p:cBhvr>
                                        <p:cTn id="319" dur="1" fill="hold">
                                          <p:stCondLst>
                                            <p:cond delay="2999"/>
                                          </p:stCondLst>
                                        </p:cTn>
                                        <p:tgtEl>
                                          <p:spTgt spid="4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40"/>
                                        </p:tgtEl>
                                        <p:attrNameLst>
                                          <p:attrName>style.visibility</p:attrName>
                                        </p:attrNameLst>
                                      </p:cBhvr>
                                      <p:to>
                                        <p:strVal val="visible"/>
                                      </p:to>
                                    </p:set>
                                    <p:anim calcmode="lin" valueType="num">
                                      <p:cBhvr additive="base">
                                        <p:cTn id="322" dur="3000" fill="hold"/>
                                        <p:tgtEl>
                                          <p:spTgt spid="40"/>
                                        </p:tgtEl>
                                        <p:attrNameLst>
                                          <p:attrName>ppt_x</p:attrName>
                                        </p:attrNameLst>
                                      </p:cBhvr>
                                      <p:tavLst>
                                        <p:tav tm="0">
                                          <p:val>
                                            <p:strVal val="#ppt_x"/>
                                          </p:val>
                                        </p:tav>
                                        <p:tav tm="100000">
                                          <p:val>
                                            <p:strVal val="#ppt_x"/>
                                          </p:val>
                                        </p:tav>
                                      </p:tavLst>
                                    </p:anim>
                                    <p:anim calcmode="lin" valueType="num">
                                      <p:cBhvr additive="base">
                                        <p:cTn id="323" dur="3000" fill="hold"/>
                                        <p:tgtEl>
                                          <p:spTgt spid="40"/>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40"/>
                                        </p:tgtEl>
                                        <p:attrNameLst>
                                          <p:attrName>style.visibility</p:attrName>
                                        </p:attrNameLst>
                                      </p:cBhvr>
                                      <p:to>
                                        <p:strVal val="visible"/>
                                      </p:to>
                                    </p:set>
                                    <p:anim calcmode="lin" valueType="num">
                                      <p:cBhvr>
                                        <p:cTn id="326" dur="3000" fill="hold"/>
                                        <p:tgtEl>
                                          <p:spTgt spid="40"/>
                                        </p:tgtEl>
                                        <p:attrNameLst>
                                          <p:attrName>ppt_w</p:attrName>
                                        </p:attrNameLst>
                                      </p:cBhvr>
                                      <p:tavLst>
                                        <p:tav tm="0" fmla="#ppt_w*sin(2.5*pi*$)">
                                          <p:val>
                                            <p:fltVal val="0"/>
                                          </p:val>
                                        </p:tav>
                                        <p:tav tm="100000">
                                          <p:val>
                                            <p:fltVal val="1"/>
                                          </p:val>
                                        </p:tav>
                                      </p:tavLst>
                                    </p:anim>
                                    <p:anim calcmode="lin" valueType="num">
                                      <p:cBhvr>
                                        <p:cTn id="327" dur="3000" fill="hold"/>
                                        <p:tgtEl>
                                          <p:spTgt spid="40"/>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3000"/>
                                        <p:tgtEl>
                                          <p:spTgt spid="40"/>
                                        </p:tgtEl>
                                        <p:attrNameLst>
                                          <p:attrName>ppt_x</p:attrName>
                                        </p:attrNameLst>
                                      </p:cBhvr>
                                      <p:tavLst>
                                        <p:tav tm="0">
                                          <p:val>
                                            <p:strVal val="ppt_x"/>
                                          </p:val>
                                        </p:tav>
                                        <p:tav tm="100000">
                                          <p:val>
                                            <p:strVal val="1+ppt_w/2"/>
                                          </p:val>
                                        </p:tav>
                                      </p:tavLst>
                                    </p:anim>
                                    <p:anim calcmode="lin" valueType="num">
                                      <p:cBhvr additive="base">
                                        <p:cTn id="330" dur="3000"/>
                                        <p:tgtEl>
                                          <p:spTgt spid="40"/>
                                        </p:tgtEl>
                                        <p:attrNameLst>
                                          <p:attrName>ppt_y</p:attrName>
                                        </p:attrNameLst>
                                      </p:cBhvr>
                                      <p:tavLst>
                                        <p:tav tm="0">
                                          <p:val>
                                            <p:strVal val="ppt_y"/>
                                          </p:val>
                                        </p:tav>
                                        <p:tav tm="100000">
                                          <p:val>
                                            <p:strVal val="ppt_y"/>
                                          </p:val>
                                        </p:tav>
                                      </p:tavLst>
                                    </p:anim>
                                    <p:set>
                                      <p:cBhvr>
                                        <p:cTn id="331" dur="1" fill="hold">
                                          <p:stCondLst>
                                            <p:cond delay="2999"/>
                                          </p:stCondLst>
                                        </p:cTn>
                                        <p:tgtEl>
                                          <p:spTgt spid="40"/>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3000"/>
                                        <p:tgtEl>
                                          <p:spTgt spid="40"/>
                                        </p:tgtEl>
                                      </p:cBhvr>
                                    </p:animEffect>
                                    <p:set>
                                      <p:cBhvr>
                                        <p:cTn id="334" dur="1" fill="hold">
                                          <p:stCondLst>
                                            <p:cond delay="2999"/>
                                          </p:stCondLst>
                                        </p:cTn>
                                        <p:tgtEl>
                                          <p:spTgt spid="40"/>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39"/>
                                        </p:tgtEl>
                                        <p:attrNameLst>
                                          <p:attrName>style.visibility</p:attrName>
                                        </p:attrNameLst>
                                      </p:cBhvr>
                                      <p:to>
                                        <p:strVal val="visible"/>
                                      </p:to>
                                    </p:set>
                                    <p:anim calcmode="lin" valueType="num">
                                      <p:cBhvr additive="base">
                                        <p:cTn id="337" dur="3000" fill="hold"/>
                                        <p:tgtEl>
                                          <p:spTgt spid="39"/>
                                        </p:tgtEl>
                                        <p:attrNameLst>
                                          <p:attrName>ppt_x</p:attrName>
                                        </p:attrNameLst>
                                      </p:cBhvr>
                                      <p:tavLst>
                                        <p:tav tm="0">
                                          <p:val>
                                            <p:strVal val="#ppt_x"/>
                                          </p:val>
                                        </p:tav>
                                        <p:tav tm="100000">
                                          <p:val>
                                            <p:strVal val="#ppt_x"/>
                                          </p:val>
                                        </p:tav>
                                      </p:tavLst>
                                    </p:anim>
                                    <p:anim calcmode="lin" valueType="num">
                                      <p:cBhvr additive="base">
                                        <p:cTn id="338" dur="3000" fill="hold"/>
                                        <p:tgtEl>
                                          <p:spTgt spid="39"/>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39"/>
                                        </p:tgtEl>
                                        <p:attrNameLst>
                                          <p:attrName>style.visibility</p:attrName>
                                        </p:attrNameLst>
                                      </p:cBhvr>
                                      <p:to>
                                        <p:strVal val="visible"/>
                                      </p:to>
                                    </p:set>
                                    <p:anim calcmode="lin" valueType="num">
                                      <p:cBhvr>
                                        <p:cTn id="341" dur="3000" fill="hold"/>
                                        <p:tgtEl>
                                          <p:spTgt spid="39"/>
                                        </p:tgtEl>
                                        <p:attrNameLst>
                                          <p:attrName>ppt_w</p:attrName>
                                        </p:attrNameLst>
                                      </p:cBhvr>
                                      <p:tavLst>
                                        <p:tav tm="0" fmla="#ppt_w*sin(2.5*pi*$)">
                                          <p:val>
                                            <p:fltVal val="0"/>
                                          </p:val>
                                        </p:tav>
                                        <p:tav tm="100000">
                                          <p:val>
                                            <p:fltVal val="1"/>
                                          </p:val>
                                        </p:tav>
                                      </p:tavLst>
                                    </p:anim>
                                    <p:anim calcmode="lin" valueType="num">
                                      <p:cBhvr>
                                        <p:cTn id="342" dur="3000" fill="hold"/>
                                        <p:tgtEl>
                                          <p:spTgt spid="39"/>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3000"/>
                                        <p:tgtEl>
                                          <p:spTgt spid="39"/>
                                        </p:tgtEl>
                                        <p:attrNameLst>
                                          <p:attrName>ppt_x</p:attrName>
                                        </p:attrNameLst>
                                      </p:cBhvr>
                                      <p:tavLst>
                                        <p:tav tm="0">
                                          <p:val>
                                            <p:strVal val="ppt_x"/>
                                          </p:val>
                                        </p:tav>
                                        <p:tav tm="100000">
                                          <p:val>
                                            <p:strVal val="1+ppt_w/2"/>
                                          </p:val>
                                        </p:tav>
                                      </p:tavLst>
                                    </p:anim>
                                    <p:anim calcmode="lin" valueType="num">
                                      <p:cBhvr additive="base">
                                        <p:cTn id="345" dur="3000"/>
                                        <p:tgtEl>
                                          <p:spTgt spid="39"/>
                                        </p:tgtEl>
                                        <p:attrNameLst>
                                          <p:attrName>ppt_y</p:attrName>
                                        </p:attrNameLst>
                                      </p:cBhvr>
                                      <p:tavLst>
                                        <p:tav tm="0">
                                          <p:val>
                                            <p:strVal val="ppt_y"/>
                                          </p:val>
                                        </p:tav>
                                        <p:tav tm="100000">
                                          <p:val>
                                            <p:strVal val="ppt_y"/>
                                          </p:val>
                                        </p:tav>
                                      </p:tavLst>
                                    </p:anim>
                                    <p:set>
                                      <p:cBhvr>
                                        <p:cTn id="346" dur="1" fill="hold">
                                          <p:stCondLst>
                                            <p:cond delay="2999"/>
                                          </p:stCondLst>
                                        </p:cTn>
                                        <p:tgtEl>
                                          <p:spTgt spid="39"/>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3000"/>
                                        <p:tgtEl>
                                          <p:spTgt spid="39"/>
                                        </p:tgtEl>
                                      </p:cBhvr>
                                    </p:animEffect>
                                    <p:set>
                                      <p:cBhvr>
                                        <p:cTn id="349" dur="1" fill="hold">
                                          <p:stCondLst>
                                            <p:cond delay="2999"/>
                                          </p:stCondLst>
                                        </p:cTn>
                                        <p:tgtEl>
                                          <p:spTgt spid="39"/>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38"/>
                                        </p:tgtEl>
                                        <p:attrNameLst>
                                          <p:attrName>style.visibility</p:attrName>
                                        </p:attrNameLst>
                                      </p:cBhvr>
                                      <p:to>
                                        <p:strVal val="visible"/>
                                      </p:to>
                                    </p:set>
                                    <p:anim calcmode="lin" valueType="num">
                                      <p:cBhvr additive="base">
                                        <p:cTn id="352" dur="3000" fill="hold"/>
                                        <p:tgtEl>
                                          <p:spTgt spid="38"/>
                                        </p:tgtEl>
                                        <p:attrNameLst>
                                          <p:attrName>ppt_x</p:attrName>
                                        </p:attrNameLst>
                                      </p:cBhvr>
                                      <p:tavLst>
                                        <p:tav tm="0">
                                          <p:val>
                                            <p:strVal val="#ppt_x"/>
                                          </p:val>
                                        </p:tav>
                                        <p:tav tm="100000">
                                          <p:val>
                                            <p:strVal val="#ppt_x"/>
                                          </p:val>
                                        </p:tav>
                                      </p:tavLst>
                                    </p:anim>
                                    <p:anim calcmode="lin" valueType="num">
                                      <p:cBhvr additive="base">
                                        <p:cTn id="353" dur="3000" fill="hold"/>
                                        <p:tgtEl>
                                          <p:spTgt spid="38"/>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38"/>
                                        </p:tgtEl>
                                        <p:attrNameLst>
                                          <p:attrName>style.visibility</p:attrName>
                                        </p:attrNameLst>
                                      </p:cBhvr>
                                      <p:to>
                                        <p:strVal val="visible"/>
                                      </p:to>
                                    </p:set>
                                    <p:anim calcmode="lin" valueType="num">
                                      <p:cBhvr>
                                        <p:cTn id="356" dur="3000" fill="hold"/>
                                        <p:tgtEl>
                                          <p:spTgt spid="38"/>
                                        </p:tgtEl>
                                        <p:attrNameLst>
                                          <p:attrName>ppt_w</p:attrName>
                                        </p:attrNameLst>
                                      </p:cBhvr>
                                      <p:tavLst>
                                        <p:tav tm="0" fmla="#ppt_w*sin(2.5*pi*$)">
                                          <p:val>
                                            <p:fltVal val="0"/>
                                          </p:val>
                                        </p:tav>
                                        <p:tav tm="100000">
                                          <p:val>
                                            <p:fltVal val="1"/>
                                          </p:val>
                                        </p:tav>
                                      </p:tavLst>
                                    </p:anim>
                                    <p:anim calcmode="lin" valueType="num">
                                      <p:cBhvr>
                                        <p:cTn id="357" dur="3000" fill="hold"/>
                                        <p:tgtEl>
                                          <p:spTgt spid="38"/>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3000"/>
                                        <p:tgtEl>
                                          <p:spTgt spid="38"/>
                                        </p:tgtEl>
                                        <p:attrNameLst>
                                          <p:attrName>ppt_x</p:attrName>
                                        </p:attrNameLst>
                                      </p:cBhvr>
                                      <p:tavLst>
                                        <p:tav tm="0">
                                          <p:val>
                                            <p:strVal val="ppt_x"/>
                                          </p:val>
                                        </p:tav>
                                        <p:tav tm="100000">
                                          <p:val>
                                            <p:strVal val="1+ppt_w/2"/>
                                          </p:val>
                                        </p:tav>
                                      </p:tavLst>
                                    </p:anim>
                                    <p:anim calcmode="lin" valueType="num">
                                      <p:cBhvr additive="base">
                                        <p:cTn id="360" dur="3000"/>
                                        <p:tgtEl>
                                          <p:spTgt spid="38"/>
                                        </p:tgtEl>
                                        <p:attrNameLst>
                                          <p:attrName>ppt_y</p:attrName>
                                        </p:attrNameLst>
                                      </p:cBhvr>
                                      <p:tavLst>
                                        <p:tav tm="0">
                                          <p:val>
                                            <p:strVal val="ppt_y"/>
                                          </p:val>
                                        </p:tav>
                                        <p:tav tm="100000">
                                          <p:val>
                                            <p:strVal val="ppt_y"/>
                                          </p:val>
                                        </p:tav>
                                      </p:tavLst>
                                    </p:anim>
                                    <p:set>
                                      <p:cBhvr>
                                        <p:cTn id="361" dur="1" fill="hold">
                                          <p:stCondLst>
                                            <p:cond delay="2999"/>
                                          </p:stCondLst>
                                        </p:cTn>
                                        <p:tgtEl>
                                          <p:spTgt spid="38"/>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3000"/>
                                        <p:tgtEl>
                                          <p:spTgt spid="38"/>
                                        </p:tgtEl>
                                      </p:cBhvr>
                                    </p:animEffect>
                                    <p:set>
                                      <p:cBhvr>
                                        <p:cTn id="364" dur="1" fill="hold">
                                          <p:stCondLst>
                                            <p:cond delay="2999"/>
                                          </p:stCondLst>
                                        </p:cTn>
                                        <p:tgtEl>
                                          <p:spTgt spid="38"/>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37"/>
                                        </p:tgtEl>
                                        <p:attrNameLst>
                                          <p:attrName>style.visibility</p:attrName>
                                        </p:attrNameLst>
                                      </p:cBhvr>
                                      <p:to>
                                        <p:strVal val="visible"/>
                                      </p:to>
                                    </p:set>
                                    <p:anim calcmode="lin" valueType="num">
                                      <p:cBhvr additive="base">
                                        <p:cTn id="367" dur="3000" fill="hold"/>
                                        <p:tgtEl>
                                          <p:spTgt spid="37"/>
                                        </p:tgtEl>
                                        <p:attrNameLst>
                                          <p:attrName>ppt_x</p:attrName>
                                        </p:attrNameLst>
                                      </p:cBhvr>
                                      <p:tavLst>
                                        <p:tav tm="0">
                                          <p:val>
                                            <p:strVal val="#ppt_x"/>
                                          </p:val>
                                        </p:tav>
                                        <p:tav tm="100000">
                                          <p:val>
                                            <p:strVal val="#ppt_x"/>
                                          </p:val>
                                        </p:tav>
                                      </p:tavLst>
                                    </p:anim>
                                    <p:anim calcmode="lin" valueType="num">
                                      <p:cBhvr additive="base">
                                        <p:cTn id="368" dur="3000" fill="hold"/>
                                        <p:tgtEl>
                                          <p:spTgt spid="37"/>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37"/>
                                        </p:tgtEl>
                                        <p:attrNameLst>
                                          <p:attrName>style.visibility</p:attrName>
                                        </p:attrNameLst>
                                      </p:cBhvr>
                                      <p:to>
                                        <p:strVal val="visible"/>
                                      </p:to>
                                    </p:set>
                                    <p:anim calcmode="lin" valueType="num">
                                      <p:cBhvr>
                                        <p:cTn id="371" dur="3000" fill="hold"/>
                                        <p:tgtEl>
                                          <p:spTgt spid="37"/>
                                        </p:tgtEl>
                                        <p:attrNameLst>
                                          <p:attrName>ppt_w</p:attrName>
                                        </p:attrNameLst>
                                      </p:cBhvr>
                                      <p:tavLst>
                                        <p:tav tm="0" fmla="#ppt_w*sin(2.5*pi*$)">
                                          <p:val>
                                            <p:fltVal val="0"/>
                                          </p:val>
                                        </p:tav>
                                        <p:tav tm="100000">
                                          <p:val>
                                            <p:fltVal val="1"/>
                                          </p:val>
                                        </p:tav>
                                      </p:tavLst>
                                    </p:anim>
                                    <p:anim calcmode="lin" valueType="num">
                                      <p:cBhvr>
                                        <p:cTn id="372" dur="3000" fill="hold"/>
                                        <p:tgtEl>
                                          <p:spTgt spid="37"/>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3000"/>
                                        <p:tgtEl>
                                          <p:spTgt spid="37"/>
                                        </p:tgtEl>
                                        <p:attrNameLst>
                                          <p:attrName>ppt_x</p:attrName>
                                        </p:attrNameLst>
                                      </p:cBhvr>
                                      <p:tavLst>
                                        <p:tav tm="0">
                                          <p:val>
                                            <p:strVal val="ppt_x"/>
                                          </p:val>
                                        </p:tav>
                                        <p:tav tm="100000">
                                          <p:val>
                                            <p:strVal val="1+ppt_w/2"/>
                                          </p:val>
                                        </p:tav>
                                      </p:tavLst>
                                    </p:anim>
                                    <p:anim calcmode="lin" valueType="num">
                                      <p:cBhvr additive="base">
                                        <p:cTn id="375" dur="3000"/>
                                        <p:tgtEl>
                                          <p:spTgt spid="37"/>
                                        </p:tgtEl>
                                        <p:attrNameLst>
                                          <p:attrName>ppt_y</p:attrName>
                                        </p:attrNameLst>
                                      </p:cBhvr>
                                      <p:tavLst>
                                        <p:tav tm="0">
                                          <p:val>
                                            <p:strVal val="ppt_y"/>
                                          </p:val>
                                        </p:tav>
                                        <p:tav tm="100000">
                                          <p:val>
                                            <p:strVal val="ppt_y"/>
                                          </p:val>
                                        </p:tav>
                                      </p:tavLst>
                                    </p:anim>
                                    <p:set>
                                      <p:cBhvr>
                                        <p:cTn id="376" dur="1" fill="hold">
                                          <p:stCondLst>
                                            <p:cond delay="2999"/>
                                          </p:stCondLst>
                                        </p:cTn>
                                        <p:tgtEl>
                                          <p:spTgt spid="37"/>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3000"/>
                                        <p:tgtEl>
                                          <p:spTgt spid="37"/>
                                        </p:tgtEl>
                                      </p:cBhvr>
                                    </p:animEffect>
                                    <p:set>
                                      <p:cBhvr>
                                        <p:cTn id="379" dur="1" fill="hold">
                                          <p:stCondLst>
                                            <p:cond delay="2999"/>
                                          </p:stCondLst>
                                        </p:cTn>
                                        <p:tgtEl>
                                          <p:spTgt spid="37"/>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36"/>
                                        </p:tgtEl>
                                        <p:attrNameLst>
                                          <p:attrName>style.visibility</p:attrName>
                                        </p:attrNameLst>
                                      </p:cBhvr>
                                      <p:to>
                                        <p:strVal val="visible"/>
                                      </p:to>
                                    </p:set>
                                    <p:anim calcmode="lin" valueType="num">
                                      <p:cBhvr additive="base">
                                        <p:cTn id="382" dur="3000" fill="hold"/>
                                        <p:tgtEl>
                                          <p:spTgt spid="36"/>
                                        </p:tgtEl>
                                        <p:attrNameLst>
                                          <p:attrName>ppt_x</p:attrName>
                                        </p:attrNameLst>
                                      </p:cBhvr>
                                      <p:tavLst>
                                        <p:tav tm="0">
                                          <p:val>
                                            <p:strVal val="#ppt_x"/>
                                          </p:val>
                                        </p:tav>
                                        <p:tav tm="100000">
                                          <p:val>
                                            <p:strVal val="#ppt_x"/>
                                          </p:val>
                                        </p:tav>
                                      </p:tavLst>
                                    </p:anim>
                                    <p:anim calcmode="lin" valueType="num">
                                      <p:cBhvr additive="base">
                                        <p:cTn id="383" dur="3000" fill="hold"/>
                                        <p:tgtEl>
                                          <p:spTgt spid="36"/>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36"/>
                                        </p:tgtEl>
                                        <p:attrNameLst>
                                          <p:attrName>style.visibility</p:attrName>
                                        </p:attrNameLst>
                                      </p:cBhvr>
                                      <p:to>
                                        <p:strVal val="visible"/>
                                      </p:to>
                                    </p:set>
                                    <p:anim calcmode="lin" valueType="num">
                                      <p:cBhvr>
                                        <p:cTn id="386" dur="3000" fill="hold"/>
                                        <p:tgtEl>
                                          <p:spTgt spid="36"/>
                                        </p:tgtEl>
                                        <p:attrNameLst>
                                          <p:attrName>ppt_w</p:attrName>
                                        </p:attrNameLst>
                                      </p:cBhvr>
                                      <p:tavLst>
                                        <p:tav tm="0" fmla="#ppt_w*sin(2.5*pi*$)">
                                          <p:val>
                                            <p:fltVal val="0"/>
                                          </p:val>
                                        </p:tav>
                                        <p:tav tm="100000">
                                          <p:val>
                                            <p:fltVal val="1"/>
                                          </p:val>
                                        </p:tav>
                                      </p:tavLst>
                                    </p:anim>
                                    <p:anim calcmode="lin" valueType="num">
                                      <p:cBhvr>
                                        <p:cTn id="387" dur="3000" fill="hold"/>
                                        <p:tgtEl>
                                          <p:spTgt spid="36"/>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3000"/>
                                        <p:tgtEl>
                                          <p:spTgt spid="36"/>
                                        </p:tgtEl>
                                        <p:attrNameLst>
                                          <p:attrName>ppt_x</p:attrName>
                                        </p:attrNameLst>
                                      </p:cBhvr>
                                      <p:tavLst>
                                        <p:tav tm="0">
                                          <p:val>
                                            <p:strVal val="ppt_x"/>
                                          </p:val>
                                        </p:tav>
                                        <p:tav tm="100000">
                                          <p:val>
                                            <p:strVal val="1+ppt_w/2"/>
                                          </p:val>
                                        </p:tav>
                                      </p:tavLst>
                                    </p:anim>
                                    <p:anim calcmode="lin" valueType="num">
                                      <p:cBhvr additive="base">
                                        <p:cTn id="390" dur="3000"/>
                                        <p:tgtEl>
                                          <p:spTgt spid="36"/>
                                        </p:tgtEl>
                                        <p:attrNameLst>
                                          <p:attrName>ppt_y</p:attrName>
                                        </p:attrNameLst>
                                      </p:cBhvr>
                                      <p:tavLst>
                                        <p:tav tm="0">
                                          <p:val>
                                            <p:strVal val="ppt_y"/>
                                          </p:val>
                                        </p:tav>
                                        <p:tav tm="100000">
                                          <p:val>
                                            <p:strVal val="ppt_y"/>
                                          </p:val>
                                        </p:tav>
                                      </p:tavLst>
                                    </p:anim>
                                    <p:set>
                                      <p:cBhvr>
                                        <p:cTn id="391" dur="1" fill="hold">
                                          <p:stCondLst>
                                            <p:cond delay="2999"/>
                                          </p:stCondLst>
                                        </p:cTn>
                                        <p:tgtEl>
                                          <p:spTgt spid="36"/>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3000"/>
                                        <p:tgtEl>
                                          <p:spTgt spid="36"/>
                                        </p:tgtEl>
                                      </p:cBhvr>
                                    </p:animEffect>
                                    <p:set>
                                      <p:cBhvr>
                                        <p:cTn id="394" dur="1" fill="hold">
                                          <p:stCondLst>
                                            <p:cond delay="2999"/>
                                          </p:stCondLst>
                                        </p:cTn>
                                        <p:tgtEl>
                                          <p:spTgt spid="36"/>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35"/>
                                        </p:tgtEl>
                                        <p:attrNameLst>
                                          <p:attrName>style.visibility</p:attrName>
                                        </p:attrNameLst>
                                      </p:cBhvr>
                                      <p:to>
                                        <p:strVal val="visible"/>
                                      </p:to>
                                    </p:set>
                                    <p:anim calcmode="lin" valueType="num">
                                      <p:cBhvr additive="base">
                                        <p:cTn id="397" dur="3000" fill="hold"/>
                                        <p:tgtEl>
                                          <p:spTgt spid="35"/>
                                        </p:tgtEl>
                                        <p:attrNameLst>
                                          <p:attrName>ppt_x</p:attrName>
                                        </p:attrNameLst>
                                      </p:cBhvr>
                                      <p:tavLst>
                                        <p:tav tm="0">
                                          <p:val>
                                            <p:strVal val="#ppt_x"/>
                                          </p:val>
                                        </p:tav>
                                        <p:tav tm="100000">
                                          <p:val>
                                            <p:strVal val="#ppt_x"/>
                                          </p:val>
                                        </p:tav>
                                      </p:tavLst>
                                    </p:anim>
                                    <p:anim calcmode="lin" valueType="num">
                                      <p:cBhvr additive="base">
                                        <p:cTn id="398" dur="3000" fill="hold"/>
                                        <p:tgtEl>
                                          <p:spTgt spid="35"/>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35"/>
                                        </p:tgtEl>
                                        <p:attrNameLst>
                                          <p:attrName>style.visibility</p:attrName>
                                        </p:attrNameLst>
                                      </p:cBhvr>
                                      <p:to>
                                        <p:strVal val="visible"/>
                                      </p:to>
                                    </p:set>
                                    <p:anim calcmode="lin" valueType="num">
                                      <p:cBhvr>
                                        <p:cTn id="401" dur="3000" fill="hold"/>
                                        <p:tgtEl>
                                          <p:spTgt spid="35"/>
                                        </p:tgtEl>
                                        <p:attrNameLst>
                                          <p:attrName>ppt_w</p:attrName>
                                        </p:attrNameLst>
                                      </p:cBhvr>
                                      <p:tavLst>
                                        <p:tav tm="0" fmla="#ppt_w*sin(2.5*pi*$)">
                                          <p:val>
                                            <p:fltVal val="0"/>
                                          </p:val>
                                        </p:tav>
                                        <p:tav tm="100000">
                                          <p:val>
                                            <p:fltVal val="1"/>
                                          </p:val>
                                        </p:tav>
                                      </p:tavLst>
                                    </p:anim>
                                    <p:anim calcmode="lin" valueType="num">
                                      <p:cBhvr>
                                        <p:cTn id="402" dur="3000" fill="hold"/>
                                        <p:tgtEl>
                                          <p:spTgt spid="35"/>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3000"/>
                                        <p:tgtEl>
                                          <p:spTgt spid="35"/>
                                        </p:tgtEl>
                                        <p:attrNameLst>
                                          <p:attrName>ppt_x</p:attrName>
                                        </p:attrNameLst>
                                      </p:cBhvr>
                                      <p:tavLst>
                                        <p:tav tm="0">
                                          <p:val>
                                            <p:strVal val="ppt_x"/>
                                          </p:val>
                                        </p:tav>
                                        <p:tav tm="100000">
                                          <p:val>
                                            <p:strVal val="1+ppt_w/2"/>
                                          </p:val>
                                        </p:tav>
                                      </p:tavLst>
                                    </p:anim>
                                    <p:anim calcmode="lin" valueType="num">
                                      <p:cBhvr additive="base">
                                        <p:cTn id="405" dur="3000"/>
                                        <p:tgtEl>
                                          <p:spTgt spid="35"/>
                                        </p:tgtEl>
                                        <p:attrNameLst>
                                          <p:attrName>ppt_y</p:attrName>
                                        </p:attrNameLst>
                                      </p:cBhvr>
                                      <p:tavLst>
                                        <p:tav tm="0">
                                          <p:val>
                                            <p:strVal val="ppt_y"/>
                                          </p:val>
                                        </p:tav>
                                        <p:tav tm="100000">
                                          <p:val>
                                            <p:strVal val="ppt_y"/>
                                          </p:val>
                                        </p:tav>
                                      </p:tavLst>
                                    </p:anim>
                                    <p:set>
                                      <p:cBhvr>
                                        <p:cTn id="406" dur="1" fill="hold">
                                          <p:stCondLst>
                                            <p:cond delay="2999"/>
                                          </p:stCondLst>
                                        </p:cTn>
                                        <p:tgtEl>
                                          <p:spTgt spid="35"/>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3000"/>
                                        <p:tgtEl>
                                          <p:spTgt spid="35"/>
                                        </p:tgtEl>
                                      </p:cBhvr>
                                    </p:animEffect>
                                    <p:set>
                                      <p:cBhvr>
                                        <p:cTn id="409" dur="1" fill="hold">
                                          <p:stCondLst>
                                            <p:cond delay="2999"/>
                                          </p:stCondLst>
                                        </p:cTn>
                                        <p:tgtEl>
                                          <p:spTgt spid="35"/>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34"/>
                                        </p:tgtEl>
                                        <p:attrNameLst>
                                          <p:attrName>style.visibility</p:attrName>
                                        </p:attrNameLst>
                                      </p:cBhvr>
                                      <p:to>
                                        <p:strVal val="visible"/>
                                      </p:to>
                                    </p:set>
                                    <p:anim calcmode="lin" valueType="num">
                                      <p:cBhvr additive="base">
                                        <p:cTn id="412" dur="3000" fill="hold"/>
                                        <p:tgtEl>
                                          <p:spTgt spid="34"/>
                                        </p:tgtEl>
                                        <p:attrNameLst>
                                          <p:attrName>ppt_x</p:attrName>
                                        </p:attrNameLst>
                                      </p:cBhvr>
                                      <p:tavLst>
                                        <p:tav tm="0">
                                          <p:val>
                                            <p:strVal val="#ppt_x"/>
                                          </p:val>
                                        </p:tav>
                                        <p:tav tm="100000">
                                          <p:val>
                                            <p:strVal val="#ppt_x"/>
                                          </p:val>
                                        </p:tav>
                                      </p:tavLst>
                                    </p:anim>
                                    <p:anim calcmode="lin" valueType="num">
                                      <p:cBhvr additive="base">
                                        <p:cTn id="413" dur="3000" fill="hold"/>
                                        <p:tgtEl>
                                          <p:spTgt spid="34"/>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34"/>
                                        </p:tgtEl>
                                        <p:attrNameLst>
                                          <p:attrName>style.visibility</p:attrName>
                                        </p:attrNameLst>
                                      </p:cBhvr>
                                      <p:to>
                                        <p:strVal val="visible"/>
                                      </p:to>
                                    </p:set>
                                    <p:anim calcmode="lin" valueType="num">
                                      <p:cBhvr>
                                        <p:cTn id="416" dur="3000" fill="hold"/>
                                        <p:tgtEl>
                                          <p:spTgt spid="34"/>
                                        </p:tgtEl>
                                        <p:attrNameLst>
                                          <p:attrName>ppt_w</p:attrName>
                                        </p:attrNameLst>
                                      </p:cBhvr>
                                      <p:tavLst>
                                        <p:tav tm="0" fmla="#ppt_w*sin(2.5*pi*$)">
                                          <p:val>
                                            <p:fltVal val="0"/>
                                          </p:val>
                                        </p:tav>
                                        <p:tav tm="100000">
                                          <p:val>
                                            <p:fltVal val="1"/>
                                          </p:val>
                                        </p:tav>
                                      </p:tavLst>
                                    </p:anim>
                                    <p:anim calcmode="lin" valueType="num">
                                      <p:cBhvr>
                                        <p:cTn id="417" dur="3000" fill="hold"/>
                                        <p:tgtEl>
                                          <p:spTgt spid="34"/>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3000"/>
                                        <p:tgtEl>
                                          <p:spTgt spid="34"/>
                                        </p:tgtEl>
                                        <p:attrNameLst>
                                          <p:attrName>ppt_x</p:attrName>
                                        </p:attrNameLst>
                                      </p:cBhvr>
                                      <p:tavLst>
                                        <p:tav tm="0">
                                          <p:val>
                                            <p:strVal val="ppt_x"/>
                                          </p:val>
                                        </p:tav>
                                        <p:tav tm="100000">
                                          <p:val>
                                            <p:strVal val="1+ppt_w/2"/>
                                          </p:val>
                                        </p:tav>
                                      </p:tavLst>
                                    </p:anim>
                                    <p:anim calcmode="lin" valueType="num">
                                      <p:cBhvr additive="base">
                                        <p:cTn id="420" dur="3000"/>
                                        <p:tgtEl>
                                          <p:spTgt spid="34"/>
                                        </p:tgtEl>
                                        <p:attrNameLst>
                                          <p:attrName>ppt_y</p:attrName>
                                        </p:attrNameLst>
                                      </p:cBhvr>
                                      <p:tavLst>
                                        <p:tav tm="0">
                                          <p:val>
                                            <p:strVal val="ppt_y"/>
                                          </p:val>
                                        </p:tav>
                                        <p:tav tm="100000">
                                          <p:val>
                                            <p:strVal val="ppt_y"/>
                                          </p:val>
                                        </p:tav>
                                      </p:tavLst>
                                    </p:anim>
                                    <p:set>
                                      <p:cBhvr>
                                        <p:cTn id="421" dur="1" fill="hold">
                                          <p:stCondLst>
                                            <p:cond delay="2999"/>
                                          </p:stCondLst>
                                        </p:cTn>
                                        <p:tgtEl>
                                          <p:spTgt spid="34"/>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3000"/>
                                        <p:tgtEl>
                                          <p:spTgt spid="34"/>
                                        </p:tgtEl>
                                      </p:cBhvr>
                                    </p:animEffect>
                                    <p:set>
                                      <p:cBhvr>
                                        <p:cTn id="424" dur="1" fill="hold">
                                          <p:stCondLst>
                                            <p:cond delay="2999"/>
                                          </p:stCondLst>
                                        </p:cTn>
                                        <p:tgtEl>
                                          <p:spTgt spid="34"/>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33"/>
                                        </p:tgtEl>
                                        <p:attrNameLst>
                                          <p:attrName>style.visibility</p:attrName>
                                        </p:attrNameLst>
                                      </p:cBhvr>
                                      <p:to>
                                        <p:strVal val="visible"/>
                                      </p:to>
                                    </p:set>
                                    <p:anim calcmode="lin" valueType="num">
                                      <p:cBhvr additive="base">
                                        <p:cTn id="427" dur="3000" fill="hold"/>
                                        <p:tgtEl>
                                          <p:spTgt spid="33"/>
                                        </p:tgtEl>
                                        <p:attrNameLst>
                                          <p:attrName>ppt_x</p:attrName>
                                        </p:attrNameLst>
                                      </p:cBhvr>
                                      <p:tavLst>
                                        <p:tav tm="0">
                                          <p:val>
                                            <p:strVal val="#ppt_x"/>
                                          </p:val>
                                        </p:tav>
                                        <p:tav tm="100000">
                                          <p:val>
                                            <p:strVal val="#ppt_x"/>
                                          </p:val>
                                        </p:tav>
                                      </p:tavLst>
                                    </p:anim>
                                    <p:anim calcmode="lin" valueType="num">
                                      <p:cBhvr additive="base">
                                        <p:cTn id="428" dur="3000" fill="hold"/>
                                        <p:tgtEl>
                                          <p:spTgt spid="33"/>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33"/>
                                        </p:tgtEl>
                                        <p:attrNameLst>
                                          <p:attrName>style.visibility</p:attrName>
                                        </p:attrNameLst>
                                      </p:cBhvr>
                                      <p:to>
                                        <p:strVal val="visible"/>
                                      </p:to>
                                    </p:set>
                                    <p:anim calcmode="lin" valueType="num">
                                      <p:cBhvr>
                                        <p:cTn id="431" dur="3000" fill="hold"/>
                                        <p:tgtEl>
                                          <p:spTgt spid="33"/>
                                        </p:tgtEl>
                                        <p:attrNameLst>
                                          <p:attrName>ppt_w</p:attrName>
                                        </p:attrNameLst>
                                      </p:cBhvr>
                                      <p:tavLst>
                                        <p:tav tm="0" fmla="#ppt_w*sin(2.5*pi*$)">
                                          <p:val>
                                            <p:fltVal val="0"/>
                                          </p:val>
                                        </p:tav>
                                        <p:tav tm="100000">
                                          <p:val>
                                            <p:fltVal val="1"/>
                                          </p:val>
                                        </p:tav>
                                      </p:tavLst>
                                    </p:anim>
                                    <p:anim calcmode="lin" valueType="num">
                                      <p:cBhvr>
                                        <p:cTn id="432" dur="3000" fill="hold"/>
                                        <p:tgtEl>
                                          <p:spTgt spid="33"/>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3000"/>
                                        <p:tgtEl>
                                          <p:spTgt spid="33"/>
                                        </p:tgtEl>
                                        <p:attrNameLst>
                                          <p:attrName>ppt_x</p:attrName>
                                        </p:attrNameLst>
                                      </p:cBhvr>
                                      <p:tavLst>
                                        <p:tav tm="0">
                                          <p:val>
                                            <p:strVal val="ppt_x"/>
                                          </p:val>
                                        </p:tav>
                                        <p:tav tm="100000">
                                          <p:val>
                                            <p:strVal val="1+ppt_w/2"/>
                                          </p:val>
                                        </p:tav>
                                      </p:tavLst>
                                    </p:anim>
                                    <p:anim calcmode="lin" valueType="num">
                                      <p:cBhvr additive="base">
                                        <p:cTn id="435" dur="3000"/>
                                        <p:tgtEl>
                                          <p:spTgt spid="33"/>
                                        </p:tgtEl>
                                        <p:attrNameLst>
                                          <p:attrName>ppt_y</p:attrName>
                                        </p:attrNameLst>
                                      </p:cBhvr>
                                      <p:tavLst>
                                        <p:tav tm="0">
                                          <p:val>
                                            <p:strVal val="ppt_y"/>
                                          </p:val>
                                        </p:tav>
                                        <p:tav tm="100000">
                                          <p:val>
                                            <p:strVal val="ppt_y"/>
                                          </p:val>
                                        </p:tav>
                                      </p:tavLst>
                                    </p:anim>
                                    <p:set>
                                      <p:cBhvr>
                                        <p:cTn id="436" dur="1" fill="hold">
                                          <p:stCondLst>
                                            <p:cond delay="2999"/>
                                          </p:stCondLst>
                                        </p:cTn>
                                        <p:tgtEl>
                                          <p:spTgt spid="33"/>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3000"/>
                                        <p:tgtEl>
                                          <p:spTgt spid="33"/>
                                        </p:tgtEl>
                                      </p:cBhvr>
                                    </p:animEffect>
                                    <p:set>
                                      <p:cBhvr>
                                        <p:cTn id="439" dur="1" fill="hold">
                                          <p:stCondLst>
                                            <p:cond delay="2999"/>
                                          </p:stCondLst>
                                        </p:cTn>
                                        <p:tgtEl>
                                          <p:spTgt spid="33"/>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32"/>
                                        </p:tgtEl>
                                        <p:attrNameLst>
                                          <p:attrName>style.visibility</p:attrName>
                                        </p:attrNameLst>
                                      </p:cBhvr>
                                      <p:to>
                                        <p:strVal val="visible"/>
                                      </p:to>
                                    </p:set>
                                    <p:anim calcmode="lin" valueType="num">
                                      <p:cBhvr additive="base">
                                        <p:cTn id="442" dur="3000" fill="hold"/>
                                        <p:tgtEl>
                                          <p:spTgt spid="32"/>
                                        </p:tgtEl>
                                        <p:attrNameLst>
                                          <p:attrName>ppt_x</p:attrName>
                                        </p:attrNameLst>
                                      </p:cBhvr>
                                      <p:tavLst>
                                        <p:tav tm="0">
                                          <p:val>
                                            <p:strVal val="#ppt_x"/>
                                          </p:val>
                                        </p:tav>
                                        <p:tav tm="100000">
                                          <p:val>
                                            <p:strVal val="#ppt_x"/>
                                          </p:val>
                                        </p:tav>
                                      </p:tavLst>
                                    </p:anim>
                                    <p:anim calcmode="lin" valueType="num">
                                      <p:cBhvr additive="base">
                                        <p:cTn id="443" dur="3000" fill="hold"/>
                                        <p:tgtEl>
                                          <p:spTgt spid="32"/>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32"/>
                                        </p:tgtEl>
                                        <p:attrNameLst>
                                          <p:attrName>style.visibility</p:attrName>
                                        </p:attrNameLst>
                                      </p:cBhvr>
                                      <p:to>
                                        <p:strVal val="visible"/>
                                      </p:to>
                                    </p:set>
                                    <p:anim calcmode="lin" valueType="num">
                                      <p:cBhvr>
                                        <p:cTn id="446" dur="3000" fill="hold"/>
                                        <p:tgtEl>
                                          <p:spTgt spid="32"/>
                                        </p:tgtEl>
                                        <p:attrNameLst>
                                          <p:attrName>ppt_w</p:attrName>
                                        </p:attrNameLst>
                                      </p:cBhvr>
                                      <p:tavLst>
                                        <p:tav tm="0" fmla="#ppt_w*sin(2.5*pi*$)">
                                          <p:val>
                                            <p:fltVal val="0"/>
                                          </p:val>
                                        </p:tav>
                                        <p:tav tm="100000">
                                          <p:val>
                                            <p:fltVal val="1"/>
                                          </p:val>
                                        </p:tav>
                                      </p:tavLst>
                                    </p:anim>
                                    <p:anim calcmode="lin" valueType="num">
                                      <p:cBhvr>
                                        <p:cTn id="447" dur="3000" fill="hold"/>
                                        <p:tgtEl>
                                          <p:spTgt spid="32"/>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3000"/>
                                        <p:tgtEl>
                                          <p:spTgt spid="32"/>
                                        </p:tgtEl>
                                        <p:attrNameLst>
                                          <p:attrName>ppt_x</p:attrName>
                                        </p:attrNameLst>
                                      </p:cBhvr>
                                      <p:tavLst>
                                        <p:tav tm="0">
                                          <p:val>
                                            <p:strVal val="ppt_x"/>
                                          </p:val>
                                        </p:tav>
                                        <p:tav tm="100000">
                                          <p:val>
                                            <p:strVal val="1+ppt_w/2"/>
                                          </p:val>
                                        </p:tav>
                                      </p:tavLst>
                                    </p:anim>
                                    <p:anim calcmode="lin" valueType="num">
                                      <p:cBhvr additive="base">
                                        <p:cTn id="450" dur="3000"/>
                                        <p:tgtEl>
                                          <p:spTgt spid="32"/>
                                        </p:tgtEl>
                                        <p:attrNameLst>
                                          <p:attrName>ppt_y</p:attrName>
                                        </p:attrNameLst>
                                      </p:cBhvr>
                                      <p:tavLst>
                                        <p:tav tm="0">
                                          <p:val>
                                            <p:strVal val="ppt_y"/>
                                          </p:val>
                                        </p:tav>
                                        <p:tav tm="100000">
                                          <p:val>
                                            <p:strVal val="ppt_y"/>
                                          </p:val>
                                        </p:tav>
                                      </p:tavLst>
                                    </p:anim>
                                    <p:set>
                                      <p:cBhvr>
                                        <p:cTn id="451" dur="1" fill="hold">
                                          <p:stCondLst>
                                            <p:cond delay="2999"/>
                                          </p:stCondLst>
                                        </p:cTn>
                                        <p:tgtEl>
                                          <p:spTgt spid="32"/>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3000"/>
                                        <p:tgtEl>
                                          <p:spTgt spid="32"/>
                                        </p:tgtEl>
                                      </p:cBhvr>
                                    </p:animEffect>
                                    <p:set>
                                      <p:cBhvr>
                                        <p:cTn id="454" dur="1" fill="hold">
                                          <p:stCondLst>
                                            <p:cond delay="2999"/>
                                          </p:stCondLst>
                                        </p:cTn>
                                        <p:tgtEl>
                                          <p:spTgt spid="32"/>
                                        </p:tgtEl>
                                        <p:attrNameLst>
                                          <p:attrName>style.visibility</p:attrName>
                                        </p:attrNameLst>
                                      </p:cBhvr>
                                      <p:to>
                                        <p:strVal val="hidden"/>
                                      </p:to>
                                    </p:set>
                                  </p:childTnLst>
                                </p:cTn>
                              </p:par>
                              <p:par>
                                <p:cTn id="455" presetID="2" presetClass="entr" presetSubtype="1" fill="hold" grpId="0" nodeType="withEffect">
                                  <p:stCondLst>
                                    <p:cond delay="0"/>
                                  </p:stCondLst>
                                  <p:childTnLst>
                                    <p:set>
                                      <p:cBhvr>
                                        <p:cTn id="456" dur="1" fill="hold">
                                          <p:stCondLst>
                                            <p:cond delay="0"/>
                                          </p:stCondLst>
                                        </p:cTn>
                                        <p:tgtEl>
                                          <p:spTgt spid="31"/>
                                        </p:tgtEl>
                                        <p:attrNameLst>
                                          <p:attrName>style.visibility</p:attrName>
                                        </p:attrNameLst>
                                      </p:cBhvr>
                                      <p:to>
                                        <p:strVal val="visible"/>
                                      </p:to>
                                    </p:set>
                                    <p:anim calcmode="lin" valueType="num">
                                      <p:cBhvr additive="base">
                                        <p:cTn id="457" dur="3000" fill="hold"/>
                                        <p:tgtEl>
                                          <p:spTgt spid="31"/>
                                        </p:tgtEl>
                                        <p:attrNameLst>
                                          <p:attrName>ppt_x</p:attrName>
                                        </p:attrNameLst>
                                      </p:cBhvr>
                                      <p:tavLst>
                                        <p:tav tm="0">
                                          <p:val>
                                            <p:strVal val="#ppt_x"/>
                                          </p:val>
                                        </p:tav>
                                        <p:tav tm="100000">
                                          <p:val>
                                            <p:strVal val="#ppt_x"/>
                                          </p:val>
                                        </p:tav>
                                      </p:tavLst>
                                    </p:anim>
                                    <p:anim calcmode="lin" valueType="num">
                                      <p:cBhvr additive="base">
                                        <p:cTn id="458" dur="3000" fill="hold"/>
                                        <p:tgtEl>
                                          <p:spTgt spid="31"/>
                                        </p:tgtEl>
                                        <p:attrNameLst>
                                          <p:attrName>ppt_y</p:attrName>
                                        </p:attrNameLst>
                                      </p:cBhvr>
                                      <p:tavLst>
                                        <p:tav tm="0">
                                          <p:val>
                                            <p:strVal val="0-#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31"/>
                                        </p:tgtEl>
                                        <p:attrNameLst>
                                          <p:attrName>style.visibility</p:attrName>
                                        </p:attrNameLst>
                                      </p:cBhvr>
                                      <p:to>
                                        <p:strVal val="visible"/>
                                      </p:to>
                                    </p:set>
                                    <p:anim calcmode="lin" valueType="num">
                                      <p:cBhvr>
                                        <p:cTn id="461" dur="3000" fill="hold"/>
                                        <p:tgtEl>
                                          <p:spTgt spid="31"/>
                                        </p:tgtEl>
                                        <p:attrNameLst>
                                          <p:attrName>ppt_w</p:attrName>
                                        </p:attrNameLst>
                                      </p:cBhvr>
                                      <p:tavLst>
                                        <p:tav tm="0" fmla="#ppt_w*sin(2.5*pi*$)">
                                          <p:val>
                                            <p:fltVal val="0"/>
                                          </p:val>
                                        </p:tav>
                                        <p:tav tm="100000">
                                          <p:val>
                                            <p:fltVal val="1"/>
                                          </p:val>
                                        </p:tav>
                                      </p:tavLst>
                                    </p:anim>
                                    <p:anim calcmode="lin" valueType="num">
                                      <p:cBhvr>
                                        <p:cTn id="462" dur="3000" fill="hold"/>
                                        <p:tgtEl>
                                          <p:spTgt spid="31"/>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3000"/>
                                        <p:tgtEl>
                                          <p:spTgt spid="31"/>
                                        </p:tgtEl>
                                        <p:attrNameLst>
                                          <p:attrName>ppt_x</p:attrName>
                                        </p:attrNameLst>
                                      </p:cBhvr>
                                      <p:tavLst>
                                        <p:tav tm="0">
                                          <p:val>
                                            <p:strVal val="ppt_x"/>
                                          </p:val>
                                        </p:tav>
                                        <p:tav tm="100000">
                                          <p:val>
                                            <p:strVal val="1+ppt_w/2"/>
                                          </p:val>
                                        </p:tav>
                                      </p:tavLst>
                                    </p:anim>
                                    <p:anim calcmode="lin" valueType="num">
                                      <p:cBhvr additive="base">
                                        <p:cTn id="465" dur="3000"/>
                                        <p:tgtEl>
                                          <p:spTgt spid="31"/>
                                        </p:tgtEl>
                                        <p:attrNameLst>
                                          <p:attrName>ppt_y</p:attrName>
                                        </p:attrNameLst>
                                      </p:cBhvr>
                                      <p:tavLst>
                                        <p:tav tm="0">
                                          <p:val>
                                            <p:strVal val="ppt_y"/>
                                          </p:val>
                                        </p:tav>
                                        <p:tav tm="100000">
                                          <p:val>
                                            <p:strVal val="ppt_y"/>
                                          </p:val>
                                        </p:tav>
                                      </p:tavLst>
                                    </p:anim>
                                    <p:set>
                                      <p:cBhvr>
                                        <p:cTn id="466" dur="1" fill="hold">
                                          <p:stCondLst>
                                            <p:cond delay="2999"/>
                                          </p:stCondLst>
                                        </p:cTn>
                                        <p:tgtEl>
                                          <p:spTgt spid="31"/>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3000"/>
                                        <p:tgtEl>
                                          <p:spTgt spid="31"/>
                                        </p:tgtEl>
                                      </p:cBhvr>
                                    </p:animEffect>
                                    <p:set>
                                      <p:cBhvr>
                                        <p:cTn id="469" dur="1" fill="hold">
                                          <p:stCondLst>
                                            <p:cond delay="2999"/>
                                          </p:stCondLst>
                                        </p:cTn>
                                        <p:tgtEl>
                                          <p:spTgt spid="31"/>
                                        </p:tgtEl>
                                        <p:attrNameLst>
                                          <p:attrName>style.visibility</p:attrName>
                                        </p:attrNameLst>
                                      </p:cBhvr>
                                      <p:to>
                                        <p:strVal val="hidden"/>
                                      </p:to>
                                    </p:set>
                                  </p:childTnLst>
                                </p:cTn>
                              </p:par>
                              <p:par>
                                <p:cTn id="470" presetID="2" presetClass="entr" presetSubtype="1" fill="hold" grpId="0" nodeType="withEffect">
                                  <p:stCondLst>
                                    <p:cond delay="0"/>
                                  </p:stCondLst>
                                  <p:childTnLst>
                                    <p:set>
                                      <p:cBhvr>
                                        <p:cTn id="471" dur="1" fill="hold">
                                          <p:stCondLst>
                                            <p:cond delay="0"/>
                                          </p:stCondLst>
                                        </p:cTn>
                                        <p:tgtEl>
                                          <p:spTgt spid="30"/>
                                        </p:tgtEl>
                                        <p:attrNameLst>
                                          <p:attrName>style.visibility</p:attrName>
                                        </p:attrNameLst>
                                      </p:cBhvr>
                                      <p:to>
                                        <p:strVal val="visible"/>
                                      </p:to>
                                    </p:set>
                                    <p:anim calcmode="lin" valueType="num">
                                      <p:cBhvr additive="base">
                                        <p:cTn id="472" dur="3000" fill="hold"/>
                                        <p:tgtEl>
                                          <p:spTgt spid="30"/>
                                        </p:tgtEl>
                                        <p:attrNameLst>
                                          <p:attrName>ppt_x</p:attrName>
                                        </p:attrNameLst>
                                      </p:cBhvr>
                                      <p:tavLst>
                                        <p:tav tm="0">
                                          <p:val>
                                            <p:strVal val="#ppt_x"/>
                                          </p:val>
                                        </p:tav>
                                        <p:tav tm="100000">
                                          <p:val>
                                            <p:strVal val="#ppt_x"/>
                                          </p:val>
                                        </p:tav>
                                      </p:tavLst>
                                    </p:anim>
                                    <p:anim calcmode="lin" valueType="num">
                                      <p:cBhvr additive="base">
                                        <p:cTn id="473" dur="3000" fill="hold"/>
                                        <p:tgtEl>
                                          <p:spTgt spid="30"/>
                                        </p:tgtEl>
                                        <p:attrNameLst>
                                          <p:attrName>ppt_y</p:attrName>
                                        </p:attrNameLst>
                                      </p:cBhvr>
                                      <p:tavLst>
                                        <p:tav tm="0">
                                          <p:val>
                                            <p:strVal val="0-#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30"/>
                                        </p:tgtEl>
                                        <p:attrNameLst>
                                          <p:attrName>style.visibility</p:attrName>
                                        </p:attrNameLst>
                                      </p:cBhvr>
                                      <p:to>
                                        <p:strVal val="visible"/>
                                      </p:to>
                                    </p:set>
                                    <p:anim calcmode="lin" valueType="num">
                                      <p:cBhvr>
                                        <p:cTn id="476" dur="3000" fill="hold"/>
                                        <p:tgtEl>
                                          <p:spTgt spid="30"/>
                                        </p:tgtEl>
                                        <p:attrNameLst>
                                          <p:attrName>ppt_w</p:attrName>
                                        </p:attrNameLst>
                                      </p:cBhvr>
                                      <p:tavLst>
                                        <p:tav tm="0" fmla="#ppt_w*sin(2.5*pi*$)">
                                          <p:val>
                                            <p:fltVal val="0"/>
                                          </p:val>
                                        </p:tav>
                                        <p:tav tm="100000">
                                          <p:val>
                                            <p:fltVal val="1"/>
                                          </p:val>
                                        </p:tav>
                                      </p:tavLst>
                                    </p:anim>
                                    <p:anim calcmode="lin" valueType="num">
                                      <p:cBhvr>
                                        <p:cTn id="477" dur="3000" fill="hold"/>
                                        <p:tgtEl>
                                          <p:spTgt spid="30"/>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3000"/>
                                        <p:tgtEl>
                                          <p:spTgt spid="30"/>
                                        </p:tgtEl>
                                        <p:attrNameLst>
                                          <p:attrName>ppt_x</p:attrName>
                                        </p:attrNameLst>
                                      </p:cBhvr>
                                      <p:tavLst>
                                        <p:tav tm="0">
                                          <p:val>
                                            <p:strVal val="ppt_x"/>
                                          </p:val>
                                        </p:tav>
                                        <p:tav tm="100000">
                                          <p:val>
                                            <p:strVal val="1+ppt_w/2"/>
                                          </p:val>
                                        </p:tav>
                                      </p:tavLst>
                                    </p:anim>
                                    <p:anim calcmode="lin" valueType="num">
                                      <p:cBhvr additive="base">
                                        <p:cTn id="480" dur="3000"/>
                                        <p:tgtEl>
                                          <p:spTgt spid="30"/>
                                        </p:tgtEl>
                                        <p:attrNameLst>
                                          <p:attrName>ppt_y</p:attrName>
                                        </p:attrNameLst>
                                      </p:cBhvr>
                                      <p:tavLst>
                                        <p:tav tm="0">
                                          <p:val>
                                            <p:strVal val="ppt_y"/>
                                          </p:val>
                                        </p:tav>
                                        <p:tav tm="100000">
                                          <p:val>
                                            <p:strVal val="ppt_y"/>
                                          </p:val>
                                        </p:tav>
                                      </p:tavLst>
                                    </p:anim>
                                    <p:set>
                                      <p:cBhvr>
                                        <p:cTn id="481" dur="1" fill="hold">
                                          <p:stCondLst>
                                            <p:cond delay="2999"/>
                                          </p:stCondLst>
                                        </p:cTn>
                                        <p:tgtEl>
                                          <p:spTgt spid="30"/>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3000"/>
                                        <p:tgtEl>
                                          <p:spTgt spid="30"/>
                                        </p:tgtEl>
                                      </p:cBhvr>
                                    </p:animEffect>
                                    <p:set>
                                      <p:cBhvr>
                                        <p:cTn id="484" dur="1" fill="hold">
                                          <p:stCondLst>
                                            <p:cond delay="2999"/>
                                          </p:stCondLst>
                                        </p:cTn>
                                        <p:tgtEl>
                                          <p:spTgt spid="30"/>
                                        </p:tgtEl>
                                        <p:attrNameLst>
                                          <p:attrName>style.visibility</p:attrName>
                                        </p:attrNameLst>
                                      </p:cBhvr>
                                      <p:to>
                                        <p:strVal val="hidden"/>
                                      </p:to>
                                    </p:set>
                                  </p:childTnLst>
                                </p:cTn>
                              </p:par>
                              <p:par>
                                <p:cTn id="485" presetID="2" presetClass="entr" presetSubtype="1" fill="hold" grpId="0" nodeType="withEffect">
                                  <p:stCondLst>
                                    <p:cond delay="0"/>
                                  </p:stCondLst>
                                  <p:childTnLst>
                                    <p:set>
                                      <p:cBhvr>
                                        <p:cTn id="486" dur="1" fill="hold">
                                          <p:stCondLst>
                                            <p:cond delay="0"/>
                                          </p:stCondLst>
                                        </p:cTn>
                                        <p:tgtEl>
                                          <p:spTgt spid="29"/>
                                        </p:tgtEl>
                                        <p:attrNameLst>
                                          <p:attrName>style.visibility</p:attrName>
                                        </p:attrNameLst>
                                      </p:cBhvr>
                                      <p:to>
                                        <p:strVal val="visible"/>
                                      </p:to>
                                    </p:set>
                                    <p:anim calcmode="lin" valueType="num">
                                      <p:cBhvr additive="base">
                                        <p:cTn id="487" dur="3000" fill="hold"/>
                                        <p:tgtEl>
                                          <p:spTgt spid="29"/>
                                        </p:tgtEl>
                                        <p:attrNameLst>
                                          <p:attrName>ppt_x</p:attrName>
                                        </p:attrNameLst>
                                      </p:cBhvr>
                                      <p:tavLst>
                                        <p:tav tm="0">
                                          <p:val>
                                            <p:strVal val="#ppt_x"/>
                                          </p:val>
                                        </p:tav>
                                        <p:tav tm="100000">
                                          <p:val>
                                            <p:strVal val="#ppt_x"/>
                                          </p:val>
                                        </p:tav>
                                      </p:tavLst>
                                    </p:anim>
                                    <p:anim calcmode="lin" valueType="num">
                                      <p:cBhvr additive="base">
                                        <p:cTn id="488" dur="3000" fill="hold"/>
                                        <p:tgtEl>
                                          <p:spTgt spid="29"/>
                                        </p:tgtEl>
                                        <p:attrNameLst>
                                          <p:attrName>ppt_y</p:attrName>
                                        </p:attrNameLst>
                                      </p:cBhvr>
                                      <p:tavLst>
                                        <p:tav tm="0">
                                          <p:val>
                                            <p:strVal val="0-#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29"/>
                                        </p:tgtEl>
                                        <p:attrNameLst>
                                          <p:attrName>style.visibility</p:attrName>
                                        </p:attrNameLst>
                                      </p:cBhvr>
                                      <p:to>
                                        <p:strVal val="visible"/>
                                      </p:to>
                                    </p:set>
                                    <p:anim calcmode="lin" valueType="num">
                                      <p:cBhvr>
                                        <p:cTn id="491" dur="3000" fill="hold"/>
                                        <p:tgtEl>
                                          <p:spTgt spid="29"/>
                                        </p:tgtEl>
                                        <p:attrNameLst>
                                          <p:attrName>ppt_w</p:attrName>
                                        </p:attrNameLst>
                                      </p:cBhvr>
                                      <p:tavLst>
                                        <p:tav tm="0" fmla="#ppt_w*sin(2.5*pi*$)">
                                          <p:val>
                                            <p:fltVal val="0"/>
                                          </p:val>
                                        </p:tav>
                                        <p:tav tm="100000">
                                          <p:val>
                                            <p:fltVal val="1"/>
                                          </p:val>
                                        </p:tav>
                                      </p:tavLst>
                                    </p:anim>
                                    <p:anim calcmode="lin" valueType="num">
                                      <p:cBhvr>
                                        <p:cTn id="492" dur="3000" fill="hold"/>
                                        <p:tgtEl>
                                          <p:spTgt spid="29"/>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3000"/>
                                        <p:tgtEl>
                                          <p:spTgt spid="29"/>
                                        </p:tgtEl>
                                        <p:attrNameLst>
                                          <p:attrName>ppt_x</p:attrName>
                                        </p:attrNameLst>
                                      </p:cBhvr>
                                      <p:tavLst>
                                        <p:tav tm="0">
                                          <p:val>
                                            <p:strVal val="ppt_x"/>
                                          </p:val>
                                        </p:tav>
                                        <p:tav tm="100000">
                                          <p:val>
                                            <p:strVal val="1+ppt_w/2"/>
                                          </p:val>
                                        </p:tav>
                                      </p:tavLst>
                                    </p:anim>
                                    <p:anim calcmode="lin" valueType="num">
                                      <p:cBhvr additive="base">
                                        <p:cTn id="495" dur="3000"/>
                                        <p:tgtEl>
                                          <p:spTgt spid="29"/>
                                        </p:tgtEl>
                                        <p:attrNameLst>
                                          <p:attrName>ppt_y</p:attrName>
                                        </p:attrNameLst>
                                      </p:cBhvr>
                                      <p:tavLst>
                                        <p:tav tm="0">
                                          <p:val>
                                            <p:strVal val="ppt_y"/>
                                          </p:val>
                                        </p:tav>
                                        <p:tav tm="100000">
                                          <p:val>
                                            <p:strVal val="ppt_y"/>
                                          </p:val>
                                        </p:tav>
                                      </p:tavLst>
                                    </p:anim>
                                    <p:set>
                                      <p:cBhvr>
                                        <p:cTn id="496" dur="1" fill="hold">
                                          <p:stCondLst>
                                            <p:cond delay="2999"/>
                                          </p:stCondLst>
                                        </p:cTn>
                                        <p:tgtEl>
                                          <p:spTgt spid="2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3000"/>
                                        <p:tgtEl>
                                          <p:spTgt spid="29"/>
                                        </p:tgtEl>
                                      </p:cBhvr>
                                    </p:animEffect>
                                    <p:set>
                                      <p:cBhvr>
                                        <p:cTn id="499" dur="1" fill="hold">
                                          <p:stCondLst>
                                            <p:cond delay="2999"/>
                                          </p:stCondLst>
                                        </p:cTn>
                                        <p:tgtEl>
                                          <p:spTgt spid="29"/>
                                        </p:tgtEl>
                                        <p:attrNameLst>
                                          <p:attrName>style.visibility</p:attrName>
                                        </p:attrNameLst>
                                      </p:cBhvr>
                                      <p:to>
                                        <p:strVal val="hidden"/>
                                      </p:to>
                                    </p:set>
                                  </p:childTnLst>
                                </p:cTn>
                              </p:par>
                              <p:par>
                                <p:cTn id="500" presetID="2" presetClass="entr" presetSubtype="1" fill="hold" grpId="0" nodeType="withEffect">
                                  <p:stCondLst>
                                    <p:cond delay="0"/>
                                  </p:stCondLst>
                                  <p:childTnLst>
                                    <p:set>
                                      <p:cBhvr>
                                        <p:cTn id="501" dur="1" fill="hold">
                                          <p:stCondLst>
                                            <p:cond delay="0"/>
                                          </p:stCondLst>
                                        </p:cTn>
                                        <p:tgtEl>
                                          <p:spTgt spid="28"/>
                                        </p:tgtEl>
                                        <p:attrNameLst>
                                          <p:attrName>style.visibility</p:attrName>
                                        </p:attrNameLst>
                                      </p:cBhvr>
                                      <p:to>
                                        <p:strVal val="visible"/>
                                      </p:to>
                                    </p:set>
                                    <p:anim calcmode="lin" valueType="num">
                                      <p:cBhvr additive="base">
                                        <p:cTn id="502" dur="3000" fill="hold"/>
                                        <p:tgtEl>
                                          <p:spTgt spid="28"/>
                                        </p:tgtEl>
                                        <p:attrNameLst>
                                          <p:attrName>ppt_x</p:attrName>
                                        </p:attrNameLst>
                                      </p:cBhvr>
                                      <p:tavLst>
                                        <p:tav tm="0">
                                          <p:val>
                                            <p:strVal val="#ppt_x"/>
                                          </p:val>
                                        </p:tav>
                                        <p:tav tm="100000">
                                          <p:val>
                                            <p:strVal val="#ppt_x"/>
                                          </p:val>
                                        </p:tav>
                                      </p:tavLst>
                                    </p:anim>
                                    <p:anim calcmode="lin" valueType="num">
                                      <p:cBhvr additive="base">
                                        <p:cTn id="503" dur="3000" fill="hold"/>
                                        <p:tgtEl>
                                          <p:spTgt spid="28"/>
                                        </p:tgtEl>
                                        <p:attrNameLst>
                                          <p:attrName>ppt_y</p:attrName>
                                        </p:attrNameLst>
                                      </p:cBhvr>
                                      <p:tavLst>
                                        <p:tav tm="0">
                                          <p:val>
                                            <p:strVal val="0-#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28"/>
                                        </p:tgtEl>
                                        <p:attrNameLst>
                                          <p:attrName>style.visibility</p:attrName>
                                        </p:attrNameLst>
                                      </p:cBhvr>
                                      <p:to>
                                        <p:strVal val="visible"/>
                                      </p:to>
                                    </p:set>
                                    <p:anim calcmode="lin" valueType="num">
                                      <p:cBhvr>
                                        <p:cTn id="506" dur="3000" fill="hold"/>
                                        <p:tgtEl>
                                          <p:spTgt spid="28"/>
                                        </p:tgtEl>
                                        <p:attrNameLst>
                                          <p:attrName>ppt_w</p:attrName>
                                        </p:attrNameLst>
                                      </p:cBhvr>
                                      <p:tavLst>
                                        <p:tav tm="0" fmla="#ppt_w*sin(2.5*pi*$)">
                                          <p:val>
                                            <p:fltVal val="0"/>
                                          </p:val>
                                        </p:tav>
                                        <p:tav tm="100000">
                                          <p:val>
                                            <p:fltVal val="1"/>
                                          </p:val>
                                        </p:tav>
                                      </p:tavLst>
                                    </p:anim>
                                    <p:anim calcmode="lin" valueType="num">
                                      <p:cBhvr>
                                        <p:cTn id="507" dur="3000" fill="hold"/>
                                        <p:tgtEl>
                                          <p:spTgt spid="28"/>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3000"/>
                                        <p:tgtEl>
                                          <p:spTgt spid="28"/>
                                        </p:tgtEl>
                                        <p:attrNameLst>
                                          <p:attrName>ppt_x</p:attrName>
                                        </p:attrNameLst>
                                      </p:cBhvr>
                                      <p:tavLst>
                                        <p:tav tm="0">
                                          <p:val>
                                            <p:strVal val="ppt_x"/>
                                          </p:val>
                                        </p:tav>
                                        <p:tav tm="100000">
                                          <p:val>
                                            <p:strVal val="1+ppt_w/2"/>
                                          </p:val>
                                        </p:tav>
                                      </p:tavLst>
                                    </p:anim>
                                    <p:anim calcmode="lin" valueType="num">
                                      <p:cBhvr additive="base">
                                        <p:cTn id="510" dur="3000"/>
                                        <p:tgtEl>
                                          <p:spTgt spid="28"/>
                                        </p:tgtEl>
                                        <p:attrNameLst>
                                          <p:attrName>ppt_y</p:attrName>
                                        </p:attrNameLst>
                                      </p:cBhvr>
                                      <p:tavLst>
                                        <p:tav tm="0">
                                          <p:val>
                                            <p:strVal val="ppt_y"/>
                                          </p:val>
                                        </p:tav>
                                        <p:tav tm="100000">
                                          <p:val>
                                            <p:strVal val="ppt_y"/>
                                          </p:val>
                                        </p:tav>
                                      </p:tavLst>
                                    </p:anim>
                                    <p:set>
                                      <p:cBhvr>
                                        <p:cTn id="511" dur="1" fill="hold">
                                          <p:stCondLst>
                                            <p:cond delay="2999"/>
                                          </p:stCondLst>
                                        </p:cTn>
                                        <p:tgtEl>
                                          <p:spTgt spid="28"/>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3000"/>
                                        <p:tgtEl>
                                          <p:spTgt spid="28"/>
                                        </p:tgtEl>
                                      </p:cBhvr>
                                    </p:animEffect>
                                    <p:set>
                                      <p:cBhvr>
                                        <p:cTn id="514" dur="1" fill="hold">
                                          <p:stCondLst>
                                            <p:cond delay="2999"/>
                                          </p:stCondLst>
                                        </p:cTn>
                                        <p:tgtEl>
                                          <p:spTgt spid="28"/>
                                        </p:tgtEl>
                                        <p:attrNameLst>
                                          <p:attrName>style.visibility</p:attrName>
                                        </p:attrNameLst>
                                      </p:cBhvr>
                                      <p:to>
                                        <p:strVal val="hidden"/>
                                      </p:to>
                                    </p:set>
                                  </p:childTnLst>
                                </p:cTn>
                              </p:par>
                              <p:par>
                                <p:cTn id="515" presetID="2" presetClass="entr" presetSubtype="1" fill="hold" grpId="0" nodeType="withEffect">
                                  <p:stCondLst>
                                    <p:cond delay="0"/>
                                  </p:stCondLst>
                                  <p:childTnLst>
                                    <p:set>
                                      <p:cBhvr>
                                        <p:cTn id="516" dur="1" fill="hold">
                                          <p:stCondLst>
                                            <p:cond delay="0"/>
                                          </p:stCondLst>
                                        </p:cTn>
                                        <p:tgtEl>
                                          <p:spTgt spid="27"/>
                                        </p:tgtEl>
                                        <p:attrNameLst>
                                          <p:attrName>style.visibility</p:attrName>
                                        </p:attrNameLst>
                                      </p:cBhvr>
                                      <p:to>
                                        <p:strVal val="visible"/>
                                      </p:to>
                                    </p:set>
                                    <p:anim calcmode="lin" valueType="num">
                                      <p:cBhvr additive="base">
                                        <p:cTn id="517" dur="3000" fill="hold"/>
                                        <p:tgtEl>
                                          <p:spTgt spid="27"/>
                                        </p:tgtEl>
                                        <p:attrNameLst>
                                          <p:attrName>ppt_x</p:attrName>
                                        </p:attrNameLst>
                                      </p:cBhvr>
                                      <p:tavLst>
                                        <p:tav tm="0">
                                          <p:val>
                                            <p:strVal val="#ppt_x"/>
                                          </p:val>
                                        </p:tav>
                                        <p:tav tm="100000">
                                          <p:val>
                                            <p:strVal val="#ppt_x"/>
                                          </p:val>
                                        </p:tav>
                                      </p:tavLst>
                                    </p:anim>
                                    <p:anim calcmode="lin" valueType="num">
                                      <p:cBhvr additive="base">
                                        <p:cTn id="518" dur="3000" fill="hold"/>
                                        <p:tgtEl>
                                          <p:spTgt spid="27"/>
                                        </p:tgtEl>
                                        <p:attrNameLst>
                                          <p:attrName>ppt_y</p:attrName>
                                        </p:attrNameLst>
                                      </p:cBhvr>
                                      <p:tavLst>
                                        <p:tav tm="0">
                                          <p:val>
                                            <p:strVal val="0-#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27"/>
                                        </p:tgtEl>
                                        <p:attrNameLst>
                                          <p:attrName>style.visibility</p:attrName>
                                        </p:attrNameLst>
                                      </p:cBhvr>
                                      <p:to>
                                        <p:strVal val="visible"/>
                                      </p:to>
                                    </p:set>
                                    <p:anim calcmode="lin" valueType="num">
                                      <p:cBhvr>
                                        <p:cTn id="521" dur="3000" fill="hold"/>
                                        <p:tgtEl>
                                          <p:spTgt spid="27"/>
                                        </p:tgtEl>
                                        <p:attrNameLst>
                                          <p:attrName>ppt_w</p:attrName>
                                        </p:attrNameLst>
                                      </p:cBhvr>
                                      <p:tavLst>
                                        <p:tav tm="0" fmla="#ppt_w*sin(2.5*pi*$)">
                                          <p:val>
                                            <p:fltVal val="0"/>
                                          </p:val>
                                        </p:tav>
                                        <p:tav tm="100000">
                                          <p:val>
                                            <p:fltVal val="1"/>
                                          </p:val>
                                        </p:tav>
                                      </p:tavLst>
                                    </p:anim>
                                    <p:anim calcmode="lin" valueType="num">
                                      <p:cBhvr>
                                        <p:cTn id="522" dur="3000" fill="hold"/>
                                        <p:tgtEl>
                                          <p:spTgt spid="27"/>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3000"/>
                                        <p:tgtEl>
                                          <p:spTgt spid="27"/>
                                        </p:tgtEl>
                                        <p:attrNameLst>
                                          <p:attrName>ppt_x</p:attrName>
                                        </p:attrNameLst>
                                      </p:cBhvr>
                                      <p:tavLst>
                                        <p:tav tm="0">
                                          <p:val>
                                            <p:strVal val="ppt_x"/>
                                          </p:val>
                                        </p:tav>
                                        <p:tav tm="100000">
                                          <p:val>
                                            <p:strVal val="1+ppt_w/2"/>
                                          </p:val>
                                        </p:tav>
                                      </p:tavLst>
                                    </p:anim>
                                    <p:anim calcmode="lin" valueType="num">
                                      <p:cBhvr additive="base">
                                        <p:cTn id="525" dur="3000"/>
                                        <p:tgtEl>
                                          <p:spTgt spid="27"/>
                                        </p:tgtEl>
                                        <p:attrNameLst>
                                          <p:attrName>ppt_y</p:attrName>
                                        </p:attrNameLst>
                                      </p:cBhvr>
                                      <p:tavLst>
                                        <p:tav tm="0">
                                          <p:val>
                                            <p:strVal val="ppt_y"/>
                                          </p:val>
                                        </p:tav>
                                        <p:tav tm="100000">
                                          <p:val>
                                            <p:strVal val="ppt_y"/>
                                          </p:val>
                                        </p:tav>
                                      </p:tavLst>
                                    </p:anim>
                                    <p:set>
                                      <p:cBhvr>
                                        <p:cTn id="526" dur="1" fill="hold">
                                          <p:stCondLst>
                                            <p:cond delay="2999"/>
                                          </p:stCondLst>
                                        </p:cTn>
                                        <p:tgtEl>
                                          <p:spTgt spid="27"/>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3000"/>
                                        <p:tgtEl>
                                          <p:spTgt spid="27"/>
                                        </p:tgtEl>
                                      </p:cBhvr>
                                    </p:animEffect>
                                    <p:set>
                                      <p:cBhvr>
                                        <p:cTn id="529" dur="1" fill="hold">
                                          <p:stCondLst>
                                            <p:cond delay="2999"/>
                                          </p:stCondLst>
                                        </p:cTn>
                                        <p:tgtEl>
                                          <p:spTgt spid="27"/>
                                        </p:tgtEl>
                                        <p:attrNameLst>
                                          <p:attrName>style.visibility</p:attrName>
                                        </p:attrNameLst>
                                      </p:cBhvr>
                                      <p:to>
                                        <p:strVal val="hidden"/>
                                      </p:to>
                                    </p:set>
                                  </p:childTnLst>
                                </p:cTn>
                              </p:par>
                              <p:par>
                                <p:cTn id="530" presetID="2" presetClass="entr" presetSubtype="1" fill="hold" grpId="0" nodeType="withEffect">
                                  <p:stCondLst>
                                    <p:cond delay="0"/>
                                  </p:stCondLst>
                                  <p:childTnLst>
                                    <p:set>
                                      <p:cBhvr>
                                        <p:cTn id="531" dur="1" fill="hold">
                                          <p:stCondLst>
                                            <p:cond delay="0"/>
                                          </p:stCondLst>
                                        </p:cTn>
                                        <p:tgtEl>
                                          <p:spTgt spid="26"/>
                                        </p:tgtEl>
                                        <p:attrNameLst>
                                          <p:attrName>style.visibility</p:attrName>
                                        </p:attrNameLst>
                                      </p:cBhvr>
                                      <p:to>
                                        <p:strVal val="visible"/>
                                      </p:to>
                                    </p:set>
                                    <p:anim calcmode="lin" valueType="num">
                                      <p:cBhvr additive="base">
                                        <p:cTn id="532" dur="3000" fill="hold"/>
                                        <p:tgtEl>
                                          <p:spTgt spid="26"/>
                                        </p:tgtEl>
                                        <p:attrNameLst>
                                          <p:attrName>ppt_x</p:attrName>
                                        </p:attrNameLst>
                                      </p:cBhvr>
                                      <p:tavLst>
                                        <p:tav tm="0">
                                          <p:val>
                                            <p:strVal val="#ppt_x"/>
                                          </p:val>
                                        </p:tav>
                                        <p:tav tm="100000">
                                          <p:val>
                                            <p:strVal val="#ppt_x"/>
                                          </p:val>
                                        </p:tav>
                                      </p:tavLst>
                                    </p:anim>
                                    <p:anim calcmode="lin" valueType="num">
                                      <p:cBhvr additive="base">
                                        <p:cTn id="533" dur="3000" fill="hold"/>
                                        <p:tgtEl>
                                          <p:spTgt spid="26"/>
                                        </p:tgtEl>
                                        <p:attrNameLst>
                                          <p:attrName>ppt_y</p:attrName>
                                        </p:attrNameLst>
                                      </p:cBhvr>
                                      <p:tavLst>
                                        <p:tav tm="0">
                                          <p:val>
                                            <p:strVal val="0-#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26"/>
                                        </p:tgtEl>
                                        <p:attrNameLst>
                                          <p:attrName>style.visibility</p:attrName>
                                        </p:attrNameLst>
                                      </p:cBhvr>
                                      <p:to>
                                        <p:strVal val="visible"/>
                                      </p:to>
                                    </p:set>
                                    <p:anim calcmode="lin" valueType="num">
                                      <p:cBhvr>
                                        <p:cTn id="536" dur="3000" fill="hold"/>
                                        <p:tgtEl>
                                          <p:spTgt spid="26"/>
                                        </p:tgtEl>
                                        <p:attrNameLst>
                                          <p:attrName>ppt_w</p:attrName>
                                        </p:attrNameLst>
                                      </p:cBhvr>
                                      <p:tavLst>
                                        <p:tav tm="0" fmla="#ppt_w*sin(2.5*pi*$)">
                                          <p:val>
                                            <p:fltVal val="0"/>
                                          </p:val>
                                        </p:tav>
                                        <p:tav tm="100000">
                                          <p:val>
                                            <p:fltVal val="1"/>
                                          </p:val>
                                        </p:tav>
                                      </p:tavLst>
                                    </p:anim>
                                    <p:anim calcmode="lin" valueType="num">
                                      <p:cBhvr>
                                        <p:cTn id="537" dur="3000" fill="hold"/>
                                        <p:tgtEl>
                                          <p:spTgt spid="26"/>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3000"/>
                                        <p:tgtEl>
                                          <p:spTgt spid="26"/>
                                        </p:tgtEl>
                                        <p:attrNameLst>
                                          <p:attrName>ppt_x</p:attrName>
                                        </p:attrNameLst>
                                      </p:cBhvr>
                                      <p:tavLst>
                                        <p:tav tm="0">
                                          <p:val>
                                            <p:strVal val="ppt_x"/>
                                          </p:val>
                                        </p:tav>
                                        <p:tav tm="100000">
                                          <p:val>
                                            <p:strVal val="1+ppt_w/2"/>
                                          </p:val>
                                        </p:tav>
                                      </p:tavLst>
                                    </p:anim>
                                    <p:anim calcmode="lin" valueType="num">
                                      <p:cBhvr additive="base">
                                        <p:cTn id="540" dur="3000"/>
                                        <p:tgtEl>
                                          <p:spTgt spid="26"/>
                                        </p:tgtEl>
                                        <p:attrNameLst>
                                          <p:attrName>ppt_y</p:attrName>
                                        </p:attrNameLst>
                                      </p:cBhvr>
                                      <p:tavLst>
                                        <p:tav tm="0">
                                          <p:val>
                                            <p:strVal val="ppt_y"/>
                                          </p:val>
                                        </p:tav>
                                        <p:tav tm="100000">
                                          <p:val>
                                            <p:strVal val="ppt_y"/>
                                          </p:val>
                                        </p:tav>
                                      </p:tavLst>
                                    </p:anim>
                                    <p:set>
                                      <p:cBhvr>
                                        <p:cTn id="541" dur="1" fill="hold">
                                          <p:stCondLst>
                                            <p:cond delay="2999"/>
                                          </p:stCondLst>
                                        </p:cTn>
                                        <p:tgtEl>
                                          <p:spTgt spid="26"/>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3000"/>
                                        <p:tgtEl>
                                          <p:spTgt spid="26"/>
                                        </p:tgtEl>
                                      </p:cBhvr>
                                    </p:animEffect>
                                    <p:set>
                                      <p:cBhvr>
                                        <p:cTn id="544" dur="1" fill="hold">
                                          <p:stCondLst>
                                            <p:cond delay="2999"/>
                                          </p:stCondLst>
                                        </p:cTn>
                                        <p:tgtEl>
                                          <p:spTgt spid="26"/>
                                        </p:tgtEl>
                                        <p:attrNameLst>
                                          <p:attrName>style.visibility</p:attrName>
                                        </p:attrNameLst>
                                      </p:cBhvr>
                                      <p:to>
                                        <p:strVal val="hidden"/>
                                      </p:to>
                                    </p:set>
                                  </p:childTnLst>
                                </p:cTn>
                              </p:par>
                              <p:par>
                                <p:cTn id="545" presetID="2" presetClass="entr" presetSubtype="1" fill="hold" grpId="0" nodeType="withEffect">
                                  <p:stCondLst>
                                    <p:cond delay="0"/>
                                  </p:stCondLst>
                                  <p:childTnLst>
                                    <p:set>
                                      <p:cBhvr>
                                        <p:cTn id="546" dur="1" fill="hold">
                                          <p:stCondLst>
                                            <p:cond delay="0"/>
                                          </p:stCondLst>
                                        </p:cTn>
                                        <p:tgtEl>
                                          <p:spTgt spid="25"/>
                                        </p:tgtEl>
                                        <p:attrNameLst>
                                          <p:attrName>style.visibility</p:attrName>
                                        </p:attrNameLst>
                                      </p:cBhvr>
                                      <p:to>
                                        <p:strVal val="visible"/>
                                      </p:to>
                                    </p:set>
                                    <p:anim calcmode="lin" valueType="num">
                                      <p:cBhvr additive="base">
                                        <p:cTn id="547" dur="3000" fill="hold"/>
                                        <p:tgtEl>
                                          <p:spTgt spid="25"/>
                                        </p:tgtEl>
                                        <p:attrNameLst>
                                          <p:attrName>ppt_x</p:attrName>
                                        </p:attrNameLst>
                                      </p:cBhvr>
                                      <p:tavLst>
                                        <p:tav tm="0">
                                          <p:val>
                                            <p:strVal val="#ppt_x"/>
                                          </p:val>
                                        </p:tav>
                                        <p:tav tm="100000">
                                          <p:val>
                                            <p:strVal val="#ppt_x"/>
                                          </p:val>
                                        </p:tav>
                                      </p:tavLst>
                                    </p:anim>
                                    <p:anim calcmode="lin" valueType="num">
                                      <p:cBhvr additive="base">
                                        <p:cTn id="548" dur="3000" fill="hold"/>
                                        <p:tgtEl>
                                          <p:spTgt spid="25"/>
                                        </p:tgtEl>
                                        <p:attrNameLst>
                                          <p:attrName>ppt_y</p:attrName>
                                        </p:attrNameLst>
                                      </p:cBhvr>
                                      <p:tavLst>
                                        <p:tav tm="0">
                                          <p:val>
                                            <p:strVal val="0-#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25"/>
                                        </p:tgtEl>
                                        <p:attrNameLst>
                                          <p:attrName>style.visibility</p:attrName>
                                        </p:attrNameLst>
                                      </p:cBhvr>
                                      <p:to>
                                        <p:strVal val="visible"/>
                                      </p:to>
                                    </p:set>
                                    <p:anim calcmode="lin" valueType="num">
                                      <p:cBhvr>
                                        <p:cTn id="551" dur="3000" fill="hold"/>
                                        <p:tgtEl>
                                          <p:spTgt spid="25"/>
                                        </p:tgtEl>
                                        <p:attrNameLst>
                                          <p:attrName>ppt_w</p:attrName>
                                        </p:attrNameLst>
                                      </p:cBhvr>
                                      <p:tavLst>
                                        <p:tav tm="0" fmla="#ppt_w*sin(2.5*pi*$)">
                                          <p:val>
                                            <p:fltVal val="0"/>
                                          </p:val>
                                        </p:tav>
                                        <p:tav tm="100000">
                                          <p:val>
                                            <p:fltVal val="1"/>
                                          </p:val>
                                        </p:tav>
                                      </p:tavLst>
                                    </p:anim>
                                    <p:anim calcmode="lin" valueType="num">
                                      <p:cBhvr>
                                        <p:cTn id="552" dur="3000" fill="hold"/>
                                        <p:tgtEl>
                                          <p:spTgt spid="25"/>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3000"/>
                                        <p:tgtEl>
                                          <p:spTgt spid="25"/>
                                        </p:tgtEl>
                                        <p:attrNameLst>
                                          <p:attrName>ppt_x</p:attrName>
                                        </p:attrNameLst>
                                      </p:cBhvr>
                                      <p:tavLst>
                                        <p:tav tm="0">
                                          <p:val>
                                            <p:strVal val="ppt_x"/>
                                          </p:val>
                                        </p:tav>
                                        <p:tav tm="100000">
                                          <p:val>
                                            <p:strVal val="1+ppt_w/2"/>
                                          </p:val>
                                        </p:tav>
                                      </p:tavLst>
                                    </p:anim>
                                    <p:anim calcmode="lin" valueType="num">
                                      <p:cBhvr additive="base">
                                        <p:cTn id="555" dur="3000"/>
                                        <p:tgtEl>
                                          <p:spTgt spid="25"/>
                                        </p:tgtEl>
                                        <p:attrNameLst>
                                          <p:attrName>ppt_y</p:attrName>
                                        </p:attrNameLst>
                                      </p:cBhvr>
                                      <p:tavLst>
                                        <p:tav tm="0">
                                          <p:val>
                                            <p:strVal val="ppt_y"/>
                                          </p:val>
                                        </p:tav>
                                        <p:tav tm="100000">
                                          <p:val>
                                            <p:strVal val="ppt_y"/>
                                          </p:val>
                                        </p:tav>
                                      </p:tavLst>
                                    </p:anim>
                                    <p:set>
                                      <p:cBhvr>
                                        <p:cTn id="556" dur="1" fill="hold">
                                          <p:stCondLst>
                                            <p:cond delay="2999"/>
                                          </p:stCondLst>
                                        </p:cTn>
                                        <p:tgtEl>
                                          <p:spTgt spid="25"/>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3000"/>
                                        <p:tgtEl>
                                          <p:spTgt spid="25"/>
                                        </p:tgtEl>
                                      </p:cBhvr>
                                    </p:animEffect>
                                    <p:set>
                                      <p:cBhvr>
                                        <p:cTn id="559" dur="1" fill="hold">
                                          <p:stCondLst>
                                            <p:cond delay="2999"/>
                                          </p:stCondLst>
                                        </p:cTn>
                                        <p:tgtEl>
                                          <p:spTgt spid="25"/>
                                        </p:tgtEl>
                                        <p:attrNameLst>
                                          <p:attrName>style.visibility</p:attrName>
                                        </p:attrNameLst>
                                      </p:cBhvr>
                                      <p:to>
                                        <p:strVal val="hidden"/>
                                      </p:to>
                                    </p:set>
                                  </p:childTnLst>
                                </p:cTn>
                              </p:par>
                              <p:par>
                                <p:cTn id="560" presetID="2" presetClass="entr" presetSubtype="1" fill="hold" grpId="0" nodeType="withEffect">
                                  <p:stCondLst>
                                    <p:cond delay="0"/>
                                  </p:stCondLst>
                                  <p:childTnLst>
                                    <p:set>
                                      <p:cBhvr>
                                        <p:cTn id="561" dur="1" fill="hold">
                                          <p:stCondLst>
                                            <p:cond delay="0"/>
                                          </p:stCondLst>
                                        </p:cTn>
                                        <p:tgtEl>
                                          <p:spTgt spid="24"/>
                                        </p:tgtEl>
                                        <p:attrNameLst>
                                          <p:attrName>style.visibility</p:attrName>
                                        </p:attrNameLst>
                                      </p:cBhvr>
                                      <p:to>
                                        <p:strVal val="visible"/>
                                      </p:to>
                                    </p:set>
                                    <p:anim calcmode="lin" valueType="num">
                                      <p:cBhvr additive="base">
                                        <p:cTn id="562" dur="3000" fill="hold"/>
                                        <p:tgtEl>
                                          <p:spTgt spid="24"/>
                                        </p:tgtEl>
                                        <p:attrNameLst>
                                          <p:attrName>ppt_x</p:attrName>
                                        </p:attrNameLst>
                                      </p:cBhvr>
                                      <p:tavLst>
                                        <p:tav tm="0">
                                          <p:val>
                                            <p:strVal val="#ppt_x"/>
                                          </p:val>
                                        </p:tav>
                                        <p:tav tm="100000">
                                          <p:val>
                                            <p:strVal val="#ppt_x"/>
                                          </p:val>
                                        </p:tav>
                                      </p:tavLst>
                                    </p:anim>
                                    <p:anim calcmode="lin" valueType="num">
                                      <p:cBhvr additive="base">
                                        <p:cTn id="563" dur="3000" fill="hold"/>
                                        <p:tgtEl>
                                          <p:spTgt spid="24"/>
                                        </p:tgtEl>
                                        <p:attrNameLst>
                                          <p:attrName>ppt_y</p:attrName>
                                        </p:attrNameLst>
                                      </p:cBhvr>
                                      <p:tavLst>
                                        <p:tav tm="0">
                                          <p:val>
                                            <p:strVal val="0-#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24"/>
                                        </p:tgtEl>
                                        <p:attrNameLst>
                                          <p:attrName>style.visibility</p:attrName>
                                        </p:attrNameLst>
                                      </p:cBhvr>
                                      <p:to>
                                        <p:strVal val="visible"/>
                                      </p:to>
                                    </p:set>
                                    <p:anim calcmode="lin" valueType="num">
                                      <p:cBhvr>
                                        <p:cTn id="566" dur="3000" fill="hold"/>
                                        <p:tgtEl>
                                          <p:spTgt spid="24"/>
                                        </p:tgtEl>
                                        <p:attrNameLst>
                                          <p:attrName>ppt_w</p:attrName>
                                        </p:attrNameLst>
                                      </p:cBhvr>
                                      <p:tavLst>
                                        <p:tav tm="0" fmla="#ppt_w*sin(2.5*pi*$)">
                                          <p:val>
                                            <p:fltVal val="0"/>
                                          </p:val>
                                        </p:tav>
                                        <p:tav tm="100000">
                                          <p:val>
                                            <p:fltVal val="1"/>
                                          </p:val>
                                        </p:tav>
                                      </p:tavLst>
                                    </p:anim>
                                    <p:anim calcmode="lin" valueType="num">
                                      <p:cBhvr>
                                        <p:cTn id="567" dur="3000" fill="hold"/>
                                        <p:tgtEl>
                                          <p:spTgt spid="24"/>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3000"/>
                                        <p:tgtEl>
                                          <p:spTgt spid="24"/>
                                        </p:tgtEl>
                                        <p:attrNameLst>
                                          <p:attrName>ppt_x</p:attrName>
                                        </p:attrNameLst>
                                      </p:cBhvr>
                                      <p:tavLst>
                                        <p:tav tm="0">
                                          <p:val>
                                            <p:strVal val="ppt_x"/>
                                          </p:val>
                                        </p:tav>
                                        <p:tav tm="100000">
                                          <p:val>
                                            <p:strVal val="1+ppt_w/2"/>
                                          </p:val>
                                        </p:tav>
                                      </p:tavLst>
                                    </p:anim>
                                    <p:anim calcmode="lin" valueType="num">
                                      <p:cBhvr additive="base">
                                        <p:cTn id="570" dur="3000"/>
                                        <p:tgtEl>
                                          <p:spTgt spid="24"/>
                                        </p:tgtEl>
                                        <p:attrNameLst>
                                          <p:attrName>ppt_y</p:attrName>
                                        </p:attrNameLst>
                                      </p:cBhvr>
                                      <p:tavLst>
                                        <p:tav tm="0">
                                          <p:val>
                                            <p:strVal val="ppt_y"/>
                                          </p:val>
                                        </p:tav>
                                        <p:tav tm="100000">
                                          <p:val>
                                            <p:strVal val="ppt_y"/>
                                          </p:val>
                                        </p:tav>
                                      </p:tavLst>
                                    </p:anim>
                                    <p:set>
                                      <p:cBhvr>
                                        <p:cTn id="571" dur="1" fill="hold">
                                          <p:stCondLst>
                                            <p:cond delay="2999"/>
                                          </p:stCondLst>
                                        </p:cTn>
                                        <p:tgtEl>
                                          <p:spTgt spid="24"/>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3000"/>
                                        <p:tgtEl>
                                          <p:spTgt spid="24"/>
                                        </p:tgtEl>
                                      </p:cBhvr>
                                    </p:animEffect>
                                    <p:set>
                                      <p:cBhvr>
                                        <p:cTn id="574" dur="1" fill="hold">
                                          <p:stCondLst>
                                            <p:cond delay="2999"/>
                                          </p:stCondLst>
                                        </p:cTn>
                                        <p:tgtEl>
                                          <p:spTgt spid="24"/>
                                        </p:tgtEl>
                                        <p:attrNameLst>
                                          <p:attrName>style.visibility</p:attrName>
                                        </p:attrNameLst>
                                      </p:cBhvr>
                                      <p:to>
                                        <p:strVal val="hidden"/>
                                      </p:to>
                                    </p:set>
                                  </p:childTnLst>
                                </p:cTn>
                              </p:par>
                              <p:par>
                                <p:cTn id="575" presetID="2" presetClass="entr" presetSubtype="1" fill="hold" grpId="0" nodeType="withEffect">
                                  <p:stCondLst>
                                    <p:cond delay="0"/>
                                  </p:stCondLst>
                                  <p:childTnLst>
                                    <p:set>
                                      <p:cBhvr>
                                        <p:cTn id="576" dur="1" fill="hold">
                                          <p:stCondLst>
                                            <p:cond delay="0"/>
                                          </p:stCondLst>
                                        </p:cTn>
                                        <p:tgtEl>
                                          <p:spTgt spid="23"/>
                                        </p:tgtEl>
                                        <p:attrNameLst>
                                          <p:attrName>style.visibility</p:attrName>
                                        </p:attrNameLst>
                                      </p:cBhvr>
                                      <p:to>
                                        <p:strVal val="visible"/>
                                      </p:to>
                                    </p:set>
                                    <p:anim calcmode="lin" valueType="num">
                                      <p:cBhvr additive="base">
                                        <p:cTn id="577" dur="3000" fill="hold"/>
                                        <p:tgtEl>
                                          <p:spTgt spid="23"/>
                                        </p:tgtEl>
                                        <p:attrNameLst>
                                          <p:attrName>ppt_x</p:attrName>
                                        </p:attrNameLst>
                                      </p:cBhvr>
                                      <p:tavLst>
                                        <p:tav tm="0">
                                          <p:val>
                                            <p:strVal val="#ppt_x"/>
                                          </p:val>
                                        </p:tav>
                                        <p:tav tm="100000">
                                          <p:val>
                                            <p:strVal val="#ppt_x"/>
                                          </p:val>
                                        </p:tav>
                                      </p:tavLst>
                                    </p:anim>
                                    <p:anim calcmode="lin" valueType="num">
                                      <p:cBhvr additive="base">
                                        <p:cTn id="578" dur="3000" fill="hold"/>
                                        <p:tgtEl>
                                          <p:spTgt spid="23"/>
                                        </p:tgtEl>
                                        <p:attrNameLst>
                                          <p:attrName>ppt_y</p:attrName>
                                        </p:attrNameLst>
                                      </p:cBhvr>
                                      <p:tavLst>
                                        <p:tav tm="0">
                                          <p:val>
                                            <p:strVal val="0-#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23"/>
                                        </p:tgtEl>
                                        <p:attrNameLst>
                                          <p:attrName>style.visibility</p:attrName>
                                        </p:attrNameLst>
                                      </p:cBhvr>
                                      <p:to>
                                        <p:strVal val="visible"/>
                                      </p:to>
                                    </p:set>
                                    <p:anim calcmode="lin" valueType="num">
                                      <p:cBhvr>
                                        <p:cTn id="581" dur="3000" fill="hold"/>
                                        <p:tgtEl>
                                          <p:spTgt spid="23"/>
                                        </p:tgtEl>
                                        <p:attrNameLst>
                                          <p:attrName>ppt_w</p:attrName>
                                        </p:attrNameLst>
                                      </p:cBhvr>
                                      <p:tavLst>
                                        <p:tav tm="0" fmla="#ppt_w*sin(2.5*pi*$)">
                                          <p:val>
                                            <p:fltVal val="0"/>
                                          </p:val>
                                        </p:tav>
                                        <p:tav tm="100000">
                                          <p:val>
                                            <p:fltVal val="1"/>
                                          </p:val>
                                        </p:tav>
                                      </p:tavLst>
                                    </p:anim>
                                    <p:anim calcmode="lin" valueType="num">
                                      <p:cBhvr>
                                        <p:cTn id="582" dur="3000" fill="hold"/>
                                        <p:tgtEl>
                                          <p:spTgt spid="23"/>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3000"/>
                                        <p:tgtEl>
                                          <p:spTgt spid="23"/>
                                        </p:tgtEl>
                                        <p:attrNameLst>
                                          <p:attrName>ppt_x</p:attrName>
                                        </p:attrNameLst>
                                      </p:cBhvr>
                                      <p:tavLst>
                                        <p:tav tm="0">
                                          <p:val>
                                            <p:strVal val="ppt_x"/>
                                          </p:val>
                                        </p:tav>
                                        <p:tav tm="100000">
                                          <p:val>
                                            <p:strVal val="1+ppt_w/2"/>
                                          </p:val>
                                        </p:tav>
                                      </p:tavLst>
                                    </p:anim>
                                    <p:anim calcmode="lin" valueType="num">
                                      <p:cBhvr additive="base">
                                        <p:cTn id="585" dur="3000"/>
                                        <p:tgtEl>
                                          <p:spTgt spid="23"/>
                                        </p:tgtEl>
                                        <p:attrNameLst>
                                          <p:attrName>ppt_y</p:attrName>
                                        </p:attrNameLst>
                                      </p:cBhvr>
                                      <p:tavLst>
                                        <p:tav tm="0">
                                          <p:val>
                                            <p:strVal val="ppt_y"/>
                                          </p:val>
                                        </p:tav>
                                        <p:tav tm="100000">
                                          <p:val>
                                            <p:strVal val="ppt_y"/>
                                          </p:val>
                                        </p:tav>
                                      </p:tavLst>
                                    </p:anim>
                                    <p:set>
                                      <p:cBhvr>
                                        <p:cTn id="586" dur="1" fill="hold">
                                          <p:stCondLst>
                                            <p:cond delay="2999"/>
                                          </p:stCondLst>
                                        </p:cTn>
                                        <p:tgtEl>
                                          <p:spTgt spid="23"/>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3000"/>
                                        <p:tgtEl>
                                          <p:spTgt spid="23"/>
                                        </p:tgtEl>
                                      </p:cBhvr>
                                    </p:animEffect>
                                    <p:set>
                                      <p:cBhvr>
                                        <p:cTn id="589" dur="1" fill="hold">
                                          <p:stCondLst>
                                            <p:cond delay="2999"/>
                                          </p:stCondLst>
                                        </p:cTn>
                                        <p:tgtEl>
                                          <p:spTgt spid="23"/>
                                        </p:tgtEl>
                                        <p:attrNameLst>
                                          <p:attrName>style.visibility</p:attrName>
                                        </p:attrNameLst>
                                      </p:cBhvr>
                                      <p:to>
                                        <p:strVal val="hidden"/>
                                      </p:to>
                                    </p:set>
                                  </p:childTnLst>
                                </p:cTn>
                              </p:par>
                              <p:par>
                                <p:cTn id="590" presetID="2" presetClass="entr" presetSubtype="1" fill="hold" grpId="0" nodeType="withEffect">
                                  <p:stCondLst>
                                    <p:cond delay="0"/>
                                  </p:stCondLst>
                                  <p:childTnLst>
                                    <p:set>
                                      <p:cBhvr>
                                        <p:cTn id="591" dur="1" fill="hold">
                                          <p:stCondLst>
                                            <p:cond delay="0"/>
                                          </p:stCondLst>
                                        </p:cTn>
                                        <p:tgtEl>
                                          <p:spTgt spid="41"/>
                                        </p:tgtEl>
                                        <p:attrNameLst>
                                          <p:attrName>style.visibility</p:attrName>
                                        </p:attrNameLst>
                                      </p:cBhvr>
                                      <p:to>
                                        <p:strVal val="visible"/>
                                      </p:to>
                                    </p:set>
                                    <p:anim calcmode="lin" valueType="num">
                                      <p:cBhvr additive="base">
                                        <p:cTn id="592" dur="3000" fill="hold"/>
                                        <p:tgtEl>
                                          <p:spTgt spid="41"/>
                                        </p:tgtEl>
                                        <p:attrNameLst>
                                          <p:attrName>ppt_x</p:attrName>
                                        </p:attrNameLst>
                                      </p:cBhvr>
                                      <p:tavLst>
                                        <p:tav tm="0">
                                          <p:val>
                                            <p:strVal val="#ppt_x"/>
                                          </p:val>
                                        </p:tav>
                                        <p:tav tm="100000">
                                          <p:val>
                                            <p:strVal val="#ppt_x"/>
                                          </p:val>
                                        </p:tav>
                                      </p:tavLst>
                                    </p:anim>
                                    <p:anim calcmode="lin" valueType="num">
                                      <p:cBhvr additive="base">
                                        <p:cTn id="593" dur="3000" fill="hold"/>
                                        <p:tgtEl>
                                          <p:spTgt spid="41"/>
                                        </p:tgtEl>
                                        <p:attrNameLst>
                                          <p:attrName>ppt_y</p:attrName>
                                        </p:attrNameLst>
                                      </p:cBhvr>
                                      <p:tavLst>
                                        <p:tav tm="0">
                                          <p:val>
                                            <p:strVal val="0-#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41"/>
                                        </p:tgtEl>
                                        <p:attrNameLst>
                                          <p:attrName>style.visibility</p:attrName>
                                        </p:attrNameLst>
                                      </p:cBhvr>
                                      <p:to>
                                        <p:strVal val="visible"/>
                                      </p:to>
                                    </p:set>
                                    <p:anim calcmode="lin" valueType="num">
                                      <p:cBhvr>
                                        <p:cTn id="596" dur="3000" fill="hold"/>
                                        <p:tgtEl>
                                          <p:spTgt spid="41"/>
                                        </p:tgtEl>
                                        <p:attrNameLst>
                                          <p:attrName>ppt_w</p:attrName>
                                        </p:attrNameLst>
                                      </p:cBhvr>
                                      <p:tavLst>
                                        <p:tav tm="0" fmla="#ppt_w*sin(2.5*pi*$)">
                                          <p:val>
                                            <p:fltVal val="0"/>
                                          </p:val>
                                        </p:tav>
                                        <p:tav tm="100000">
                                          <p:val>
                                            <p:fltVal val="1"/>
                                          </p:val>
                                        </p:tav>
                                      </p:tavLst>
                                    </p:anim>
                                    <p:anim calcmode="lin" valueType="num">
                                      <p:cBhvr>
                                        <p:cTn id="597" dur="3000" fill="hold"/>
                                        <p:tgtEl>
                                          <p:spTgt spid="41"/>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3000"/>
                                        <p:tgtEl>
                                          <p:spTgt spid="41"/>
                                        </p:tgtEl>
                                        <p:attrNameLst>
                                          <p:attrName>ppt_x</p:attrName>
                                        </p:attrNameLst>
                                      </p:cBhvr>
                                      <p:tavLst>
                                        <p:tav tm="0">
                                          <p:val>
                                            <p:strVal val="ppt_x"/>
                                          </p:val>
                                        </p:tav>
                                        <p:tav tm="100000">
                                          <p:val>
                                            <p:strVal val="1+ppt_w/2"/>
                                          </p:val>
                                        </p:tav>
                                      </p:tavLst>
                                    </p:anim>
                                    <p:anim calcmode="lin" valueType="num">
                                      <p:cBhvr additive="base">
                                        <p:cTn id="600" dur="3000"/>
                                        <p:tgtEl>
                                          <p:spTgt spid="41"/>
                                        </p:tgtEl>
                                        <p:attrNameLst>
                                          <p:attrName>ppt_y</p:attrName>
                                        </p:attrNameLst>
                                      </p:cBhvr>
                                      <p:tavLst>
                                        <p:tav tm="0">
                                          <p:val>
                                            <p:strVal val="ppt_y"/>
                                          </p:val>
                                        </p:tav>
                                        <p:tav tm="100000">
                                          <p:val>
                                            <p:strVal val="ppt_y"/>
                                          </p:val>
                                        </p:tav>
                                      </p:tavLst>
                                    </p:anim>
                                    <p:set>
                                      <p:cBhvr>
                                        <p:cTn id="601" dur="1" fill="hold">
                                          <p:stCondLst>
                                            <p:cond delay="2999"/>
                                          </p:stCondLst>
                                        </p:cTn>
                                        <p:tgtEl>
                                          <p:spTgt spid="41"/>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3000"/>
                                        <p:tgtEl>
                                          <p:spTgt spid="41"/>
                                        </p:tgtEl>
                                      </p:cBhvr>
                                    </p:animEffect>
                                    <p:set>
                                      <p:cBhvr>
                                        <p:cTn id="604" dur="1" fill="hold">
                                          <p:stCondLst>
                                            <p:cond delay="2999"/>
                                          </p:stCondLst>
                                        </p:cTn>
                                        <p:tgtEl>
                                          <p:spTgt spid="41"/>
                                        </p:tgtEl>
                                        <p:attrNameLst>
                                          <p:attrName>style.visibility</p:attrName>
                                        </p:attrNameLst>
                                      </p:cBhvr>
                                      <p:to>
                                        <p:strVal val="hidden"/>
                                      </p:to>
                                    </p:set>
                                  </p:childTnLst>
                                </p:cTn>
                              </p:par>
                              <p:par>
                                <p:cTn id="605" presetID="2" presetClass="entr" presetSubtype="1" fill="hold" grpId="0" nodeType="withEffect">
                                  <p:stCondLst>
                                    <p:cond delay="0"/>
                                  </p:stCondLst>
                                  <p:childTnLst>
                                    <p:set>
                                      <p:cBhvr>
                                        <p:cTn id="606" dur="1" fill="hold">
                                          <p:stCondLst>
                                            <p:cond delay="0"/>
                                          </p:stCondLst>
                                        </p:cTn>
                                        <p:tgtEl>
                                          <p:spTgt spid="62"/>
                                        </p:tgtEl>
                                        <p:attrNameLst>
                                          <p:attrName>style.visibility</p:attrName>
                                        </p:attrNameLst>
                                      </p:cBhvr>
                                      <p:to>
                                        <p:strVal val="visible"/>
                                      </p:to>
                                    </p:set>
                                    <p:anim calcmode="lin" valueType="num">
                                      <p:cBhvr additive="base">
                                        <p:cTn id="607" dur="3000" fill="hold"/>
                                        <p:tgtEl>
                                          <p:spTgt spid="62"/>
                                        </p:tgtEl>
                                        <p:attrNameLst>
                                          <p:attrName>ppt_x</p:attrName>
                                        </p:attrNameLst>
                                      </p:cBhvr>
                                      <p:tavLst>
                                        <p:tav tm="0">
                                          <p:val>
                                            <p:strVal val="#ppt_x"/>
                                          </p:val>
                                        </p:tav>
                                        <p:tav tm="100000">
                                          <p:val>
                                            <p:strVal val="#ppt_x"/>
                                          </p:val>
                                        </p:tav>
                                      </p:tavLst>
                                    </p:anim>
                                    <p:anim calcmode="lin" valueType="num">
                                      <p:cBhvr additive="base">
                                        <p:cTn id="608" dur="3000" fill="hold"/>
                                        <p:tgtEl>
                                          <p:spTgt spid="62"/>
                                        </p:tgtEl>
                                        <p:attrNameLst>
                                          <p:attrName>ppt_y</p:attrName>
                                        </p:attrNameLst>
                                      </p:cBhvr>
                                      <p:tavLst>
                                        <p:tav tm="0">
                                          <p:val>
                                            <p:strVal val="0-#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62"/>
                                        </p:tgtEl>
                                        <p:attrNameLst>
                                          <p:attrName>style.visibility</p:attrName>
                                        </p:attrNameLst>
                                      </p:cBhvr>
                                      <p:to>
                                        <p:strVal val="visible"/>
                                      </p:to>
                                    </p:set>
                                    <p:anim calcmode="lin" valueType="num">
                                      <p:cBhvr>
                                        <p:cTn id="611" dur="3000" fill="hold"/>
                                        <p:tgtEl>
                                          <p:spTgt spid="62"/>
                                        </p:tgtEl>
                                        <p:attrNameLst>
                                          <p:attrName>ppt_w</p:attrName>
                                        </p:attrNameLst>
                                      </p:cBhvr>
                                      <p:tavLst>
                                        <p:tav tm="0" fmla="#ppt_w*sin(2.5*pi*$)">
                                          <p:val>
                                            <p:fltVal val="0"/>
                                          </p:val>
                                        </p:tav>
                                        <p:tav tm="100000">
                                          <p:val>
                                            <p:fltVal val="1"/>
                                          </p:val>
                                        </p:tav>
                                      </p:tavLst>
                                    </p:anim>
                                    <p:anim calcmode="lin" valueType="num">
                                      <p:cBhvr>
                                        <p:cTn id="612" dur="3000" fill="hold"/>
                                        <p:tgtEl>
                                          <p:spTgt spid="62"/>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3000"/>
                                        <p:tgtEl>
                                          <p:spTgt spid="62"/>
                                        </p:tgtEl>
                                        <p:attrNameLst>
                                          <p:attrName>ppt_x</p:attrName>
                                        </p:attrNameLst>
                                      </p:cBhvr>
                                      <p:tavLst>
                                        <p:tav tm="0">
                                          <p:val>
                                            <p:strVal val="ppt_x"/>
                                          </p:val>
                                        </p:tav>
                                        <p:tav tm="100000">
                                          <p:val>
                                            <p:strVal val="1+ppt_w/2"/>
                                          </p:val>
                                        </p:tav>
                                      </p:tavLst>
                                    </p:anim>
                                    <p:anim calcmode="lin" valueType="num">
                                      <p:cBhvr additive="base">
                                        <p:cTn id="615" dur="3000"/>
                                        <p:tgtEl>
                                          <p:spTgt spid="62"/>
                                        </p:tgtEl>
                                        <p:attrNameLst>
                                          <p:attrName>ppt_y</p:attrName>
                                        </p:attrNameLst>
                                      </p:cBhvr>
                                      <p:tavLst>
                                        <p:tav tm="0">
                                          <p:val>
                                            <p:strVal val="ppt_y"/>
                                          </p:val>
                                        </p:tav>
                                        <p:tav tm="100000">
                                          <p:val>
                                            <p:strVal val="ppt_y"/>
                                          </p:val>
                                        </p:tav>
                                      </p:tavLst>
                                    </p:anim>
                                    <p:set>
                                      <p:cBhvr>
                                        <p:cTn id="616" dur="1" fill="hold">
                                          <p:stCondLst>
                                            <p:cond delay="2999"/>
                                          </p:stCondLst>
                                        </p:cTn>
                                        <p:tgtEl>
                                          <p:spTgt spid="62"/>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3000"/>
                                        <p:tgtEl>
                                          <p:spTgt spid="62"/>
                                        </p:tgtEl>
                                      </p:cBhvr>
                                    </p:animEffect>
                                    <p:set>
                                      <p:cBhvr>
                                        <p:cTn id="619" dur="1" fill="hold">
                                          <p:stCondLst>
                                            <p:cond delay="2999"/>
                                          </p:stCondLst>
                                        </p:cTn>
                                        <p:tgtEl>
                                          <p:spTgt spid="62"/>
                                        </p:tgtEl>
                                        <p:attrNameLst>
                                          <p:attrName>style.visibility</p:attrName>
                                        </p:attrNameLst>
                                      </p:cBhvr>
                                      <p:to>
                                        <p:strVal val="hidden"/>
                                      </p:to>
                                    </p:set>
                                  </p:childTnLst>
                                </p:cTn>
                              </p:par>
                              <p:par>
                                <p:cTn id="620" presetID="2" presetClass="entr" presetSubtype="1" fill="hold" grpId="0" nodeType="withEffect">
                                  <p:stCondLst>
                                    <p:cond delay="0"/>
                                  </p:stCondLst>
                                  <p:childTnLst>
                                    <p:set>
                                      <p:cBhvr>
                                        <p:cTn id="621" dur="1" fill="hold">
                                          <p:stCondLst>
                                            <p:cond delay="0"/>
                                          </p:stCondLst>
                                        </p:cTn>
                                        <p:tgtEl>
                                          <p:spTgt spid="60"/>
                                        </p:tgtEl>
                                        <p:attrNameLst>
                                          <p:attrName>style.visibility</p:attrName>
                                        </p:attrNameLst>
                                      </p:cBhvr>
                                      <p:to>
                                        <p:strVal val="visible"/>
                                      </p:to>
                                    </p:set>
                                    <p:anim calcmode="lin" valueType="num">
                                      <p:cBhvr additive="base">
                                        <p:cTn id="622" dur="3000" fill="hold"/>
                                        <p:tgtEl>
                                          <p:spTgt spid="60"/>
                                        </p:tgtEl>
                                        <p:attrNameLst>
                                          <p:attrName>ppt_x</p:attrName>
                                        </p:attrNameLst>
                                      </p:cBhvr>
                                      <p:tavLst>
                                        <p:tav tm="0">
                                          <p:val>
                                            <p:strVal val="#ppt_x"/>
                                          </p:val>
                                        </p:tav>
                                        <p:tav tm="100000">
                                          <p:val>
                                            <p:strVal val="#ppt_x"/>
                                          </p:val>
                                        </p:tav>
                                      </p:tavLst>
                                    </p:anim>
                                    <p:anim calcmode="lin" valueType="num">
                                      <p:cBhvr additive="base">
                                        <p:cTn id="623" dur="3000" fill="hold"/>
                                        <p:tgtEl>
                                          <p:spTgt spid="60"/>
                                        </p:tgtEl>
                                        <p:attrNameLst>
                                          <p:attrName>ppt_y</p:attrName>
                                        </p:attrNameLst>
                                      </p:cBhvr>
                                      <p:tavLst>
                                        <p:tav tm="0">
                                          <p:val>
                                            <p:strVal val="0-#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60"/>
                                        </p:tgtEl>
                                        <p:attrNameLst>
                                          <p:attrName>style.visibility</p:attrName>
                                        </p:attrNameLst>
                                      </p:cBhvr>
                                      <p:to>
                                        <p:strVal val="visible"/>
                                      </p:to>
                                    </p:set>
                                    <p:anim calcmode="lin" valueType="num">
                                      <p:cBhvr>
                                        <p:cTn id="626" dur="3000" fill="hold"/>
                                        <p:tgtEl>
                                          <p:spTgt spid="60"/>
                                        </p:tgtEl>
                                        <p:attrNameLst>
                                          <p:attrName>ppt_w</p:attrName>
                                        </p:attrNameLst>
                                      </p:cBhvr>
                                      <p:tavLst>
                                        <p:tav tm="0" fmla="#ppt_w*sin(2.5*pi*$)">
                                          <p:val>
                                            <p:fltVal val="0"/>
                                          </p:val>
                                        </p:tav>
                                        <p:tav tm="100000">
                                          <p:val>
                                            <p:fltVal val="1"/>
                                          </p:val>
                                        </p:tav>
                                      </p:tavLst>
                                    </p:anim>
                                    <p:anim calcmode="lin" valueType="num">
                                      <p:cBhvr>
                                        <p:cTn id="627" dur="3000" fill="hold"/>
                                        <p:tgtEl>
                                          <p:spTgt spid="60"/>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3000"/>
                                        <p:tgtEl>
                                          <p:spTgt spid="60"/>
                                        </p:tgtEl>
                                        <p:attrNameLst>
                                          <p:attrName>ppt_x</p:attrName>
                                        </p:attrNameLst>
                                      </p:cBhvr>
                                      <p:tavLst>
                                        <p:tav tm="0">
                                          <p:val>
                                            <p:strVal val="ppt_x"/>
                                          </p:val>
                                        </p:tav>
                                        <p:tav tm="100000">
                                          <p:val>
                                            <p:strVal val="1+ppt_w/2"/>
                                          </p:val>
                                        </p:tav>
                                      </p:tavLst>
                                    </p:anim>
                                    <p:anim calcmode="lin" valueType="num">
                                      <p:cBhvr additive="base">
                                        <p:cTn id="630" dur="3000"/>
                                        <p:tgtEl>
                                          <p:spTgt spid="60"/>
                                        </p:tgtEl>
                                        <p:attrNameLst>
                                          <p:attrName>ppt_y</p:attrName>
                                        </p:attrNameLst>
                                      </p:cBhvr>
                                      <p:tavLst>
                                        <p:tav tm="0">
                                          <p:val>
                                            <p:strVal val="ppt_y"/>
                                          </p:val>
                                        </p:tav>
                                        <p:tav tm="100000">
                                          <p:val>
                                            <p:strVal val="ppt_y"/>
                                          </p:val>
                                        </p:tav>
                                      </p:tavLst>
                                    </p:anim>
                                    <p:set>
                                      <p:cBhvr>
                                        <p:cTn id="631" dur="1" fill="hold">
                                          <p:stCondLst>
                                            <p:cond delay="2999"/>
                                          </p:stCondLst>
                                        </p:cTn>
                                        <p:tgtEl>
                                          <p:spTgt spid="60"/>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3000"/>
                                        <p:tgtEl>
                                          <p:spTgt spid="60"/>
                                        </p:tgtEl>
                                      </p:cBhvr>
                                    </p:animEffect>
                                    <p:set>
                                      <p:cBhvr>
                                        <p:cTn id="634" dur="1" fill="hold">
                                          <p:stCondLst>
                                            <p:cond delay="2999"/>
                                          </p:stCondLst>
                                        </p:cTn>
                                        <p:tgtEl>
                                          <p:spTgt spid="60"/>
                                        </p:tgtEl>
                                        <p:attrNameLst>
                                          <p:attrName>style.visibility</p:attrName>
                                        </p:attrNameLst>
                                      </p:cBhvr>
                                      <p:to>
                                        <p:strVal val="hidden"/>
                                      </p:to>
                                    </p:set>
                                  </p:childTnLst>
                                </p:cTn>
                              </p:par>
                              <p:par>
                                <p:cTn id="635" presetID="2" presetClass="entr" presetSubtype="1" fill="hold" grpId="0" nodeType="withEffect">
                                  <p:stCondLst>
                                    <p:cond delay="0"/>
                                  </p:stCondLst>
                                  <p:childTnLst>
                                    <p:set>
                                      <p:cBhvr>
                                        <p:cTn id="636" dur="1" fill="hold">
                                          <p:stCondLst>
                                            <p:cond delay="0"/>
                                          </p:stCondLst>
                                        </p:cTn>
                                        <p:tgtEl>
                                          <p:spTgt spid="59"/>
                                        </p:tgtEl>
                                        <p:attrNameLst>
                                          <p:attrName>style.visibility</p:attrName>
                                        </p:attrNameLst>
                                      </p:cBhvr>
                                      <p:to>
                                        <p:strVal val="visible"/>
                                      </p:to>
                                    </p:set>
                                    <p:anim calcmode="lin" valueType="num">
                                      <p:cBhvr additive="base">
                                        <p:cTn id="637" dur="3000" fill="hold"/>
                                        <p:tgtEl>
                                          <p:spTgt spid="59"/>
                                        </p:tgtEl>
                                        <p:attrNameLst>
                                          <p:attrName>ppt_x</p:attrName>
                                        </p:attrNameLst>
                                      </p:cBhvr>
                                      <p:tavLst>
                                        <p:tav tm="0">
                                          <p:val>
                                            <p:strVal val="#ppt_x"/>
                                          </p:val>
                                        </p:tav>
                                        <p:tav tm="100000">
                                          <p:val>
                                            <p:strVal val="#ppt_x"/>
                                          </p:val>
                                        </p:tav>
                                      </p:tavLst>
                                    </p:anim>
                                    <p:anim calcmode="lin" valueType="num">
                                      <p:cBhvr additive="base">
                                        <p:cTn id="638" dur="3000" fill="hold"/>
                                        <p:tgtEl>
                                          <p:spTgt spid="59"/>
                                        </p:tgtEl>
                                        <p:attrNameLst>
                                          <p:attrName>ppt_y</p:attrName>
                                        </p:attrNameLst>
                                      </p:cBhvr>
                                      <p:tavLst>
                                        <p:tav tm="0">
                                          <p:val>
                                            <p:strVal val="0-#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59"/>
                                        </p:tgtEl>
                                        <p:attrNameLst>
                                          <p:attrName>style.visibility</p:attrName>
                                        </p:attrNameLst>
                                      </p:cBhvr>
                                      <p:to>
                                        <p:strVal val="visible"/>
                                      </p:to>
                                    </p:set>
                                    <p:anim calcmode="lin" valueType="num">
                                      <p:cBhvr>
                                        <p:cTn id="641" dur="3000" fill="hold"/>
                                        <p:tgtEl>
                                          <p:spTgt spid="59"/>
                                        </p:tgtEl>
                                        <p:attrNameLst>
                                          <p:attrName>ppt_w</p:attrName>
                                        </p:attrNameLst>
                                      </p:cBhvr>
                                      <p:tavLst>
                                        <p:tav tm="0" fmla="#ppt_w*sin(2.5*pi*$)">
                                          <p:val>
                                            <p:fltVal val="0"/>
                                          </p:val>
                                        </p:tav>
                                        <p:tav tm="100000">
                                          <p:val>
                                            <p:fltVal val="1"/>
                                          </p:val>
                                        </p:tav>
                                      </p:tavLst>
                                    </p:anim>
                                    <p:anim calcmode="lin" valueType="num">
                                      <p:cBhvr>
                                        <p:cTn id="642" dur="3000" fill="hold"/>
                                        <p:tgtEl>
                                          <p:spTgt spid="59"/>
                                        </p:tgtEl>
                                        <p:attrNameLst>
                                          <p:attrName>ppt_h</p:attrName>
                                        </p:attrNameLst>
                                      </p:cBhvr>
                                      <p:tavLst>
                                        <p:tav tm="0">
                                          <p:val>
                                            <p:strVal val="#ppt_h"/>
                                          </p:val>
                                        </p:tav>
                                        <p:tav tm="100000">
                                          <p:val>
                                            <p:strVal val="#ppt_h"/>
                                          </p:val>
                                        </p:tav>
                                      </p:tavLst>
                                    </p:anim>
                                  </p:childTnLst>
                                </p:cTn>
                              </p:par>
                              <p:par>
                                <p:cTn id="643" presetID="2" presetClass="exit" presetSubtype="2" fill="hold" grpId="2" nodeType="withEffect">
                                  <p:stCondLst>
                                    <p:cond delay="0"/>
                                  </p:stCondLst>
                                  <p:childTnLst>
                                    <p:anim calcmode="lin" valueType="num">
                                      <p:cBhvr additive="base">
                                        <p:cTn id="644" dur="3000"/>
                                        <p:tgtEl>
                                          <p:spTgt spid="59"/>
                                        </p:tgtEl>
                                        <p:attrNameLst>
                                          <p:attrName>ppt_x</p:attrName>
                                        </p:attrNameLst>
                                      </p:cBhvr>
                                      <p:tavLst>
                                        <p:tav tm="0">
                                          <p:val>
                                            <p:strVal val="ppt_x"/>
                                          </p:val>
                                        </p:tav>
                                        <p:tav tm="100000">
                                          <p:val>
                                            <p:strVal val="1+ppt_w/2"/>
                                          </p:val>
                                        </p:tav>
                                      </p:tavLst>
                                    </p:anim>
                                    <p:anim calcmode="lin" valueType="num">
                                      <p:cBhvr additive="base">
                                        <p:cTn id="645" dur="3000"/>
                                        <p:tgtEl>
                                          <p:spTgt spid="59"/>
                                        </p:tgtEl>
                                        <p:attrNameLst>
                                          <p:attrName>ppt_y</p:attrName>
                                        </p:attrNameLst>
                                      </p:cBhvr>
                                      <p:tavLst>
                                        <p:tav tm="0">
                                          <p:val>
                                            <p:strVal val="ppt_y"/>
                                          </p:val>
                                        </p:tav>
                                        <p:tav tm="100000">
                                          <p:val>
                                            <p:strVal val="ppt_y"/>
                                          </p:val>
                                        </p:tav>
                                      </p:tavLst>
                                    </p:anim>
                                    <p:set>
                                      <p:cBhvr>
                                        <p:cTn id="646" dur="1" fill="hold">
                                          <p:stCondLst>
                                            <p:cond delay="2999"/>
                                          </p:stCondLst>
                                        </p:cTn>
                                        <p:tgtEl>
                                          <p:spTgt spid="59"/>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3000"/>
                                        <p:tgtEl>
                                          <p:spTgt spid="59"/>
                                        </p:tgtEl>
                                      </p:cBhvr>
                                    </p:animEffect>
                                    <p:set>
                                      <p:cBhvr>
                                        <p:cTn id="649" dur="1" fill="hold">
                                          <p:stCondLst>
                                            <p:cond delay="2999"/>
                                          </p:stCondLst>
                                        </p:cTn>
                                        <p:tgtEl>
                                          <p:spTgt spid="59"/>
                                        </p:tgtEl>
                                        <p:attrNameLst>
                                          <p:attrName>style.visibility</p:attrName>
                                        </p:attrNameLst>
                                      </p:cBhvr>
                                      <p:to>
                                        <p:strVal val="hidden"/>
                                      </p:to>
                                    </p:set>
                                  </p:childTnLst>
                                </p:cTn>
                              </p:par>
                              <p:par>
                                <p:cTn id="650" presetID="2" presetClass="entr" presetSubtype="1" fill="hold" grpId="0" nodeType="withEffect">
                                  <p:stCondLst>
                                    <p:cond delay="0"/>
                                  </p:stCondLst>
                                  <p:childTnLst>
                                    <p:set>
                                      <p:cBhvr>
                                        <p:cTn id="651" dur="1" fill="hold">
                                          <p:stCondLst>
                                            <p:cond delay="0"/>
                                          </p:stCondLst>
                                        </p:cTn>
                                        <p:tgtEl>
                                          <p:spTgt spid="58"/>
                                        </p:tgtEl>
                                        <p:attrNameLst>
                                          <p:attrName>style.visibility</p:attrName>
                                        </p:attrNameLst>
                                      </p:cBhvr>
                                      <p:to>
                                        <p:strVal val="visible"/>
                                      </p:to>
                                    </p:set>
                                    <p:anim calcmode="lin" valueType="num">
                                      <p:cBhvr additive="base">
                                        <p:cTn id="652" dur="3000" fill="hold"/>
                                        <p:tgtEl>
                                          <p:spTgt spid="58"/>
                                        </p:tgtEl>
                                        <p:attrNameLst>
                                          <p:attrName>ppt_x</p:attrName>
                                        </p:attrNameLst>
                                      </p:cBhvr>
                                      <p:tavLst>
                                        <p:tav tm="0">
                                          <p:val>
                                            <p:strVal val="#ppt_x"/>
                                          </p:val>
                                        </p:tav>
                                        <p:tav tm="100000">
                                          <p:val>
                                            <p:strVal val="#ppt_x"/>
                                          </p:val>
                                        </p:tav>
                                      </p:tavLst>
                                    </p:anim>
                                    <p:anim calcmode="lin" valueType="num">
                                      <p:cBhvr additive="base">
                                        <p:cTn id="653" dur="3000" fill="hold"/>
                                        <p:tgtEl>
                                          <p:spTgt spid="58"/>
                                        </p:tgtEl>
                                        <p:attrNameLst>
                                          <p:attrName>ppt_y</p:attrName>
                                        </p:attrNameLst>
                                      </p:cBhvr>
                                      <p:tavLst>
                                        <p:tav tm="0">
                                          <p:val>
                                            <p:strVal val="0-#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58"/>
                                        </p:tgtEl>
                                        <p:attrNameLst>
                                          <p:attrName>style.visibility</p:attrName>
                                        </p:attrNameLst>
                                      </p:cBhvr>
                                      <p:to>
                                        <p:strVal val="visible"/>
                                      </p:to>
                                    </p:set>
                                    <p:anim calcmode="lin" valueType="num">
                                      <p:cBhvr>
                                        <p:cTn id="656" dur="3000" fill="hold"/>
                                        <p:tgtEl>
                                          <p:spTgt spid="58"/>
                                        </p:tgtEl>
                                        <p:attrNameLst>
                                          <p:attrName>ppt_w</p:attrName>
                                        </p:attrNameLst>
                                      </p:cBhvr>
                                      <p:tavLst>
                                        <p:tav tm="0" fmla="#ppt_w*sin(2.5*pi*$)">
                                          <p:val>
                                            <p:fltVal val="0"/>
                                          </p:val>
                                        </p:tav>
                                        <p:tav tm="100000">
                                          <p:val>
                                            <p:fltVal val="1"/>
                                          </p:val>
                                        </p:tav>
                                      </p:tavLst>
                                    </p:anim>
                                    <p:anim calcmode="lin" valueType="num">
                                      <p:cBhvr>
                                        <p:cTn id="657" dur="3000" fill="hold"/>
                                        <p:tgtEl>
                                          <p:spTgt spid="58"/>
                                        </p:tgtEl>
                                        <p:attrNameLst>
                                          <p:attrName>ppt_h</p:attrName>
                                        </p:attrNameLst>
                                      </p:cBhvr>
                                      <p:tavLst>
                                        <p:tav tm="0">
                                          <p:val>
                                            <p:strVal val="#ppt_h"/>
                                          </p:val>
                                        </p:tav>
                                        <p:tav tm="100000">
                                          <p:val>
                                            <p:strVal val="#ppt_h"/>
                                          </p:val>
                                        </p:tav>
                                      </p:tavLst>
                                    </p:anim>
                                  </p:childTnLst>
                                </p:cTn>
                              </p:par>
                              <p:par>
                                <p:cTn id="658" presetID="2" presetClass="exit" presetSubtype="2" fill="hold" grpId="2" nodeType="withEffect">
                                  <p:stCondLst>
                                    <p:cond delay="0"/>
                                  </p:stCondLst>
                                  <p:childTnLst>
                                    <p:anim calcmode="lin" valueType="num">
                                      <p:cBhvr additive="base">
                                        <p:cTn id="659" dur="3000"/>
                                        <p:tgtEl>
                                          <p:spTgt spid="58"/>
                                        </p:tgtEl>
                                        <p:attrNameLst>
                                          <p:attrName>ppt_x</p:attrName>
                                        </p:attrNameLst>
                                      </p:cBhvr>
                                      <p:tavLst>
                                        <p:tav tm="0">
                                          <p:val>
                                            <p:strVal val="ppt_x"/>
                                          </p:val>
                                        </p:tav>
                                        <p:tav tm="100000">
                                          <p:val>
                                            <p:strVal val="1+ppt_w/2"/>
                                          </p:val>
                                        </p:tav>
                                      </p:tavLst>
                                    </p:anim>
                                    <p:anim calcmode="lin" valueType="num">
                                      <p:cBhvr additive="base">
                                        <p:cTn id="660" dur="3000"/>
                                        <p:tgtEl>
                                          <p:spTgt spid="58"/>
                                        </p:tgtEl>
                                        <p:attrNameLst>
                                          <p:attrName>ppt_y</p:attrName>
                                        </p:attrNameLst>
                                      </p:cBhvr>
                                      <p:tavLst>
                                        <p:tav tm="0">
                                          <p:val>
                                            <p:strVal val="ppt_y"/>
                                          </p:val>
                                        </p:tav>
                                        <p:tav tm="100000">
                                          <p:val>
                                            <p:strVal val="ppt_y"/>
                                          </p:val>
                                        </p:tav>
                                      </p:tavLst>
                                    </p:anim>
                                    <p:set>
                                      <p:cBhvr>
                                        <p:cTn id="661" dur="1" fill="hold">
                                          <p:stCondLst>
                                            <p:cond delay="2999"/>
                                          </p:stCondLst>
                                        </p:cTn>
                                        <p:tgtEl>
                                          <p:spTgt spid="58"/>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3000"/>
                                        <p:tgtEl>
                                          <p:spTgt spid="58"/>
                                        </p:tgtEl>
                                      </p:cBhvr>
                                    </p:animEffect>
                                    <p:set>
                                      <p:cBhvr>
                                        <p:cTn id="664" dur="1" fill="hold">
                                          <p:stCondLst>
                                            <p:cond delay="2999"/>
                                          </p:stCondLst>
                                        </p:cTn>
                                        <p:tgtEl>
                                          <p:spTgt spid="58"/>
                                        </p:tgtEl>
                                        <p:attrNameLst>
                                          <p:attrName>style.visibility</p:attrName>
                                        </p:attrNameLst>
                                      </p:cBhvr>
                                      <p:to>
                                        <p:strVal val="hidden"/>
                                      </p:to>
                                    </p:set>
                                  </p:childTnLst>
                                </p:cTn>
                              </p:par>
                              <p:par>
                                <p:cTn id="665" presetID="2" presetClass="entr" presetSubtype="1" fill="hold" grpId="0" nodeType="withEffect">
                                  <p:stCondLst>
                                    <p:cond delay="0"/>
                                  </p:stCondLst>
                                  <p:childTnLst>
                                    <p:set>
                                      <p:cBhvr>
                                        <p:cTn id="666" dur="1" fill="hold">
                                          <p:stCondLst>
                                            <p:cond delay="0"/>
                                          </p:stCondLst>
                                        </p:cTn>
                                        <p:tgtEl>
                                          <p:spTgt spid="57"/>
                                        </p:tgtEl>
                                        <p:attrNameLst>
                                          <p:attrName>style.visibility</p:attrName>
                                        </p:attrNameLst>
                                      </p:cBhvr>
                                      <p:to>
                                        <p:strVal val="visible"/>
                                      </p:to>
                                    </p:set>
                                    <p:anim calcmode="lin" valueType="num">
                                      <p:cBhvr additive="base">
                                        <p:cTn id="667" dur="3000" fill="hold"/>
                                        <p:tgtEl>
                                          <p:spTgt spid="57"/>
                                        </p:tgtEl>
                                        <p:attrNameLst>
                                          <p:attrName>ppt_x</p:attrName>
                                        </p:attrNameLst>
                                      </p:cBhvr>
                                      <p:tavLst>
                                        <p:tav tm="0">
                                          <p:val>
                                            <p:strVal val="#ppt_x"/>
                                          </p:val>
                                        </p:tav>
                                        <p:tav tm="100000">
                                          <p:val>
                                            <p:strVal val="#ppt_x"/>
                                          </p:val>
                                        </p:tav>
                                      </p:tavLst>
                                    </p:anim>
                                    <p:anim calcmode="lin" valueType="num">
                                      <p:cBhvr additive="base">
                                        <p:cTn id="668" dur="3000" fill="hold"/>
                                        <p:tgtEl>
                                          <p:spTgt spid="57"/>
                                        </p:tgtEl>
                                        <p:attrNameLst>
                                          <p:attrName>ppt_y</p:attrName>
                                        </p:attrNameLst>
                                      </p:cBhvr>
                                      <p:tavLst>
                                        <p:tav tm="0">
                                          <p:val>
                                            <p:strVal val="0-#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57"/>
                                        </p:tgtEl>
                                        <p:attrNameLst>
                                          <p:attrName>style.visibility</p:attrName>
                                        </p:attrNameLst>
                                      </p:cBhvr>
                                      <p:to>
                                        <p:strVal val="visible"/>
                                      </p:to>
                                    </p:set>
                                    <p:anim calcmode="lin" valueType="num">
                                      <p:cBhvr>
                                        <p:cTn id="671" dur="3000" fill="hold"/>
                                        <p:tgtEl>
                                          <p:spTgt spid="57"/>
                                        </p:tgtEl>
                                        <p:attrNameLst>
                                          <p:attrName>ppt_w</p:attrName>
                                        </p:attrNameLst>
                                      </p:cBhvr>
                                      <p:tavLst>
                                        <p:tav tm="0" fmla="#ppt_w*sin(2.5*pi*$)">
                                          <p:val>
                                            <p:fltVal val="0"/>
                                          </p:val>
                                        </p:tav>
                                        <p:tav tm="100000">
                                          <p:val>
                                            <p:fltVal val="1"/>
                                          </p:val>
                                        </p:tav>
                                      </p:tavLst>
                                    </p:anim>
                                    <p:anim calcmode="lin" valueType="num">
                                      <p:cBhvr>
                                        <p:cTn id="672" dur="3000" fill="hold"/>
                                        <p:tgtEl>
                                          <p:spTgt spid="57"/>
                                        </p:tgtEl>
                                        <p:attrNameLst>
                                          <p:attrName>ppt_h</p:attrName>
                                        </p:attrNameLst>
                                      </p:cBhvr>
                                      <p:tavLst>
                                        <p:tav tm="0">
                                          <p:val>
                                            <p:strVal val="#ppt_h"/>
                                          </p:val>
                                        </p:tav>
                                        <p:tav tm="100000">
                                          <p:val>
                                            <p:strVal val="#ppt_h"/>
                                          </p:val>
                                        </p:tav>
                                      </p:tavLst>
                                    </p:anim>
                                  </p:childTnLst>
                                </p:cTn>
                              </p:par>
                              <p:par>
                                <p:cTn id="673" presetID="2" presetClass="exit" presetSubtype="2" fill="hold" grpId="2" nodeType="withEffect">
                                  <p:stCondLst>
                                    <p:cond delay="0"/>
                                  </p:stCondLst>
                                  <p:childTnLst>
                                    <p:anim calcmode="lin" valueType="num">
                                      <p:cBhvr additive="base">
                                        <p:cTn id="674" dur="3000"/>
                                        <p:tgtEl>
                                          <p:spTgt spid="57"/>
                                        </p:tgtEl>
                                        <p:attrNameLst>
                                          <p:attrName>ppt_x</p:attrName>
                                        </p:attrNameLst>
                                      </p:cBhvr>
                                      <p:tavLst>
                                        <p:tav tm="0">
                                          <p:val>
                                            <p:strVal val="ppt_x"/>
                                          </p:val>
                                        </p:tav>
                                        <p:tav tm="100000">
                                          <p:val>
                                            <p:strVal val="1+ppt_w/2"/>
                                          </p:val>
                                        </p:tav>
                                      </p:tavLst>
                                    </p:anim>
                                    <p:anim calcmode="lin" valueType="num">
                                      <p:cBhvr additive="base">
                                        <p:cTn id="675" dur="3000"/>
                                        <p:tgtEl>
                                          <p:spTgt spid="57"/>
                                        </p:tgtEl>
                                        <p:attrNameLst>
                                          <p:attrName>ppt_y</p:attrName>
                                        </p:attrNameLst>
                                      </p:cBhvr>
                                      <p:tavLst>
                                        <p:tav tm="0">
                                          <p:val>
                                            <p:strVal val="ppt_y"/>
                                          </p:val>
                                        </p:tav>
                                        <p:tav tm="100000">
                                          <p:val>
                                            <p:strVal val="ppt_y"/>
                                          </p:val>
                                        </p:tav>
                                      </p:tavLst>
                                    </p:anim>
                                    <p:set>
                                      <p:cBhvr>
                                        <p:cTn id="676" dur="1" fill="hold">
                                          <p:stCondLst>
                                            <p:cond delay="2999"/>
                                          </p:stCondLst>
                                        </p:cTn>
                                        <p:tgtEl>
                                          <p:spTgt spid="57"/>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3000"/>
                                        <p:tgtEl>
                                          <p:spTgt spid="57"/>
                                        </p:tgtEl>
                                      </p:cBhvr>
                                    </p:animEffect>
                                    <p:set>
                                      <p:cBhvr>
                                        <p:cTn id="679" dur="1" fill="hold">
                                          <p:stCondLst>
                                            <p:cond delay="2999"/>
                                          </p:stCondLst>
                                        </p:cTn>
                                        <p:tgtEl>
                                          <p:spTgt spid="57"/>
                                        </p:tgtEl>
                                        <p:attrNameLst>
                                          <p:attrName>style.visibility</p:attrName>
                                        </p:attrNameLst>
                                      </p:cBhvr>
                                      <p:to>
                                        <p:strVal val="hidden"/>
                                      </p:to>
                                    </p:set>
                                  </p:childTnLst>
                                </p:cTn>
                              </p:par>
                              <p:par>
                                <p:cTn id="680" presetID="2" presetClass="entr" presetSubtype="1" fill="hold" grpId="0" nodeType="withEffect">
                                  <p:stCondLst>
                                    <p:cond delay="0"/>
                                  </p:stCondLst>
                                  <p:childTnLst>
                                    <p:set>
                                      <p:cBhvr>
                                        <p:cTn id="681" dur="1" fill="hold">
                                          <p:stCondLst>
                                            <p:cond delay="0"/>
                                          </p:stCondLst>
                                        </p:cTn>
                                        <p:tgtEl>
                                          <p:spTgt spid="56"/>
                                        </p:tgtEl>
                                        <p:attrNameLst>
                                          <p:attrName>style.visibility</p:attrName>
                                        </p:attrNameLst>
                                      </p:cBhvr>
                                      <p:to>
                                        <p:strVal val="visible"/>
                                      </p:to>
                                    </p:set>
                                    <p:anim calcmode="lin" valueType="num">
                                      <p:cBhvr additive="base">
                                        <p:cTn id="682" dur="3000" fill="hold"/>
                                        <p:tgtEl>
                                          <p:spTgt spid="56"/>
                                        </p:tgtEl>
                                        <p:attrNameLst>
                                          <p:attrName>ppt_x</p:attrName>
                                        </p:attrNameLst>
                                      </p:cBhvr>
                                      <p:tavLst>
                                        <p:tav tm="0">
                                          <p:val>
                                            <p:strVal val="#ppt_x"/>
                                          </p:val>
                                        </p:tav>
                                        <p:tav tm="100000">
                                          <p:val>
                                            <p:strVal val="#ppt_x"/>
                                          </p:val>
                                        </p:tav>
                                      </p:tavLst>
                                    </p:anim>
                                    <p:anim calcmode="lin" valueType="num">
                                      <p:cBhvr additive="base">
                                        <p:cTn id="683" dur="3000" fill="hold"/>
                                        <p:tgtEl>
                                          <p:spTgt spid="56"/>
                                        </p:tgtEl>
                                        <p:attrNameLst>
                                          <p:attrName>ppt_y</p:attrName>
                                        </p:attrNameLst>
                                      </p:cBhvr>
                                      <p:tavLst>
                                        <p:tav tm="0">
                                          <p:val>
                                            <p:strVal val="0-#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56"/>
                                        </p:tgtEl>
                                        <p:attrNameLst>
                                          <p:attrName>style.visibility</p:attrName>
                                        </p:attrNameLst>
                                      </p:cBhvr>
                                      <p:to>
                                        <p:strVal val="visible"/>
                                      </p:to>
                                    </p:set>
                                    <p:anim calcmode="lin" valueType="num">
                                      <p:cBhvr>
                                        <p:cTn id="686" dur="3000" fill="hold"/>
                                        <p:tgtEl>
                                          <p:spTgt spid="56"/>
                                        </p:tgtEl>
                                        <p:attrNameLst>
                                          <p:attrName>ppt_w</p:attrName>
                                        </p:attrNameLst>
                                      </p:cBhvr>
                                      <p:tavLst>
                                        <p:tav tm="0" fmla="#ppt_w*sin(2.5*pi*$)">
                                          <p:val>
                                            <p:fltVal val="0"/>
                                          </p:val>
                                        </p:tav>
                                        <p:tav tm="100000">
                                          <p:val>
                                            <p:fltVal val="1"/>
                                          </p:val>
                                        </p:tav>
                                      </p:tavLst>
                                    </p:anim>
                                    <p:anim calcmode="lin" valueType="num">
                                      <p:cBhvr>
                                        <p:cTn id="687" dur="3000" fill="hold"/>
                                        <p:tgtEl>
                                          <p:spTgt spid="56"/>
                                        </p:tgtEl>
                                        <p:attrNameLst>
                                          <p:attrName>ppt_h</p:attrName>
                                        </p:attrNameLst>
                                      </p:cBhvr>
                                      <p:tavLst>
                                        <p:tav tm="0">
                                          <p:val>
                                            <p:strVal val="#ppt_h"/>
                                          </p:val>
                                        </p:tav>
                                        <p:tav tm="100000">
                                          <p:val>
                                            <p:strVal val="#ppt_h"/>
                                          </p:val>
                                        </p:tav>
                                      </p:tavLst>
                                    </p:anim>
                                  </p:childTnLst>
                                </p:cTn>
                              </p:par>
                              <p:par>
                                <p:cTn id="688" presetID="2" presetClass="exit" presetSubtype="2" fill="hold" grpId="2" nodeType="withEffect">
                                  <p:stCondLst>
                                    <p:cond delay="0"/>
                                  </p:stCondLst>
                                  <p:childTnLst>
                                    <p:anim calcmode="lin" valueType="num">
                                      <p:cBhvr additive="base">
                                        <p:cTn id="689" dur="3000"/>
                                        <p:tgtEl>
                                          <p:spTgt spid="56"/>
                                        </p:tgtEl>
                                        <p:attrNameLst>
                                          <p:attrName>ppt_x</p:attrName>
                                        </p:attrNameLst>
                                      </p:cBhvr>
                                      <p:tavLst>
                                        <p:tav tm="0">
                                          <p:val>
                                            <p:strVal val="ppt_x"/>
                                          </p:val>
                                        </p:tav>
                                        <p:tav tm="100000">
                                          <p:val>
                                            <p:strVal val="1+ppt_w/2"/>
                                          </p:val>
                                        </p:tav>
                                      </p:tavLst>
                                    </p:anim>
                                    <p:anim calcmode="lin" valueType="num">
                                      <p:cBhvr additive="base">
                                        <p:cTn id="690" dur="3000"/>
                                        <p:tgtEl>
                                          <p:spTgt spid="56"/>
                                        </p:tgtEl>
                                        <p:attrNameLst>
                                          <p:attrName>ppt_y</p:attrName>
                                        </p:attrNameLst>
                                      </p:cBhvr>
                                      <p:tavLst>
                                        <p:tav tm="0">
                                          <p:val>
                                            <p:strVal val="ppt_y"/>
                                          </p:val>
                                        </p:tav>
                                        <p:tav tm="100000">
                                          <p:val>
                                            <p:strVal val="ppt_y"/>
                                          </p:val>
                                        </p:tav>
                                      </p:tavLst>
                                    </p:anim>
                                    <p:set>
                                      <p:cBhvr>
                                        <p:cTn id="691" dur="1" fill="hold">
                                          <p:stCondLst>
                                            <p:cond delay="2999"/>
                                          </p:stCondLst>
                                        </p:cTn>
                                        <p:tgtEl>
                                          <p:spTgt spid="56"/>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3000"/>
                                        <p:tgtEl>
                                          <p:spTgt spid="56"/>
                                        </p:tgtEl>
                                      </p:cBhvr>
                                    </p:animEffect>
                                    <p:set>
                                      <p:cBhvr>
                                        <p:cTn id="694" dur="1" fill="hold">
                                          <p:stCondLst>
                                            <p:cond delay="2999"/>
                                          </p:stCondLst>
                                        </p:cTn>
                                        <p:tgtEl>
                                          <p:spTgt spid="56"/>
                                        </p:tgtEl>
                                        <p:attrNameLst>
                                          <p:attrName>style.visibility</p:attrName>
                                        </p:attrNameLst>
                                      </p:cBhvr>
                                      <p:to>
                                        <p:strVal val="hidden"/>
                                      </p:to>
                                    </p:set>
                                  </p:childTnLst>
                                </p:cTn>
                              </p:par>
                              <p:par>
                                <p:cTn id="695" presetID="2" presetClass="entr" presetSubtype="1" fill="hold" grpId="0" nodeType="withEffect">
                                  <p:stCondLst>
                                    <p:cond delay="0"/>
                                  </p:stCondLst>
                                  <p:childTnLst>
                                    <p:set>
                                      <p:cBhvr>
                                        <p:cTn id="696" dur="1" fill="hold">
                                          <p:stCondLst>
                                            <p:cond delay="0"/>
                                          </p:stCondLst>
                                        </p:cTn>
                                        <p:tgtEl>
                                          <p:spTgt spid="55"/>
                                        </p:tgtEl>
                                        <p:attrNameLst>
                                          <p:attrName>style.visibility</p:attrName>
                                        </p:attrNameLst>
                                      </p:cBhvr>
                                      <p:to>
                                        <p:strVal val="visible"/>
                                      </p:to>
                                    </p:set>
                                    <p:anim calcmode="lin" valueType="num">
                                      <p:cBhvr additive="base">
                                        <p:cTn id="697" dur="3000" fill="hold"/>
                                        <p:tgtEl>
                                          <p:spTgt spid="55"/>
                                        </p:tgtEl>
                                        <p:attrNameLst>
                                          <p:attrName>ppt_x</p:attrName>
                                        </p:attrNameLst>
                                      </p:cBhvr>
                                      <p:tavLst>
                                        <p:tav tm="0">
                                          <p:val>
                                            <p:strVal val="#ppt_x"/>
                                          </p:val>
                                        </p:tav>
                                        <p:tav tm="100000">
                                          <p:val>
                                            <p:strVal val="#ppt_x"/>
                                          </p:val>
                                        </p:tav>
                                      </p:tavLst>
                                    </p:anim>
                                    <p:anim calcmode="lin" valueType="num">
                                      <p:cBhvr additive="base">
                                        <p:cTn id="698" dur="3000" fill="hold"/>
                                        <p:tgtEl>
                                          <p:spTgt spid="55"/>
                                        </p:tgtEl>
                                        <p:attrNameLst>
                                          <p:attrName>ppt_y</p:attrName>
                                        </p:attrNameLst>
                                      </p:cBhvr>
                                      <p:tavLst>
                                        <p:tav tm="0">
                                          <p:val>
                                            <p:strVal val="0-#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5"/>
                                        </p:tgtEl>
                                        <p:attrNameLst>
                                          <p:attrName>style.visibility</p:attrName>
                                        </p:attrNameLst>
                                      </p:cBhvr>
                                      <p:to>
                                        <p:strVal val="visible"/>
                                      </p:to>
                                    </p:set>
                                    <p:anim calcmode="lin" valueType="num">
                                      <p:cBhvr>
                                        <p:cTn id="701" dur="3000" fill="hold"/>
                                        <p:tgtEl>
                                          <p:spTgt spid="55"/>
                                        </p:tgtEl>
                                        <p:attrNameLst>
                                          <p:attrName>ppt_w</p:attrName>
                                        </p:attrNameLst>
                                      </p:cBhvr>
                                      <p:tavLst>
                                        <p:tav tm="0" fmla="#ppt_w*sin(2.5*pi*$)">
                                          <p:val>
                                            <p:fltVal val="0"/>
                                          </p:val>
                                        </p:tav>
                                        <p:tav tm="100000">
                                          <p:val>
                                            <p:fltVal val="1"/>
                                          </p:val>
                                        </p:tav>
                                      </p:tavLst>
                                    </p:anim>
                                    <p:anim calcmode="lin" valueType="num">
                                      <p:cBhvr>
                                        <p:cTn id="702" dur="3000" fill="hold"/>
                                        <p:tgtEl>
                                          <p:spTgt spid="55"/>
                                        </p:tgtEl>
                                        <p:attrNameLst>
                                          <p:attrName>ppt_h</p:attrName>
                                        </p:attrNameLst>
                                      </p:cBhvr>
                                      <p:tavLst>
                                        <p:tav tm="0">
                                          <p:val>
                                            <p:strVal val="#ppt_h"/>
                                          </p:val>
                                        </p:tav>
                                        <p:tav tm="100000">
                                          <p:val>
                                            <p:strVal val="#ppt_h"/>
                                          </p:val>
                                        </p:tav>
                                      </p:tavLst>
                                    </p:anim>
                                  </p:childTnLst>
                                </p:cTn>
                              </p:par>
                              <p:par>
                                <p:cTn id="703" presetID="2" presetClass="exit" presetSubtype="2" fill="hold" grpId="2" nodeType="withEffect">
                                  <p:stCondLst>
                                    <p:cond delay="0"/>
                                  </p:stCondLst>
                                  <p:childTnLst>
                                    <p:anim calcmode="lin" valueType="num">
                                      <p:cBhvr additive="base">
                                        <p:cTn id="704" dur="3000"/>
                                        <p:tgtEl>
                                          <p:spTgt spid="55"/>
                                        </p:tgtEl>
                                        <p:attrNameLst>
                                          <p:attrName>ppt_x</p:attrName>
                                        </p:attrNameLst>
                                      </p:cBhvr>
                                      <p:tavLst>
                                        <p:tav tm="0">
                                          <p:val>
                                            <p:strVal val="ppt_x"/>
                                          </p:val>
                                        </p:tav>
                                        <p:tav tm="100000">
                                          <p:val>
                                            <p:strVal val="1+ppt_w/2"/>
                                          </p:val>
                                        </p:tav>
                                      </p:tavLst>
                                    </p:anim>
                                    <p:anim calcmode="lin" valueType="num">
                                      <p:cBhvr additive="base">
                                        <p:cTn id="705" dur="3000"/>
                                        <p:tgtEl>
                                          <p:spTgt spid="55"/>
                                        </p:tgtEl>
                                        <p:attrNameLst>
                                          <p:attrName>ppt_y</p:attrName>
                                        </p:attrNameLst>
                                      </p:cBhvr>
                                      <p:tavLst>
                                        <p:tav tm="0">
                                          <p:val>
                                            <p:strVal val="ppt_y"/>
                                          </p:val>
                                        </p:tav>
                                        <p:tav tm="100000">
                                          <p:val>
                                            <p:strVal val="ppt_y"/>
                                          </p:val>
                                        </p:tav>
                                      </p:tavLst>
                                    </p:anim>
                                    <p:set>
                                      <p:cBhvr>
                                        <p:cTn id="706" dur="1" fill="hold">
                                          <p:stCondLst>
                                            <p:cond delay="2999"/>
                                          </p:stCondLst>
                                        </p:cTn>
                                        <p:tgtEl>
                                          <p:spTgt spid="5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3000"/>
                                        <p:tgtEl>
                                          <p:spTgt spid="55"/>
                                        </p:tgtEl>
                                      </p:cBhvr>
                                    </p:animEffect>
                                    <p:set>
                                      <p:cBhvr>
                                        <p:cTn id="709" dur="1" fill="hold">
                                          <p:stCondLst>
                                            <p:cond delay="2999"/>
                                          </p:stCondLst>
                                        </p:cTn>
                                        <p:tgtEl>
                                          <p:spTgt spid="55"/>
                                        </p:tgtEl>
                                        <p:attrNameLst>
                                          <p:attrName>style.visibility</p:attrName>
                                        </p:attrNameLst>
                                      </p:cBhvr>
                                      <p:to>
                                        <p:strVal val="hidden"/>
                                      </p:to>
                                    </p:set>
                                  </p:childTnLst>
                                </p:cTn>
                              </p:par>
                              <p:par>
                                <p:cTn id="710" presetID="2" presetClass="entr" presetSubtype="1" fill="hold" grpId="0" nodeType="withEffect">
                                  <p:stCondLst>
                                    <p:cond delay="0"/>
                                  </p:stCondLst>
                                  <p:childTnLst>
                                    <p:set>
                                      <p:cBhvr>
                                        <p:cTn id="711" dur="1" fill="hold">
                                          <p:stCondLst>
                                            <p:cond delay="0"/>
                                          </p:stCondLst>
                                        </p:cTn>
                                        <p:tgtEl>
                                          <p:spTgt spid="54"/>
                                        </p:tgtEl>
                                        <p:attrNameLst>
                                          <p:attrName>style.visibility</p:attrName>
                                        </p:attrNameLst>
                                      </p:cBhvr>
                                      <p:to>
                                        <p:strVal val="visible"/>
                                      </p:to>
                                    </p:set>
                                    <p:anim calcmode="lin" valueType="num">
                                      <p:cBhvr additive="base">
                                        <p:cTn id="712" dur="3000" fill="hold"/>
                                        <p:tgtEl>
                                          <p:spTgt spid="54"/>
                                        </p:tgtEl>
                                        <p:attrNameLst>
                                          <p:attrName>ppt_x</p:attrName>
                                        </p:attrNameLst>
                                      </p:cBhvr>
                                      <p:tavLst>
                                        <p:tav tm="0">
                                          <p:val>
                                            <p:strVal val="#ppt_x"/>
                                          </p:val>
                                        </p:tav>
                                        <p:tav tm="100000">
                                          <p:val>
                                            <p:strVal val="#ppt_x"/>
                                          </p:val>
                                        </p:tav>
                                      </p:tavLst>
                                    </p:anim>
                                    <p:anim calcmode="lin" valueType="num">
                                      <p:cBhvr additive="base">
                                        <p:cTn id="713" dur="3000" fill="hold"/>
                                        <p:tgtEl>
                                          <p:spTgt spid="54"/>
                                        </p:tgtEl>
                                        <p:attrNameLst>
                                          <p:attrName>ppt_y</p:attrName>
                                        </p:attrNameLst>
                                      </p:cBhvr>
                                      <p:tavLst>
                                        <p:tav tm="0">
                                          <p:val>
                                            <p:strVal val="0-#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4"/>
                                        </p:tgtEl>
                                        <p:attrNameLst>
                                          <p:attrName>style.visibility</p:attrName>
                                        </p:attrNameLst>
                                      </p:cBhvr>
                                      <p:to>
                                        <p:strVal val="visible"/>
                                      </p:to>
                                    </p:set>
                                    <p:anim calcmode="lin" valueType="num">
                                      <p:cBhvr>
                                        <p:cTn id="716" dur="3000" fill="hold"/>
                                        <p:tgtEl>
                                          <p:spTgt spid="54"/>
                                        </p:tgtEl>
                                        <p:attrNameLst>
                                          <p:attrName>ppt_w</p:attrName>
                                        </p:attrNameLst>
                                      </p:cBhvr>
                                      <p:tavLst>
                                        <p:tav tm="0" fmla="#ppt_w*sin(2.5*pi*$)">
                                          <p:val>
                                            <p:fltVal val="0"/>
                                          </p:val>
                                        </p:tav>
                                        <p:tav tm="100000">
                                          <p:val>
                                            <p:fltVal val="1"/>
                                          </p:val>
                                        </p:tav>
                                      </p:tavLst>
                                    </p:anim>
                                    <p:anim calcmode="lin" valueType="num">
                                      <p:cBhvr>
                                        <p:cTn id="717" dur="3000" fill="hold"/>
                                        <p:tgtEl>
                                          <p:spTgt spid="54"/>
                                        </p:tgtEl>
                                        <p:attrNameLst>
                                          <p:attrName>ppt_h</p:attrName>
                                        </p:attrNameLst>
                                      </p:cBhvr>
                                      <p:tavLst>
                                        <p:tav tm="0">
                                          <p:val>
                                            <p:strVal val="#ppt_h"/>
                                          </p:val>
                                        </p:tav>
                                        <p:tav tm="100000">
                                          <p:val>
                                            <p:strVal val="#ppt_h"/>
                                          </p:val>
                                        </p:tav>
                                      </p:tavLst>
                                    </p:anim>
                                  </p:childTnLst>
                                </p:cTn>
                              </p:par>
                              <p:par>
                                <p:cTn id="718" presetID="2" presetClass="exit" presetSubtype="2" fill="hold" grpId="2" nodeType="withEffect">
                                  <p:stCondLst>
                                    <p:cond delay="0"/>
                                  </p:stCondLst>
                                  <p:childTnLst>
                                    <p:anim calcmode="lin" valueType="num">
                                      <p:cBhvr additive="base">
                                        <p:cTn id="719" dur="3000"/>
                                        <p:tgtEl>
                                          <p:spTgt spid="54"/>
                                        </p:tgtEl>
                                        <p:attrNameLst>
                                          <p:attrName>ppt_x</p:attrName>
                                        </p:attrNameLst>
                                      </p:cBhvr>
                                      <p:tavLst>
                                        <p:tav tm="0">
                                          <p:val>
                                            <p:strVal val="ppt_x"/>
                                          </p:val>
                                        </p:tav>
                                        <p:tav tm="100000">
                                          <p:val>
                                            <p:strVal val="1+ppt_w/2"/>
                                          </p:val>
                                        </p:tav>
                                      </p:tavLst>
                                    </p:anim>
                                    <p:anim calcmode="lin" valueType="num">
                                      <p:cBhvr additive="base">
                                        <p:cTn id="720" dur="3000"/>
                                        <p:tgtEl>
                                          <p:spTgt spid="54"/>
                                        </p:tgtEl>
                                        <p:attrNameLst>
                                          <p:attrName>ppt_y</p:attrName>
                                        </p:attrNameLst>
                                      </p:cBhvr>
                                      <p:tavLst>
                                        <p:tav tm="0">
                                          <p:val>
                                            <p:strVal val="ppt_y"/>
                                          </p:val>
                                        </p:tav>
                                        <p:tav tm="100000">
                                          <p:val>
                                            <p:strVal val="ppt_y"/>
                                          </p:val>
                                        </p:tav>
                                      </p:tavLst>
                                    </p:anim>
                                    <p:set>
                                      <p:cBhvr>
                                        <p:cTn id="721" dur="1" fill="hold">
                                          <p:stCondLst>
                                            <p:cond delay="2999"/>
                                          </p:stCondLst>
                                        </p:cTn>
                                        <p:tgtEl>
                                          <p:spTgt spid="54"/>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3000"/>
                                        <p:tgtEl>
                                          <p:spTgt spid="54"/>
                                        </p:tgtEl>
                                      </p:cBhvr>
                                    </p:animEffect>
                                    <p:set>
                                      <p:cBhvr>
                                        <p:cTn id="724" dur="1" fill="hold">
                                          <p:stCondLst>
                                            <p:cond delay="2999"/>
                                          </p:stCondLst>
                                        </p:cTn>
                                        <p:tgtEl>
                                          <p:spTgt spid="54"/>
                                        </p:tgtEl>
                                        <p:attrNameLst>
                                          <p:attrName>style.visibility</p:attrName>
                                        </p:attrNameLst>
                                      </p:cBhvr>
                                      <p:to>
                                        <p:strVal val="hidden"/>
                                      </p:to>
                                    </p:set>
                                  </p:childTnLst>
                                </p:cTn>
                              </p:par>
                              <p:par>
                                <p:cTn id="725" presetID="2" presetClass="entr" presetSubtype="1" fill="hold" grpId="0" nodeType="withEffect">
                                  <p:stCondLst>
                                    <p:cond delay="0"/>
                                  </p:stCondLst>
                                  <p:childTnLst>
                                    <p:set>
                                      <p:cBhvr>
                                        <p:cTn id="726" dur="1" fill="hold">
                                          <p:stCondLst>
                                            <p:cond delay="0"/>
                                          </p:stCondLst>
                                        </p:cTn>
                                        <p:tgtEl>
                                          <p:spTgt spid="53"/>
                                        </p:tgtEl>
                                        <p:attrNameLst>
                                          <p:attrName>style.visibility</p:attrName>
                                        </p:attrNameLst>
                                      </p:cBhvr>
                                      <p:to>
                                        <p:strVal val="visible"/>
                                      </p:to>
                                    </p:set>
                                    <p:anim calcmode="lin" valueType="num">
                                      <p:cBhvr additive="base">
                                        <p:cTn id="727" dur="3000" fill="hold"/>
                                        <p:tgtEl>
                                          <p:spTgt spid="53"/>
                                        </p:tgtEl>
                                        <p:attrNameLst>
                                          <p:attrName>ppt_x</p:attrName>
                                        </p:attrNameLst>
                                      </p:cBhvr>
                                      <p:tavLst>
                                        <p:tav tm="0">
                                          <p:val>
                                            <p:strVal val="#ppt_x"/>
                                          </p:val>
                                        </p:tav>
                                        <p:tav tm="100000">
                                          <p:val>
                                            <p:strVal val="#ppt_x"/>
                                          </p:val>
                                        </p:tav>
                                      </p:tavLst>
                                    </p:anim>
                                    <p:anim calcmode="lin" valueType="num">
                                      <p:cBhvr additive="base">
                                        <p:cTn id="728" dur="3000" fill="hold"/>
                                        <p:tgtEl>
                                          <p:spTgt spid="53"/>
                                        </p:tgtEl>
                                        <p:attrNameLst>
                                          <p:attrName>ppt_y</p:attrName>
                                        </p:attrNameLst>
                                      </p:cBhvr>
                                      <p:tavLst>
                                        <p:tav tm="0">
                                          <p:val>
                                            <p:strVal val="0-#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3"/>
                                        </p:tgtEl>
                                        <p:attrNameLst>
                                          <p:attrName>style.visibility</p:attrName>
                                        </p:attrNameLst>
                                      </p:cBhvr>
                                      <p:to>
                                        <p:strVal val="visible"/>
                                      </p:to>
                                    </p:set>
                                    <p:anim calcmode="lin" valueType="num">
                                      <p:cBhvr>
                                        <p:cTn id="731" dur="3000" fill="hold"/>
                                        <p:tgtEl>
                                          <p:spTgt spid="53"/>
                                        </p:tgtEl>
                                        <p:attrNameLst>
                                          <p:attrName>ppt_w</p:attrName>
                                        </p:attrNameLst>
                                      </p:cBhvr>
                                      <p:tavLst>
                                        <p:tav tm="0" fmla="#ppt_w*sin(2.5*pi*$)">
                                          <p:val>
                                            <p:fltVal val="0"/>
                                          </p:val>
                                        </p:tav>
                                        <p:tav tm="100000">
                                          <p:val>
                                            <p:fltVal val="1"/>
                                          </p:val>
                                        </p:tav>
                                      </p:tavLst>
                                    </p:anim>
                                    <p:anim calcmode="lin" valueType="num">
                                      <p:cBhvr>
                                        <p:cTn id="732" dur="3000" fill="hold"/>
                                        <p:tgtEl>
                                          <p:spTgt spid="53"/>
                                        </p:tgtEl>
                                        <p:attrNameLst>
                                          <p:attrName>ppt_h</p:attrName>
                                        </p:attrNameLst>
                                      </p:cBhvr>
                                      <p:tavLst>
                                        <p:tav tm="0">
                                          <p:val>
                                            <p:strVal val="#ppt_h"/>
                                          </p:val>
                                        </p:tav>
                                        <p:tav tm="100000">
                                          <p:val>
                                            <p:strVal val="#ppt_h"/>
                                          </p:val>
                                        </p:tav>
                                      </p:tavLst>
                                    </p:anim>
                                  </p:childTnLst>
                                </p:cTn>
                              </p:par>
                              <p:par>
                                <p:cTn id="733" presetID="2" presetClass="exit" presetSubtype="2" fill="hold" grpId="2" nodeType="withEffect">
                                  <p:stCondLst>
                                    <p:cond delay="0"/>
                                  </p:stCondLst>
                                  <p:childTnLst>
                                    <p:anim calcmode="lin" valueType="num">
                                      <p:cBhvr additive="base">
                                        <p:cTn id="734" dur="3000"/>
                                        <p:tgtEl>
                                          <p:spTgt spid="53"/>
                                        </p:tgtEl>
                                        <p:attrNameLst>
                                          <p:attrName>ppt_x</p:attrName>
                                        </p:attrNameLst>
                                      </p:cBhvr>
                                      <p:tavLst>
                                        <p:tav tm="0">
                                          <p:val>
                                            <p:strVal val="ppt_x"/>
                                          </p:val>
                                        </p:tav>
                                        <p:tav tm="100000">
                                          <p:val>
                                            <p:strVal val="1+ppt_w/2"/>
                                          </p:val>
                                        </p:tav>
                                      </p:tavLst>
                                    </p:anim>
                                    <p:anim calcmode="lin" valueType="num">
                                      <p:cBhvr additive="base">
                                        <p:cTn id="735" dur="3000"/>
                                        <p:tgtEl>
                                          <p:spTgt spid="53"/>
                                        </p:tgtEl>
                                        <p:attrNameLst>
                                          <p:attrName>ppt_y</p:attrName>
                                        </p:attrNameLst>
                                      </p:cBhvr>
                                      <p:tavLst>
                                        <p:tav tm="0">
                                          <p:val>
                                            <p:strVal val="ppt_y"/>
                                          </p:val>
                                        </p:tav>
                                        <p:tav tm="100000">
                                          <p:val>
                                            <p:strVal val="ppt_y"/>
                                          </p:val>
                                        </p:tav>
                                      </p:tavLst>
                                    </p:anim>
                                    <p:set>
                                      <p:cBhvr>
                                        <p:cTn id="736" dur="1" fill="hold">
                                          <p:stCondLst>
                                            <p:cond delay="2999"/>
                                          </p:stCondLst>
                                        </p:cTn>
                                        <p:tgtEl>
                                          <p:spTgt spid="53"/>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3000"/>
                                        <p:tgtEl>
                                          <p:spTgt spid="53"/>
                                        </p:tgtEl>
                                      </p:cBhvr>
                                    </p:animEffect>
                                    <p:set>
                                      <p:cBhvr>
                                        <p:cTn id="739" dur="1" fill="hold">
                                          <p:stCondLst>
                                            <p:cond delay="2999"/>
                                          </p:stCondLst>
                                        </p:cTn>
                                        <p:tgtEl>
                                          <p:spTgt spid="53"/>
                                        </p:tgtEl>
                                        <p:attrNameLst>
                                          <p:attrName>style.visibility</p:attrName>
                                        </p:attrNameLst>
                                      </p:cBhvr>
                                      <p:to>
                                        <p:strVal val="hidden"/>
                                      </p:to>
                                    </p:set>
                                  </p:childTnLst>
                                </p:cTn>
                              </p:par>
                              <p:par>
                                <p:cTn id="740" presetID="2" presetClass="entr" presetSubtype="1" fill="hold" grpId="0" nodeType="withEffect">
                                  <p:stCondLst>
                                    <p:cond delay="0"/>
                                  </p:stCondLst>
                                  <p:childTnLst>
                                    <p:set>
                                      <p:cBhvr>
                                        <p:cTn id="741" dur="1" fill="hold">
                                          <p:stCondLst>
                                            <p:cond delay="0"/>
                                          </p:stCondLst>
                                        </p:cTn>
                                        <p:tgtEl>
                                          <p:spTgt spid="52"/>
                                        </p:tgtEl>
                                        <p:attrNameLst>
                                          <p:attrName>style.visibility</p:attrName>
                                        </p:attrNameLst>
                                      </p:cBhvr>
                                      <p:to>
                                        <p:strVal val="visible"/>
                                      </p:to>
                                    </p:set>
                                    <p:anim calcmode="lin" valueType="num">
                                      <p:cBhvr additive="base">
                                        <p:cTn id="742" dur="3000" fill="hold"/>
                                        <p:tgtEl>
                                          <p:spTgt spid="52"/>
                                        </p:tgtEl>
                                        <p:attrNameLst>
                                          <p:attrName>ppt_x</p:attrName>
                                        </p:attrNameLst>
                                      </p:cBhvr>
                                      <p:tavLst>
                                        <p:tav tm="0">
                                          <p:val>
                                            <p:strVal val="#ppt_x"/>
                                          </p:val>
                                        </p:tav>
                                        <p:tav tm="100000">
                                          <p:val>
                                            <p:strVal val="#ppt_x"/>
                                          </p:val>
                                        </p:tav>
                                      </p:tavLst>
                                    </p:anim>
                                    <p:anim calcmode="lin" valueType="num">
                                      <p:cBhvr additive="base">
                                        <p:cTn id="743" dur="3000" fill="hold"/>
                                        <p:tgtEl>
                                          <p:spTgt spid="52"/>
                                        </p:tgtEl>
                                        <p:attrNameLst>
                                          <p:attrName>ppt_y</p:attrName>
                                        </p:attrNameLst>
                                      </p:cBhvr>
                                      <p:tavLst>
                                        <p:tav tm="0">
                                          <p:val>
                                            <p:strVal val="0-#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2"/>
                                        </p:tgtEl>
                                        <p:attrNameLst>
                                          <p:attrName>style.visibility</p:attrName>
                                        </p:attrNameLst>
                                      </p:cBhvr>
                                      <p:to>
                                        <p:strVal val="visible"/>
                                      </p:to>
                                    </p:set>
                                    <p:anim calcmode="lin" valueType="num">
                                      <p:cBhvr>
                                        <p:cTn id="746" dur="3000" fill="hold"/>
                                        <p:tgtEl>
                                          <p:spTgt spid="52"/>
                                        </p:tgtEl>
                                        <p:attrNameLst>
                                          <p:attrName>ppt_w</p:attrName>
                                        </p:attrNameLst>
                                      </p:cBhvr>
                                      <p:tavLst>
                                        <p:tav tm="0" fmla="#ppt_w*sin(2.5*pi*$)">
                                          <p:val>
                                            <p:fltVal val="0"/>
                                          </p:val>
                                        </p:tav>
                                        <p:tav tm="100000">
                                          <p:val>
                                            <p:fltVal val="1"/>
                                          </p:val>
                                        </p:tav>
                                      </p:tavLst>
                                    </p:anim>
                                    <p:anim calcmode="lin" valueType="num">
                                      <p:cBhvr>
                                        <p:cTn id="747" dur="3000" fill="hold"/>
                                        <p:tgtEl>
                                          <p:spTgt spid="52"/>
                                        </p:tgtEl>
                                        <p:attrNameLst>
                                          <p:attrName>ppt_h</p:attrName>
                                        </p:attrNameLst>
                                      </p:cBhvr>
                                      <p:tavLst>
                                        <p:tav tm="0">
                                          <p:val>
                                            <p:strVal val="#ppt_h"/>
                                          </p:val>
                                        </p:tav>
                                        <p:tav tm="100000">
                                          <p:val>
                                            <p:strVal val="#ppt_h"/>
                                          </p:val>
                                        </p:tav>
                                      </p:tavLst>
                                    </p:anim>
                                  </p:childTnLst>
                                </p:cTn>
                              </p:par>
                              <p:par>
                                <p:cTn id="748" presetID="2" presetClass="exit" presetSubtype="2" fill="hold" grpId="2" nodeType="withEffect">
                                  <p:stCondLst>
                                    <p:cond delay="0"/>
                                  </p:stCondLst>
                                  <p:childTnLst>
                                    <p:anim calcmode="lin" valueType="num">
                                      <p:cBhvr additive="base">
                                        <p:cTn id="749" dur="3000"/>
                                        <p:tgtEl>
                                          <p:spTgt spid="52"/>
                                        </p:tgtEl>
                                        <p:attrNameLst>
                                          <p:attrName>ppt_x</p:attrName>
                                        </p:attrNameLst>
                                      </p:cBhvr>
                                      <p:tavLst>
                                        <p:tav tm="0">
                                          <p:val>
                                            <p:strVal val="ppt_x"/>
                                          </p:val>
                                        </p:tav>
                                        <p:tav tm="100000">
                                          <p:val>
                                            <p:strVal val="1+ppt_w/2"/>
                                          </p:val>
                                        </p:tav>
                                      </p:tavLst>
                                    </p:anim>
                                    <p:anim calcmode="lin" valueType="num">
                                      <p:cBhvr additive="base">
                                        <p:cTn id="750" dur="3000"/>
                                        <p:tgtEl>
                                          <p:spTgt spid="52"/>
                                        </p:tgtEl>
                                        <p:attrNameLst>
                                          <p:attrName>ppt_y</p:attrName>
                                        </p:attrNameLst>
                                      </p:cBhvr>
                                      <p:tavLst>
                                        <p:tav tm="0">
                                          <p:val>
                                            <p:strVal val="ppt_y"/>
                                          </p:val>
                                        </p:tav>
                                        <p:tav tm="100000">
                                          <p:val>
                                            <p:strVal val="ppt_y"/>
                                          </p:val>
                                        </p:tav>
                                      </p:tavLst>
                                    </p:anim>
                                    <p:set>
                                      <p:cBhvr>
                                        <p:cTn id="751" dur="1" fill="hold">
                                          <p:stCondLst>
                                            <p:cond delay="2999"/>
                                          </p:stCondLst>
                                        </p:cTn>
                                        <p:tgtEl>
                                          <p:spTgt spid="52"/>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3000"/>
                                        <p:tgtEl>
                                          <p:spTgt spid="52"/>
                                        </p:tgtEl>
                                      </p:cBhvr>
                                    </p:animEffect>
                                    <p:set>
                                      <p:cBhvr>
                                        <p:cTn id="754" dur="1" fill="hold">
                                          <p:stCondLst>
                                            <p:cond delay="2999"/>
                                          </p:stCondLst>
                                        </p:cTn>
                                        <p:tgtEl>
                                          <p:spTgt spid="52"/>
                                        </p:tgtEl>
                                        <p:attrNameLst>
                                          <p:attrName>style.visibility</p:attrName>
                                        </p:attrNameLst>
                                      </p:cBhvr>
                                      <p:to>
                                        <p:strVal val="hidden"/>
                                      </p:to>
                                    </p:set>
                                  </p:childTnLst>
                                </p:cTn>
                              </p:par>
                              <p:par>
                                <p:cTn id="755" presetID="2" presetClass="entr" presetSubtype="1" fill="hold" grpId="0" nodeType="withEffect">
                                  <p:stCondLst>
                                    <p:cond delay="0"/>
                                  </p:stCondLst>
                                  <p:childTnLst>
                                    <p:set>
                                      <p:cBhvr>
                                        <p:cTn id="756" dur="1" fill="hold">
                                          <p:stCondLst>
                                            <p:cond delay="0"/>
                                          </p:stCondLst>
                                        </p:cTn>
                                        <p:tgtEl>
                                          <p:spTgt spid="51"/>
                                        </p:tgtEl>
                                        <p:attrNameLst>
                                          <p:attrName>style.visibility</p:attrName>
                                        </p:attrNameLst>
                                      </p:cBhvr>
                                      <p:to>
                                        <p:strVal val="visible"/>
                                      </p:to>
                                    </p:set>
                                    <p:anim calcmode="lin" valueType="num">
                                      <p:cBhvr additive="base">
                                        <p:cTn id="757" dur="3000" fill="hold"/>
                                        <p:tgtEl>
                                          <p:spTgt spid="51"/>
                                        </p:tgtEl>
                                        <p:attrNameLst>
                                          <p:attrName>ppt_x</p:attrName>
                                        </p:attrNameLst>
                                      </p:cBhvr>
                                      <p:tavLst>
                                        <p:tav tm="0">
                                          <p:val>
                                            <p:strVal val="#ppt_x"/>
                                          </p:val>
                                        </p:tav>
                                        <p:tav tm="100000">
                                          <p:val>
                                            <p:strVal val="#ppt_x"/>
                                          </p:val>
                                        </p:tav>
                                      </p:tavLst>
                                    </p:anim>
                                    <p:anim calcmode="lin" valueType="num">
                                      <p:cBhvr additive="base">
                                        <p:cTn id="758" dur="3000" fill="hold"/>
                                        <p:tgtEl>
                                          <p:spTgt spid="51"/>
                                        </p:tgtEl>
                                        <p:attrNameLst>
                                          <p:attrName>ppt_y</p:attrName>
                                        </p:attrNameLst>
                                      </p:cBhvr>
                                      <p:tavLst>
                                        <p:tav tm="0">
                                          <p:val>
                                            <p:strVal val="0-#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51"/>
                                        </p:tgtEl>
                                        <p:attrNameLst>
                                          <p:attrName>style.visibility</p:attrName>
                                        </p:attrNameLst>
                                      </p:cBhvr>
                                      <p:to>
                                        <p:strVal val="visible"/>
                                      </p:to>
                                    </p:set>
                                    <p:anim calcmode="lin" valueType="num">
                                      <p:cBhvr>
                                        <p:cTn id="761" dur="3000" fill="hold"/>
                                        <p:tgtEl>
                                          <p:spTgt spid="51"/>
                                        </p:tgtEl>
                                        <p:attrNameLst>
                                          <p:attrName>ppt_w</p:attrName>
                                        </p:attrNameLst>
                                      </p:cBhvr>
                                      <p:tavLst>
                                        <p:tav tm="0" fmla="#ppt_w*sin(2.5*pi*$)">
                                          <p:val>
                                            <p:fltVal val="0"/>
                                          </p:val>
                                        </p:tav>
                                        <p:tav tm="100000">
                                          <p:val>
                                            <p:fltVal val="1"/>
                                          </p:val>
                                        </p:tav>
                                      </p:tavLst>
                                    </p:anim>
                                    <p:anim calcmode="lin" valueType="num">
                                      <p:cBhvr>
                                        <p:cTn id="762" dur="3000" fill="hold"/>
                                        <p:tgtEl>
                                          <p:spTgt spid="51"/>
                                        </p:tgtEl>
                                        <p:attrNameLst>
                                          <p:attrName>ppt_h</p:attrName>
                                        </p:attrNameLst>
                                      </p:cBhvr>
                                      <p:tavLst>
                                        <p:tav tm="0">
                                          <p:val>
                                            <p:strVal val="#ppt_h"/>
                                          </p:val>
                                        </p:tav>
                                        <p:tav tm="100000">
                                          <p:val>
                                            <p:strVal val="#ppt_h"/>
                                          </p:val>
                                        </p:tav>
                                      </p:tavLst>
                                    </p:anim>
                                  </p:childTnLst>
                                </p:cTn>
                              </p:par>
                              <p:par>
                                <p:cTn id="763" presetID="2" presetClass="exit" presetSubtype="2" fill="hold" grpId="2" nodeType="withEffect">
                                  <p:stCondLst>
                                    <p:cond delay="0"/>
                                  </p:stCondLst>
                                  <p:childTnLst>
                                    <p:anim calcmode="lin" valueType="num">
                                      <p:cBhvr additive="base">
                                        <p:cTn id="764" dur="3000"/>
                                        <p:tgtEl>
                                          <p:spTgt spid="51"/>
                                        </p:tgtEl>
                                        <p:attrNameLst>
                                          <p:attrName>ppt_x</p:attrName>
                                        </p:attrNameLst>
                                      </p:cBhvr>
                                      <p:tavLst>
                                        <p:tav tm="0">
                                          <p:val>
                                            <p:strVal val="ppt_x"/>
                                          </p:val>
                                        </p:tav>
                                        <p:tav tm="100000">
                                          <p:val>
                                            <p:strVal val="1+ppt_w/2"/>
                                          </p:val>
                                        </p:tav>
                                      </p:tavLst>
                                    </p:anim>
                                    <p:anim calcmode="lin" valueType="num">
                                      <p:cBhvr additive="base">
                                        <p:cTn id="765" dur="3000"/>
                                        <p:tgtEl>
                                          <p:spTgt spid="51"/>
                                        </p:tgtEl>
                                        <p:attrNameLst>
                                          <p:attrName>ppt_y</p:attrName>
                                        </p:attrNameLst>
                                      </p:cBhvr>
                                      <p:tavLst>
                                        <p:tav tm="0">
                                          <p:val>
                                            <p:strVal val="ppt_y"/>
                                          </p:val>
                                        </p:tav>
                                        <p:tav tm="100000">
                                          <p:val>
                                            <p:strVal val="ppt_y"/>
                                          </p:val>
                                        </p:tav>
                                      </p:tavLst>
                                    </p:anim>
                                    <p:set>
                                      <p:cBhvr>
                                        <p:cTn id="766" dur="1" fill="hold">
                                          <p:stCondLst>
                                            <p:cond delay="2999"/>
                                          </p:stCondLst>
                                        </p:cTn>
                                        <p:tgtEl>
                                          <p:spTgt spid="51"/>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3000"/>
                                        <p:tgtEl>
                                          <p:spTgt spid="51"/>
                                        </p:tgtEl>
                                      </p:cBhvr>
                                    </p:animEffect>
                                    <p:set>
                                      <p:cBhvr>
                                        <p:cTn id="769" dur="1" fill="hold">
                                          <p:stCondLst>
                                            <p:cond delay="2999"/>
                                          </p:stCondLst>
                                        </p:cTn>
                                        <p:tgtEl>
                                          <p:spTgt spid="51"/>
                                        </p:tgtEl>
                                        <p:attrNameLst>
                                          <p:attrName>style.visibility</p:attrName>
                                        </p:attrNameLst>
                                      </p:cBhvr>
                                      <p:to>
                                        <p:strVal val="hidden"/>
                                      </p:to>
                                    </p:set>
                                  </p:childTnLst>
                                </p:cTn>
                              </p:par>
                              <p:par>
                                <p:cTn id="770" presetID="2" presetClass="entr" presetSubtype="1" fill="hold" grpId="0" nodeType="withEffect">
                                  <p:stCondLst>
                                    <p:cond delay="0"/>
                                  </p:stCondLst>
                                  <p:childTnLst>
                                    <p:set>
                                      <p:cBhvr>
                                        <p:cTn id="771" dur="1" fill="hold">
                                          <p:stCondLst>
                                            <p:cond delay="0"/>
                                          </p:stCondLst>
                                        </p:cTn>
                                        <p:tgtEl>
                                          <p:spTgt spid="50"/>
                                        </p:tgtEl>
                                        <p:attrNameLst>
                                          <p:attrName>style.visibility</p:attrName>
                                        </p:attrNameLst>
                                      </p:cBhvr>
                                      <p:to>
                                        <p:strVal val="visible"/>
                                      </p:to>
                                    </p:set>
                                    <p:anim calcmode="lin" valueType="num">
                                      <p:cBhvr additive="base">
                                        <p:cTn id="772" dur="3000" fill="hold"/>
                                        <p:tgtEl>
                                          <p:spTgt spid="50"/>
                                        </p:tgtEl>
                                        <p:attrNameLst>
                                          <p:attrName>ppt_x</p:attrName>
                                        </p:attrNameLst>
                                      </p:cBhvr>
                                      <p:tavLst>
                                        <p:tav tm="0">
                                          <p:val>
                                            <p:strVal val="#ppt_x"/>
                                          </p:val>
                                        </p:tav>
                                        <p:tav tm="100000">
                                          <p:val>
                                            <p:strVal val="#ppt_x"/>
                                          </p:val>
                                        </p:tav>
                                      </p:tavLst>
                                    </p:anim>
                                    <p:anim calcmode="lin" valueType="num">
                                      <p:cBhvr additive="base">
                                        <p:cTn id="773" dur="3000" fill="hold"/>
                                        <p:tgtEl>
                                          <p:spTgt spid="50"/>
                                        </p:tgtEl>
                                        <p:attrNameLst>
                                          <p:attrName>ppt_y</p:attrName>
                                        </p:attrNameLst>
                                      </p:cBhvr>
                                      <p:tavLst>
                                        <p:tav tm="0">
                                          <p:val>
                                            <p:strVal val="0-#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0"/>
                                        </p:tgtEl>
                                        <p:attrNameLst>
                                          <p:attrName>style.visibility</p:attrName>
                                        </p:attrNameLst>
                                      </p:cBhvr>
                                      <p:to>
                                        <p:strVal val="visible"/>
                                      </p:to>
                                    </p:set>
                                    <p:anim calcmode="lin" valueType="num">
                                      <p:cBhvr>
                                        <p:cTn id="776" dur="3000" fill="hold"/>
                                        <p:tgtEl>
                                          <p:spTgt spid="50"/>
                                        </p:tgtEl>
                                        <p:attrNameLst>
                                          <p:attrName>ppt_w</p:attrName>
                                        </p:attrNameLst>
                                      </p:cBhvr>
                                      <p:tavLst>
                                        <p:tav tm="0" fmla="#ppt_w*sin(2.5*pi*$)">
                                          <p:val>
                                            <p:fltVal val="0"/>
                                          </p:val>
                                        </p:tav>
                                        <p:tav tm="100000">
                                          <p:val>
                                            <p:fltVal val="1"/>
                                          </p:val>
                                        </p:tav>
                                      </p:tavLst>
                                    </p:anim>
                                    <p:anim calcmode="lin" valueType="num">
                                      <p:cBhvr>
                                        <p:cTn id="777" dur="3000" fill="hold"/>
                                        <p:tgtEl>
                                          <p:spTgt spid="50"/>
                                        </p:tgtEl>
                                        <p:attrNameLst>
                                          <p:attrName>ppt_h</p:attrName>
                                        </p:attrNameLst>
                                      </p:cBhvr>
                                      <p:tavLst>
                                        <p:tav tm="0">
                                          <p:val>
                                            <p:strVal val="#ppt_h"/>
                                          </p:val>
                                        </p:tav>
                                        <p:tav tm="100000">
                                          <p:val>
                                            <p:strVal val="#ppt_h"/>
                                          </p:val>
                                        </p:tav>
                                      </p:tavLst>
                                    </p:anim>
                                  </p:childTnLst>
                                </p:cTn>
                              </p:par>
                              <p:par>
                                <p:cTn id="778" presetID="2" presetClass="exit" presetSubtype="2" fill="hold" grpId="2" nodeType="withEffect">
                                  <p:stCondLst>
                                    <p:cond delay="0"/>
                                  </p:stCondLst>
                                  <p:childTnLst>
                                    <p:anim calcmode="lin" valueType="num">
                                      <p:cBhvr additive="base">
                                        <p:cTn id="779" dur="3000"/>
                                        <p:tgtEl>
                                          <p:spTgt spid="50"/>
                                        </p:tgtEl>
                                        <p:attrNameLst>
                                          <p:attrName>ppt_x</p:attrName>
                                        </p:attrNameLst>
                                      </p:cBhvr>
                                      <p:tavLst>
                                        <p:tav tm="0">
                                          <p:val>
                                            <p:strVal val="ppt_x"/>
                                          </p:val>
                                        </p:tav>
                                        <p:tav tm="100000">
                                          <p:val>
                                            <p:strVal val="1+ppt_w/2"/>
                                          </p:val>
                                        </p:tav>
                                      </p:tavLst>
                                    </p:anim>
                                    <p:anim calcmode="lin" valueType="num">
                                      <p:cBhvr additive="base">
                                        <p:cTn id="780" dur="3000"/>
                                        <p:tgtEl>
                                          <p:spTgt spid="50"/>
                                        </p:tgtEl>
                                        <p:attrNameLst>
                                          <p:attrName>ppt_y</p:attrName>
                                        </p:attrNameLst>
                                      </p:cBhvr>
                                      <p:tavLst>
                                        <p:tav tm="0">
                                          <p:val>
                                            <p:strVal val="ppt_y"/>
                                          </p:val>
                                        </p:tav>
                                        <p:tav tm="100000">
                                          <p:val>
                                            <p:strVal val="ppt_y"/>
                                          </p:val>
                                        </p:tav>
                                      </p:tavLst>
                                    </p:anim>
                                    <p:set>
                                      <p:cBhvr>
                                        <p:cTn id="781" dur="1" fill="hold">
                                          <p:stCondLst>
                                            <p:cond delay="2999"/>
                                          </p:stCondLst>
                                        </p:cTn>
                                        <p:tgtEl>
                                          <p:spTgt spid="50"/>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3000"/>
                                        <p:tgtEl>
                                          <p:spTgt spid="50"/>
                                        </p:tgtEl>
                                      </p:cBhvr>
                                    </p:animEffect>
                                    <p:set>
                                      <p:cBhvr>
                                        <p:cTn id="784" dur="1" fill="hold">
                                          <p:stCondLst>
                                            <p:cond delay="2999"/>
                                          </p:stCondLst>
                                        </p:cTn>
                                        <p:tgtEl>
                                          <p:spTgt spid="50"/>
                                        </p:tgtEl>
                                        <p:attrNameLst>
                                          <p:attrName>style.visibility</p:attrName>
                                        </p:attrNameLst>
                                      </p:cBhvr>
                                      <p:to>
                                        <p:strVal val="hidden"/>
                                      </p:to>
                                    </p:set>
                                  </p:childTnLst>
                                </p:cTn>
                              </p:par>
                              <p:par>
                                <p:cTn id="785" presetID="2" presetClass="entr" presetSubtype="1" fill="hold" grpId="0" nodeType="withEffect">
                                  <p:stCondLst>
                                    <p:cond delay="0"/>
                                  </p:stCondLst>
                                  <p:childTnLst>
                                    <p:set>
                                      <p:cBhvr>
                                        <p:cTn id="786" dur="1" fill="hold">
                                          <p:stCondLst>
                                            <p:cond delay="0"/>
                                          </p:stCondLst>
                                        </p:cTn>
                                        <p:tgtEl>
                                          <p:spTgt spid="49"/>
                                        </p:tgtEl>
                                        <p:attrNameLst>
                                          <p:attrName>style.visibility</p:attrName>
                                        </p:attrNameLst>
                                      </p:cBhvr>
                                      <p:to>
                                        <p:strVal val="visible"/>
                                      </p:to>
                                    </p:set>
                                    <p:anim calcmode="lin" valueType="num">
                                      <p:cBhvr additive="base">
                                        <p:cTn id="787" dur="3000" fill="hold"/>
                                        <p:tgtEl>
                                          <p:spTgt spid="49"/>
                                        </p:tgtEl>
                                        <p:attrNameLst>
                                          <p:attrName>ppt_x</p:attrName>
                                        </p:attrNameLst>
                                      </p:cBhvr>
                                      <p:tavLst>
                                        <p:tav tm="0">
                                          <p:val>
                                            <p:strVal val="#ppt_x"/>
                                          </p:val>
                                        </p:tav>
                                        <p:tav tm="100000">
                                          <p:val>
                                            <p:strVal val="#ppt_x"/>
                                          </p:val>
                                        </p:tav>
                                      </p:tavLst>
                                    </p:anim>
                                    <p:anim calcmode="lin" valueType="num">
                                      <p:cBhvr additive="base">
                                        <p:cTn id="788" dur="3000" fill="hold"/>
                                        <p:tgtEl>
                                          <p:spTgt spid="49"/>
                                        </p:tgtEl>
                                        <p:attrNameLst>
                                          <p:attrName>ppt_y</p:attrName>
                                        </p:attrNameLst>
                                      </p:cBhvr>
                                      <p:tavLst>
                                        <p:tav tm="0">
                                          <p:val>
                                            <p:strVal val="0-#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49"/>
                                        </p:tgtEl>
                                        <p:attrNameLst>
                                          <p:attrName>style.visibility</p:attrName>
                                        </p:attrNameLst>
                                      </p:cBhvr>
                                      <p:to>
                                        <p:strVal val="visible"/>
                                      </p:to>
                                    </p:set>
                                    <p:anim calcmode="lin" valueType="num">
                                      <p:cBhvr>
                                        <p:cTn id="791" dur="3000" fill="hold"/>
                                        <p:tgtEl>
                                          <p:spTgt spid="49"/>
                                        </p:tgtEl>
                                        <p:attrNameLst>
                                          <p:attrName>ppt_w</p:attrName>
                                        </p:attrNameLst>
                                      </p:cBhvr>
                                      <p:tavLst>
                                        <p:tav tm="0" fmla="#ppt_w*sin(2.5*pi*$)">
                                          <p:val>
                                            <p:fltVal val="0"/>
                                          </p:val>
                                        </p:tav>
                                        <p:tav tm="100000">
                                          <p:val>
                                            <p:fltVal val="1"/>
                                          </p:val>
                                        </p:tav>
                                      </p:tavLst>
                                    </p:anim>
                                    <p:anim calcmode="lin" valueType="num">
                                      <p:cBhvr>
                                        <p:cTn id="792" dur="3000" fill="hold"/>
                                        <p:tgtEl>
                                          <p:spTgt spid="49"/>
                                        </p:tgtEl>
                                        <p:attrNameLst>
                                          <p:attrName>ppt_h</p:attrName>
                                        </p:attrNameLst>
                                      </p:cBhvr>
                                      <p:tavLst>
                                        <p:tav tm="0">
                                          <p:val>
                                            <p:strVal val="#ppt_h"/>
                                          </p:val>
                                        </p:tav>
                                        <p:tav tm="100000">
                                          <p:val>
                                            <p:strVal val="#ppt_h"/>
                                          </p:val>
                                        </p:tav>
                                      </p:tavLst>
                                    </p:anim>
                                  </p:childTnLst>
                                </p:cTn>
                              </p:par>
                              <p:par>
                                <p:cTn id="793" presetID="2" presetClass="exit" presetSubtype="2" fill="hold" grpId="2" nodeType="withEffect">
                                  <p:stCondLst>
                                    <p:cond delay="0"/>
                                  </p:stCondLst>
                                  <p:childTnLst>
                                    <p:anim calcmode="lin" valueType="num">
                                      <p:cBhvr additive="base">
                                        <p:cTn id="794" dur="3000"/>
                                        <p:tgtEl>
                                          <p:spTgt spid="49"/>
                                        </p:tgtEl>
                                        <p:attrNameLst>
                                          <p:attrName>ppt_x</p:attrName>
                                        </p:attrNameLst>
                                      </p:cBhvr>
                                      <p:tavLst>
                                        <p:tav tm="0">
                                          <p:val>
                                            <p:strVal val="ppt_x"/>
                                          </p:val>
                                        </p:tav>
                                        <p:tav tm="100000">
                                          <p:val>
                                            <p:strVal val="1+ppt_w/2"/>
                                          </p:val>
                                        </p:tav>
                                      </p:tavLst>
                                    </p:anim>
                                    <p:anim calcmode="lin" valueType="num">
                                      <p:cBhvr additive="base">
                                        <p:cTn id="795" dur="3000"/>
                                        <p:tgtEl>
                                          <p:spTgt spid="49"/>
                                        </p:tgtEl>
                                        <p:attrNameLst>
                                          <p:attrName>ppt_y</p:attrName>
                                        </p:attrNameLst>
                                      </p:cBhvr>
                                      <p:tavLst>
                                        <p:tav tm="0">
                                          <p:val>
                                            <p:strVal val="ppt_y"/>
                                          </p:val>
                                        </p:tav>
                                        <p:tav tm="100000">
                                          <p:val>
                                            <p:strVal val="ppt_y"/>
                                          </p:val>
                                        </p:tav>
                                      </p:tavLst>
                                    </p:anim>
                                    <p:set>
                                      <p:cBhvr>
                                        <p:cTn id="796" dur="1" fill="hold">
                                          <p:stCondLst>
                                            <p:cond delay="2999"/>
                                          </p:stCondLst>
                                        </p:cTn>
                                        <p:tgtEl>
                                          <p:spTgt spid="49"/>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3000"/>
                                        <p:tgtEl>
                                          <p:spTgt spid="49"/>
                                        </p:tgtEl>
                                      </p:cBhvr>
                                    </p:animEffect>
                                    <p:set>
                                      <p:cBhvr>
                                        <p:cTn id="799" dur="1" fill="hold">
                                          <p:stCondLst>
                                            <p:cond delay="2999"/>
                                          </p:stCondLst>
                                        </p:cTn>
                                        <p:tgtEl>
                                          <p:spTgt spid="49"/>
                                        </p:tgtEl>
                                        <p:attrNameLst>
                                          <p:attrName>style.visibility</p:attrName>
                                        </p:attrNameLst>
                                      </p:cBhvr>
                                      <p:to>
                                        <p:strVal val="hidden"/>
                                      </p:to>
                                    </p:set>
                                  </p:childTnLst>
                                </p:cTn>
                              </p:par>
                              <p:par>
                                <p:cTn id="800" presetID="2" presetClass="entr" presetSubtype="1" fill="hold" grpId="0" nodeType="withEffect">
                                  <p:stCondLst>
                                    <p:cond delay="0"/>
                                  </p:stCondLst>
                                  <p:childTnLst>
                                    <p:set>
                                      <p:cBhvr>
                                        <p:cTn id="801" dur="1" fill="hold">
                                          <p:stCondLst>
                                            <p:cond delay="0"/>
                                          </p:stCondLst>
                                        </p:cTn>
                                        <p:tgtEl>
                                          <p:spTgt spid="48"/>
                                        </p:tgtEl>
                                        <p:attrNameLst>
                                          <p:attrName>style.visibility</p:attrName>
                                        </p:attrNameLst>
                                      </p:cBhvr>
                                      <p:to>
                                        <p:strVal val="visible"/>
                                      </p:to>
                                    </p:set>
                                    <p:anim calcmode="lin" valueType="num">
                                      <p:cBhvr additive="base">
                                        <p:cTn id="802" dur="3000" fill="hold"/>
                                        <p:tgtEl>
                                          <p:spTgt spid="48"/>
                                        </p:tgtEl>
                                        <p:attrNameLst>
                                          <p:attrName>ppt_x</p:attrName>
                                        </p:attrNameLst>
                                      </p:cBhvr>
                                      <p:tavLst>
                                        <p:tav tm="0">
                                          <p:val>
                                            <p:strVal val="#ppt_x"/>
                                          </p:val>
                                        </p:tav>
                                        <p:tav tm="100000">
                                          <p:val>
                                            <p:strVal val="#ppt_x"/>
                                          </p:val>
                                        </p:tav>
                                      </p:tavLst>
                                    </p:anim>
                                    <p:anim calcmode="lin" valueType="num">
                                      <p:cBhvr additive="base">
                                        <p:cTn id="803" dur="3000" fill="hold"/>
                                        <p:tgtEl>
                                          <p:spTgt spid="48"/>
                                        </p:tgtEl>
                                        <p:attrNameLst>
                                          <p:attrName>ppt_y</p:attrName>
                                        </p:attrNameLst>
                                      </p:cBhvr>
                                      <p:tavLst>
                                        <p:tav tm="0">
                                          <p:val>
                                            <p:strVal val="0-#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48"/>
                                        </p:tgtEl>
                                        <p:attrNameLst>
                                          <p:attrName>style.visibility</p:attrName>
                                        </p:attrNameLst>
                                      </p:cBhvr>
                                      <p:to>
                                        <p:strVal val="visible"/>
                                      </p:to>
                                    </p:set>
                                    <p:anim calcmode="lin" valueType="num">
                                      <p:cBhvr>
                                        <p:cTn id="806" dur="3000" fill="hold"/>
                                        <p:tgtEl>
                                          <p:spTgt spid="48"/>
                                        </p:tgtEl>
                                        <p:attrNameLst>
                                          <p:attrName>ppt_w</p:attrName>
                                        </p:attrNameLst>
                                      </p:cBhvr>
                                      <p:tavLst>
                                        <p:tav tm="0" fmla="#ppt_w*sin(2.5*pi*$)">
                                          <p:val>
                                            <p:fltVal val="0"/>
                                          </p:val>
                                        </p:tav>
                                        <p:tav tm="100000">
                                          <p:val>
                                            <p:fltVal val="1"/>
                                          </p:val>
                                        </p:tav>
                                      </p:tavLst>
                                    </p:anim>
                                    <p:anim calcmode="lin" valueType="num">
                                      <p:cBhvr>
                                        <p:cTn id="807" dur="3000" fill="hold"/>
                                        <p:tgtEl>
                                          <p:spTgt spid="48"/>
                                        </p:tgtEl>
                                        <p:attrNameLst>
                                          <p:attrName>ppt_h</p:attrName>
                                        </p:attrNameLst>
                                      </p:cBhvr>
                                      <p:tavLst>
                                        <p:tav tm="0">
                                          <p:val>
                                            <p:strVal val="#ppt_h"/>
                                          </p:val>
                                        </p:tav>
                                        <p:tav tm="100000">
                                          <p:val>
                                            <p:strVal val="#ppt_h"/>
                                          </p:val>
                                        </p:tav>
                                      </p:tavLst>
                                    </p:anim>
                                  </p:childTnLst>
                                </p:cTn>
                              </p:par>
                              <p:par>
                                <p:cTn id="808" presetID="2" presetClass="exit" presetSubtype="2" fill="hold" grpId="2" nodeType="withEffect">
                                  <p:stCondLst>
                                    <p:cond delay="0"/>
                                  </p:stCondLst>
                                  <p:childTnLst>
                                    <p:anim calcmode="lin" valueType="num">
                                      <p:cBhvr additive="base">
                                        <p:cTn id="809" dur="3000"/>
                                        <p:tgtEl>
                                          <p:spTgt spid="48"/>
                                        </p:tgtEl>
                                        <p:attrNameLst>
                                          <p:attrName>ppt_x</p:attrName>
                                        </p:attrNameLst>
                                      </p:cBhvr>
                                      <p:tavLst>
                                        <p:tav tm="0">
                                          <p:val>
                                            <p:strVal val="ppt_x"/>
                                          </p:val>
                                        </p:tav>
                                        <p:tav tm="100000">
                                          <p:val>
                                            <p:strVal val="1+ppt_w/2"/>
                                          </p:val>
                                        </p:tav>
                                      </p:tavLst>
                                    </p:anim>
                                    <p:anim calcmode="lin" valueType="num">
                                      <p:cBhvr additive="base">
                                        <p:cTn id="810" dur="3000"/>
                                        <p:tgtEl>
                                          <p:spTgt spid="48"/>
                                        </p:tgtEl>
                                        <p:attrNameLst>
                                          <p:attrName>ppt_y</p:attrName>
                                        </p:attrNameLst>
                                      </p:cBhvr>
                                      <p:tavLst>
                                        <p:tav tm="0">
                                          <p:val>
                                            <p:strVal val="ppt_y"/>
                                          </p:val>
                                        </p:tav>
                                        <p:tav tm="100000">
                                          <p:val>
                                            <p:strVal val="ppt_y"/>
                                          </p:val>
                                        </p:tav>
                                      </p:tavLst>
                                    </p:anim>
                                    <p:set>
                                      <p:cBhvr>
                                        <p:cTn id="811" dur="1" fill="hold">
                                          <p:stCondLst>
                                            <p:cond delay="2999"/>
                                          </p:stCondLst>
                                        </p:cTn>
                                        <p:tgtEl>
                                          <p:spTgt spid="48"/>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3000"/>
                                        <p:tgtEl>
                                          <p:spTgt spid="48"/>
                                        </p:tgtEl>
                                      </p:cBhvr>
                                    </p:animEffect>
                                    <p:set>
                                      <p:cBhvr>
                                        <p:cTn id="814" dur="1" fill="hold">
                                          <p:stCondLst>
                                            <p:cond delay="2999"/>
                                          </p:stCondLst>
                                        </p:cTn>
                                        <p:tgtEl>
                                          <p:spTgt spid="48"/>
                                        </p:tgtEl>
                                        <p:attrNameLst>
                                          <p:attrName>style.visibility</p:attrName>
                                        </p:attrNameLst>
                                      </p:cBhvr>
                                      <p:to>
                                        <p:strVal val="hidden"/>
                                      </p:to>
                                    </p:set>
                                  </p:childTnLst>
                                </p:cTn>
                              </p:par>
                              <p:par>
                                <p:cTn id="815" presetID="2" presetClass="entr" presetSubtype="1" fill="hold" grpId="0" nodeType="withEffect">
                                  <p:stCondLst>
                                    <p:cond delay="0"/>
                                  </p:stCondLst>
                                  <p:childTnLst>
                                    <p:set>
                                      <p:cBhvr>
                                        <p:cTn id="816" dur="1" fill="hold">
                                          <p:stCondLst>
                                            <p:cond delay="0"/>
                                          </p:stCondLst>
                                        </p:cTn>
                                        <p:tgtEl>
                                          <p:spTgt spid="47"/>
                                        </p:tgtEl>
                                        <p:attrNameLst>
                                          <p:attrName>style.visibility</p:attrName>
                                        </p:attrNameLst>
                                      </p:cBhvr>
                                      <p:to>
                                        <p:strVal val="visible"/>
                                      </p:to>
                                    </p:set>
                                    <p:anim calcmode="lin" valueType="num">
                                      <p:cBhvr additive="base">
                                        <p:cTn id="817" dur="3000" fill="hold"/>
                                        <p:tgtEl>
                                          <p:spTgt spid="47"/>
                                        </p:tgtEl>
                                        <p:attrNameLst>
                                          <p:attrName>ppt_x</p:attrName>
                                        </p:attrNameLst>
                                      </p:cBhvr>
                                      <p:tavLst>
                                        <p:tav tm="0">
                                          <p:val>
                                            <p:strVal val="#ppt_x"/>
                                          </p:val>
                                        </p:tav>
                                        <p:tav tm="100000">
                                          <p:val>
                                            <p:strVal val="#ppt_x"/>
                                          </p:val>
                                        </p:tav>
                                      </p:tavLst>
                                    </p:anim>
                                    <p:anim calcmode="lin" valueType="num">
                                      <p:cBhvr additive="base">
                                        <p:cTn id="818" dur="3000" fill="hold"/>
                                        <p:tgtEl>
                                          <p:spTgt spid="47"/>
                                        </p:tgtEl>
                                        <p:attrNameLst>
                                          <p:attrName>ppt_y</p:attrName>
                                        </p:attrNameLst>
                                      </p:cBhvr>
                                      <p:tavLst>
                                        <p:tav tm="0">
                                          <p:val>
                                            <p:strVal val="0-#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47"/>
                                        </p:tgtEl>
                                        <p:attrNameLst>
                                          <p:attrName>style.visibility</p:attrName>
                                        </p:attrNameLst>
                                      </p:cBhvr>
                                      <p:to>
                                        <p:strVal val="visible"/>
                                      </p:to>
                                    </p:set>
                                    <p:anim calcmode="lin" valueType="num">
                                      <p:cBhvr>
                                        <p:cTn id="821" dur="3000" fill="hold"/>
                                        <p:tgtEl>
                                          <p:spTgt spid="47"/>
                                        </p:tgtEl>
                                        <p:attrNameLst>
                                          <p:attrName>ppt_w</p:attrName>
                                        </p:attrNameLst>
                                      </p:cBhvr>
                                      <p:tavLst>
                                        <p:tav tm="0" fmla="#ppt_w*sin(2.5*pi*$)">
                                          <p:val>
                                            <p:fltVal val="0"/>
                                          </p:val>
                                        </p:tav>
                                        <p:tav tm="100000">
                                          <p:val>
                                            <p:fltVal val="1"/>
                                          </p:val>
                                        </p:tav>
                                      </p:tavLst>
                                    </p:anim>
                                    <p:anim calcmode="lin" valueType="num">
                                      <p:cBhvr>
                                        <p:cTn id="822" dur="3000" fill="hold"/>
                                        <p:tgtEl>
                                          <p:spTgt spid="47"/>
                                        </p:tgtEl>
                                        <p:attrNameLst>
                                          <p:attrName>ppt_h</p:attrName>
                                        </p:attrNameLst>
                                      </p:cBhvr>
                                      <p:tavLst>
                                        <p:tav tm="0">
                                          <p:val>
                                            <p:strVal val="#ppt_h"/>
                                          </p:val>
                                        </p:tav>
                                        <p:tav tm="100000">
                                          <p:val>
                                            <p:strVal val="#ppt_h"/>
                                          </p:val>
                                        </p:tav>
                                      </p:tavLst>
                                    </p:anim>
                                  </p:childTnLst>
                                </p:cTn>
                              </p:par>
                              <p:par>
                                <p:cTn id="823" presetID="2" presetClass="exit" presetSubtype="2" fill="hold" grpId="2" nodeType="withEffect">
                                  <p:stCondLst>
                                    <p:cond delay="0"/>
                                  </p:stCondLst>
                                  <p:childTnLst>
                                    <p:anim calcmode="lin" valueType="num">
                                      <p:cBhvr additive="base">
                                        <p:cTn id="824" dur="3000"/>
                                        <p:tgtEl>
                                          <p:spTgt spid="47"/>
                                        </p:tgtEl>
                                        <p:attrNameLst>
                                          <p:attrName>ppt_x</p:attrName>
                                        </p:attrNameLst>
                                      </p:cBhvr>
                                      <p:tavLst>
                                        <p:tav tm="0">
                                          <p:val>
                                            <p:strVal val="ppt_x"/>
                                          </p:val>
                                        </p:tav>
                                        <p:tav tm="100000">
                                          <p:val>
                                            <p:strVal val="1+ppt_w/2"/>
                                          </p:val>
                                        </p:tav>
                                      </p:tavLst>
                                    </p:anim>
                                    <p:anim calcmode="lin" valueType="num">
                                      <p:cBhvr additive="base">
                                        <p:cTn id="825" dur="3000"/>
                                        <p:tgtEl>
                                          <p:spTgt spid="47"/>
                                        </p:tgtEl>
                                        <p:attrNameLst>
                                          <p:attrName>ppt_y</p:attrName>
                                        </p:attrNameLst>
                                      </p:cBhvr>
                                      <p:tavLst>
                                        <p:tav tm="0">
                                          <p:val>
                                            <p:strVal val="ppt_y"/>
                                          </p:val>
                                        </p:tav>
                                        <p:tav tm="100000">
                                          <p:val>
                                            <p:strVal val="ppt_y"/>
                                          </p:val>
                                        </p:tav>
                                      </p:tavLst>
                                    </p:anim>
                                    <p:set>
                                      <p:cBhvr>
                                        <p:cTn id="826" dur="1" fill="hold">
                                          <p:stCondLst>
                                            <p:cond delay="2999"/>
                                          </p:stCondLst>
                                        </p:cTn>
                                        <p:tgtEl>
                                          <p:spTgt spid="47"/>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3000"/>
                                        <p:tgtEl>
                                          <p:spTgt spid="47"/>
                                        </p:tgtEl>
                                      </p:cBhvr>
                                    </p:animEffect>
                                    <p:set>
                                      <p:cBhvr>
                                        <p:cTn id="829" dur="1" fill="hold">
                                          <p:stCondLst>
                                            <p:cond delay="2999"/>
                                          </p:stCondLst>
                                        </p:cTn>
                                        <p:tgtEl>
                                          <p:spTgt spid="47"/>
                                        </p:tgtEl>
                                        <p:attrNameLst>
                                          <p:attrName>style.visibility</p:attrName>
                                        </p:attrNameLst>
                                      </p:cBhvr>
                                      <p:to>
                                        <p:strVal val="hidden"/>
                                      </p:to>
                                    </p:set>
                                  </p:childTnLst>
                                </p:cTn>
                              </p:par>
                              <p:par>
                                <p:cTn id="830" presetID="2" presetClass="entr" presetSubtype="1" fill="hold" grpId="0" nodeType="withEffect">
                                  <p:stCondLst>
                                    <p:cond delay="0"/>
                                  </p:stCondLst>
                                  <p:childTnLst>
                                    <p:set>
                                      <p:cBhvr>
                                        <p:cTn id="831" dur="1" fill="hold">
                                          <p:stCondLst>
                                            <p:cond delay="0"/>
                                          </p:stCondLst>
                                        </p:cTn>
                                        <p:tgtEl>
                                          <p:spTgt spid="46"/>
                                        </p:tgtEl>
                                        <p:attrNameLst>
                                          <p:attrName>style.visibility</p:attrName>
                                        </p:attrNameLst>
                                      </p:cBhvr>
                                      <p:to>
                                        <p:strVal val="visible"/>
                                      </p:to>
                                    </p:set>
                                    <p:anim calcmode="lin" valueType="num">
                                      <p:cBhvr additive="base">
                                        <p:cTn id="832" dur="3000" fill="hold"/>
                                        <p:tgtEl>
                                          <p:spTgt spid="46"/>
                                        </p:tgtEl>
                                        <p:attrNameLst>
                                          <p:attrName>ppt_x</p:attrName>
                                        </p:attrNameLst>
                                      </p:cBhvr>
                                      <p:tavLst>
                                        <p:tav tm="0">
                                          <p:val>
                                            <p:strVal val="#ppt_x"/>
                                          </p:val>
                                        </p:tav>
                                        <p:tav tm="100000">
                                          <p:val>
                                            <p:strVal val="#ppt_x"/>
                                          </p:val>
                                        </p:tav>
                                      </p:tavLst>
                                    </p:anim>
                                    <p:anim calcmode="lin" valueType="num">
                                      <p:cBhvr additive="base">
                                        <p:cTn id="833" dur="3000" fill="hold"/>
                                        <p:tgtEl>
                                          <p:spTgt spid="46"/>
                                        </p:tgtEl>
                                        <p:attrNameLst>
                                          <p:attrName>ppt_y</p:attrName>
                                        </p:attrNameLst>
                                      </p:cBhvr>
                                      <p:tavLst>
                                        <p:tav tm="0">
                                          <p:val>
                                            <p:strVal val="0-#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6"/>
                                        </p:tgtEl>
                                        <p:attrNameLst>
                                          <p:attrName>style.visibility</p:attrName>
                                        </p:attrNameLst>
                                      </p:cBhvr>
                                      <p:to>
                                        <p:strVal val="visible"/>
                                      </p:to>
                                    </p:set>
                                    <p:anim calcmode="lin" valueType="num">
                                      <p:cBhvr>
                                        <p:cTn id="836" dur="3000" fill="hold"/>
                                        <p:tgtEl>
                                          <p:spTgt spid="46"/>
                                        </p:tgtEl>
                                        <p:attrNameLst>
                                          <p:attrName>ppt_w</p:attrName>
                                        </p:attrNameLst>
                                      </p:cBhvr>
                                      <p:tavLst>
                                        <p:tav tm="0" fmla="#ppt_w*sin(2.5*pi*$)">
                                          <p:val>
                                            <p:fltVal val="0"/>
                                          </p:val>
                                        </p:tav>
                                        <p:tav tm="100000">
                                          <p:val>
                                            <p:fltVal val="1"/>
                                          </p:val>
                                        </p:tav>
                                      </p:tavLst>
                                    </p:anim>
                                    <p:anim calcmode="lin" valueType="num">
                                      <p:cBhvr>
                                        <p:cTn id="837" dur="3000" fill="hold"/>
                                        <p:tgtEl>
                                          <p:spTgt spid="46"/>
                                        </p:tgtEl>
                                        <p:attrNameLst>
                                          <p:attrName>ppt_h</p:attrName>
                                        </p:attrNameLst>
                                      </p:cBhvr>
                                      <p:tavLst>
                                        <p:tav tm="0">
                                          <p:val>
                                            <p:strVal val="#ppt_h"/>
                                          </p:val>
                                        </p:tav>
                                        <p:tav tm="100000">
                                          <p:val>
                                            <p:strVal val="#ppt_h"/>
                                          </p:val>
                                        </p:tav>
                                      </p:tavLst>
                                    </p:anim>
                                  </p:childTnLst>
                                </p:cTn>
                              </p:par>
                              <p:par>
                                <p:cTn id="838" presetID="2" presetClass="exit" presetSubtype="2" fill="hold" grpId="2" nodeType="withEffect">
                                  <p:stCondLst>
                                    <p:cond delay="0"/>
                                  </p:stCondLst>
                                  <p:childTnLst>
                                    <p:anim calcmode="lin" valueType="num">
                                      <p:cBhvr additive="base">
                                        <p:cTn id="839" dur="3000"/>
                                        <p:tgtEl>
                                          <p:spTgt spid="46"/>
                                        </p:tgtEl>
                                        <p:attrNameLst>
                                          <p:attrName>ppt_x</p:attrName>
                                        </p:attrNameLst>
                                      </p:cBhvr>
                                      <p:tavLst>
                                        <p:tav tm="0">
                                          <p:val>
                                            <p:strVal val="ppt_x"/>
                                          </p:val>
                                        </p:tav>
                                        <p:tav tm="100000">
                                          <p:val>
                                            <p:strVal val="1+ppt_w/2"/>
                                          </p:val>
                                        </p:tav>
                                      </p:tavLst>
                                    </p:anim>
                                    <p:anim calcmode="lin" valueType="num">
                                      <p:cBhvr additive="base">
                                        <p:cTn id="840" dur="3000"/>
                                        <p:tgtEl>
                                          <p:spTgt spid="46"/>
                                        </p:tgtEl>
                                        <p:attrNameLst>
                                          <p:attrName>ppt_y</p:attrName>
                                        </p:attrNameLst>
                                      </p:cBhvr>
                                      <p:tavLst>
                                        <p:tav tm="0">
                                          <p:val>
                                            <p:strVal val="ppt_y"/>
                                          </p:val>
                                        </p:tav>
                                        <p:tav tm="100000">
                                          <p:val>
                                            <p:strVal val="ppt_y"/>
                                          </p:val>
                                        </p:tav>
                                      </p:tavLst>
                                    </p:anim>
                                    <p:set>
                                      <p:cBhvr>
                                        <p:cTn id="841" dur="1" fill="hold">
                                          <p:stCondLst>
                                            <p:cond delay="2999"/>
                                          </p:stCondLst>
                                        </p:cTn>
                                        <p:tgtEl>
                                          <p:spTgt spid="46"/>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3000"/>
                                        <p:tgtEl>
                                          <p:spTgt spid="46"/>
                                        </p:tgtEl>
                                      </p:cBhvr>
                                    </p:animEffect>
                                    <p:set>
                                      <p:cBhvr>
                                        <p:cTn id="844" dur="1" fill="hold">
                                          <p:stCondLst>
                                            <p:cond delay="2999"/>
                                          </p:stCondLst>
                                        </p:cTn>
                                        <p:tgtEl>
                                          <p:spTgt spid="46"/>
                                        </p:tgtEl>
                                        <p:attrNameLst>
                                          <p:attrName>style.visibility</p:attrName>
                                        </p:attrNameLst>
                                      </p:cBhvr>
                                      <p:to>
                                        <p:strVal val="hidden"/>
                                      </p:to>
                                    </p:set>
                                  </p:childTnLst>
                                </p:cTn>
                              </p:par>
                              <p:par>
                                <p:cTn id="845" presetID="2" presetClass="entr" presetSubtype="1" fill="hold" grpId="0" nodeType="withEffect">
                                  <p:stCondLst>
                                    <p:cond delay="0"/>
                                  </p:stCondLst>
                                  <p:childTnLst>
                                    <p:set>
                                      <p:cBhvr>
                                        <p:cTn id="846" dur="1" fill="hold">
                                          <p:stCondLst>
                                            <p:cond delay="0"/>
                                          </p:stCondLst>
                                        </p:cTn>
                                        <p:tgtEl>
                                          <p:spTgt spid="45"/>
                                        </p:tgtEl>
                                        <p:attrNameLst>
                                          <p:attrName>style.visibility</p:attrName>
                                        </p:attrNameLst>
                                      </p:cBhvr>
                                      <p:to>
                                        <p:strVal val="visible"/>
                                      </p:to>
                                    </p:set>
                                    <p:anim calcmode="lin" valueType="num">
                                      <p:cBhvr additive="base">
                                        <p:cTn id="847" dur="3000" fill="hold"/>
                                        <p:tgtEl>
                                          <p:spTgt spid="45"/>
                                        </p:tgtEl>
                                        <p:attrNameLst>
                                          <p:attrName>ppt_x</p:attrName>
                                        </p:attrNameLst>
                                      </p:cBhvr>
                                      <p:tavLst>
                                        <p:tav tm="0">
                                          <p:val>
                                            <p:strVal val="#ppt_x"/>
                                          </p:val>
                                        </p:tav>
                                        <p:tav tm="100000">
                                          <p:val>
                                            <p:strVal val="#ppt_x"/>
                                          </p:val>
                                        </p:tav>
                                      </p:tavLst>
                                    </p:anim>
                                    <p:anim calcmode="lin" valueType="num">
                                      <p:cBhvr additive="base">
                                        <p:cTn id="848" dur="3000" fill="hold"/>
                                        <p:tgtEl>
                                          <p:spTgt spid="45"/>
                                        </p:tgtEl>
                                        <p:attrNameLst>
                                          <p:attrName>ppt_y</p:attrName>
                                        </p:attrNameLst>
                                      </p:cBhvr>
                                      <p:tavLst>
                                        <p:tav tm="0">
                                          <p:val>
                                            <p:strVal val="0-#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5"/>
                                        </p:tgtEl>
                                        <p:attrNameLst>
                                          <p:attrName>style.visibility</p:attrName>
                                        </p:attrNameLst>
                                      </p:cBhvr>
                                      <p:to>
                                        <p:strVal val="visible"/>
                                      </p:to>
                                    </p:set>
                                    <p:anim calcmode="lin" valueType="num">
                                      <p:cBhvr>
                                        <p:cTn id="851" dur="3000" fill="hold"/>
                                        <p:tgtEl>
                                          <p:spTgt spid="45"/>
                                        </p:tgtEl>
                                        <p:attrNameLst>
                                          <p:attrName>ppt_w</p:attrName>
                                        </p:attrNameLst>
                                      </p:cBhvr>
                                      <p:tavLst>
                                        <p:tav tm="0" fmla="#ppt_w*sin(2.5*pi*$)">
                                          <p:val>
                                            <p:fltVal val="0"/>
                                          </p:val>
                                        </p:tav>
                                        <p:tav tm="100000">
                                          <p:val>
                                            <p:fltVal val="1"/>
                                          </p:val>
                                        </p:tav>
                                      </p:tavLst>
                                    </p:anim>
                                    <p:anim calcmode="lin" valueType="num">
                                      <p:cBhvr>
                                        <p:cTn id="852" dur="3000" fill="hold"/>
                                        <p:tgtEl>
                                          <p:spTgt spid="45"/>
                                        </p:tgtEl>
                                        <p:attrNameLst>
                                          <p:attrName>ppt_h</p:attrName>
                                        </p:attrNameLst>
                                      </p:cBhvr>
                                      <p:tavLst>
                                        <p:tav tm="0">
                                          <p:val>
                                            <p:strVal val="#ppt_h"/>
                                          </p:val>
                                        </p:tav>
                                        <p:tav tm="100000">
                                          <p:val>
                                            <p:strVal val="#ppt_h"/>
                                          </p:val>
                                        </p:tav>
                                      </p:tavLst>
                                    </p:anim>
                                  </p:childTnLst>
                                </p:cTn>
                              </p:par>
                              <p:par>
                                <p:cTn id="853" presetID="2" presetClass="exit" presetSubtype="2" fill="hold" grpId="2" nodeType="withEffect">
                                  <p:stCondLst>
                                    <p:cond delay="0"/>
                                  </p:stCondLst>
                                  <p:childTnLst>
                                    <p:anim calcmode="lin" valueType="num">
                                      <p:cBhvr additive="base">
                                        <p:cTn id="854" dur="3000"/>
                                        <p:tgtEl>
                                          <p:spTgt spid="45"/>
                                        </p:tgtEl>
                                        <p:attrNameLst>
                                          <p:attrName>ppt_x</p:attrName>
                                        </p:attrNameLst>
                                      </p:cBhvr>
                                      <p:tavLst>
                                        <p:tav tm="0">
                                          <p:val>
                                            <p:strVal val="ppt_x"/>
                                          </p:val>
                                        </p:tav>
                                        <p:tav tm="100000">
                                          <p:val>
                                            <p:strVal val="1+ppt_w/2"/>
                                          </p:val>
                                        </p:tav>
                                      </p:tavLst>
                                    </p:anim>
                                    <p:anim calcmode="lin" valueType="num">
                                      <p:cBhvr additive="base">
                                        <p:cTn id="855" dur="3000"/>
                                        <p:tgtEl>
                                          <p:spTgt spid="45"/>
                                        </p:tgtEl>
                                        <p:attrNameLst>
                                          <p:attrName>ppt_y</p:attrName>
                                        </p:attrNameLst>
                                      </p:cBhvr>
                                      <p:tavLst>
                                        <p:tav tm="0">
                                          <p:val>
                                            <p:strVal val="ppt_y"/>
                                          </p:val>
                                        </p:tav>
                                        <p:tav tm="100000">
                                          <p:val>
                                            <p:strVal val="ppt_y"/>
                                          </p:val>
                                        </p:tav>
                                      </p:tavLst>
                                    </p:anim>
                                    <p:set>
                                      <p:cBhvr>
                                        <p:cTn id="856" dur="1" fill="hold">
                                          <p:stCondLst>
                                            <p:cond delay="2999"/>
                                          </p:stCondLst>
                                        </p:cTn>
                                        <p:tgtEl>
                                          <p:spTgt spid="45"/>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3000"/>
                                        <p:tgtEl>
                                          <p:spTgt spid="45"/>
                                        </p:tgtEl>
                                      </p:cBhvr>
                                    </p:animEffect>
                                    <p:set>
                                      <p:cBhvr>
                                        <p:cTn id="859" dur="1" fill="hold">
                                          <p:stCondLst>
                                            <p:cond delay="2999"/>
                                          </p:stCondLst>
                                        </p:cTn>
                                        <p:tgtEl>
                                          <p:spTgt spid="45"/>
                                        </p:tgtEl>
                                        <p:attrNameLst>
                                          <p:attrName>style.visibility</p:attrName>
                                        </p:attrNameLst>
                                      </p:cBhvr>
                                      <p:to>
                                        <p:strVal val="hidden"/>
                                      </p:to>
                                    </p:set>
                                  </p:childTnLst>
                                </p:cTn>
                              </p:par>
                              <p:par>
                                <p:cTn id="860" presetID="2" presetClass="entr" presetSubtype="1" fill="hold" grpId="0" nodeType="withEffect">
                                  <p:stCondLst>
                                    <p:cond delay="0"/>
                                  </p:stCondLst>
                                  <p:childTnLst>
                                    <p:set>
                                      <p:cBhvr>
                                        <p:cTn id="861" dur="1" fill="hold">
                                          <p:stCondLst>
                                            <p:cond delay="0"/>
                                          </p:stCondLst>
                                        </p:cTn>
                                        <p:tgtEl>
                                          <p:spTgt spid="44"/>
                                        </p:tgtEl>
                                        <p:attrNameLst>
                                          <p:attrName>style.visibility</p:attrName>
                                        </p:attrNameLst>
                                      </p:cBhvr>
                                      <p:to>
                                        <p:strVal val="visible"/>
                                      </p:to>
                                    </p:set>
                                    <p:anim calcmode="lin" valueType="num">
                                      <p:cBhvr additive="base">
                                        <p:cTn id="862" dur="3000" fill="hold"/>
                                        <p:tgtEl>
                                          <p:spTgt spid="44"/>
                                        </p:tgtEl>
                                        <p:attrNameLst>
                                          <p:attrName>ppt_x</p:attrName>
                                        </p:attrNameLst>
                                      </p:cBhvr>
                                      <p:tavLst>
                                        <p:tav tm="0">
                                          <p:val>
                                            <p:strVal val="#ppt_x"/>
                                          </p:val>
                                        </p:tav>
                                        <p:tav tm="100000">
                                          <p:val>
                                            <p:strVal val="#ppt_x"/>
                                          </p:val>
                                        </p:tav>
                                      </p:tavLst>
                                    </p:anim>
                                    <p:anim calcmode="lin" valueType="num">
                                      <p:cBhvr additive="base">
                                        <p:cTn id="863" dur="3000" fill="hold"/>
                                        <p:tgtEl>
                                          <p:spTgt spid="44"/>
                                        </p:tgtEl>
                                        <p:attrNameLst>
                                          <p:attrName>ppt_y</p:attrName>
                                        </p:attrNameLst>
                                      </p:cBhvr>
                                      <p:tavLst>
                                        <p:tav tm="0">
                                          <p:val>
                                            <p:strVal val="0-#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4"/>
                                        </p:tgtEl>
                                        <p:attrNameLst>
                                          <p:attrName>style.visibility</p:attrName>
                                        </p:attrNameLst>
                                      </p:cBhvr>
                                      <p:to>
                                        <p:strVal val="visible"/>
                                      </p:to>
                                    </p:set>
                                    <p:anim calcmode="lin" valueType="num">
                                      <p:cBhvr>
                                        <p:cTn id="866" dur="3000" fill="hold"/>
                                        <p:tgtEl>
                                          <p:spTgt spid="44"/>
                                        </p:tgtEl>
                                        <p:attrNameLst>
                                          <p:attrName>ppt_w</p:attrName>
                                        </p:attrNameLst>
                                      </p:cBhvr>
                                      <p:tavLst>
                                        <p:tav tm="0" fmla="#ppt_w*sin(2.5*pi*$)">
                                          <p:val>
                                            <p:fltVal val="0"/>
                                          </p:val>
                                        </p:tav>
                                        <p:tav tm="100000">
                                          <p:val>
                                            <p:fltVal val="1"/>
                                          </p:val>
                                        </p:tav>
                                      </p:tavLst>
                                    </p:anim>
                                    <p:anim calcmode="lin" valueType="num">
                                      <p:cBhvr>
                                        <p:cTn id="867" dur="3000" fill="hold"/>
                                        <p:tgtEl>
                                          <p:spTgt spid="44"/>
                                        </p:tgtEl>
                                        <p:attrNameLst>
                                          <p:attrName>ppt_h</p:attrName>
                                        </p:attrNameLst>
                                      </p:cBhvr>
                                      <p:tavLst>
                                        <p:tav tm="0">
                                          <p:val>
                                            <p:strVal val="#ppt_h"/>
                                          </p:val>
                                        </p:tav>
                                        <p:tav tm="100000">
                                          <p:val>
                                            <p:strVal val="#ppt_h"/>
                                          </p:val>
                                        </p:tav>
                                      </p:tavLst>
                                    </p:anim>
                                  </p:childTnLst>
                                </p:cTn>
                              </p:par>
                              <p:par>
                                <p:cTn id="868" presetID="2" presetClass="exit" presetSubtype="2" fill="hold" grpId="2" nodeType="withEffect">
                                  <p:stCondLst>
                                    <p:cond delay="0"/>
                                  </p:stCondLst>
                                  <p:childTnLst>
                                    <p:anim calcmode="lin" valueType="num">
                                      <p:cBhvr additive="base">
                                        <p:cTn id="869" dur="3000"/>
                                        <p:tgtEl>
                                          <p:spTgt spid="44"/>
                                        </p:tgtEl>
                                        <p:attrNameLst>
                                          <p:attrName>ppt_x</p:attrName>
                                        </p:attrNameLst>
                                      </p:cBhvr>
                                      <p:tavLst>
                                        <p:tav tm="0">
                                          <p:val>
                                            <p:strVal val="ppt_x"/>
                                          </p:val>
                                        </p:tav>
                                        <p:tav tm="100000">
                                          <p:val>
                                            <p:strVal val="1+ppt_w/2"/>
                                          </p:val>
                                        </p:tav>
                                      </p:tavLst>
                                    </p:anim>
                                    <p:anim calcmode="lin" valueType="num">
                                      <p:cBhvr additive="base">
                                        <p:cTn id="870" dur="3000"/>
                                        <p:tgtEl>
                                          <p:spTgt spid="44"/>
                                        </p:tgtEl>
                                        <p:attrNameLst>
                                          <p:attrName>ppt_y</p:attrName>
                                        </p:attrNameLst>
                                      </p:cBhvr>
                                      <p:tavLst>
                                        <p:tav tm="0">
                                          <p:val>
                                            <p:strVal val="ppt_y"/>
                                          </p:val>
                                        </p:tav>
                                        <p:tav tm="100000">
                                          <p:val>
                                            <p:strVal val="ppt_y"/>
                                          </p:val>
                                        </p:tav>
                                      </p:tavLst>
                                    </p:anim>
                                    <p:set>
                                      <p:cBhvr>
                                        <p:cTn id="871" dur="1" fill="hold">
                                          <p:stCondLst>
                                            <p:cond delay="2999"/>
                                          </p:stCondLst>
                                        </p:cTn>
                                        <p:tgtEl>
                                          <p:spTgt spid="44"/>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3000"/>
                                        <p:tgtEl>
                                          <p:spTgt spid="44"/>
                                        </p:tgtEl>
                                      </p:cBhvr>
                                    </p:animEffect>
                                    <p:set>
                                      <p:cBhvr>
                                        <p:cTn id="874" dur="1" fill="hold">
                                          <p:stCondLst>
                                            <p:cond delay="2999"/>
                                          </p:stCondLst>
                                        </p:cTn>
                                        <p:tgtEl>
                                          <p:spTgt spid="44"/>
                                        </p:tgtEl>
                                        <p:attrNameLst>
                                          <p:attrName>style.visibility</p:attrName>
                                        </p:attrNameLst>
                                      </p:cBhvr>
                                      <p:to>
                                        <p:strVal val="hidden"/>
                                      </p:to>
                                    </p:set>
                                  </p:childTnLst>
                                </p:cTn>
                              </p:par>
                              <p:par>
                                <p:cTn id="875" presetID="2" presetClass="entr" presetSubtype="1" fill="hold" grpId="0" nodeType="withEffect">
                                  <p:stCondLst>
                                    <p:cond delay="0"/>
                                  </p:stCondLst>
                                  <p:childTnLst>
                                    <p:set>
                                      <p:cBhvr>
                                        <p:cTn id="876" dur="1" fill="hold">
                                          <p:stCondLst>
                                            <p:cond delay="0"/>
                                          </p:stCondLst>
                                        </p:cTn>
                                        <p:tgtEl>
                                          <p:spTgt spid="43"/>
                                        </p:tgtEl>
                                        <p:attrNameLst>
                                          <p:attrName>style.visibility</p:attrName>
                                        </p:attrNameLst>
                                      </p:cBhvr>
                                      <p:to>
                                        <p:strVal val="visible"/>
                                      </p:to>
                                    </p:set>
                                    <p:anim calcmode="lin" valueType="num">
                                      <p:cBhvr additive="base">
                                        <p:cTn id="877" dur="3000" fill="hold"/>
                                        <p:tgtEl>
                                          <p:spTgt spid="43"/>
                                        </p:tgtEl>
                                        <p:attrNameLst>
                                          <p:attrName>ppt_x</p:attrName>
                                        </p:attrNameLst>
                                      </p:cBhvr>
                                      <p:tavLst>
                                        <p:tav tm="0">
                                          <p:val>
                                            <p:strVal val="#ppt_x"/>
                                          </p:val>
                                        </p:tav>
                                        <p:tav tm="100000">
                                          <p:val>
                                            <p:strVal val="#ppt_x"/>
                                          </p:val>
                                        </p:tav>
                                      </p:tavLst>
                                    </p:anim>
                                    <p:anim calcmode="lin" valueType="num">
                                      <p:cBhvr additive="base">
                                        <p:cTn id="878" dur="3000" fill="hold"/>
                                        <p:tgtEl>
                                          <p:spTgt spid="43"/>
                                        </p:tgtEl>
                                        <p:attrNameLst>
                                          <p:attrName>ppt_y</p:attrName>
                                        </p:attrNameLst>
                                      </p:cBhvr>
                                      <p:tavLst>
                                        <p:tav tm="0">
                                          <p:val>
                                            <p:strVal val="0-#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3"/>
                                        </p:tgtEl>
                                        <p:attrNameLst>
                                          <p:attrName>style.visibility</p:attrName>
                                        </p:attrNameLst>
                                      </p:cBhvr>
                                      <p:to>
                                        <p:strVal val="visible"/>
                                      </p:to>
                                    </p:set>
                                    <p:anim calcmode="lin" valueType="num">
                                      <p:cBhvr>
                                        <p:cTn id="881" dur="3000" fill="hold"/>
                                        <p:tgtEl>
                                          <p:spTgt spid="43"/>
                                        </p:tgtEl>
                                        <p:attrNameLst>
                                          <p:attrName>ppt_w</p:attrName>
                                        </p:attrNameLst>
                                      </p:cBhvr>
                                      <p:tavLst>
                                        <p:tav tm="0" fmla="#ppt_w*sin(2.5*pi*$)">
                                          <p:val>
                                            <p:fltVal val="0"/>
                                          </p:val>
                                        </p:tav>
                                        <p:tav tm="100000">
                                          <p:val>
                                            <p:fltVal val="1"/>
                                          </p:val>
                                        </p:tav>
                                      </p:tavLst>
                                    </p:anim>
                                    <p:anim calcmode="lin" valueType="num">
                                      <p:cBhvr>
                                        <p:cTn id="882" dur="3000" fill="hold"/>
                                        <p:tgtEl>
                                          <p:spTgt spid="43"/>
                                        </p:tgtEl>
                                        <p:attrNameLst>
                                          <p:attrName>ppt_h</p:attrName>
                                        </p:attrNameLst>
                                      </p:cBhvr>
                                      <p:tavLst>
                                        <p:tav tm="0">
                                          <p:val>
                                            <p:strVal val="#ppt_h"/>
                                          </p:val>
                                        </p:tav>
                                        <p:tav tm="100000">
                                          <p:val>
                                            <p:strVal val="#ppt_h"/>
                                          </p:val>
                                        </p:tav>
                                      </p:tavLst>
                                    </p:anim>
                                  </p:childTnLst>
                                </p:cTn>
                              </p:par>
                              <p:par>
                                <p:cTn id="883" presetID="2" presetClass="exit" presetSubtype="2" fill="hold" grpId="2" nodeType="withEffect">
                                  <p:stCondLst>
                                    <p:cond delay="0"/>
                                  </p:stCondLst>
                                  <p:childTnLst>
                                    <p:anim calcmode="lin" valueType="num">
                                      <p:cBhvr additive="base">
                                        <p:cTn id="884" dur="3000"/>
                                        <p:tgtEl>
                                          <p:spTgt spid="43"/>
                                        </p:tgtEl>
                                        <p:attrNameLst>
                                          <p:attrName>ppt_x</p:attrName>
                                        </p:attrNameLst>
                                      </p:cBhvr>
                                      <p:tavLst>
                                        <p:tav tm="0">
                                          <p:val>
                                            <p:strVal val="ppt_x"/>
                                          </p:val>
                                        </p:tav>
                                        <p:tav tm="100000">
                                          <p:val>
                                            <p:strVal val="1+ppt_w/2"/>
                                          </p:val>
                                        </p:tav>
                                      </p:tavLst>
                                    </p:anim>
                                    <p:anim calcmode="lin" valueType="num">
                                      <p:cBhvr additive="base">
                                        <p:cTn id="885" dur="3000"/>
                                        <p:tgtEl>
                                          <p:spTgt spid="43"/>
                                        </p:tgtEl>
                                        <p:attrNameLst>
                                          <p:attrName>ppt_y</p:attrName>
                                        </p:attrNameLst>
                                      </p:cBhvr>
                                      <p:tavLst>
                                        <p:tav tm="0">
                                          <p:val>
                                            <p:strVal val="ppt_y"/>
                                          </p:val>
                                        </p:tav>
                                        <p:tav tm="100000">
                                          <p:val>
                                            <p:strVal val="ppt_y"/>
                                          </p:val>
                                        </p:tav>
                                      </p:tavLst>
                                    </p:anim>
                                    <p:set>
                                      <p:cBhvr>
                                        <p:cTn id="886" dur="1" fill="hold">
                                          <p:stCondLst>
                                            <p:cond delay="2999"/>
                                          </p:stCondLst>
                                        </p:cTn>
                                        <p:tgtEl>
                                          <p:spTgt spid="43"/>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3000"/>
                                        <p:tgtEl>
                                          <p:spTgt spid="43"/>
                                        </p:tgtEl>
                                      </p:cBhvr>
                                    </p:animEffect>
                                    <p:set>
                                      <p:cBhvr>
                                        <p:cTn id="889" dur="1" fill="hold">
                                          <p:stCondLst>
                                            <p:cond delay="2999"/>
                                          </p:stCondLst>
                                        </p:cTn>
                                        <p:tgtEl>
                                          <p:spTgt spid="43"/>
                                        </p:tgtEl>
                                        <p:attrNameLst>
                                          <p:attrName>style.visibility</p:attrName>
                                        </p:attrNameLst>
                                      </p:cBhvr>
                                      <p:to>
                                        <p:strVal val="hidden"/>
                                      </p:to>
                                    </p:set>
                                  </p:childTnLst>
                                </p:cTn>
                              </p:par>
                              <p:par>
                                <p:cTn id="890" presetID="2" presetClass="entr" presetSubtype="1" fill="hold" grpId="0" nodeType="withEffect">
                                  <p:stCondLst>
                                    <p:cond delay="0"/>
                                  </p:stCondLst>
                                  <p:childTnLst>
                                    <p:set>
                                      <p:cBhvr>
                                        <p:cTn id="891" dur="1" fill="hold">
                                          <p:stCondLst>
                                            <p:cond delay="0"/>
                                          </p:stCondLst>
                                        </p:cTn>
                                        <p:tgtEl>
                                          <p:spTgt spid="61"/>
                                        </p:tgtEl>
                                        <p:attrNameLst>
                                          <p:attrName>style.visibility</p:attrName>
                                        </p:attrNameLst>
                                      </p:cBhvr>
                                      <p:to>
                                        <p:strVal val="visible"/>
                                      </p:to>
                                    </p:set>
                                    <p:anim calcmode="lin" valueType="num">
                                      <p:cBhvr additive="base">
                                        <p:cTn id="892" dur="3000" fill="hold"/>
                                        <p:tgtEl>
                                          <p:spTgt spid="61"/>
                                        </p:tgtEl>
                                        <p:attrNameLst>
                                          <p:attrName>ppt_x</p:attrName>
                                        </p:attrNameLst>
                                      </p:cBhvr>
                                      <p:tavLst>
                                        <p:tav tm="0">
                                          <p:val>
                                            <p:strVal val="#ppt_x"/>
                                          </p:val>
                                        </p:tav>
                                        <p:tav tm="100000">
                                          <p:val>
                                            <p:strVal val="#ppt_x"/>
                                          </p:val>
                                        </p:tav>
                                      </p:tavLst>
                                    </p:anim>
                                    <p:anim calcmode="lin" valueType="num">
                                      <p:cBhvr additive="base">
                                        <p:cTn id="893" dur="3000" fill="hold"/>
                                        <p:tgtEl>
                                          <p:spTgt spid="61"/>
                                        </p:tgtEl>
                                        <p:attrNameLst>
                                          <p:attrName>ppt_y</p:attrName>
                                        </p:attrNameLst>
                                      </p:cBhvr>
                                      <p:tavLst>
                                        <p:tav tm="0">
                                          <p:val>
                                            <p:strVal val="0-#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61"/>
                                        </p:tgtEl>
                                        <p:attrNameLst>
                                          <p:attrName>style.visibility</p:attrName>
                                        </p:attrNameLst>
                                      </p:cBhvr>
                                      <p:to>
                                        <p:strVal val="visible"/>
                                      </p:to>
                                    </p:set>
                                    <p:anim calcmode="lin" valueType="num">
                                      <p:cBhvr>
                                        <p:cTn id="896" dur="3000" fill="hold"/>
                                        <p:tgtEl>
                                          <p:spTgt spid="61"/>
                                        </p:tgtEl>
                                        <p:attrNameLst>
                                          <p:attrName>ppt_w</p:attrName>
                                        </p:attrNameLst>
                                      </p:cBhvr>
                                      <p:tavLst>
                                        <p:tav tm="0" fmla="#ppt_w*sin(2.5*pi*$)">
                                          <p:val>
                                            <p:fltVal val="0"/>
                                          </p:val>
                                        </p:tav>
                                        <p:tav tm="100000">
                                          <p:val>
                                            <p:fltVal val="1"/>
                                          </p:val>
                                        </p:tav>
                                      </p:tavLst>
                                    </p:anim>
                                    <p:anim calcmode="lin" valueType="num">
                                      <p:cBhvr>
                                        <p:cTn id="897" dur="3000" fill="hold"/>
                                        <p:tgtEl>
                                          <p:spTgt spid="61"/>
                                        </p:tgtEl>
                                        <p:attrNameLst>
                                          <p:attrName>ppt_h</p:attrName>
                                        </p:attrNameLst>
                                      </p:cBhvr>
                                      <p:tavLst>
                                        <p:tav tm="0">
                                          <p:val>
                                            <p:strVal val="#ppt_h"/>
                                          </p:val>
                                        </p:tav>
                                        <p:tav tm="100000">
                                          <p:val>
                                            <p:strVal val="#ppt_h"/>
                                          </p:val>
                                        </p:tav>
                                      </p:tavLst>
                                    </p:anim>
                                  </p:childTnLst>
                                </p:cTn>
                              </p:par>
                              <p:par>
                                <p:cTn id="898" presetID="2" presetClass="exit" presetSubtype="2" fill="hold" grpId="2" nodeType="withEffect">
                                  <p:stCondLst>
                                    <p:cond delay="0"/>
                                  </p:stCondLst>
                                  <p:childTnLst>
                                    <p:anim calcmode="lin" valueType="num">
                                      <p:cBhvr additive="base">
                                        <p:cTn id="899" dur="3000"/>
                                        <p:tgtEl>
                                          <p:spTgt spid="61"/>
                                        </p:tgtEl>
                                        <p:attrNameLst>
                                          <p:attrName>ppt_x</p:attrName>
                                        </p:attrNameLst>
                                      </p:cBhvr>
                                      <p:tavLst>
                                        <p:tav tm="0">
                                          <p:val>
                                            <p:strVal val="ppt_x"/>
                                          </p:val>
                                        </p:tav>
                                        <p:tav tm="100000">
                                          <p:val>
                                            <p:strVal val="1+ppt_w/2"/>
                                          </p:val>
                                        </p:tav>
                                      </p:tavLst>
                                    </p:anim>
                                    <p:anim calcmode="lin" valueType="num">
                                      <p:cBhvr additive="base">
                                        <p:cTn id="900" dur="3000"/>
                                        <p:tgtEl>
                                          <p:spTgt spid="61"/>
                                        </p:tgtEl>
                                        <p:attrNameLst>
                                          <p:attrName>ppt_y</p:attrName>
                                        </p:attrNameLst>
                                      </p:cBhvr>
                                      <p:tavLst>
                                        <p:tav tm="0">
                                          <p:val>
                                            <p:strVal val="ppt_y"/>
                                          </p:val>
                                        </p:tav>
                                        <p:tav tm="100000">
                                          <p:val>
                                            <p:strVal val="ppt_y"/>
                                          </p:val>
                                        </p:tav>
                                      </p:tavLst>
                                    </p:anim>
                                    <p:set>
                                      <p:cBhvr>
                                        <p:cTn id="901" dur="1" fill="hold">
                                          <p:stCondLst>
                                            <p:cond delay="2999"/>
                                          </p:stCondLst>
                                        </p:cTn>
                                        <p:tgtEl>
                                          <p:spTgt spid="61"/>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3000"/>
                                        <p:tgtEl>
                                          <p:spTgt spid="61"/>
                                        </p:tgtEl>
                                      </p:cBhvr>
                                    </p:animEffect>
                                    <p:set>
                                      <p:cBhvr>
                                        <p:cTn id="904" dur="1" fill="hold">
                                          <p:stCondLst>
                                            <p:cond delay="2999"/>
                                          </p:stCondLst>
                                        </p:cTn>
                                        <p:tgtEl>
                                          <p:spTgt spid="61"/>
                                        </p:tgtEl>
                                        <p:attrNameLst>
                                          <p:attrName>style.visibility</p:attrName>
                                        </p:attrNameLst>
                                      </p:cBhvr>
                                      <p:to>
                                        <p:strVal val="hidden"/>
                                      </p:to>
                                    </p:set>
                                  </p:childTnLst>
                                </p:cTn>
                              </p:par>
                              <p:par>
                                <p:cTn id="905" presetID="2" presetClass="entr" presetSubtype="2" fill="hold" grpId="0" nodeType="withEffect">
                                  <p:stCondLst>
                                    <p:cond delay="0"/>
                                  </p:stCondLst>
                                  <p:childTnLst>
                                    <p:set>
                                      <p:cBhvr>
                                        <p:cTn id="906" dur="1" fill="hold">
                                          <p:stCondLst>
                                            <p:cond delay="0"/>
                                          </p:stCondLst>
                                        </p:cTn>
                                        <p:tgtEl>
                                          <p:spTgt spid="120"/>
                                        </p:tgtEl>
                                        <p:attrNameLst>
                                          <p:attrName>style.visibility</p:attrName>
                                        </p:attrNameLst>
                                      </p:cBhvr>
                                      <p:to>
                                        <p:strVal val="visible"/>
                                      </p:to>
                                    </p:set>
                                    <p:anim calcmode="lin" valueType="num">
                                      <p:cBhvr additive="base">
                                        <p:cTn id="907" dur="3000" fill="hold"/>
                                        <p:tgtEl>
                                          <p:spTgt spid="120"/>
                                        </p:tgtEl>
                                        <p:attrNameLst>
                                          <p:attrName>ppt_x</p:attrName>
                                        </p:attrNameLst>
                                      </p:cBhvr>
                                      <p:tavLst>
                                        <p:tav tm="0">
                                          <p:val>
                                            <p:strVal val="1+#ppt_w/2"/>
                                          </p:val>
                                        </p:tav>
                                        <p:tav tm="100000">
                                          <p:val>
                                            <p:strVal val="#ppt_x"/>
                                          </p:val>
                                        </p:tav>
                                      </p:tavLst>
                                    </p:anim>
                                    <p:anim calcmode="lin" valueType="num">
                                      <p:cBhvr additive="base">
                                        <p:cTn id="908" dur="3000" fill="hold"/>
                                        <p:tgtEl>
                                          <p:spTgt spid="120"/>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120"/>
                                        </p:tgtEl>
                                        <p:attrNameLst>
                                          <p:attrName>style.visibility</p:attrName>
                                        </p:attrNameLst>
                                      </p:cBhvr>
                                      <p:to>
                                        <p:strVal val="visible"/>
                                      </p:to>
                                    </p:set>
                                    <p:anim calcmode="lin" valueType="num">
                                      <p:cBhvr>
                                        <p:cTn id="911" dur="3000" fill="hold"/>
                                        <p:tgtEl>
                                          <p:spTgt spid="120"/>
                                        </p:tgtEl>
                                        <p:attrNameLst>
                                          <p:attrName>ppt_w</p:attrName>
                                        </p:attrNameLst>
                                      </p:cBhvr>
                                      <p:tavLst>
                                        <p:tav tm="0" fmla="#ppt_w*sin(2.5*pi*$)">
                                          <p:val>
                                            <p:fltVal val="0"/>
                                          </p:val>
                                        </p:tav>
                                        <p:tav tm="100000">
                                          <p:val>
                                            <p:fltVal val="1"/>
                                          </p:val>
                                        </p:tav>
                                      </p:tavLst>
                                    </p:anim>
                                    <p:anim calcmode="lin" valueType="num">
                                      <p:cBhvr>
                                        <p:cTn id="912" dur="3000" fill="hold"/>
                                        <p:tgtEl>
                                          <p:spTgt spid="120"/>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3000"/>
                                        <p:tgtEl>
                                          <p:spTgt spid="120"/>
                                        </p:tgtEl>
                                        <p:attrNameLst>
                                          <p:attrName>ppt_x</p:attrName>
                                        </p:attrNameLst>
                                      </p:cBhvr>
                                      <p:tavLst>
                                        <p:tav tm="0">
                                          <p:val>
                                            <p:strVal val="ppt_x"/>
                                          </p:val>
                                        </p:tav>
                                        <p:tav tm="100000">
                                          <p:val>
                                            <p:strVal val="0-ppt_w/2"/>
                                          </p:val>
                                        </p:tav>
                                      </p:tavLst>
                                    </p:anim>
                                    <p:anim calcmode="lin" valueType="num">
                                      <p:cBhvr additive="base">
                                        <p:cTn id="915" dur="3000"/>
                                        <p:tgtEl>
                                          <p:spTgt spid="120"/>
                                        </p:tgtEl>
                                        <p:attrNameLst>
                                          <p:attrName>ppt_y</p:attrName>
                                        </p:attrNameLst>
                                      </p:cBhvr>
                                      <p:tavLst>
                                        <p:tav tm="0">
                                          <p:val>
                                            <p:strVal val="ppt_y"/>
                                          </p:val>
                                        </p:tav>
                                        <p:tav tm="100000">
                                          <p:val>
                                            <p:strVal val="ppt_y"/>
                                          </p:val>
                                        </p:tav>
                                      </p:tavLst>
                                    </p:anim>
                                    <p:set>
                                      <p:cBhvr>
                                        <p:cTn id="916" dur="1" fill="hold">
                                          <p:stCondLst>
                                            <p:cond delay="2999"/>
                                          </p:stCondLst>
                                        </p:cTn>
                                        <p:tgtEl>
                                          <p:spTgt spid="120"/>
                                        </p:tgtEl>
                                        <p:attrNameLst>
                                          <p:attrName>style.visibility</p:attrName>
                                        </p:attrNameLst>
                                      </p:cBhvr>
                                      <p:to>
                                        <p:strVal val="hidden"/>
                                      </p:to>
                                    </p:set>
                                  </p:childTnLst>
                                </p:cTn>
                              </p:par>
                              <p:par>
                                <p:cTn id="917" presetID="3" presetClass="exit" presetSubtype="10" fill="hold" grpId="3" nodeType="withEffect">
                                  <p:stCondLst>
                                    <p:cond delay="0"/>
                                  </p:stCondLst>
                                  <p:childTnLst>
                                    <p:animEffect transition="out" filter="blinds(horizontal)">
                                      <p:cBhvr>
                                        <p:cTn id="918" dur="3000"/>
                                        <p:tgtEl>
                                          <p:spTgt spid="120"/>
                                        </p:tgtEl>
                                      </p:cBhvr>
                                    </p:animEffect>
                                    <p:set>
                                      <p:cBhvr>
                                        <p:cTn id="919" dur="1" fill="hold">
                                          <p:stCondLst>
                                            <p:cond delay="2999"/>
                                          </p:stCondLst>
                                        </p:cTn>
                                        <p:tgtEl>
                                          <p:spTgt spid="120"/>
                                        </p:tgtEl>
                                        <p:attrNameLst>
                                          <p:attrName>style.visibility</p:attrName>
                                        </p:attrNameLst>
                                      </p:cBhvr>
                                      <p:to>
                                        <p:strVal val="hidden"/>
                                      </p:to>
                                    </p:set>
                                  </p:childTnLst>
                                </p:cTn>
                              </p:par>
                              <p:par>
                                <p:cTn id="920" presetID="2" presetClass="entr" presetSubtype="2" fill="hold" grpId="0" nodeType="withEffect">
                                  <p:stCondLst>
                                    <p:cond delay="0"/>
                                  </p:stCondLst>
                                  <p:childTnLst>
                                    <p:set>
                                      <p:cBhvr>
                                        <p:cTn id="921" dur="1" fill="hold">
                                          <p:stCondLst>
                                            <p:cond delay="0"/>
                                          </p:stCondLst>
                                        </p:cTn>
                                        <p:tgtEl>
                                          <p:spTgt spid="122"/>
                                        </p:tgtEl>
                                        <p:attrNameLst>
                                          <p:attrName>style.visibility</p:attrName>
                                        </p:attrNameLst>
                                      </p:cBhvr>
                                      <p:to>
                                        <p:strVal val="visible"/>
                                      </p:to>
                                    </p:set>
                                    <p:anim calcmode="lin" valueType="num">
                                      <p:cBhvr additive="base">
                                        <p:cTn id="922" dur="3000" fill="hold"/>
                                        <p:tgtEl>
                                          <p:spTgt spid="122"/>
                                        </p:tgtEl>
                                        <p:attrNameLst>
                                          <p:attrName>ppt_x</p:attrName>
                                        </p:attrNameLst>
                                      </p:cBhvr>
                                      <p:tavLst>
                                        <p:tav tm="0">
                                          <p:val>
                                            <p:strVal val="1+#ppt_w/2"/>
                                          </p:val>
                                        </p:tav>
                                        <p:tav tm="100000">
                                          <p:val>
                                            <p:strVal val="#ppt_x"/>
                                          </p:val>
                                        </p:tav>
                                      </p:tavLst>
                                    </p:anim>
                                    <p:anim calcmode="lin" valueType="num">
                                      <p:cBhvr additive="base">
                                        <p:cTn id="923" dur="3000" fill="hold"/>
                                        <p:tgtEl>
                                          <p:spTgt spid="122"/>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122"/>
                                        </p:tgtEl>
                                        <p:attrNameLst>
                                          <p:attrName>style.visibility</p:attrName>
                                        </p:attrNameLst>
                                      </p:cBhvr>
                                      <p:to>
                                        <p:strVal val="visible"/>
                                      </p:to>
                                    </p:set>
                                    <p:anim calcmode="lin" valueType="num">
                                      <p:cBhvr>
                                        <p:cTn id="926" dur="3000" fill="hold"/>
                                        <p:tgtEl>
                                          <p:spTgt spid="122"/>
                                        </p:tgtEl>
                                        <p:attrNameLst>
                                          <p:attrName>ppt_w</p:attrName>
                                        </p:attrNameLst>
                                      </p:cBhvr>
                                      <p:tavLst>
                                        <p:tav tm="0" fmla="#ppt_w*sin(2.5*pi*$)">
                                          <p:val>
                                            <p:fltVal val="0"/>
                                          </p:val>
                                        </p:tav>
                                        <p:tav tm="100000">
                                          <p:val>
                                            <p:fltVal val="1"/>
                                          </p:val>
                                        </p:tav>
                                      </p:tavLst>
                                    </p:anim>
                                    <p:anim calcmode="lin" valueType="num">
                                      <p:cBhvr>
                                        <p:cTn id="927" dur="3000" fill="hold"/>
                                        <p:tgtEl>
                                          <p:spTgt spid="122"/>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3000"/>
                                        <p:tgtEl>
                                          <p:spTgt spid="122"/>
                                        </p:tgtEl>
                                        <p:attrNameLst>
                                          <p:attrName>ppt_x</p:attrName>
                                        </p:attrNameLst>
                                      </p:cBhvr>
                                      <p:tavLst>
                                        <p:tav tm="0">
                                          <p:val>
                                            <p:strVal val="ppt_x"/>
                                          </p:val>
                                        </p:tav>
                                        <p:tav tm="100000">
                                          <p:val>
                                            <p:strVal val="0-ppt_w/2"/>
                                          </p:val>
                                        </p:tav>
                                      </p:tavLst>
                                    </p:anim>
                                    <p:anim calcmode="lin" valueType="num">
                                      <p:cBhvr additive="base">
                                        <p:cTn id="930" dur="3000"/>
                                        <p:tgtEl>
                                          <p:spTgt spid="122"/>
                                        </p:tgtEl>
                                        <p:attrNameLst>
                                          <p:attrName>ppt_y</p:attrName>
                                        </p:attrNameLst>
                                      </p:cBhvr>
                                      <p:tavLst>
                                        <p:tav tm="0">
                                          <p:val>
                                            <p:strVal val="ppt_y"/>
                                          </p:val>
                                        </p:tav>
                                        <p:tav tm="100000">
                                          <p:val>
                                            <p:strVal val="ppt_y"/>
                                          </p:val>
                                        </p:tav>
                                      </p:tavLst>
                                    </p:anim>
                                    <p:set>
                                      <p:cBhvr>
                                        <p:cTn id="931" dur="1" fill="hold">
                                          <p:stCondLst>
                                            <p:cond delay="2999"/>
                                          </p:stCondLst>
                                        </p:cTn>
                                        <p:tgtEl>
                                          <p:spTgt spid="122"/>
                                        </p:tgtEl>
                                        <p:attrNameLst>
                                          <p:attrName>style.visibility</p:attrName>
                                        </p:attrNameLst>
                                      </p:cBhvr>
                                      <p:to>
                                        <p:strVal val="hidden"/>
                                      </p:to>
                                    </p:set>
                                  </p:childTnLst>
                                </p:cTn>
                              </p:par>
                              <p:par>
                                <p:cTn id="932" presetID="3" presetClass="exit" presetSubtype="10" fill="hold" grpId="3" nodeType="withEffect">
                                  <p:stCondLst>
                                    <p:cond delay="0"/>
                                  </p:stCondLst>
                                  <p:childTnLst>
                                    <p:animEffect transition="out" filter="blinds(horizontal)">
                                      <p:cBhvr>
                                        <p:cTn id="933" dur="3000"/>
                                        <p:tgtEl>
                                          <p:spTgt spid="122"/>
                                        </p:tgtEl>
                                      </p:cBhvr>
                                    </p:animEffect>
                                    <p:set>
                                      <p:cBhvr>
                                        <p:cTn id="934" dur="1" fill="hold">
                                          <p:stCondLst>
                                            <p:cond delay="2999"/>
                                          </p:stCondLst>
                                        </p:cTn>
                                        <p:tgtEl>
                                          <p:spTgt spid="122"/>
                                        </p:tgtEl>
                                        <p:attrNameLst>
                                          <p:attrName>style.visibility</p:attrName>
                                        </p:attrNameLst>
                                      </p:cBhvr>
                                      <p:to>
                                        <p:strVal val="hidden"/>
                                      </p:to>
                                    </p:set>
                                  </p:childTnLst>
                                </p:cTn>
                              </p:par>
                              <p:par>
                                <p:cTn id="935" presetID="2" presetClass="entr" presetSubtype="2" fill="hold" grpId="0" nodeType="withEffect">
                                  <p:stCondLst>
                                    <p:cond delay="0"/>
                                  </p:stCondLst>
                                  <p:childTnLst>
                                    <p:set>
                                      <p:cBhvr>
                                        <p:cTn id="936" dur="1" fill="hold">
                                          <p:stCondLst>
                                            <p:cond delay="0"/>
                                          </p:stCondLst>
                                        </p:cTn>
                                        <p:tgtEl>
                                          <p:spTgt spid="100"/>
                                        </p:tgtEl>
                                        <p:attrNameLst>
                                          <p:attrName>style.visibility</p:attrName>
                                        </p:attrNameLst>
                                      </p:cBhvr>
                                      <p:to>
                                        <p:strVal val="visible"/>
                                      </p:to>
                                    </p:set>
                                    <p:anim calcmode="lin" valueType="num">
                                      <p:cBhvr additive="base">
                                        <p:cTn id="937" dur="3000" fill="hold"/>
                                        <p:tgtEl>
                                          <p:spTgt spid="100"/>
                                        </p:tgtEl>
                                        <p:attrNameLst>
                                          <p:attrName>ppt_x</p:attrName>
                                        </p:attrNameLst>
                                      </p:cBhvr>
                                      <p:tavLst>
                                        <p:tav tm="0">
                                          <p:val>
                                            <p:strVal val="1+#ppt_w/2"/>
                                          </p:val>
                                        </p:tav>
                                        <p:tav tm="100000">
                                          <p:val>
                                            <p:strVal val="#ppt_x"/>
                                          </p:val>
                                        </p:tav>
                                      </p:tavLst>
                                    </p:anim>
                                    <p:anim calcmode="lin" valueType="num">
                                      <p:cBhvr additive="base">
                                        <p:cTn id="938" dur="3000" fill="hold"/>
                                        <p:tgtEl>
                                          <p:spTgt spid="100"/>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100"/>
                                        </p:tgtEl>
                                        <p:attrNameLst>
                                          <p:attrName>style.visibility</p:attrName>
                                        </p:attrNameLst>
                                      </p:cBhvr>
                                      <p:to>
                                        <p:strVal val="visible"/>
                                      </p:to>
                                    </p:set>
                                    <p:anim calcmode="lin" valueType="num">
                                      <p:cBhvr>
                                        <p:cTn id="941" dur="3000" fill="hold"/>
                                        <p:tgtEl>
                                          <p:spTgt spid="100"/>
                                        </p:tgtEl>
                                        <p:attrNameLst>
                                          <p:attrName>ppt_w</p:attrName>
                                        </p:attrNameLst>
                                      </p:cBhvr>
                                      <p:tavLst>
                                        <p:tav tm="0" fmla="#ppt_w*sin(2.5*pi*$)">
                                          <p:val>
                                            <p:fltVal val="0"/>
                                          </p:val>
                                        </p:tav>
                                        <p:tav tm="100000">
                                          <p:val>
                                            <p:fltVal val="1"/>
                                          </p:val>
                                        </p:tav>
                                      </p:tavLst>
                                    </p:anim>
                                    <p:anim calcmode="lin" valueType="num">
                                      <p:cBhvr>
                                        <p:cTn id="942" dur="3000" fill="hold"/>
                                        <p:tgtEl>
                                          <p:spTgt spid="100"/>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3000"/>
                                        <p:tgtEl>
                                          <p:spTgt spid="100"/>
                                        </p:tgtEl>
                                        <p:attrNameLst>
                                          <p:attrName>ppt_x</p:attrName>
                                        </p:attrNameLst>
                                      </p:cBhvr>
                                      <p:tavLst>
                                        <p:tav tm="0">
                                          <p:val>
                                            <p:strVal val="ppt_x"/>
                                          </p:val>
                                        </p:tav>
                                        <p:tav tm="100000">
                                          <p:val>
                                            <p:strVal val="0-ppt_w/2"/>
                                          </p:val>
                                        </p:tav>
                                      </p:tavLst>
                                    </p:anim>
                                    <p:anim calcmode="lin" valueType="num">
                                      <p:cBhvr additive="base">
                                        <p:cTn id="945" dur="3000"/>
                                        <p:tgtEl>
                                          <p:spTgt spid="100"/>
                                        </p:tgtEl>
                                        <p:attrNameLst>
                                          <p:attrName>ppt_y</p:attrName>
                                        </p:attrNameLst>
                                      </p:cBhvr>
                                      <p:tavLst>
                                        <p:tav tm="0">
                                          <p:val>
                                            <p:strVal val="ppt_y"/>
                                          </p:val>
                                        </p:tav>
                                        <p:tav tm="100000">
                                          <p:val>
                                            <p:strVal val="ppt_y"/>
                                          </p:val>
                                        </p:tav>
                                      </p:tavLst>
                                    </p:anim>
                                    <p:set>
                                      <p:cBhvr>
                                        <p:cTn id="946" dur="1" fill="hold">
                                          <p:stCondLst>
                                            <p:cond delay="2999"/>
                                          </p:stCondLst>
                                        </p:cTn>
                                        <p:tgtEl>
                                          <p:spTgt spid="100"/>
                                        </p:tgtEl>
                                        <p:attrNameLst>
                                          <p:attrName>style.visibility</p:attrName>
                                        </p:attrNameLst>
                                      </p:cBhvr>
                                      <p:to>
                                        <p:strVal val="hidden"/>
                                      </p:to>
                                    </p:set>
                                  </p:childTnLst>
                                </p:cTn>
                              </p:par>
                              <p:par>
                                <p:cTn id="947" presetID="3" presetClass="exit" presetSubtype="10" fill="hold" grpId="3" nodeType="withEffect">
                                  <p:stCondLst>
                                    <p:cond delay="0"/>
                                  </p:stCondLst>
                                  <p:childTnLst>
                                    <p:animEffect transition="out" filter="blinds(horizontal)">
                                      <p:cBhvr>
                                        <p:cTn id="948" dur="3000"/>
                                        <p:tgtEl>
                                          <p:spTgt spid="100"/>
                                        </p:tgtEl>
                                      </p:cBhvr>
                                    </p:animEffect>
                                    <p:set>
                                      <p:cBhvr>
                                        <p:cTn id="949" dur="1" fill="hold">
                                          <p:stCondLst>
                                            <p:cond delay="2999"/>
                                          </p:stCondLst>
                                        </p:cTn>
                                        <p:tgtEl>
                                          <p:spTgt spid="100"/>
                                        </p:tgtEl>
                                        <p:attrNameLst>
                                          <p:attrName>style.visibility</p:attrName>
                                        </p:attrNameLst>
                                      </p:cBhvr>
                                      <p:to>
                                        <p:strVal val="hidden"/>
                                      </p:to>
                                    </p:set>
                                  </p:childTnLst>
                                </p:cTn>
                              </p:par>
                              <p:par>
                                <p:cTn id="950" presetID="2" presetClass="entr" presetSubtype="2" fill="hold" grpId="0" nodeType="withEffect">
                                  <p:stCondLst>
                                    <p:cond delay="0"/>
                                  </p:stCondLst>
                                  <p:childTnLst>
                                    <p:set>
                                      <p:cBhvr>
                                        <p:cTn id="951" dur="1" fill="hold">
                                          <p:stCondLst>
                                            <p:cond delay="0"/>
                                          </p:stCondLst>
                                        </p:cTn>
                                        <p:tgtEl>
                                          <p:spTgt spid="102"/>
                                        </p:tgtEl>
                                        <p:attrNameLst>
                                          <p:attrName>style.visibility</p:attrName>
                                        </p:attrNameLst>
                                      </p:cBhvr>
                                      <p:to>
                                        <p:strVal val="visible"/>
                                      </p:to>
                                    </p:set>
                                    <p:anim calcmode="lin" valueType="num">
                                      <p:cBhvr additive="base">
                                        <p:cTn id="952" dur="3000" fill="hold"/>
                                        <p:tgtEl>
                                          <p:spTgt spid="102"/>
                                        </p:tgtEl>
                                        <p:attrNameLst>
                                          <p:attrName>ppt_x</p:attrName>
                                        </p:attrNameLst>
                                      </p:cBhvr>
                                      <p:tavLst>
                                        <p:tav tm="0">
                                          <p:val>
                                            <p:strVal val="1+#ppt_w/2"/>
                                          </p:val>
                                        </p:tav>
                                        <p:tav tm="100000">
                                          <p:val>
                                            <p:strVal val="#ppt_x"/>
                                          </p:val>
                                        </p:tav>
                                      </p:tavLst>
                                    </p:anim>
                                    <p:anim calcmode="lin" valueType="num">
                                      <p:cBhvr additive="base">
                                        <p:cTn id="953" dur="3000" fill="hold"/>
                                        <p:tgtEl>
                                          <p:spTgt spid="102"/>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102"/>
                                        </p:tgtEl>
                                        <p:attrNameLst>
                                          <p:attrName>style.visibility</p:attrName>
                                        </p:attrNameLst>
                                      </p:cBhvr>
                                      <p:to>
                                        <p:strVal val="visible"/>
                                      </p:to>
                                    </p:set>
                                    <p:anim calcmode="lin" valueType="num">
                                      <p:cBhvr>
                                        <p:cTn id="956" dur="3000" fill="hold"/>
                                        <p:tgtEl>
                                          <p:spTgt spid="102"/>
                                        </p:tgtEl>
                                        <p:attrNameLst>
                                          <p:attrName>ppt_w</p:attrName>
                                        </p:attrNameLst>
                                      </p:cBhvr>
                                      <p:tavLst>
                                        <p:tav tm="0" fmla="#ppt_w*sin(2.5*pi*$)">
                                          <p:val>
                                            <p:fltVal val="0"/>
                                          </p:val>
                                        </p:tav>
                                        <p:tav tm="100000">
                                          <p:val>
                                            <p:fltVal val="1"/>
                                          </p:val>
                                        </p:tav>
                                      </p:tavLst>
                                    </p:anim>
                                    <p:anim calcmode="lin" valueType="num">
                                      <p:cBhvr>
                                        <p:cTn id="957" dur="3000" fill="hold"/>
                                        <p:tgtEl>
                                          <p:spTgt spid="102"/>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3000"/>
                                        <p:tgtEl>
                                          <p:spTgt spid="102"/>
                                        </p:tgtEl>
                                        <p:attrNameLst>
                                          <p:attrName>ppt_x</p:attrName>
                                        </p:attrNameLst>
                                      </p:cBhvr>
                                      <p:tavLst>
                                        <p:tav tm="0">
                                          <p:val>
                                            <p:strVal val="ppt_x"/>
                                          </p:val>
                                        </p:tav>
                                        <p:tav tm="100000">
                                          <p:val>
                                            <p:strVal val="0-ppt_w/2"/>
                                          </p:val>
                                        </p:tav>
                                      </p:tavLst>
                                    </p:anim>
                                    <p:anim calcmode="lin" valueType="num">
                                      <p:cBhvr additive="base">
                                        <p:cTn id="960" dur="3000"/>
                                        <p:tgtEl>
                                          <p:spTgt spid="102"/>
                                        </p:tgtEl>
                                        <p:attrNameLst>
                                          <p:attrName>ppt_y</p:attrName>
                                        </p:attrNameLst>
                                      </p:cBhvr>
                                      <p:tavLst>
                                        <p:tav tm="0">
                                          <p:val>
                                            <p:strVal val="ppt_y"/>
                                          </p:val>
                                        </p:tav>
                                        <p:tav tm="100000">
                                          <p:val>
                                            <p:strVal val="ppt_y"/>
                                          </p:val>
                                        </p:tav>
                                      </p:tavLst>
                                    </p:anim>
                                    <p:set>
                                      <p:cBhvr>
                                        <p:cTn id="961" dur="1" fill="hold">
                                          <p:stCondLst>
                                            <p:cond delay="2999"/>
                                          </p:stCondLst>
                                        </p:cTn>
                                        <p:tgtEl>
                                          <p:spTgt spid="102"/>
                                        </p:tgtEl>
                                        <p:attrNameLst>
                                          <p:attrName>style.visibility</p:attrName>
                                        </p:attrNameLst>
                                      </p:cBhvr>
                                      <p:to>
                                        <p:strVal val="hidden"/>
                                      </p:to>
                                    </p:set>
                                  </p:childTnLst>
                                </p:cTn>
                              </p:par>
                              <p:par>
                                <p:cTn id="962" presetID="3" presetClass="exit" presetSubtype="10" fill="hold" grpId="3" nodeType="withEffect">
                                  <p:stCondLst>
                                    <p:cond delay="0"/>
                                  </p:stCondLst>
                                  <p:childTnLst>
                                    <p:animEffect transition="out" filter="blinds(horizontal)">
                                      <p:cBhvr>
                                        <p:cTn id="963" dur="3000"/>
                                        <p:tgtEl>
                                          <p:spTgt spid="102"/>
                                        </p:tgtEl>
                                      </p:cBhvr>
                                    </p:animEffect>
                                    <p:set>
                                      <p:cBhvr>
                                        <p:cTn id="964" dur="1" fill="hold">
                                          <p:stCondLst>
                                            <p:cond delay="2999"/>
                                          </p:stCondLst>
                                        </p:cTn>
                                        <p:tgtEl>
                                          <p:spTgt spid="102"/>
                                        </p:tgtEl>
                                        <p:attrNameLst>
                                          <p:attrName>style.visibility</p:attrName>
                                        </p:attrNameLst>
                                      </p:cBhvr>
                                      <p:to>
                                        <p:strVal val="hidden"/>
                                      </p:to>
                                    </p:set>
                                  </p:childTnLst>
                                </p:cTn>
                              </p:par>
                              <p:par>
                                <p:cTn id="965" presetID="2" presetClass="entr" presetSubtype="2" fill="hold" grpId="0" nodeType="withEffect">
                                  <p:stCondLst>
                                    <p:cond delay="0"/>
                                  </p:stCondLst>
                                  <p:childTnLst>
                                    <p:set>
                                      <p:cBhvr>
                                        <p:cTn id="966" dur="1" fill="hold">
                                          <p:stCondLst>
                                            <p:cond delay="0"/>
                                          </p:stCondLst>
                                        </p:cTn>
                                        <p:tgtEl>
                                          <p:spTgt spid="80"/>
                                        </p:tgtEl>
                                        <p:attrNameLst>
                                          <p:attrName>style.visibility</p:attrName>
                                        </p:attrNameLst>
                                      </p:cBhvr>
                                      <p:to>
                                        <p:strVal val="visible"/>
                                      </p:to>
                                    </p:set>
                                    <p:anim calcmode="lin" valueType="num">
                                      <p:cBhvr additive="base">
                                        <p:cTn id="967" dur="3000" fill="hold"/>
                                        <p:tgtEl>
                                          <p:spTgt spid="80"/>
                                        </p:tgtEl>
                                        <p:attrNameLst>
                                          <p:attrName>ppt_x</p:attrName>
                                        </p:attrNameLst>
                                      </p:cBhvr>
                                      <p:tavLst>
                                        <p:tav tm="0">
                                          <p:val>
                                            <p:strVal val="1+#ppt_w/2"/>
                                          </p:val>
                                        </p:tav>
                                        <p:tav tm="100000">
                                          <p:val>
                                            <p:strVal val="#ppt_x"/>
                                          </p:val>
                                        </p:tav>
                                      </p:tavLst>
                                    </p:anim>
                                    <p:anim calcmode="lin" valueType="num">
                                      <p:cBhvr additive="base">
                                        <p:cTn id="968" dur="3000" fill="hold"/>
                                        <p:tgtEl>
                                          <p:spTgt spid="80"/>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80"/>
                                        </p:tgtEl>
                                        <p:attrNameLst>
                                          <p:attrName>style.visibility</p:attrName>
                                        </p:attrNameLst>
                                      </p:cBhvr>
                                      <p:to>
                                        <p:strVal val="visible"/>
                                      </p:to>
                                    </p:set>
                                    <p:anim calcmode="lin" valueType="num">
                                      <p:cBhvr>
                                        <p:cTn id="971" dur="3000" fill="hold"/>
                                        <p:tgtEl>
                                          <p:spTgt spid="80"/>
                                        </p:tgtEl>
                                        <p:attrNameLst>
                                          <p:attrName>ppt_w</p:attrName>
                                        </p:attrNameLst>
                                      </p:cBhvr>
                                      <p:tavLst>
                                        <p:tav tm="0" fmla="#ppt_w*sin(2.5*pi*$)">
                                          <p:val>
                                            <p:fltVal val="0"/>
                                          </p:val>
                                        </p:tav>
                                        <p:tav tm="100000">
                                          <p:val>
                                            <p:fltVal val="1"/>
                                          </p:val>
                                        </p:tav>
                                      </p:tavLst>
                                    </p:anim>
                                    <p:anim calcmode="lin" valueType="num">
                                      <p:cBhvr>
                                        <p:cTn id="972" dur="3000" fill="hold"/>
                                        <p:tgtEl>
                                          <p:spTgt spid="80"/>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3000"/>
                                        <p:tgtEl>
                                          <p:spTgt spid="80"/>
                                        </p:tgtEl>
                                        <p:attrNameLst>
                                          <p:attrName>ppt_x</p:attrName>
                                        </p:attrNameLst>
                                      </p:cBhvr>
                                      <p:tavLst>
                                        <p:tav tm="0">
                                          <p:val>
                                            <p:strVal val="ppt_x"/>
                                          </p:val>
                                        </p:tav>
                                        <p:tav tm="100000">
                                          <p:val>
                                            <p:strVal val="0-ppt_w/2"/>
                                          </p:val>
                                        </p:tav>
                                      </p:tavLst>
                                    </p:anim>
                                    <p:anim calcmode="lin" valueType="num">
                                      <p:cBhvr additive="base">
                                        <p:cTn id="975" dur="3000"/>
                                        <p:tgtEl>
                                          <p:spTgt spid="80"/>
                                        </p:tgtEl>
                                        <p:attrNameLst>
                                          <p:attrName>ppt_y</p:attrName>
                                        </p:attrNameLst>
                                      </p:cBhvr>
                                      <p:tavLst>
                                        <p:tav tm="0">
                                          <p:val>
                                            <p:strVal val="ppt_y"/>
                                          </p:val>
                                        </p:tav>
                                        <p:tav tm="100000">
                                          <p:val>
                                            <p:strVal val="ppt_y"/>
                                          </p:val>
                                        </p:tav>
                                      </p:tavLst>
                                    </p:anim>
                                    <p:set>
                                      <p:cBhvr>
                                        <p:cTn id="976" dur="1" fill="hold">
                                          <p:stCondLst>
                                            <p:cond delay="2999"/>
                                          </p:stCondLst>
                                        </p:cTn>
                                        <p:tgtEl>
                                          <p:spTgt spid="80"/>
                                        </p:tgtEl>
                                        <p:attrNameLst>
                                          <p:attrName>style.visibility</p:attrName>
                                        </p:attrNameLst>
                                      </p:cBhvr>
                                      <p:to>
                                        <p:strVal val="hidden"/>
                                      </p:to>
                                    </p:set>
                                  </p:childTnLst>
                                </p:cTn>
                              </p:par>
                              <p:par>
                                <p:cTn id="977" presetID="3" presetClass="exit" presetSubtype="10" fill="hold" grpId="3" nodeType="withEffect">
                                  <p:stCondLst>
                                    <p:cond delay="0"/>
                                  </p:stCondLst>
                                  <p:childTnLst>
                                    <p:animEffect transition="out" filter="blinds(horizontal)">
                                      <p:cBhvr>
                                        <p:cTn id="978" dur="3000"/>
                                        <p:tgtEl>
                                          <p:spTgt spid="80"/>
                                        </p:tgtEl>
                                      </p:cBhvr>
                                    </p:animEffect>
                                    <p:set>
                                      <p:cBhvr>
                                        <p:cTn id="979" dur="1" fill="hold">
                                          <p:stCondLst>
                                            <p:cond delay="2999"/>
                                          </p:stCondLst>
                                        </p:cTn>
                                        <p:tgtEl>
                                          <p:spTgt spid="80"/>
                                        </p:tgtEl>
                                        <p:attrNameLst>
                                          <p:attrName>style.visibility</p:attrName>
                                        </p:attrNameLst>
                                      </p:cBhvr>
                                      <p:to>
                                        <p:strVal val="hidden"/>
                                      </p:to>
                                    </p:set>
                                  </p:childTnLst>
                                </p:cTn>
                              </p:par>
                              <p:par>
                                <p:cTn id="980" presetID="2" presetClass="entr" presetSubtype="2" fill="hold" grpId="0" nodeType="withEffect">
                                  <p:stCondLst>
                                    <p:cond delay="0"/>
                                  </p:stCondLst>
                                  <p:childTnLst>
                                    <p:set>
                                      <p:cBhvr>
                                        <p:cTn id="981" dur="1" fill="hold">
                                          <p:stCondLst>
                                            <p:cond delay="0"/>
                                          </p:stCondLst>
                                        </p:cTn>
                                        <p:tgtEl>
                                          <p:spTgt spid="82"/>
                                        </p:tgtEl>
                                        <p:attrNameLst>
                                          <p:attrName>style.visibility</p:attrName>
                                        </p:attrNameLst>
                                      </p:cBhvr>
                                      <p:to>
                                        <p:strVal val="visible"/>
                                      </p:to>
                                    </p:set>
                                    <p:anim calcmode="lin" valueType="num">
                                      <p:cBhvr additive="base">
                                        <p:cTn id="982" dur="3000" fill="hold"/>
                                        <p:tgtEl>
                                          <p:spTgt spid="82"/>
                                        </p:tgtEl>
                                        <p:attrNameLst>
                                          <p:attrName>ppt_x</p:attrName>
                                        </p:attrNameLst>
                                      </p:cBhvr>
                                      <p:tavLst>
                                        <p:tav tm="0">
                                          <p:val>
                                            <p:strVal val="1+#ppt_w/2"/>
                                          </p:val>
                                        </p:tav>
                                        <p:tav tm="100000">
                                          <p:val>
                                            <p:strVal val="#ppt_x"/>
                                          </p:val>
                                        </p:tav>
                                      </p:tavLst>
                                    </p:anim>
                                    <p:anim calcmode="lin" valueType="num">
                                      <p:cBhvr additive="base">
                                        <p:cTn id="983" dur="3000" fill="hold"/>
                                        <p:tgtEl>
                                          <p:spTgt spid="82"/>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82"/>
                                        </p:tgtEl>
                                        <p:attrNameLst>
                                          <p:attrName>style.visibility</p:attrName>
                                        </p:attrNameLst>
                                      </p:cBhvr>
                                      <p:to>
                                        <p:strVal val="visible"/>
                                      </p:to>
                                    </p:set>
                                    <p:anim calcmode="lin" valueType="num">
                                      <p:cBhvr>
                                        <p:cTn id="986" dur="3000" fill="hold"/>
                                        <p:tgtEl>
                                          <p:spTgt spid="82"/>
                                        </p:tgtEl>
                                        <p:attrNameLst>
                                          <p:attrName>ppt_w</p:attrName>
                                        </p:attrNameLst>
                                      </p:cBhvr>
                                      <p:tavLst>
                                        <p:tav tm="0" fmla="#ppt_w*sin(2.5*pi*$)">
                                          <p:val>
                                            <p:fltVal val="0"/>
                                          </p:val>
                                        </p:tav>
                                        <p:tav tm="100000">
                                          <p:val>
                                            <p:fltVal val="1"/>
                                          </p:val>
                                        </p:tav>
                                      </p:tavLst>
                                    </p:anim>
                                    <p:anim calcmode="lin" valueType="num">
                                      <p:cBhvr>
                                        <p:cTn id="987" dur="3000" fill="hold"/>
                                        <p:tgtEl>
                                          <p:spTgt spid="82"/>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3000"/>
                                        <p:tgtEl>
                                          <p:spTgt spid="82"/>
                                        </p:tgtEl>
                                        <p:attrNameLst>
                                          <p:attrName>ppt_x</p:attrName>
                                        </p:attrNameLst>
                                      </p:cBhvr>
                                      <p:tavLst>
                                        <p:tav tm="0">
                                          <p:val>
                                            <p:strVal val="ppt_x"/>
                                          </p:val>
                                        </p:tav>
                                        <p:tav tm="100000">
                                          <p:val>
                                            <p:strVal val="0-ppt_w/2"/>
                                          </p:val>
                                        </p:tav>
                                      </p:tavLst>
                                    </p:anim>
                                    <p:anim calcmode="lin" valueType="num">
                                      <p:cBhvr additive="base">
                                        <p:cTn id="990" dur="3000"/>
                                        <p:tgtEl>
                                          <p:spTgt spid="82"/>
                                        </p:tgtEl>
                                        <p:attrNameLst>
                                          <p:attrName>ppt_y</p:attrName>
                                        </p:attrNameLst>
                                      </p:cBhvr>
                                      <p:tavLst>
                                        <p:tav tm="0">
                                          <p:val>
                                            <p:strVal val="ppt_y"/>
                                          </p:val>
                                        </p:tav>
                                        <p:tav tm="100000">
                                          <p:val>
                                            <p:strVal val="ppt_y"/>
                                          </p:val>
                                        </p:tav>
                                      </p:tavLst>
                                    </p:anim>
                                    <p:set>
                                      <p:cBhvr>
                                        <p:cTn id="991" dur="1" fill="hold">
                                          <p:stCondLst>
                                            <p:cond delay="2999"/>
                                          </p:stCondLst>
                                        </p:cTn>
                                        <p:tgtEl>
                                          <p:spTgt spid="82"/>
                                        </p:tgtEl>
                                        <p:attrNameLst>
                                          <p:attrName>style.visibility</p:attrName>
                                        </p:attrNameLst>
                                      </p:cBhvr>
                                      <p:to>
                                        <p:strVal val="hidden"/>
                                      </p:to>
                                    </p:set>
                                  </p:childTnLst>
                                </p:cTn>
                              </p:par>
                              <p:par>
                                <p:cTn id="992" presetID="3" presetClass="exit" presetSubtype="10" fill="hold" grpId="3" nodeType="withEffect">
                                  <p:stCondLst>
                                    <p:cond delay="0"/>
                                  </p:stCondLst>
                                  <p:childTnLst>
                                    <p:animEffect transition="out" filter="blinds(horizontal)">
                                      <p:cBhvr>
                                        <p:cTn id="993" dur="3000"/>
                                        <p:tgtEl>
                                          <p:spTgt spid="82"/>
                                        </p:tgtEl>
                                      </p:cBhvr>
                                    </p:animEffect>
                                    <p:set>
                                      <p:cBhvr>
                                        <p:cTn id="994" dur="1" fill="hold">
                                          <p:stCondLst>
                                            <p:cond delay="2999"/>
                                          </p:stCondLst>
                                        </p:cTn>
                                        <p:tgtEl>
                                          <p:spTgt spid="82"/>
                                        </p:tgtEl>
                                        <p:attrNameLst>
                                          <p:attrName>style.visibility</p:attrName>
                                        </p:attrNameLst>
                                      </p:cBhvr>
                                      <p:to>
                                        <p:strVal val="hidden"/>
                                      </p:to>
                                    </p:set>
                                  </p:childTnLst>
                                </p:cTn>
                              </p:par>
                              <p:par>
                                <p:cTn id="995" presetID="2" presetClass="entr" presetSubtype="2" fill="hold" grpId="0" nodeType="withEffect">
                                  <p:stCondLst>
                                    <p:cond delay="0"/>
                                  </p:stCondLst>
                                  <p:childTnLst>
                                    <p:set>
                                      <p:cBhvr>
                                        <p:cTn id="996" dur="1" fill="hold">
                                          <p:stCondLst>
                                            <p:cond delay="0"/>
                                          </p:stCondLst>
                                        </p:cTn>
                                        <p:tgtEl>
                                          <p:spTgt spid="119"/>
                                        </p:tgtEl>
                                        <p:attrNameLst>
                                          <p:attrName>style.visibility</p:attrName>
                                        </p:attrNameLst>
                                      </p:cBhvr>
                                      <p:to>
                                        <p:strVal val="visible"/>
                                      </p:to>
                                    </p:set>
                                    <p:anim calcmode="lin" valueType="num">
                                      <p:cBhvr additive="base">
                                        <p:cTn id="997" dur="3000" fill="hold"/>
                                        <p:tgtEl>
                                          <p:spTgt spid="119"/>
                                        </p:tgtEl>
                                        <p:attrNameLst>
                                          <p:attrName>ppt_x</p:attrName>
                                        </p:attrNameLst>
                                      </p:cBhvr>
                                      <p:tavLst>
                                        <p:tav tm="0">
                                          <p:val>
                                            <p:strVal val="1+#ppt_w/2"/>
                                          </p:val>
                                        </p:tav>
                                        <p:tav tm="100000">
                                          <p:val>
                                            <p:strVal val="#ppt_x"/>
                                          </p:val>
                                        </p:tav>
                                      </p:tavLst>
                                    </p:anim>
                                    <p:anim calcmode="lin" valueType="num">
                                      <p:cBhvr additive="base">
                                        <p:cTn id="998" dur="3000" fill="hold"/>
                                        <p:tgtEl>
                                          <p:spTgt spid="119"/>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119"/>
                                        </p:tgtEl>
                                        <p:attrNameLst>
                                          <p:attrName>style.visibility</p:attrName>
                                        </p:attrNameLst>
                                      </p:cBhvr>
                                      <p:to>
                                        <p:strVal val="visible"/>
                                      </p:to>
                                    </p:set>
                                    <p:anim calcmode="lin" valueType="num">
                                      <p:cBhvr>
                                        <p:cTn id="1001" dur="3000" fill="hold"/>
                                        <p:tgtEl>
                                          <p:spTgt spid="119"/>
                                        </p:tgtEl>
                                        <p:attrNameLst>
                                          <p:attrName>ppt_w</p:attrName>
                                        </p:attrNameLst>
                                      </p:cBhvr>
                                      <p:tavLst>
                                        <p:tav tm="0" fmla="#ppt_w*sin(2.5*pi*$)">
                                          <p:val>
                                            <p:fltVal val="0"/>
                                          </p:val>
                                        </p:tav>
                                        <p:tav tm="100000">
                                          <p:val>
                                            <p:fltVal val="1"/>
                                          </p:val>
                                        </p:tav>
                                      </p:tavLst>
                                    </p:anim>
                                    <p:anim calcmode="lin" valueType="num">
                                      <p:cBhvr>
                                        <p:cTn id="1002" dur="3000" fill="hold"/>
                                        <p:tgtEl>
                                          <p:spTgt spid="119"/>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3000"/>
                                        <p:tgtEl>
                                          <p:spTgt spid="119"/>
                                        </p:tgtEl>
                                        <p:attrNameLst>
                                          <p:attrName>ppt_x</p:attrName>
                                        </p:attrNameLst>
                                      </p:cBhvr>
                                      <p:tavLst>
                                        <p:tav tm="0">
                                          <p:val>
                                            <p:strVal val="ppt_x"/>
                                          </p:val>
                                        </p:tav>
                                        <p:tav tm="100000">
                                          <p:val>
                                            <p:strVal val="0-ppt_w/2"/>
                                          </p:val>
                                        </p:tav>
                                      </p:tavLst>
                                    </p:anim>
                                    <p:anim calcmode="lin" valueType="num">
                                      <p:cBhvr additive="base">
                                        <p:cTn id="1005" dur="3000"/>
                                        <p:tgtEl>
                                          <p:spTgt spid="119"/>
                                        </p:tgtEl>
                                        <p:attrNameLst>
                                          <p:attrName>ppt_y</p:attrName>
                                        </p:attrNameLst>
                                      </p:cBhvr>
                                      <p:tavLst>
                                        <p:tav tm="0">
                                          <p:val>
                                            <p:strVal val="ppt_y"/>
                                          </p:val>
                                        </p:tav>
                                        <p:tav tm="100000">
                                          <p:val>
                                            <p:strVal val="ppt_y"/>
                                          </p:val>
                                        </p:tav>
                                      </p:tavLst>
                                    </p:anim>
                                    <p:set>
                                      <p:cBhvr>
                                        <p:cTn id="1006" dur="1" fill="hold">
                                          <p:stCondLst>
                                            <p:cond delay="2999"/>
                                          </p:stCondLst>
                                        </p:cTn>
                                        <p:tgtEl>
                                          <p:spTgt spid="119"/>
                                        </p:tgtEl>
                                        <p:attrNameLst>
                                          <p:attrName>style.visibility</p:attrName>
                                        </p:attrNameLst>
                                      </p:cBhvr>
                                      <p:to>
                                        <p:strVal val="hidden"/>
                                      </p:to>
                                    </p:set>
                                  </p:childTnLst>
                                </p:cTn>
                              </p:par>
                              <p:par>
                                <p:cTn id="1007" presetID="3" presetClass="exit" presetSubtype="10" fill="hold" grpId="3" nodeType="withEffect">
                                  <p:stCondLst>
                                    <p:cond delay="0"/>
                                  </p:stCondLst>
                                  <p:childTnLst>
                                    <p:animEffect transition="out" filter="blinds(horizontal)">
                                      <p:cBhvr>
                                        <p:cTn id="1008" dur="3000"/>
                                        <p:tgtEl>
                                          <p:spTgt spid="119"/>
                                        </p:tgtEl>
                                      </p:cBhvr>
                                    </p:animEffect>
                                    <p:set>
                                      <p:cBhvr>
                                        <p:cTn id="1009" dur="1" fill="hold">
                                          <p:stCondLst>
                                            <p:cond delay="2999"/>
                                          </p:stCondLst>
                                        </p:cTn>
                                        <p:tgtEl>
                                          <p:spTgt spid="119"/>
                                        </p:tgtEl>
                                        <p:attrNameLst>
                                          <p:attrName>style.visibility</p:attrName>
                                        </p:attrNameLst>
                                      </p:cBhvr>
                                      <p:to>
                                        <p:strVal val="hidden"/>
                                      </p:to>
                                    </p:set>
                                  </p:childTnLst>
                                </p:cTn>
                              </p:par>
                              <p:par>
                                <p:cTn id="1010" presetID="2" presetClass="entr" presetSubtype="2" fill="hold" grpId="0" nodeType="withEffect">
                                  <p:stCondLst>
                                    <p:cond delay="0"/>
                                  </p:stCondLst>
                                  <p:childTnLst>
                                    <p:set>
                                      <p:cBhvr>
                                        <p:cTn id="1011" dur="1" fill="hold">
                                          <p:stCondLst>
                                            <p:cond delay="0"/>
                                          </p:stCondLst>
                                        </p:cTn>
                                        <p:tgtEl>
                                          <p:spTgt spid="99"/>
                                        </p:tgtEl>
                                        <p:attrNameLst>
                                          <p:attrName>style.visibility</p:attrName>
                                        </p:attrNameLst>
                                      </p:cBhvr>
                                      <p:to>
                                        <p:strVal val="visible"/>
                                      </p:to>
                                    </p:set>
                                    <p:anim calcmode="lin" valueType="num">
                                      <p:cBhvr additive="base">
                                        <p:cTn id="1012" dur="3000" fill="hold"/>
                                        <p:tgtEl>
                                          <p:spTgt spid="99"/>
                                        </p:tgtEl>
                                        <p:attrNameLst>
                                          <p:attrName>ppt_x</p:attrName>
                                        </p:attrNameLst>
                                      </p:cBhvr>
                                      <p:tavLst>
                                        <p:tav tm="0">
                                          <p:val>
                                            <p:strVal val="1+#ppt_w/2"/>
                                          </p:val>
                                        </p:tav>
                                        <p:tav tm="100000">
                                          <p:val>
                                            <p:strVal val="#ppt_x"/>
                                          </p:val>
                                        </p:tav>
                                      </p:tavLst>
                                    </p:anim>
                                    <p:anim calcmode="lin" valueType="num">
                                      <p:cBhvr additive="base">
                                        <p:cTn id="1013" dur="3000" fill="hold"/>
                                        <p:tgtEl>
                                          <p:spTgt spid="99"/>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99"/>
                                        </p:tgtEl>
                                        <p:attrNameLst>
                                          <p:attrName>style.visibility</p:attrName>
                                        </p:attrNameLst>
                                      </p:cBhvr>
                                      <p:to>
                                        <p:strVal val="visible"/>
                                      </p:to>
                                    </p:set>
                                    <p:anim calcmode="lin" valueType="num">
                                      <p:cBhvr>
                                        <p:cTn id="1016" dur="3000" fill="hold"/>
                                        <p:tgtEl>
                                          <p:spTgt spid="99"/>
                                        </p:tgtEl>
                                        <p:attrNameLst>
                                          <p:attrName>ppt_w</p:attrName>
                                        </p:attrNameLst>
                                      </p:cBhvr>
                                      <p:tavLst>
                                        <p:tav tm="0" fmla="#ppt_w*sin(2.5*pi*$)">
                                          <p:val>
                                            <p:fltVal val="0"/>
                                          </p:val>
                                        </p:tav>
                                        <p:tav tm="100000">
                                          <p:val>
                                            <p:fltVal val="1"/>
                                          </p:val>
                                        </p:tav>
                                      </p:tavLst>
                                    </p:anim>
                                    <p:anim calcmode="lin" valueType="num">
                                      <p:cBhvr>
                                        <p:cTn id="1017" dur="3000" fill="hold"/>
                                        <p:tgtEl>
                                          <p:spTgt spid="99"/>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3000"/>
                                        <p:tgtEl>
                                          <p:spTgt spid="99"/>
                                        </p:tgtEl>
                                        <p:attrNameLst>
                                          <p:attrName>ppt_x</p:attrName>
                                        </p:attrNameLst>
                                      </p:cBhvr>
                                      <p:tavLst>
                                        <p:tav tm="0">
                                          <p:val>
                                            <p:strVal val="ppt_x"/>
                                          </p:val>
                                        </p:tav>
                                        <p:tav tm="100000">
                                          <p:val>
                                            <p:strVal val="0-ppt_w/2"/>
                                          </p:val>
                                        </p:tav>
                                      </p:tavLst>
                                    </p:anim>
                                    <p:anim calcmode="lin" valueType="num">
                                      <p:cBhvr additive="base">
                                        <p:cTn id="1020" dur="3000"/>
                                        <p:tgtEl>
                                          <p:spTgt spid="99"/>
                                        </p:tgtEl>
                                        <p:attrNameLst>
                                          <p:attrName>ppt_y</p:attrName>
                                        </p:attrNameLst>
                                      </p:cBhvr>
                                      <p:tavLst>
                                        <p:tav tm="0">
                                          <p:val>
                                            <p:strVal val="ppt_y"/>
                                          </p:val>
                                        </p:tav>
                                        <p:tav tm="100000">
                                          <p:val>
                                            <p:strVal val="ppt_y"/>
                                          </p:val>
                                        </p:tav>
                                      </p:tavLst>
                                    </p:anim>
                                    <p:set>
                                      <p:cBhvr>
                                        <p:cTn id="1021" dur="1" fill="hold">
                                          <p:stCondLst>
                                            <p:cond delay="2999"/>
                                          </p:stCondLst>
                                        </p:cTn>
                                        <p:tgtEl>
                                          <p:spTgt spid="99"/>
                                        </p:tgtEl>
                                        <p:attrNameLst>
                                          <p:attrName>style.visibility</p:attrName>
                                        </p:attrNameLst>
                                      </p:cBhvr>
                                      <p:to>
                                        <p:strVal val="hidden"/>
                                      </p:to>
                                    </p:set>
                                  </p:childTnLst>
                                </p:cTn>
                              </p:par>
                              <p:par>
                                <p:cTn id="1022" presetID="3" presetClass="exit" presetSubtype="10" fill="hold" grpId="3" nodeType="withEffect">
                                  <p:stCondLst>
                                    <p:cond delay="0"/>
                                  </p:stCondLst>
                                  <p:childTnLst>
                                    <p:animEffect transition="out" filter="blinds(horizontal)">
                                      <p:cBhvr>
                                        <p:cTn id="1023" dur="3000"/>
                                        <p:tgtEl>
                                          <p:spTgt spid="99"/>
                                        </p:tgtEl>
                                      </p:cBhvr>
                                    </p:animEffect>
                                    <p:set>
                                      <p:cBhvr>
                                        <p:cTn id="1024" dur="1" fill="hold">
                                          <p:stCondLst>
                                            <p:cond delay="2999"/>
                                          </p:stCondLst>
                                        </p:cTn>
                                        <p:tgtEl>
                                          <p:spTgt spid="99"/>
                                        </p:tgtEl>
                                        <p:attrNameLst>
                                          <p:attrName>style.visibility</p:attrName>
                                        </p:attrNameLst>
                                      </p:cBhvr>
                                      <p:to>
                                        <p:strVal val="hidden"/>
                                      </p:to>
                                    </p:set>
                                  </p:childTnLst>
                                </p:cTn>
                              </p:par>
                              <p:par>
                                <p:cTn id="1025" presetID="2" presetClass="entr" presetSubtype="2" fill="hold" grpId="0" nodeType="withEffect">
                                  <p:stCondLst>
                                    <p:cond delay="0"/>
                                  </p:stCondLst>
                                  <p:childTnLst>
                                    <p:set>
                                      <p:cBhvr>
                                        <p:cTn id="1026" dur="1" fill="hold">
                                          <p:stCondLst>
                                            <p:cond delay="0"/>
                                          </p:stCondLst>
                                        </p:cTn>
                                        <p:tgtEl>
                                          <p:spTgt spid="79"/>
                                        </p:tgtEl>
                                        <p:attrNameLst>
                                          <p:attrName>style.visibility</p:attrName>
                                        </p:attrNameLst>
                                      </p:cBhvr>
                                      <p:to>
                                        <p:strVal val="visible"/>
                                      </p:to>
                                    </p:set>
                                    <p:anim calcmode="lin" valueType="num">
                                      <p:cBhvr additive="base">
                                        <p:cTn id="1027" dur="3000" fill="hold"/>
                                        <p:tgtEl>
                                          <p:spTgt spid="79"/>
                                        </p:tgtEl>
                                        <p:attrNameLst>
                                          <p:attrName>ppt_x</p:attrName>
                                        </p:attrNameLst>
                                      </p:cBhvr>
                                      <p:tavLst>
                                        <p:tav tm="0">
                                          <p:val>
                                            <p:strVal val="1+#ppt_w/2"/>
                                          </p:val>
                                        </p:tav>
                                        <p:tav tm="100000">
                                          <p:val>
                                            <p:strVal val="#ppt_x"/>
                                          </p:val>
                                        </p:tav>
                                      </p:tavLst>
                                    </p:anim>
                                    <p:anim calcmode="lin" valueType="num">
                                      <p:cBhvr additive="base">
                                        <p:cTn id="1028" dur="3000" fill="hold"/>
                                        <p:tgtEl>
                                          <p:spTgt spid="79"/>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79"/>
                                        </p:tgtEl>
                                        <p:attrNameLst>
                                          <p:attrName>style.visibility</p:attrName>
                                        </p:attrNameLst>
                                      </p:cBhvr>
                                      <p:to>
                                        <p:strVal val="visible"/>
                                      </p:to>
                                    </p:set>
                                    <p:anim calcmode="lin" valueType="num">
                                      <p:cBhvr>
                                        <p:cTn id="1031" dur="3000" fill="hold"/>
                                        <p:tgtEl>
                                          <p:spTgt spid="79"/>
                                        </p:tgtEl>
                                        <p:attrNameLst>
                                          <p:attrName>ppt_w</p:attrName>
                                        </p:attrNameLst>
                                      </p:cBhvr>
                                      <p:tavLst>
                                        <p:tav tm="0" fmla="#ppt_w*sin(2.5*pi*$)">
                                          <p:val>
                                            <p:fltVal val="0"/>
                                          </p:val>
                                        </p:tav>
                                        <p:tav tm="100000">
                                          <p:val>
                                            <p:fltVal val="1"/>
                                          </p:val>
                                        </p:tav>
                                      </p:tavLst>
                                    </p:anim>
                                    <p:anim calcmode="lin" valueType="num">
                                      <p:cBhvr>
                                        <p:cTn id="1032" dur="3000" fill="hold"/>
                                        <p:tgtEl>
                                          <p:spTgt spid="79"/>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3000"/>
                                        <p:tgtEl>
                                          <p:spTgt spid="79"/>
                                        </p:tgtEl>
                                        <p:attrNameLst>
                                          <p:attrName>ppt_x</p:attrName>
                                        </p:attrNameLst>
                                      </p:cBhvr>
                                      <p:tavLst>
                                        <p:tav tm="0">
                                          <p:val>
                                            <p:strVal val="ppt_x"/>
                                          </p:val>
                                        </p:tav>
                                        <p:tav tm="100000">
                                          <p:val>
                                            <p:strVal val="0-ppt_w/2"/>
                                          </p:val>
                                        </p:tav>
                                      </p:tavLst>
                                    </p:anim>
                                    <p:anim calcmode="lin" valueType="num">
                                      <p:cBhvr additive="base">
                                        <p:cTn id="1035" dur="3000"/>
                                        <p:tgtEl>
                                          <p:spTgt spid="79"/>
                                        </p:tgtEl>
                                        <p:attrNameLst>
                                          <p:attrName>ppt_y</p:attrName>
                                        </p:attrNameLst>
                                      </p:cBhvr>
                                      <p:tavLst>
                                        <p:tav tm="0">
                                          <p:val>
                                            <p:strVal val="ppt_y"/>
                                          </p:val>
                                        </p:tav>
                                        <p:tav tm="100000">
                                          <p:val>
                                            <p:strVal val="ppt_y"/>
                                          </p:val>
                                        </p:tav>
                                      </p:tavLst>
                                    </p:anim>
                                    <p:set>
                                      <p:cBhvr>
                                        <p:cTn id="1036" dur="1" fill="hold">
                                          <p:stCondLst>
                                            <p:cond delay="2999"/>
                                          </p:stCondLst>
                                        </p:cTn>
                                        <p:tgtEl>
                                          <p:spTgt spid="79"/>
                                        </p:tgtEl>
                                        <p:attrNameLst>
                                          <p:attrName>style.visibility</p:attrName>
                                        </p:attrNameLst>
                                      </p:cBhvr>
                                      <p:to>
                                        <p:strVal val="hidden"/>
                                      </p:to>
                                    </p:set>
                                  </p:childTnLst>
                                </p:cTn>
                              </p:par>
                              <p:par>
                                <p:cTn id="1037" presetID="3" presetClass="exit" presetSubtype="10" fill="hold" grpId="3" nodeType="withEffect">
                                  <p:stCondLst>
                                    <p:cond delay="0"/>
                                  </p:stCondLst>
                                  <p:childTnLst>
                                    <p:animEffect transition="out" filter="blinds(horizontal)">
                                      <p:cBhvr>
                                        <p:cTn id="1038" dur="3000"/>
                                        <p:tgtEl>
                                          <p:spTgt spid="79"/>
                                        </p:tgtEl>
                                      </p:cBhvr>
                                    </p:animEffect>
                                    <p:set>
                                      <p:cBhvr>
                                        <p:cTn id="1039" dur="1" fill="hold">
                                          <p:stCondLst>
                                            <p:cond delay="2999"/>
                                          </p:stCondLst>
                                        </p:cTn>
                                        <p:tgtEl>
                                          <p:spTgt spid="79"/>
                                        </p:tgtEl>
                                        <p:attrNameLst>
                                          <p:attrName>style.visibility</p:attrName>
                                        </p:attrNameLst>
                                      </p:cBhvr>
                                      <p:to>
                                        <p:strVal val="hidden"/>
                                      </p:to>
                                    </p:set>
                                  </p:childTnLst>
                                </p:cTn>
                              </p:par>
                              <p:par>
                                <p:cTn id="1040" presetID="2" presetClass="entr" presetSubtype="2" fill="hold" grpId="0" nodeType="withEffect">
                                  <p:stCondLst>
                                    <p:cond delay="0"/>
                                  </p:stCondLst>
                                  <p:childTnLst>
                                    <p:set>
                                      <p:cBhvr>
                                        <p:cTn id="1041" dur="1" fill="hold">
                                          <p:stCondLst>
                                            <p:cond delay="0"/>
                                          </p:stCondLst>
                                        </p:cTn>
                                        <p:tgtEl>
                                          <p:spTgt spid="117"/>
                                        </p:tgtEl>
                                        <p:attrNameLst>
                                          <p:attrName>style.visibility</p:attrName>
                                        </p:attrNameLst>
                                      </p:cBhvr>
                                      <p:to>
                                        <p:strVal val="visible"/>
                                      </p:to>
                                    </p:set>
                                    <p:anim calcmode="lin" valueType="num">
                                      <p:cBhvr additive="base">
                                        <p:cTn id="1042" dur="3000" fill="hold"/>
                                        <p:tgtEl>
                                          <p:spTgt spid="117"/>
                                        </p:tgtEl>
                                        <p:attrNameLst>
                                          <p:attrName>ppt_x</p:attrName>
                                        </p:attrNameLst>
                                      </p:cBhvr>
                                      <p:tavLst>
                                        <p:tav tm="0">
                                          <p:val>
                                            <p:strVal val="1+#ppt_w/2"/>
                                          </p:val>
                                        </p:tav>
                                        <p:tav tm="100000">
                                          <p:val>
                                            <p:strVal val="#ppt_x"/>
                                          </p:val>
                                        </p:tav>
                                      </p:tavLst>
                                    </p:anim>
                                    <p:anim calcmode="lin" valueType="num">
                                      <p:cBhvr additive="base">
                                        <p:cTn id="1043" dur="3000" fill="hold"/>
                                        <p:tgtEl>
                                          <p:spTgt spid="117"/>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117"/>
                                        </p:tgtEl>
                                        <p:attrNameLst>
                                          <p:attrName>style.visibility</p:attrName>
                                        </p:attrNameLst>
                                      </p:cBhvr>
                                      <p:to>
                                        <p:strVal val="visible"/>
                                      </p:to>
                                    </p:set>
                                    <p:anim calcmode="lin" valueType="num">
                                      <p:cBhvr>
                                        <p:cTn id="1046" dur="3000" fill="hold"/>
                                        <p:tgtEl>
                                          <p:spTgt spid="117"/>
                                        </p:tgtEl>
                                        <p:attrNameLst>
                                          <p:attrName>ppt_w</p:attrName>
                                        </p:attrNameLst>
                                      </p:cBhvr>
                                      <p:tavLst>
                                        <p:tav tm="0" fmla="#ppt_w*sin(2.5*pi*$)">
                                          <p:val>
                                            <p:fltVal val="0"/>
                                          </p:val>
                                        </p:tav>
                                        <p:tav tm="100000">
                                          <p:val>
                                            <p:fltVal val="1"/>
                                          </p:val>
                                        </p:tav>
                                      </p:tavLst>
                                    </p:anim>
                                    <p:anim calcmode="lin" valueType="num">
                                      <p:cBhvr>
                                        <p:cTn id="1047" dur="3000" fill="hold"/>
                                        <p:tgtEl>
                                          <p:spTgt spid="117"/>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3000"/>
                                        <p:tgtEl>
                                          <p:spTgt spid="117"/>
                                        </p:tgtEl>
                                        <p:attrNameLst>
                                          <p:attrName>ppt_x</p:attrName>
                                        </p:attrNameLst>
                                      </p:cBhvr>
                                      <p:tavLst>
                                        <p:tav tm="0">
                                          <p:val>
                                            <p:strVal val="ppt_x"/>
                                          </p:val>
                                        </p:tav>
                                        <p:tav tm="100000">
                                          <p:val>
                                            <p:strVal val="0-ppt_w/2"/>
                                          </p:val>
                                        </p:tav>
                                      </p:tavLst>
                                    </p:anim>
                                    <p:anim calcmode="lin" valueType="num">
                                      <p:cBhvr additive="base">
                                        <p:cTn id="1050" dur="3000"/>
                                        <p:tgtEl>
                                          <p:spTgt spid="117"/>
                                        </p:tgtEl>
                                        <p:attrNameLst>
                                          <p:attrName>ppt_y</p:attrName>
                                        </p:attrNameLst>
                                      </p:cBhvr>
                                      <p:tavLst>
                                        <p:tav tm="0">
                                          <p:val>
                                            <p:strVal val="ppt_y"/>
                                          </p:val>
                                        </p:tav>
                                        <p:tav tm="100000">
                                          <p:val>
                                            <p:strVal val="ppt_y"/>
                                          </p:val>
                                        </p:tav>
                                      </p:tavLst>
                                    </p:anim>
                                    <p:set>
                                      <p:cBhvr>
                                        <p:cTn id="1051" dur="1" fill="hold">
                                          <p:stCondLst>
                                            <p:cond delay="2999"/>
                                          </p:stCondLst>
                                        </p:cTn>
                                        <p:tgtEl>
                                          <p:spTgt spid="117"/>
                                        </p:tgtEl>
                                        <p:attrNameLst>
                                          <p:attrName>style.visibility</p:attrName>
                                        </p:attrNameLst>
                                      </p:cBhvr>
                                      <p:to>
                                        <p:strVal val="hidden"/>
                                      </p:to>
                                    </p:set>
                                  </p:childTnLst>
                                </p:cTn>
                              </p:par>
                              <p:par>
                                <p:cTn id="1052" presetID="3" presetClass="exit" presetSubtype="10" fill="hold" grpId="3" nodeType="withEffect">
                                  <p:stCondLst>
                                    <p:cond delay="0"/>
                                  </p:stCondLst>
                                  <p:childTnLst>
                                    <p:animEffect transition="out" filter="blinds(horizontal)">
                                      <p:cBhvr>
                                        <p:cTn id="1053" dur="3000"/>
                                        <p:tgtEl>
                                          <p:spTgt spid="117"/>
                                        </p:tgtEl>
                                      </p:cBhvr>
                                    </p:animEffect>
                                    <p:set>
                                      <p:cBhvr>
                                        <p:cTn id="1054" dur="1" fill="hold">
                                          <p:stCondLst>
                                            <p:cond delay="2999"/>
                                          </p:stCondLst>
                                        </p:cTn>
                                        <p:tgtEl>
                                          <p:spTgt spid="117"/>
                                        </p:tgtEl>
                                        <p:attrNameLst>
                                          <p:attrName>style.visibility</p:attrName>
                                        </p:attrNameLst>
                                      </p:cBhvr>
                                      <p:to>
                                        <p:strVal val="hidden"/>
                                      </p:to>
                                    </p:set>
                                  </p:childTnLst>
                                </p:cTn>
                              </p:par>
                              <p:par>
                                <p:cTn id="1055" presetID="2" presetClass="entr" presetSubtype="2" fill="hold" grpId="0" nodeType="withEffect">
                                  <p:stCondLst>
                                    <p:cond delay="0"/>
                                  </p:stCondLst>
                                  <p:childTnLst>
                                    <p:set>
                                      <p:cBhvr>
                                        <p:cTn id="1056" dur="1" fill="hold">
                                          <p:stCondLst>
                                            <p:cond delay="0"/>
                                          </p:stCondLst>
                                        </p:cTn>
                                        <p:tgtEl>
                                          <p:spTgt spid="118"/>
                                        </p:tgtEl>
                                        <p:attrNameLst>
                                          <p:attrName>style.visibility</p:attrName>
                                        </p:attrNameLst>
                                      </p:cBhvr>
                                      <p:to>
                                        <p:strVal val="visible"/>
                                      </p:to>
                                    </p:set>
                                    <p:anim calcmode="lin" valueType="num">
                                      <p:cBhvr additive="base">
                                        <p:cTn id="1057" dur="3000" fill="hold"/>
                                        <p:tgtEl>
                                          <p:spTgt spid="118"/>
                                        </p:tgtEl>
                                        <p:attrNameLst>
                                          <p:attrName>ppt_x</p:attrName>
                                        </p:attrNameLst>
                                      </p:cBhvr>
                                      <p:tavLst>
                                        <p:tav tm="0">
                                          <p:val>
                                            <p:strVal val="1+#ppt_w/2"/>
                                          </p:val>
                                        </p:tav>
                                        <p:tav tm="100000">
                                          <p:val>
                                            <p:strVal val="#ppt_x"/>
                                          </p:val>
                                        </p:tav>
                                      </p:tavLst>
                                    </p:anim>
                                    <p:anim calcmode="lin" valueType="num">
                                      <p:cBhvr additive="base">
                                        <p:cTn id="1058" dur="3000" fill="hold"/>
                                        <p:tgtEl>
                                          <p:spTgt spid="118"/>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118"/>
                                        </p:tgtEl>
                                        <p:attrNameLst>
                                          <p:attrName>style.visibility</p:attrName>
                                        </p:attrNameLst>
                                      </p:cBhvr>
                                      <p:to>
                                        <p:strVal val="visible"/>
                                      </p:to>
                                    </p:set>
                                    <p:anim calcmode="lin" valueType="num">
                                      <p:cBhvr>
                                        <p:cTn id="1061" dur="3000" fill="hold"/>
                                        <p:tgtEl>
                                          <p:spTgt spid="118"/>
                                        </p:tgtEl>
                                        <p:attrNameLst>
                                          <p:attrName>ppt_w</p:attrName>
                                        </p:attrNameLst>
                                      </p:cBhvr>
                                      <p:tavLst>
                                        <p:tav tm="0" fmla="#ppt_w*sin(2.5*pi*$)">
                                          <p:val>
                                            <p:fltVal val="0"/>
                                          </p:val>
                                        </p:tav>
                                        <p:tav tm="100000">
                                          <p:val>
                                            <p:fltVal val="1"/>
                                          </p:val>
                                        </p:tav>
                                      </p:tavLst>
                                    </p:anim>
                                    <p:anim calcmode="lin" valueType="num">
                                      <p:cBhvr>
                                        <p:cTn id="1062" dur="3000" fill="hold"/>
                                        <p:tgtEl>
                                          <p:spTgt spid="118"/>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3000"/>
                                        <p:tgtEl>
                                          <p:spTgt spid="118"/>
                                        </p:tgtEl>
                                        <p:attrNameLst>
                                          <p:attrName>ppt_x</p:attrName>
                                        </p:attrNameLst>
                                      </p:cBhvr>
                                      <p:tavLst>
                                        <p:tav tm="0">
                                          <p:val>
                                            <p:strVal val="ppt_x"/>
                                          </p:val>
                                        </p:tav>
                                        <p:tav tm="100000">
                                          <p:val>
                                            <p:strVal val="0-ppt_w/2"/>
                                          </p:val>
                                        </p:tav>
                                      </p:tavLst>
                                    </p:anim>
                                    <p:anim calcmode="lin" valueType="num">
                                      <p:cBhvr additive="base">
                                        <p:cTn id="1065" dur="3000"/>
                                        <p:tgtEl>
                                          <p:spTgt spid="118"/>
                                        </p:tgtEl>
                                        <p:attrNameLst>
                                          <p:attrName>ppt_y</p:attrName>
                                        </p:attrNameLst>
                                      </p:cBhvr>
                                      <p:tavLst>
                                        <p:tav tm="0">
                                          <p:val>
                                            <p:strVal val="ppt_y"/>
                                          </p:val>
                                        </p:tav>
                                        <p:tav tm="100000">
                                          <p:val>
                                            <p:strVal val="ppt_y"/>
                                          </p:val>
                                        </p:tav>
                                      </p:tavLst>
                                    </p:anim>
                                    <p:set>
                                      <p:cBhvr>
                                        <p:cTn id="1066" dur="1" fill="hold">
                                          <p:stCondLst>
                                            <p:cond delay="2999"/>
                                          </p:stCondLst>
                                        </p:cTn>
                                        <p:tgtEl>
                                          <p:spTgt spid="118"/>
                                        </p:tgtEl>
                                        <p:attrNameLst>
                                          <p:attrName>style.visibility</p:attrName>
                                        </p:attrNameLst>
                                      </p:cBhvr>
                                      <p:to>
                                        <p:strVal val="hidden"/>
                                      </p:to>
                                    </p:set>
                                  </p:childTnLst>
                                </p:cTn>
                              </p:par>
                              <p:par>
                                <p:cTn id="1067" presetID="3" presetClass="exit" presetSubtype="10" fill="hold" grpId="3" nodeType="withEffect">
                                  <p:stCondLst>
                                    <p:cond delay="0"/>
                                  </p:stCondLst>
                                  <p:childTnLst>
                                    <p:animEffect transition="out" filter="blinds(horizontal)">
                                      <p:cBhvr>
                                        <p:cTn id="1068" dur="3000"/>
                                        <p:tgtEl>
                                          <p:spTgt spid="118"/>
                                        </p:tgtEl>
                                      </p:cBhvr>
                                    </p:animEffect>
                                    <p:set>
                                      <p:cBhvr>
                                        <p:cTn id="1069" dur="1" fill="hold">
                                          <p:stCondLst>
                                            <p:cond delay="2999"/>
                                          </p:stCondLst>
                                        </p:cTn>
                                        <p:tgtEl>
                                          <p:spTgt spid="118"/>
                                        </p:tgtEl>
                                        <p:attrNameLst>
                                          <p:attrName>style.visibility</p:attrName>
                                        </p:attrNameLst>
                                      </p:cBhvr>
                                      <p:to>
                                        <p:strVal val="hidden"/>
                                      </p:to>
                                    </p:set>
                                  </p:childTnLst>
                                </p:cTn>
                              </p:par>
                              <p:par>
                                <p:cTn id="1070" presetID="2" presetClass="entr" presetSubtype="2" fill="hold" grpId="0" nodeType="withEffect">
                                  <p:stCondLst>
                                    <p:cond delay="0"/>
                                  </p:stCondLst>
                                  <p:childTnLst>
                                    <p:set>
                                      <p:cBhvr>
                                        <p:cTn id="1071" dur="1" fill="hold">
                                          <p:stCondLst>
                                            <p:cond delay="0"/>
                                          </p:stCondLst>
                                        </p:cTn>
                                        <p:tgtEl>
                                          <p:spTgt spid="97"/>
                                        </p:tgtEl>
                                        <p:attrNameLst>
                                          <p:attrName>style.visibility</p:attrName>
                                        </p:attrNameLst>
                                      </p:cBhvr>
                                      <p:to>
                                        <p:strVal val="visible"/>
                                      </p:to>
                                    </p:set>
                                    <p:anim calcmode="lin" valueType="num">
                                      <p:cBhvr additive="base">
                                        <p:cTn id="1072" dur="3000" fill="hold"/>
                                        <p:tgtEl>
                                          <p:spTgt spid="97"/>
                                        </p:tgtEl>
                                        <p:attrNameLst>
                                          <p:attrName>ppt_x</p:attrName>
                                        </p:attrNameLst>
                                      </p:cBhvr>
                                      <p:tavLst>
                                        <p:tav tm="0">
                                          <p:val>
                                            <p:strVal val="1+#ppt_w/2"/>
                                          </p:val>
                                        </p:tav>
                                        <p:tav tm="100000">
                                          <p:val>
                                            <p:strVal val="#ppt_x"/>
                                          </p:val>
                                        </p:tav>
                                      </p:tavLst>
                                    </p:anim>
                                    <p:anim calcmode="lin" valueType="num">
                                      <p:cBhvr additive="base">
                                        <p:cTn id="1073" dur="3000" fill="hold"/>
                                        <p:tgtEl>
                                          <p:spTgt spid="97"/>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97"/>
                                        </p:tgtEl>
                                        <p:attrNameLst>
                                          <p:attrName>style.visibility</p:attrName>
                                        </p:attrNameLst>
                                      </p:cBhvr>
                                      <p:to>
                                        <p:strVal val="visible"/>
                                      </p:to>
                                    </p:set>
                                    <p:anim calcmode="lin" valueType="num">
                                      <p:cBhvr>
                                        <p:cTn id="1076" dur="3000" fill="hold"/>
                                        <p:tgtEl>
                                          <p:spTgt spid="97"/>
                                        </p:tgtEl>
                                        <p:attrNameLst>
                                          <p:attrName>ppt_w</p:attrName>
                                        </p:attrNameLst>
                                      </p:cBhvr>
                                      <p:tavLst>
                                        <p:tav tm="0" fmla="#ppt_w*sin(2.5*pi*$)">
                                          <p:val>
                                            <p:fltVal val="0"/>
                                          </p:val>
                                        </p:tav>
                                        <p:tav tm="100000">
                                          <p:val>
                                            <p:fltVal val="1"/>
                                          </p:val>
                                        </p:tav>
                                      </p:tavLst>
                                    </p:anim>
                                    <p:anim calcmode="lin" valueType="num">
                                      <p:cBhvr>
                                        <p:cTn id="1077" dur="3000" fill="hold"/>
                                        <p:tgtEl>
                                          <p:spTgt spid="97"/>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3000"/>
                                        <p:tgtEl>
                                          <p:spTgt spid="97"/>
                                        </p:tgtEl>
                                        <p:attrNameLst>
                                          <p:attrName>ppt_x</p:attrName>
                                        </p:attrNameLst>
                                      </p:cBhvr>
                                      <p:tavLst>
                                        <p:tav tm="0">
                                          <p:val>
                                            <p:strVal val="ppt_x"/>
                                          </p:val>
                                        </p:tav>
                                        <p:tav tm="100000">
                                          <p:val>
                                            <p:strVal val="0-ppt_w/2"/>
                                          </p:val>
                                        </p:tav>
                                      </p:tavLst>
                                    </p:anim>
                                    <p:anim calcmode="lin" valueType="num">
                                      <p:cBhvr additive="base">
                                        <p:cTn id="1080" dur="3000"/>
                                        <p:tgtEl>
                                          <p:spTgt spid="97"/>
                                        </p:tgtEl>
                                        <p:attrNameLst>
                                          <p:attrName>ppt_y</p:attrName>
                                        </p:attrNameLst>
                                      </p:cBhvr>
                                      <p:tavLst>
                                        <p:tav tm="0">
                                          <p:val>
                                            <p:strVal val="ppt_y"/>
                                          </p:val>
                                        </p:tav>
                                        <p:tav tm="100000">
                                          <p:val>
                                            <p:strVal val="ppt_y"/>
                                          </p:val>
                                        </p:tav>
                                      </p:tavLst>
                                    </p:anim>
                                    <p:set>
                                      <p:cBhvr>
                                        <p:cTn id="1081" dur="1" fill="hold">
                                          <p:stCondLst>
                                            <p:cond delay="2999"/>
                                          </p:stCondLst>
                                        </p:cTn>
                                        <p:tgtEl>
                                          <p:spTgt spid="97"/>
                                        </p:tgtEl>
                                        <p:attrNameLst>
                                          <p:attrName>style.visibility</p:attrName>
                                        </p:attrNameLst>
                                      </p:cBhvr>
                                      <p:to>
                                        <p:strVal val="hidden"/>
                                      </p:to>
                                    </p:set>
                                  </p:childTnLst>
                                </p:cTn>
                              </p:par>
                              <p:par>
                                <p:cTn id="1082" presetID="3" presetClass="exit" presetSubtype="10" fill="hold" grpId="3" nodeType="withEffect">
                                  <p:stCondLst>
                                    <p:cond delay="0"/>
                                  </p:stCondLst>
                                  <p:childTnLst>
                                    <p:animEffect transition="out" filter="blinds(horizontal)">
                                      <p:cBhvr>
                                        <p:cTn id="1083" dur="3000"/>
                                        <p:tgtEl>
                                          <p:spTgt spid="97"/>
                                        </p:tgtEl>
                                      </p:cBhvr>
                                    </p:animEffect>
                                    <p:set>
                                      <p:cBhvr>
                                        <p:cTn id="1084" dur="1" fill="hold">
                                          <p:stCondLst>
                                            <p:cond delay="2999"/>
                                          </p:stCondLst>
                                        </p:cTn>
                                        <p:tgtEl>
                                          <p:spTgt spid="97"/>
                                        </p:tgtEl>
                                        <p:attrNameLst>
                                          <p:attrName>style.visibility</p:attrName>
                                        </p:attrNameLst>
                                      </p:cBhvr>
                                      <p:to>
                                        <p:strVal val="hidden"/>
                                      </p:to>
                                    </p:set>
                                  </p:childTnLst>
                                </p:cTn>
                              </p:par>
                              <p:par>
                                <p:cTn id="1085" presetID="2" presetClass="entr" presetSubtype="2" fill="hold" grpId="0" nodeType="withEffect">
                                  <p:stCondLst>
                                    <p:cond delay="0"/>
                                  </p:stCondLst>
                                  <p:childTnLst>
                                    <p:set>
                                      <p:cBhvr>
                                        <p:cTn id="1086" dur="1" fill="hold">
                                          <p:stCondLst>
                                            <p:cond delay="0"/>
                                          </p:stCondLst>
                                        </p:cTn>
                                        <p:tgtEl>
                                          <p:spTgt spid="98"/>
                                        </p:tgtEl>
                                        <p:attrNameLst>
                                          <p:attrName>style.visibility</p:attrName>
                                        </p:attrNameLst>
                                      </p:cBhvr>
                                      <p:to>
                                        <p:strVal val="visible"/>
                                      </p:to>
                                    </p:set>
                                    <p:anim calcmode="lin" valueType="num">
                                      <p:cBhvr additive="base">
                                        <p:cTn id="1087" dur="3000" fill="hold"/>
                                        <p:tgtEl>
                                          <p:spTgt spid="98"/>
                                        </p:tgtEl>
                                        <p:attrNameLst>
                                          <p:attrName>ppt_x</p:attrName>
                                        </p:attrNameLst>
                                      </p:cBhvr>
                                      <p:tavLst>
                                        <p:tav tm="0">
                                          <p:val>
                                            <p:strVal val="1+#ppt_w/2"/>
                                          </p:val>
                                        </p:tav>
                                        <p:tav tm="100000">
                                          <p:val>
                                            <p:strVal val="#ppt_x"/>
                                          </p:val>
                                        </p:tav>
                                      </p:tavLst>
                                    </p:anim>
                                    <p:anim calcmode="lin" valueType="num">
                                      <p:cBhvr additive="base">
                                        <p:cTn id="1088" dur="3000" fill="hold"/>
                                        <p:tgtEl>
                                          <p:spTgt spid="98"/>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98"/>
                                        </p:tgtEl>
                                        <p:attrNameLst>
                                          <p:attrName>style.visibility</p:attrName>
                                        </p:attrNameLst>
                                      </p:cBhvr>
                                      <p:to>
                                        <p:strVal val="visible"/>
                                      </p:to>
                                    </p:set>
                                    <p:anim calcmode="lin" valueType="num">
                                      <p:cBhvr>
                                        <p:cTn id="1091" dur="3000" fill="hold"/>
                                        <p:tgtEl>
                                          <p:spTgt spid="98"/>
                                        </p:tgtEl>
                                        <p:attrNameLst>
                                          <p:attrName>ppt_w</p:attrName>
                                        </p:attrNameLst>
                                      </p:cBhvr>
                                      <p:tavLst>
                                        <p:tav tm="0" fmla="#ppt_w*sin(2.5*pi*$)">
                                          <p:val>
                                            <p:fltVal val="0"/>
                                          </p:val>
                                        </p:tav>
                                        <p:tav tm="100000">
                                          <p:val>
                                            <p:fltVal val="1"/>
                                          </p:val>
                                        </p:tav>
                                      </p:tavLst>
                                    </p:anim>
                                    <p:anim calcmode="lin" valueType="num">
                                      <p:cBhvr>
                                        <p:cTn id="1092" dur="3000" fill="hold"/>
                                        <p:tgtEl>
                                          <p:spTgt spid="98"/>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3000"/>
                                        <p:tgtEl>
                                          <p:spTgt spid="98"/>
                                        </p:tgtEl>
                                        <p:attrNameLst>
                                          <p:attrName>ppt_x</p:attrName>
                                        </p:attrNameLst>
                                      </p:cBhvr>
                                      <p:tavLst>
                                        <p:tav tm="0">
                                          <p:val>
                                            <p:strVal val="ppt_x"/>
                                          </p:val>
                                        </p:tav>
                                        <p:tav tm="100000">
                                          <p:val>
                                            <p:strVal val="0-ppt_w/2"/>
                                          </p:val>
                                        </p:tav>
                                      </p:tavLst>
                                    </p:anim>
                                    <p:anim calcmode="lin" valueType="num">
                                      <p:cBhvr additive="base">
                                        <p:cTn id="1095" dur="3000"/>
                                        <p:tgtEl>
                                          <p:spTgt spid="98"/>
                                        </p:tgtEl>
                                        <p:attrNameLst>
                                          <p:attrName>ppt_y</p:attrName>
                                        </p:attrNameLst>
                                      </p:cBhvr>
                                      <p:tavLst>
                                        <p:tav tm="0">
                                          <p:val>
                                            <p:strVal val="ppt_y"/>
                                          </p:val>
                                        </p:tav>
                                        <p:tav tm="100000">
                                          <p:val>
                                            <p:strVal val="ppt_y"/>
                                          </p:val>
                                        </p:tav>
                                      </p:tavLst>
                                    </p:anim>
                                    <p:set>
                                      <p:cBhvr>
                                        <p:cTn id="1096" dur="1" fill="hold">
                                          <p:stCondLst>
                                            <p:cond delay="2999"/>
                                          </p:stCondLst>
                                        </p:cTn>
                                        <p:tgtEl>
                                          <p:spTgt spid="98"/>
                                        </p:tgtEl>
                                        <p:attrNameLst>
                                          <p:attrName>style.visibility</p:attrName>
                                        </p:attrNameLst>
                                      </p:cBhvr>
                                      <p:to>
                                        <p:strVal val="hidden"/>
                                      </p:to>
                                    </p:set>
                                  </p:childTnLst>
                                </p:cTn>
                              </p:par>
                              <p:par>
                                <p:cTn id="1097" presetID="3" presetClass="exit" presetSubtype="10" fill="hold" grpId="3" nodeType="withEffect">
                                  <p:stCondLst>
                                    <p:cond delay="0"/>
                                  </p:stCondLst>
                                  <p:childTnLst>
                                    <p:animEffect transition="out" filter="blinds(horizontal)">
                                      <p:cBhvr>
                                        <p:cTn id="1098" dur="3000"/>
                                        <p:tgtEl>
                                          <p:spTgt spid="98"/>
                                        </p:tgtEl>
                                      </p:cBhvr>
                                    </p:animEffect>
                                    <p:set>
                                      <p:cBhvr>
                                        <p:cTn id="1099" dur="1" fill="hold">
                                          <p:stCondLst>
                                            <p:cond delay="2999"/>
                                          </p:stCondLst>
                                        </p:cTn>
                                        <p:tgtEl>
                                          <p:spTgt spid="98"/>
                                        </p:tgtEl>
                                        <p:attrNameLst>
                                          <p:attrName>style.visibility</p:attrName>
                                        </p:attrNameLst>
                                      </p:cBhvr>
                                      <p:to>
                                        <p:strVal val="hidden"/>
                                      </p:to>
                                    </p:set>
                                  </p:childTnLst>
                                </p:cTn>
                              </p:par>
                              <p:par>
                                <p:cTn id="1100" presetID="2" presetClass="entr" presetSubtype="2" fill="hold" grpId="0" nodeType="withEffect">
                                  <p:stCondLst>
                                    <p:cond delay="0"/>
                                  </p:stCondLst>
                                  <p:childTnLst>
                                    <p:set>
                                      <p:cBhvr>
                                        <p:cTn id="1101" dur="1" fill="hold">
                                          <p:stCondLst>
                                            <p:cond delay="0"/>
                                          </p:stCondLst>
                                        </p:cTn>
                                        <p:tgtEl>
                                          <p:spTgt spid="77"/>
                                        </p:tgtEl>
                                        <p:attrNameLst>
                                          <p:attrName>style.visibility</p:attrName>
                                        </p:attrNameLst>
                                      </p:cBhvr>
                                      <p:to>
                                        <p:strVal val="visible"/>
                                      </p:to>
                                    </p:set>
                                    <p:anim calcmode="lin" valueType="num">
                                      <p:cBhvr additive="base">
                                        <p:cTn id="1102" dur="3000" fill="hold"/>
                                        <p:tgtEl>
                                          <p:spTgt spid="77"/>
                                        </p:tgtEl>
                                        <p:attrNameLst>
                                          <p:attrName>ppt_x</p:attrName>
                                        </p:attrNameLst>
                                      </p:cBhvr>
                                      <p:tavLst>
                                        <p:tav tm="0">
                                          <p:val>
                                            <p:strVal val="1+#ppt_w/2"/>
                                          </p:val>
                                        </p:tav>
                                        <p:tav tm="100000">
                                          <p:val>
                                            <p:strVal val="#ppt_x"/>
                                          </p:val>
                                        </p:tav>
                                      </p:tavLst>
                                    </p:anim>
                                    <p:anim calcmode="lin" valueType="num">
                                      <p:cBhvr additive="base">
                                        <p:cTn id="1103" dur="3000" fill="hold"/>
                                        <p:tgtEl>
                                          <p:spTgt spid="77"/>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77"/>
                                        </p:tgtEl>
                                        <p:attrNameLst>
                                          <p:attrName>style.visibility</p:attrName>
                                        </p:attrNameLst>
                                      </p:cBhvr>
                                      <p:to>
                                        <p:strVal val="visible"/>
                                      </p:to>
                                    </p:set>
                                    <p:anim calcmode="lin" valueType="num">
                                      <p:cBhvr>
                                        <p:cTn id="1106" dur="3000" fill="hold"/>
                                        <p:tgtEl>
                                          <p:spTgt spid="77"/>
                                        </p:tgtEl>
                                        <p:attrNameLst>
                                          <p:attrName>ppt_w</p:attrName>
                                        </p:attrNameLst>
                                      </p:cBhvr>
                                      <p:tavLst>
                                        <p:tav tm="0" fmla="#ppt_w*sin(2.5*pi*$)">
                                          <p:val>
                                            <p:fltVal val="0"/>
                                          </p:val>
                                        </p:tav>
                                        <p:tav tm="100000">
                                          <p:val>
                                            <p:fltVal val="1"/>
                                          </p:val>
                                        </p:tav>
                                      </p:tavLst>
                                    </p:anim>
                                    <p:anim calcmode="lin" valueType="num">
                                      <p:cBhvr>
                                        <p:cTn id="1107" dur="3000" fill="hold"/>
                                        <p:tgtEl>
                                          <p:spTgt spid="77"/>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3000"/>
                                        <p:tgtEl>
                                          <p:spTgt spid="77"/>
                                        </p:tgtEl>
                                        <p:attrNameLst>
                                          <p:attrName>ppt_x</p:attrName>
                                        </p:attrNameLst>
                                      </p:cBhvr>
                                      <p:tavLst>
                                        <p:tav tm="0">
                                          <p:val>
                                            <p:strVal val="ppt_x"/>
                                          </p:val>
                                        </p:tav>
                                        <p:tav tm="100000">
                                          <p:val>
                                            <p:strVal val="0-ppt_w/2"/>
                                          </p:val>
                                        </p:tav>
                                      </p:tavLst>
                                    </p:anim>
                                    <p:anim calcmode="lin" valueType="num">
                                      <p:cBhvr additive="base">
                                        <p:cTn id="1110" dur="3000"/>
                                        <p:tgtEl>
                                          <p:spTgt spid="77"/>
                                        </p:tgtEl>
                                        <p:attrNameLst>
                                          <p:attrName>ppt_y</p:attrName>
                                        </p:attrNameLst>
                                      </p:cBhvr>
                                      <p:tavLst>
                                        <p:tav tm="0">
                                          <p:val>
                                            <p:strVal val="ppt_y"/>
                                          </p:val>
                                        </p:tav>
                                        <p:tav tm="100000">
                                          <p:val>
                                            <p:strVal val="ppt_y"/>
                                          </p:val>
                                        </p:tav>
                                      </p:tavLst>
                                    </p:anim>
                                    <p:set>
                                      <p:cBhvr>
                                        <p:cTn id="1111" dur="1" fill="hold">
                                          <p:stCondLst>
                                            <p:cond delay="2999"/>
                                          </p:stCondLst>
                                        </p:cTn>
                                        <p:tgtEl>
                                          <p:spTgt spid="77"/>
                                        </p:tgtEl>
                                        <p:attrNameLst>
                                          <p:attrName>style.visibility</p:attrName>
                                        </p:attrNameLst>
                                      </p:cBhvr>
                                      <p:to>
                                        <p:strVal val="hidden"/>
                                      </p:to>
                                    </p:set>
                                  </p:childTnLst>
                                </p:cTn>
                              </p:par>
                              <p:par>
                                <p:cTn id="1112" presetID="3" presetClass="exit" presetSubtype="10" fill="hold" grpId="3" nodeType="withEffect">
                                  <p:stCondLst>
                                    <p:cond delay="0"/>
                                  </p:stCondLst>
                                  <p:childTnLst>
                                    <p:animEffect transition="out" filter="blinds(horizontal)">
                                      <p:cBhvr>
                                        <p:cTn id="1113" dur="3000"/>
                                        <p:tgtEl>
                                          <p:spTgt spid="77"/>
                                        </p:tgtEl>
                                      </p:cBhvr>
                                    </p:animEffect>
                                    <p:set>
                                      <p:cBhvr>
                                        <p:cTn id="1114" dur="1" fill="hold">
                                          <p:stCondLst>
                                            <p:cond delay="2999"/>
                                          </p:stCondLst>
                                        </p:cTn>
                                        <p:tgtEl>
                                          <p:spTgt spid="77"/>
                                        </p:tgtEl>
                                        <p:attrNameLst>
                                          <p:attrName>style.visibility</p:attrName>
                                        </p:attrNameLst>
                                      </p:cBhvr>
                                      <p:to>
                                        <p:strVal val="hidden"/>
                                      </p:to>
                                    </p:set>
                                  </p:childTnLst>
                                </p:cTn>
                              </p:par>
                              <p:par>
                                <p:cTn id="1115" presetID="2" presetClass="entr" presetSubtype="2" fill="hold" grpId="0" nodeType="withEffect">
                                  <p:stCondLst>
                                    <p:cond delay="0"/>
                                  </p:stCondLst>
                                  <p:childTnLst>
                                    <p:set>
                                      <p:cBhvr>
                                        <p:cTn id="1116" dur="1" fill="hold">
                                          <p:stCondLst>
                                            <p:cond delay="0"/>
                                          </p:stCondLst>
                                        </p:cTn>
                                        <p:tgtEl>
                                          <p:spTgt spid="78"/>
                                        </p:tgtEl>
                                        <p:attrNameLst>
                                          <p:attrName>style.visibility</p:attrName>
                                        </p:attrNameLst>
                                      </p:cBhvr>
                                      <p:to>
                                        <p:strVal val="visible"/>
                                      </p:to>
                                    </p:set>
                                    <p:anim calcmode="lin" valueType="num">
                                      <p:cBhvr additive="base">
                                        <p:cTn id="1117" dur="3000" fill="hold"/>
                                        <p:tgtEl>
                                          <p:spTgt spid="78"/>
                                        </p:tgtEl>
                                        <p:attrNameLst>
                                          <p:attrName>ppt_x</p:attrName>
                                        </p:attrNameLst>
                                      </p:cBhvr>
                                      <p:tavLst>
                                        <p:tav tm="0">
                                          <p:val>
                                            <p:strVal val="1+#ppt_w/2"/>
                                          </p:val>
                                        </p:tav>
                                        <p:tav tm="100000">
                                          <p:val>
                                            <p:strVal val="#ppt_x"/>
                                          </p:val>
                                        </p:tav>
                                      </p:tavLst>
                                    </p:anim>
                                    <p:anim calcmode="lin" valueType="num">
                                      <p:cBhvr additive="base">
                                        <p:cTn id="1118" dur="3000" fill="hold"/>
                                        <p:tgtEl>
                                          <p:spTgt spid="78"/>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78"/>
                                        </p:tgtEl>
                                        <p:attrNameLst>
                                          <p:attrName>style.visibility</p:attrName>
                                        </p:attrNameLst>
                                      </p:cBhvr>
                                      <p:to>
                                        <p:strVal val="visible"/>
                                      </p:to>
                                    </p:set>
                                    <p:anim calcmode="lin" valueType="num">
                                      <p:cBhvr>
                                        <p:cTn id="1121" dur="3000" fill="hold"/>
                                        <p:tgtEl>
                                          <p:spTgt spid="78"/>
                                        </p:tgtEl>
                                        <p:attrNameLst>
                                          <p:attrName>ppt_w</p:attrName>
                                        </p:attrNameLst>
                                      </p:cBhvr>
                                      <p:tavLst>
                                        <p:tav tm="0" fmla="#ppt_w*sin(2.5*pi*$)">
                                          <p:val>
                                            <p:fltVal val="0"/>
                                          </p:val>
                                        </p:tav>
                                        <p:tav tm="100000">
                                          <p:val>
                                            <p:fltVal val="1"/>
                                          </p:val>
                                        </p:tav>
                                      </p:tavLst>
                                    </p:anim>
                                    <p:anim calcmode="lin" valueType="num">
                                      <p:cBhvr>
                                        <p:cTn id="1122" dur="3000" fill="hold"/>
                                        <p:tgtEl>
                                          <p:spTgt spid="78"/>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3000"/>
                                        <p:tgtEl>
                                          <p:spTgt spid="78"/>
                                        </p:tgtEl>
                                        <p:attrNameLst>
                                          <p:attrName>ppt_x</p:attrName>
                                        </p:attrNameLst>
                                      </p:cBhvr>
                                      <p:tavLst>
                                        <p:tav tm="0">
                                          <p:val>
                                            <p:strVal val="ppt_x"/>
                                          </p:val>
                                        </p:tav>
                                        <p:tav tm="100000">
                                          <p:val>
                                            <p:strVal val="0-ppt_w/2"/>
                                          </p:val>
                                        </p:tav>
                                      </p:tavLst>
                                    </p:anim>
                                    <p:anim calcmode="lin" valueType="num">
                                      <p:cBhvr additive="base">
                                        <p:cTn id="1125" dur="3000"/>
                                        <p:tgtEl>
                                          <p:spTgt spid="78"/>
                                        </p:tgtEl>
                                        <p:attrNameLst>
                                          <p:attrName>ppt_y</p:attrName>
                                        </p:attrNameLst>
                                      </p:cBhvr>
                                      <p:tavLst>
                                        <p:tav tm="0">
                                          <p:val>
                                            <p:strVal val="ppt_y"/>
                                          </p:val>
                                        </p:tav>
                                        <p:tav tm="100000">
                                          <p:val>
                                            <p:strVal val="ppt_y"/>
                                          </p:val>
                                        </p:tav>
                                      </p:tavLst>
                                    </p:anim>
                                    <p:set>
                                      <p:cBhvr>
                                        <p:cTn id="1126" dur="1" fill="hold">
                                          <p:stCondLst>
                                            <p:cond delay="2999"/>
                                          </p:stCondLst>
                                        </p:cTn>
                                        <p:tgtEl>
                                          <p:spTgt spid="78"/>
                                        </p:tgtEl>
                                        <p:attrNameLst>
                                          <p:attrName>style.visibility</p:attrName>
                                        </p:attrNameLst>
                                      </p:cBhvr>
                                      <p:to>
                                        <p:strVal val="hidden"/>
                                      </p:to>
                                    </p:set>
                                  </p:childTnLst>
                                </p:cTn>
                              </p:par>
                              <p:par>
                                <p:cTn id="1127" presetID="3" presetClass="exit" presetSubtype="10" fill="hold" grpId="3" nodeType="withEffect">
                                  <p:stCondLst>
                                    <p:cond delay="0"/>
                                  </p:stCondLst>
                                  <p:childTnLst>
                                    <p:animEffect transition="out" filter="blinds(horizontal)">
                                      <p:cBhvr>
                                        <p:cTn id="1128" dur="3000"/>
                                        <p:tgtEl>
                                          <p:spTgt spid="78"/>
                                        </p:tgtEl>
                                      </p:cBhvr>
                                    </p:animEffect>
                                    <p:set>
                                      <p:cBhvr>
                                        <p:cTn id="1129" dur="1" fill="hold">
                                          <p:stCondLst>
                                            <p:cond delay="2999"/>
                                          </p:stCondLst>
                                        </p:cTn>
                                        <p:tgtEl>
                                          <p:spTgt spid="78"/>
                                        </p:tgtEl>
                                        <p:attrNameLst>
                                          <p:attrName>style.visibility</p:attrName>
                                        </p:attrNameLst>
                                      </p:cBhvr>
                                      <p:to>
                                        <p:strVal val="hidden"/>
                                      </p:to>
                                    </p:set>
                                  </p:childTnLst>
                                </p:cTn>
                              </p:par>
                              <p:par>
                                <p:cTn id="1130" presetID="2" presetClass="entr" presetSubtype="2" fill="hold" grpId="0" nodeType="withEffect">
                                  <p:stCondLst>
                                    <p:cond delay="0"/>
                                  </p:stCondLst>
                                  <p:childTnLst>
                                    <p:set>
                                      <p:cBhvr>
                                        <p:cTn id="1131" dur="1" fill="hold">
                                          <p:stCondLst>
                                            <p:cond delay="0"/>
                                          </p:stCondLst>
                                        </p:cTn>
                                        <p:tgtEl>
                                          <p:spTgt spid="116"/>
                                        </p:tgtEl>
                                        <p:attrNameLst>
                                          <p:attrName>style.visibility</p:attrName>
                                        </p:attrNameLst>
                                      </p:cBhvr>
                                      <p:to>
                                        <p:strVal val="visible"/>
                                      </p:to>
                                    </p:set>
                                    <p:anim calcmode="lin" valueType="num">
                                      <p:cBhvr additive="base">
                                        <p:cTn id="1132" dur="3000" fill="hold"/>
                                        <p:tgtEl>
                                          <p:spTgt spid="116"/>
                                        </p:tgtEl>
                                        <p:attrNameLst>
                                          <p:attrName>ppt_x</p:attrName>
                                        </p:attrNameLst>
                                      </p:cBhvr>
                                      <p:tavLst>
                                        <p:tav tm="0">
                                          <p:val>
                                            <p:strVal val="1+#ppt_w/2"/>
                                          </p:val>
                                        </p:tav>
                                        <p:tav tm="100000">
                                          <p:val>
                                            <p:strVal val="#ppt_x"/>
                                          </p:val>
                                        </p:tav>
                                      </p:tavLst>
                                    </p:anim>
                                    <p:anim calcmode="lin" valueType="num">
                                      <p:cBhvr additive="base">
                                        <p:cTn id="1133" dur="3000" fill="hold"/>
                                        <p:tgtEl>
                                          <p:spTgt spid="116"/>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116"/>
                                        </p:tgtEl>
                                        <p:attrNameLst>
                                          <p:attrName>style.visibility</p:attrName>
                                        </p:attrNameLst>
                                      </p:cBhvr>
                                      <p:to>
                                        <p:strVal val="visible"/>
                                      </p:to>
                                    </p:set>
                                    <p:anim calcmode="lin" valueType="num">
                                      <p:cBhvr>
                                        <p:cTn id="1136" dur="3000" fill="hold"/>
                                        <p:tgtEl>
                                          <p:spTgt spid="116"/>
                                        </p:tgtEl>
                                        <p:attrNameLst>
                                          <p:attrName>ppt_w</p:attrName>
                                        </p:attrNameLst>
                                      </p:cBhvr>
                                      <p:tavLst>
                                        <p:tav tm="0" fmla="#ppt_w*sin(2.5*pi*$)">
                                          <p:val>
                                            <p:fltVal val="0"/>
                                          </p:val>
                                        </p:tav>
                                        <p:tav tm="100000">
                                          <p:val>
                                            <p:fltVal val="1"/>
                                          </p:val>
                                        </p:tav>
                                      </p:tavLst>
                                    </p:anim>
                                    <p:anim calcmode="lin" valueType="num">
                                      <p:cBhvr>
                                        <p:cTn id="1137" dur="3000" fill="hold"/>
                                        <p:tgtEl>
                                          <p:spTgt spid="116"/>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3000"/>
                                        <p:tgtEl>
                                          <p:spTgt spid="116"/>
                                        </p:tgtEl>
                                        <p:attrNameLst>
                                          <p:attrName>ppt_x</p:attrName>
                                        </p:attrNameLst>
                                      </p:cBhvr>
                                      <p:tavLst>
                                        <p:tav tm="0">
                                          <p:val>
                                            <p:strVal val="ppt_x"/>
                                          </p:val>
                                        </p:tav>
                                        <p:tav tm="100000">
                                          <p:val>
                                            <p:strVal val="0-ppt_w/2"/>
                                          </p:val>
                                        </p:tav>
                                      </p:tavLst>
                                    </p:anim>
                                    <p:anim calcmode="lin" valueType="num">
                                      <p:cBhvr additive="base">
                                        <p:cTn id="1140" dur="3000"/>
                                        <p:tgtEl>
                                          <p:spTgt spid="116"/>
                                        </p:tgtEl>
                                        <p:attrNameLst>
                                          <p:attrName>ppt_y</p:attrName>
                                        </p:attrNameLst>
                                      </p:cBhvr>
                                      <p:tavLst>
                                        <p:tav tm="0">
                                          <p:val>
                                            <p:strVal val="ppt_y"/>
                                          </p:val>
                                        </p:tav>
                                        <p:tav tm="100000">
                                          <p:val>
                                            <p:strVal val="ppt_y"/>
                                          </p:val>
                                        </p:tav>
                                      </p:tavLst>
                                    </p:anim>
                                    <p:set>
                                      <p:cBhvr>
                                        <p:cTn id="1141" dur="1" fill="hold">
                                          <p:stCondLst>
                                            <p:cond delay="2999"/>
                                          </p:stCondLst>
                                        </p:cTn>
                                        <p:tgtEl>
                                          <p:spTgt spid="116"/>
                                        </p:tgtEl>
                                        <p:attrNameLst>
                                          <p:attrName>style.visibility</p:attrName>
                                        </p:attrNameLst>
                                      </p:cBhvr>
                                      <p:to>
                                        <p:strVal val="hidden"/>
                                      </p:to>
                                    </p:set>
                                  </p:childTnLst>
                                </p:cTn>
                              </p:par>
                              <p:par>
                                <p:cTn id="1142" presetID="3" presetClass="exit" presetSubtype="10" fill="hold" grpId="3" nodeType="withEffect">
                                  <p:stCondLst>
                                    <p:cond delay="0"/>
                                  </p:stCondLst>
                                  <p:childTnLst>
                                    <p:animEffect transition="out" filter="blinds(horizontal)">
                                      <p:cBhvr>
                                        <p:cTn id="1143" dur="3000"/>
                                        <p:tgtEl>
                                          <p:spTgt spid="116"/>
                                        </p:tgtEl>
                                      </p:cBhvr>
                                    </p:animEffect>
                                    <p:set>
                                      <p:cBhvr>
                                        <p:cTn id="1144" dur="1" fill="hold">
                                          <p:stCondLst>
                                            <p:cond delay="2999"/>
                                          </p:stCondLst>
                                        </p:cTn>
                                        <p:tgtEl>
                                          <p:spTgt spid="116"/>
                                        </p:tgtEl>
                                        <p:attrNameLst>
                                          <p:attrName>style.visibility</p:attrName>
                                        </p:attrNameLst>
                                      </p:cBhvr>
                                      <p:to>
                                        <p:strVal val="hidden"/>
                                      </p:to>
                                    </p:set>
                                  </p:childTnLst>
                                </p:cTn>
                              </p:par>
                              <p:par>
                                <p:cTn id="1145" presetID="2" presetClass="entr" presetSubtype="2" fill="hold" grpId="0" nodeType="withEffect">
                                  <p:stCondLst>
                                    <p:cond delay="0"/>
                                  </p:stCondLst>
                                  <p:childTnLst>
                                    <p:set>
                                      <p:cBhvr>
                                        <p:cTn id="1146" dur="1" fill="hold">
                                          <p:stCondLst>
                                            <p:cond delay="0"/>
                                          </p:stCondLst>
                                        </p:cTn>
                                        <p:tgtEl>
                                          <p:spTgt spid="96"/>
                                        </p:tgtEl>
                                        <p:attrNameLst>
                                          <p:attrName>style.visibility</p:attrName>
                                        </p:attrNameLst>
                                      </p:cBhvr>
                                      <p:to>
                                        <p:strVal val="visible"/>
                                      </p:to>
                                    </p:set>
                                    <p:anim calcmode="lin" valueType="num">
                                      <p:cBhvr additive="base">
                                        <p:cTn id="1147" dur="3000" fill="hold"/>
                                        <p:tgtEl>
                                          <p:spTgt spid="96"/>
                                        </p:tgtEl>
                                        <p:attrNameLst>
                                          <p:attrName>ppt_x</p:attrName>
                                        </p:attrNameLst>
                                      </p:cBhvr>
                                      <p:tavLst>
                                        <p:tav tm="0">
                                          <p:val>
                                            <p:strVal val="1+#ppt_w/2"/>
                                          </p:val>
                                        </p:tav>
                                        <p:tav tm="100000">
                                          <p:val>
                                            <p:strVal val="#ppt_x"/>
                                          </p:val>
                                        </p:tav>
                                      </p:tavLst>
                                    </p:anim>
                                    <p:anim calcmode="lin" valueType="num">
                                      <p:cBhvr additive="base">
                                        <p:cTn id="1148" dur="3000" fill="hold"/>
                                        <p:tgtEl>
                                          <p:spTgt spid="96"/>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96"/>
                                        </p:tgtEl>
                                        <p:attrNameLst>
                                          <p:attrName>style.visibility</p:attrName>
                                        </p:attrNameLst>
                                      </p:cBhvr>
                                      <p:to>
                                        <p:strVal val="visible"/>
                                      </p:to>
                                    </p:set>
                                    <p:anim calcmode="lin" valueType="num">
                                      <p:cBhvr>
                                        <p:cTn id="1151" dur="3000" fill="hold"/>
                                        <p:tgtEl>
                                          <p:spTgt spid="96"/>
                                        </p:tgtEl>
                                        <p:attrNameLst>
                                          <p:attrName>ppt_w</p:attrName>
                                        </p:attrNameLst>
                                      </p:cBhvr>
                                      <p:tavLst>
                                        <p:tav tm="0" fmla="#ppt_w*sin(2.5*pi*$)">
                                          <p:val>
                                            <p:fltVal val="0"/>
                                          </p:val>
                                        </p:tav>
                                        <p:tav tm="100000">
                                          <p:val>
                                            <p:fltVal val="1"/>
                                          </p:val>
                                        </p:tav>
                                      </p:tavLst>
                                    </p:anim>
                                    <p:anim calcmode="lin" valueType="num">
                                      <p:cBhvr>
                                        <p:cTn id="1152" dur="3000" fill="hold"/>
                                        <p:tgtEl>
                                          <p:spTgt spid="96"/>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3000"/>
                                        <p:tgtEl>
                                          <p:spTgt spid="96"/>
                                        </p:tgtEl>
                                        <p:attrNameLst>
                                          <p:attrName>ppt_x</p:attrName>
                                        </p:attrNameLst>
                                      </p:cBhvr>
                                      <p:tavLst>
                                        <p:tav tm="0">
                                          <p:val>
                                            <p:strVal val="ppt_x"/>
                                          </p:val>
                                        </p:tav>
                                        <p:tav tm="100000">
                                          <p:val>
                                            <p:strVal val="0-ppt_w/2"/>
                                          </p:val>
                                        </p:tav>
                                      </p:tavLst>
                                    </p:anim>
                                    <p:anim calcmode="lin" valueType="num">
                                      <p:cBhvr additive="base">
                                        <p:cTn id="1155" dur="3000"/>
                                        <p:tgtEl>
                                          <p:spTgt spid="96"/>
                                        </p:tgtEl>
                                        <p:attrNameLst>
                                          <p:attrName>ppt_y</p:attrName>
                                        </p:attrNameLst>
                                      </p:cBhvr>
                                      <p:tavLst>
                                        <p:tav tm="0">
                                          <p:val>
                                            <p:strVal val="ppt_y"/>
                                          </p:val>
                                        </p:tav>
                                        <p:tav tm="100000">
                                          <p:val>
                                            <p:strVal val="ppt_y"/>
                                          </p:val>
                                        </p:tav>
                                      </p:tavLst>
                                    </p:anim>
                                    <p:set>
                                      <p:cBhvr>
                                        <p:cTn id="1156" dur="1" fill="hold">
                                          <p:stCondLst>
                                            <p:cond delay="2999"/>
                                          </p:stCondLst>
                                        </p:cTn>
                                        <p:tgtEl>
                                          <p:spTgt spid="96"/>
                                        </p:tgtEl>
                                        <p:attrNameLst>
                                          <p:attrName>style.visibility</p:attrName>
                                        </p:attrNameLst>
                                      </p:cBhvr>
                                      <p:to>
                                        <p:strVal val="hidden"/>
                                      </p:to>
                                    </p:set>
                                  </p:childTnLst>
                                </p:cTn>
                              </p:par>
                              <p:par>
                                <p:cTn id="1157" presetID="3" presetClass="exit" presetSubtype="10" fill="hold" grpId="3" nodeType="withEffect">
                                  <p:stCondLst>
                                    <p:cond delay="0"/>
                                  </p:stCondLst>
                                  <p:childTnLst>
                                    <p:animEffect transition="out" filter="blinds(horizontal)">
                                      <p:cBhvr>
                                        <p:cTn id="1158" dur="3000"/>
                                        <p:tgtEl>
                                          <p:spTgt spid="96"/>
                                        </p:tgtEl>
                                      </p:cBhvr>
                                    </p:animEffect>
                                    <p:set>
                                      <p:cBhvr>
                                        <p:cTn id="1159" dur="1" fill="hold">
                                          <p:stCondLst>
                                            <p:cond delay="2999"/>
                                          </p:stCondLst>
                                        </p:cTn>
                                        <p:tgtEl>
                                          <p:spTgt spid="96"/>
                                        </p:tgtEl>
                                        <p:attrNameLst>
                                          <p:attrName>style.visibility</p:attrName>
                                        </p:attrNameLst>
                                      </p:cBhvr>
                                      <p:to>
                                        <p:strVal val="hidden"/>
                                      </p:to>
                                    </p:set>
                                  </p:childTnLst>
                                </p:cTn>
                              </p:par>
                              <p:par>
                                <p:cTn id="1160" presetID="2" presetClass="entr" presetSubtype="2" fill="hold" grpId="0" nodeType="withEffect">
                                  <p:stCondLst>
                                    <p:cond delay="0"/>
                                  </p:stCondLst>
                                  <p:childTnLst>
                                    <p:set>
                                      <p:cBhvr>
                                        <p:cTn id="1161" dur="1" fill="hold">
                                          <p:stCondLst>
                                            <p:cond delay="0"/>
                                          </p:stCondLst>
                                        </p:cTn>
                                        <p:tgtEl>
                                          <p:spTgt spid="76"/>
                                        </p:tgtEl>
                                        <p:attrNameLst>
                                          <p:attrName>style.visibility</p:attrName>
                                        </p:attrNameLst>
                                      </p:cBhvr>
                                      <p:to>
                                        <p:strVal val="visible"/>
                                      </p:to>
                                    </p:set>
                                    <p:anim calcmode="lin" valueType="num">
                                      <p:cBhvr additive="base">
                                        <p:cTn id="1162" dur="3000" fill="hold"/>
                                        <p:tgtEl>
                                          <p:spTgt spid="76"/>
                                        </p:tgtEl>
                                        <p:attrNameLst>
                                          <p:attrName>ppt_x</p:attrName>
                                        </p:attrNameLst>
                                      </p:cBhvr>
                                      <p:tavLst>
                                        <p:tav tm="0">
                                          <p:val>
                                            <p:strVal val="1+#ppt_w/2"/>
                                          </p:val>
                                        </p:tav>
                                        <p:tav tm="100000">
                                          <p:val>
                                            <p:strVal val="#ppt_x"/>
                                          </p:val>
                                        </p:tav>
                                      </p:tavLst>
                                    </p:anim>
                                    <p:anim calcmode="lin" valueType="num">
                                      <p:cBhvr additive="base">
                                        <p:cTn id="1163" dur="3000" fill="hold"/>
                                        <p:tgtEl>
                                          <p:spTgt spid="76"/>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76"/>
                                        </p:tgtEl>
                                        <p:attrNameLst>
                                          <p:attrName>style.visibility</p:attrName>
                                        </p:attrNameLst>
                                      </p:cBhvr>
                                      <p:to>
                                        <p:strVal val="visible"/>
                                      </p:to>
                                    </p:set>
                                    <p:anim calcmode="lin" valueType="num">
                                      <p:cBhvr>
                                        <p:cTn id="1166" dur="3000" fill="hold"/>
                                        <p:tgtEl>
                                          <p:spTgt spid="76"/>
                                        </p:tgtEl>
                                        <p:attrNameLst>
                                          <p:attrName>ppt_w</p:attrName>
                                        </p:attrNameLst>
                                      </p:cBhvr>
                                      <p:tavLst>
                                        <p:tav tm="0" fmla="#ppt_w*sin(2.5*pi*$)">
                                          <p:val>
                                            <p:fltVal val="0"/>
                                          </p:val>
                                        </p:tav>
                                        <p:tav tm="100000">
                                          <p:val>
                                            <p:fltVal val="1"/>
                                          </p:val>
                                        </p:tav>
                                      </p:tavLst>
                                    </p:anim>
                                    <p:anim calcmode="lin" valueType="num">
                                      <p:cBhvr>
                                        <p:cTn id="1167" dur="3000" fill="hold"/>
                                        <p:tgtEl>
                                          <p:spTgt spid="76"/>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3000"/>
                                        <p:tgtEl>
                                          <p:spTgt spid="76"/>
                                        </p:tgtEl>
                                        <p:attrNameLst>
                                          <p:attrName>ppt_x</p:attrName>
                                        </p:attrNameLst>
                                      </p:cBhvr>
                                      <p:tavLst>
                                        <p:tav tm="0">
                                          <p:val>
                                            <p:strVal val="ppt_x"/>
                                          </p:val>
                                        </p:tav>
                                        <p:tav tm="100000">
                                          <p:val>
                                            <p:strVal val="0-ppt_w/2"/>
                                          </p:val>
                                        </p:tav>
                                      </p:tavLst>
                                    </p:anim>
                                    <p:anim calcmode="lin" valueType="num">
                                      <p:cBhvr additive="base">
                                        <p:cTn id="1170" dur="3000"/>
                                        <p:tgtEl>
                                          <p:spTgt spid="76"/>
                                        </p:tgtEl>
                                        <p:attrNameLst>
                                          <p:attrName>ppt_y</p:attrName>
                                        </p:attrNameLst>
                                      </p:cBhvr>
                                      <p:tavLst>
                                        <p:tav tm="0">
                                          <p:val>
                                            <p:strVal val="ppt_y"/>
                                          </p:val>
                                        </p:tav>
                                        <p:tav tm="100000">
                                          <p:val>
                                            <p:strVal val="ppt_y"/>
                                          </p:val>
                                        </p:tav>
                                      </p:tavLst>
                                    </p:anim>
                                    <p:set>
                                      <p:cBhvr>
                                        <p:cTn id="1171" dur="1" fill="hold">
                                          <p:stCondLst>
                                            <p:cond delay="2999"/>
                                          </p:stCondLst>
                                        </p:cTn>
                                        <p:tgtEl>
                                          <p:spTgt spid="76"/>
                                        </p:tgtEl>
                                        <p:attrNameLst>
                                          <p:attrName>style.visibility</p:attrName>
                                        </p:attrNameLst>
                                      </p:cBhvr>
                                      <p:to>
                                        <p:strVal val="hidden"/>
                                      </p:to>
                                    </p:set>
                                  </p:childTnLst>
                                </p:cTn>
                              </p:par>
                              <p:par>
                                <p:cTn id="1172" presetID="3" presetClass="exit" presetSubtype="10" fill="hold" grpId="3" nodeType="withEffect">
                                  <p:stCondLst>
                                    <p:cond delay="0"/>
                                  </p:stCondLst>
                                  <p:childTnLst>
                                    <p:animEffect transition="out" filter="blinds(horizontal)">
                                      <p:cBhvr>
                                        <p:cTn id="1173" dur="3000"/>
                                        <p:tgtEl>
                                          <p:spTgt spid="76"/>
                                        </p:tgtEl>
                                      </p:cBhvr>
                                    </p:animEffect>
                                    <p:set>
                                      <p:cBhvr>
                                        <p:cTn id="1174" dur="1" fill="hold">
                                          <p:stCondLst>
                                            <p:cond delay="2999"/>
                                          </p:stCondLst>
                                        </p:cTn>
                                        <p:tgtEl>
                                          <p:spTgt spid="76"/>
                                        </p:tgtEl>
                                        <p:attrNameLst>
                                          <p:attrName>style.visibility</p:attrName>
                                        </p:attrNameLst>
                                      </p:cBhvr>
                                      <p:to>
                                        <p:strVal val="hidden"/>
                                      </p:to>
                                    </p:set>
                                  </p:childTnLst>
                                </p:cTn>
                              </p:par>
                              <p:par>
                                <p:cTn id="1175" presetID="2" presetClass="entr" presetSubtype="2" fill="hold" grpId="0" nodeType="withEffect">
                                  <p:stCondLst>
                                    <p:cond delay="0"/>
                                  </p:stCondLst>
                                  <p:childTnLst>
                                    <p:set>
                                      <p:cBhvr>
                                        <p:cTn id="1176" dur="1" fill="hold">
                                          <p:stCondLst>
                                            <p:cond delay="0"/>
                                          </p:stCondLst>
                                        </p:cTn>
                                        <p:tgtEl>
                                          <p:spTgt spid="114"/>
                                        </p:tgtEl>
                                        <p:attrNameLst>
                                          <p:attrName>style.visibility</p:attrName>
                                        </p:attrNameLst>
                                      </p:cBhvr>
                                      <p:to>
                                        <p:strVal val="visible"/>
                                      </p:to>
                                    </p:set>
                                    <p:anim calcmode="lin" valueType="num">
                                      <p:cBhvr additive="base">
                                        <p:cTn id="1177" dur="3000" fill="hold"/>
                                        <p:tgtEl>
                                          <p:spTgt spid="114"/>
                                        </p:tgtEl>
                                        <p:attrNameLst>
                                          <p:attrName>ppt_x</p:attrName>
                                        </p:attrNameLst>
                                      </p:cBhvr>
                                      <p:tavLst>
                                        <p:tav tm="0">
                                          <p:val>
                                            <p:strVal val="1+#ppt_w/2"/>
                                          </p:val>
                                        </p:tav>
                                        <p:tav tm="100000">
                                          <p:val>
                                            <p:strVal val="#ppt_x"/>
                                          </p:val>
                                        </p:tav>
                                      </p:tavLst>
                                    </p:anim>
                                    <p:anim calcmode="lin" valueType="num">
                                      <p:cBhvr additive="base">
                                        <p:cTn id="1178" dur="3000" fill="hold"/>
                                        <p:tgtEl>
                                          <p:spTgt spid="114"/>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114"/>
                                        </p:tgtEl>
                                        <p:attrNameLst>
                                          <p:attrName>style.visibility</p:attrName>
                                        </p:attrNameLst>
                                      </p:cBhvr>
                                      <p:to>
                                        <p:strVal val="visible"/>
                                      </p:to>
                                    </p:set>
                                    <p:anim calcmode="lin" valueType="num">
                                      <p:cBhvr>
                                        <p:cTn id="1181" dur="3000" fill="hold"/>
                                        <p:tgtEl>
                                          <p:spTgt spid="114"/>
                                        </p:tgtEl>
                                        <p:attrNameLst>
                                          <p:attrName>ppt_w</p:attrName>
                                        </p:attrNameLst>
                                      </p:cBhvr>
                                      <p:tavLst>
                                        <p:tav tm="0" fmla="#ppt_w*sin(2.5*pi*$)">
                                          <p:val>
                                            <p:fltVal val="0"/>
                                          </p:val>
                                        </p:tav>
                                        <p:tav tm="100000">
                                          <p:val>
                                            <p:fltVal val="1"/>
                                          </p:val>
                                        </p:tav>
                                      </p:tavLst>
                                    </p:anim>
                                    <p:anim calcmode="lin" valueType="num">
                                      <p:cBhvr>
                                        <p:cTn id="1182" dur="3000" fill="hold"/>
                                        <p:tgtEl>
                                          <p:spTgt spid="114"/>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3000"/>
                                        <p:tgtEl>
                                          <p:spTgt spid="114"/>
                                        </p:tgtEl>
                                        <p:attrNameLst>
                                          <p:attrName>ppt_x</p:attrName>
                                        </p:attrNameLst>
                                      </p:cBhvr>
                                      <p:tavLst>
                                        <p:tav tm="0">
                                          <p:val>
                                            <p:strVal val="ppt_x"/>
                                          </p:val>
                                        </p:tav>
                                        <p:tav tm="100000">
                                          <p:val>
                                            <p:strVal val="0-ppt_w/2"/>
                                          </p:val>
                                        </p:tav>
                                      </p:tavLst>
                                    </p:anim>
                                    <p:anim calcmode="lin" valueType="num">
                                      <p:cBhvr additive="base">
                                        <p:cTn id="1185" dur="3000"/>
                                        <p:tgtEl>
                                          <p:spTgt spid="114"/>
                                        </p:tgtEl>
                                        <p:attrNameLst>
                                          <p:attrName>ppt_y</p:attrName>
                                        </p:attrNameLst>
                                      </p:cBhvr>
                                      <p:tavLst>
                                        <p:tav tm="0">
                                          <p:val>
                                            <p:strVal val="ppt_y"/>
                                          </p:val>
                                        </p:tav>
                                        <p:tav tm="100000">
                                          <p:val>
                                            <p:strVal val="ppt_y"/>
                                          </p:val>
                                        </p:tav>
                                      </p:tavLst>
                                    </p:anim>
                                    <p:set>
                                      <p:cBhvr>
                                        <p:cTn id="1186" dur="1" fill="hold">
                                          <p:stCondLst>
                                            <p:cond delay="2999"/>
                                          </p:stCondLst>
                                        </p:cTn>
                                        <p:tgtEl>
                                          <p:spTgt spid="114"/>
                                        </p:tgtEl>
                                        <p:attrNameLst>
                                          <p:attrName>style.visibility</p:attrName>
                                        </p:attrNameLst>
                                      </p:cBhvr>
                                      <p:to>
                                        <p:strVal val="hidden"/>
                                      </p:to>
                                    </p:set>
                                  </p:childTnLst>
                                </p:cTn>
                              </p:par>
                              <p:par>
                                <p:cTn id="1187" presetID="3" presetClass="exit" presetSubtype="10" fill="hold" grpId="3" nodeType="withEffect">
                                  <p:stCondLst>
                                    <p:cond delay="0"/>
                                  </p:stCondLst>
                                  <p:childTnLst>
                                    <p:animEffect transition="out" filter="blinds(horizontal)">
                                      <p:cBhvr>
                                        <p:cTn id="1188" dur="3000"/>
                                        <p:tgtEl>
                                          <p:spTgt spid="114"/>
                                        </p:tgtEl>
                                      </p:cBhvr>
                                    </p:animEffect>
                                    <p:set>
                                      <p:cBhvr>
                                        <p:cTn id="1189" dur="1" fill="hold">
                                          <p:stCondLst>
                                            <p:cond delay="2999"/>
                                          </p:stCondLst>
                                        </p:cTn>
                                        <p:tgtEl>
                                          <p:spTgt spid="114"/>
                                        </p:tgtEl>
                                        <p:attrNameLst>
                                          <p:attrName>style.visibility</p:attrName>
                                        </p:attrNameLst>
                                      </p:cBhvr>
                                      <p:to>
                                        <p:strVal val="hidden"/>
                                      </p:to>
                                    </p:set>
                                  </p:childTnLst>
                                </p:cTn>
                              </p:par>
                              <p:par>
                                <p:cTn id="1190" presetID="2" presetClass="entr" presetSubtype="2" fill="hold" grpId="0" nodeType="withEffect">
                                  <p:stCondLst>
                                    <p:cond delay="0"/>
                                  </p:stCondLst>
                                  <p:childTnLst>
                                    <p:set>
                                      <p:cBhvr>
                                        <p:cTn id="1191" dur="1" fill="hold">
                                          <p:stCondLst>
                                            <p:cond delay="0"/>
                                          </p:stCondLst>
                                        </p:cTn>
                                        <p:tgtEl>
                                          <p:spTgt spid="115"/>
                                        </p:tgtEl>
                                        <p:attrNameLst>
                                          <p:attrName>style.visibility</p:attrName>
                                        </p:attrNameLst>
                                      </p:cBhvr>
                                      <p:to>
                                        <p:strVal val="visible"/>
                                      </p:to>
                                    </p:set>
                                    <p:anim calcmode="lin" valueType="num">
                                      <p:cBhvr additive="base">
                                        <p:cTn id="1192" dur="3000" fill="hold"/>
                                        <p:tgtEl>
                                          <p:spTgt spid="115"/>
                                        </p:tgtEl>
                                        <p:attrNameLst>
                                          <p:attrName>ppt_x</p:attrName>
                                        </p:attrNameLst>
                                      </p:cBhvr>
                                      <p:tavLst>
                                        <p:tav tm="0">
                                          <p:val>
                                            <p:strVal val="1+#ppt_w/2"/>
                                          </p:val>
                                        </p:tav>
                                        <p:tav tm="100000">
                                          <p:val>
                                            <p:strVal val="#ppt_x"/>
                                          </p:val>
                                        </p:tav>
                                      </p:tavLst>
                                    </p:anim>
                                    <p:anim calcmode="lin" valueType="num">
                                      <p:cBhvr additive="base">
                                        <p:cTn id="1193" dur="3000" fill="hold"/>
                                        <p:tgtEl>
                                          <p:spTgt spid="115"/>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115"/>
                                        </p:tgtEl>
                                        <p:attrNameLst>
                                          <p:attrName>style.visibility</p:attrName>
                                        </p:attrNameLst>
                                      </p:cBhvr>
                                      <p:to>
                                        <p:strVal val="visible"/>
                                      </p:to>
                                    </p:set>
                                    <p:anim calcmode="lin" valueType="num">
                                      <p:cBhvr>
                                        <p:cTn id="1196" dur="3000" fill="hold"/>
                                        <p:tgtEl>
                                          <p:spTgt spid="115"/>
                                        </p:tgtEl>
                                        <p:attrNameLst>
                                          <p:attrName>ppt_w</p:attrName>
                                        </p:attrNameLst>
                                      </p:cBhvr>
                                      <p:tavLst>
                                        <p:tav tm="0" fmla="#ppt_w*sin(2.5*pi*$)">
                                          <p:val>
                                            <p:fltVal val="0"/>
                                          </p:val>
                                        </p:tav>
                                        <p:tav tm="100000">
                                          <p:val>
                                            <p:fltVal val="1"/>
                                          </p:val>
                                        </p:tav>
                                      </p:tavLst>
                                    </p:anim>
                                    <p:anim calcmode="lin" valueType="num">
                                      <p:cBhvr>
                                        <p:cTn id="1197" dur="3000" fill="hold"/>
                                        <p:tgtEl>
                                          <p:spTgt spid="115"/>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3000"/>
                                        <p:tgtEl>
                                          <p:spTgt spid="115"/>
                                        </p:tgtEl>
                                        <p:attrNameLst>
                                          <p:attrName>ppt_x</p:attrName>
                                        </p:attrNameLst>
                                      </p:cBhvr>
                                      <p:tavLst>
                                        <p:tav tm="0">
                                          <p:val>
                                            <p:strVal val="ppt_x"/>
                                          </p:val>
                                        </p:tav>
                                        <p:tav tm="100000">
                                          <p:val>
                                            <p:strVal val="0-ppt_w/2"/>
                                          </p:val>
                                        </p:tav>
                                      </p:tavLst>
                                    </p:anim>
                                    <p:anim calcmode="lin" valueType="num">
                                      <p:cBhvr additive="base">
                                        <p:cTn id="1200" dur="3000"/>
                                        <p:tgtEl>
                                          <p:spTgt spid="115"/>
                                        </p:tgtEl>
                                        <p:attrNameLst>
                                          <p:attrName>ppt_y</p:attrName>
                                        </p:attrNameLst>
                                      </p:cBhvr>
                                      <p:tavLst>
                                        <p:tav tm="0">
                                          <p:val>
                                            <p:strVal val="ppt_y"/>
                                          </p:val>
                                        </p:tav>
                                        <p:tav tm="100000">
                                          <p:val>
                                            <p:strVal val="ppt_y"/>
                                          </p:val>
                                        </p:tav>
                                      </p:tavLst>
                                    </p:anim>
                                    <p:set>
                                      <p:cBhvr>
                                        <p:cTn id="1201" dur="1" fill="hold">
                                          <p:stCondLst>
                                            <p:cond delay="2999"/>
                                          </p:stCondLst>
                                        </p:cTn>
                                        <p:tgtEl>
                                          <p:spTgt spid="115"/>
                                        </p:tgtEl>
                                        <p:attrNameLst>
                                          <p:attrName>style.visibility</p:attrName>
                                        </p:attrNameLst>
                                      </p:cBhvr>
                                      <p:to>
                                        <p:strVal val="hidden"/>
                                      </p:to>
                                    </p:set>
                                  </p:childTnLst>
                                </p:cTn>
                              </p:par>
                              <p:par>
                                <p:cTn id="1202" presetID="3" presetClass="exit" presetSubtype="10" fill="hold" grpId="3" nodeType="withEffect">
                                  <p:stCondLst>
                                    <p:cond delay="0"/>
                                  </p:stCondLst>
                                  <p:childTnLst>
                                    <p:animEffect transition="out" filter="blinds(horizontal)">
                                      <p:cBhvr>
                                        <p:cTn id="1203" dur="3000"/>
                                        <p:tgtEl>
                                          <p:spTgt spid="115"/>
                                        </p:tgtEl>
                                      </p:cBhvr>
                                    </p:animEffect>
                                    <p:set>
                                      <p:cBhvr>
                                        <p:cTn id="1204" dur="1" fill="hold">
                                          <p:stCondLst>
                                            <p:cond delay="2999"/>
                                          </p:stCondLst>
                                        </p:cTn>
                                        <p:tgtEl>
                                          <p:spTgt spid="115"/>
                                        </p:tgtEl>
                                        <p:attrNameLst>
                                          <p:attrName>style.visibility</p:attrName>
                                        </p:attrNameLst>
                                      </p:cBhvr>
                                      <p:to>
                                        <p:strVal val="hidden"/>
                                      </p:to>
                                    </p:set>
                                  </p:childTnLst>
                                </p:cTn>
                              </p:par>
                              <p:par>
                                <p:cTn id="1205" presetID="2" presetClass="entr" presetSubtype="2" fill="hold" grpId="0" nodeType="withEffect">
                                  <p:stCondLst>
                                    <p:cond delay="0"/>
                                  </p:stCondLst>
                                  <p:childTnLst>
                                    <p:set>
                                      <p:cBhvr>
                                        <p:cTn id="1206" dur="1" fill="hold">
                                          <p:stCondLst>
                                            <p:cond delay="0"/>
                                          </p:stCondLst>
                                        </p:cTn>
                                        <p:tgtEl>
                                          <p:spTgt spid="94"/>
                                        </p:tgtEl>
                                        <p:attrNameLst>
                                          <p:attrName>style.visibility</p:attrName>
                                        </p:attrNameLst>
                                      </p:cBhvr>
                                      <p:to>
                                        <p:strVal val="visible"/>
                                      </p:to>
                                    </p:set>
                                    <p:anim calcmode="lin" valueType="num">
                                      <p:cBhvr additive="base">
                                        <p:cTn id="1207" dur="3000" fill="hold"/>
                                        <p:tgtEl>
                                          <p:spTgt spid="94"/>
                                        </p:tgtEl>
                                        <p:attrNameLst>
                                          <p:attrName>ppt_x</p:attrName>
                                        </p:attrNameLst>
                                      </p:cBhvr>
                                      <p:tavLst>
                                        <p:tav tm="0">
                                          <p:val>
                                            <p:strVal val="1+#ppt_w/2"/>
                                          </p:val>
                                        </p:tav>
                                        <p:tav tm="100000">
                                          <p:val>
                                            <p:strVal val="#ppt_x"/>
                                          </p:val>
                                        </p:tav>
                                      </p:tavLst>
                                    </p:anim>
                                    <p:anim calcmode="lin" valueType="num">
                                      <p:cBhvr additive="base">
                                        <p:cTn id="1208" dur="3000" fill="hold"/>
                                        <p:tgtEl>
                                          <p:spTgt spid="94"/>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94"/>
                                        </p:tgtEl>
                                        <p:attrNameLst>
                                          <p:attrName>style.visibility</p:attrName>
                                        </p:attrNameLst>
                                      </p:cBhvr>
                                      <p:to>
                                        <p:strVal val="visible"/>
                                      </p:to>
                                    </p:set>
                                    <p:anim calcmode="lin" valueType="num">
                                      <p:cBhvr>
                                        <p:cTn id="1211" dur="3000" fill="hold"/>
                                        <p:tgtEl>
                                          <p:spTgt spid="94"/>
                                        </p:tgtEl>
                                        <p:attrNameLst>
                                          <p:attrName>ppt_w</p:attrName>
                                        </p:attrNameLst>
                                      </p:cBhvr>
                                      <p:tavLst>
                                        <p:tav tm="0" fmla="#ppt_w*sin(2.5*pi*$)">
                                          <p:val>
                                            <p:fltVal val="0"/>
                                          </p:val>
                                        </p:tav>
                                        <p:tav tm="100000">
                                          <p:val>
                                            <p:fltVal val="1"/>
                                          </p:val>
                                        </p:tav>
                                      </p:tavLst>
                                    </p:anim>
                                    <p:anim calcmode="lin" valueType="num">
                                      <p:cBhvr>
                                        <p:cTn id="1212" dur="3000" fill="hold"/>
                                        <p:tgtEl>
                                          <p:spTgt spid="94"/>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3000"/>
                                        <p:tgtEl>
                                          <p:spTgt spid="94"/>
                                        </p:tgtEl>
                                        <p:attrNameLst>
                                          <p:attrName>ppt_x</p:attrName>
                                        </p:attrNameLst>
                                      </p:cBhvr>
                                      <p:tavLst>
                                        <p:tav tm="0">
                                          <p:val>
                                            <p:strVal val="ppt_x"/>
                                          </p:val>
                                        </p:tav>
                                        <p:tav tm="100000">
                                          <p:val>
                                            <p:strVal val="0-ppt_w/2"/>
                                          </p:val>
                                        </p:tav>
                                      </p:tavLst>
                                    </p:anim>
                                    <p:anim calcmode="lin" valueType="num">
                                      <p:cBhvr additive="base">
                                        <p:cTn id="1215" dur="3000"/>
                                        <p:tgtEl>
                                          <p:spTgt spid="94"/>
                                        </p:tgtEl>
                                        <p:attrNameLst>
                                          <p:attrName>ppt_y</p:attrName>
                                        </p:attrNameLst>
                                      </p:cBhvr>
                                      <p:tavLst>
                                        <p:tav tm="0">
                                          <p:val>
                                            <p:strVal val="ppt_y"/>
                                          </p:val>
                                        </p:tav>
                                        <p:tav tm="100000">
                                          <p:val>
                                            <p:strVal val="ppt_y"/>
                                          </p:val>
                                        </p:tav>
                                      </p:tavLst>
                                    </p:anim>
                                    <p:set>
                                      <p:cBhvr>
                                        <p:cTn id="1216" dur="1" fill="hold">
                                          <p:stCondLst>
                                            <p:cond delay="2999"/>
                                          </p:stCondLst>
                                        </p:cTn>
                                        <p:tgtEl>
                                          <p:spTgt spid="94"/>
                                        </p:tgtEl>
                                        <p:attrNameLst>
                                          <p:attrName>style.visibility</p:attrName>
                                        </p:attrNameLst>
                                      </p:cBhvr>
                                      <p:to>
                                        <p:strVal val="hidden"/>
                                      </p:to>
                                    </p:set>
                                  </p:childTnLst>
                                </p:cTn>
                              </p:par>
                              <p:par>
                                <p:cTn id="1217" presetID="3" presetClass="exit" presetSubtype="10" fill="hold" grpId="3" nodeType="withEffect">
                                  <p:stCondLst>
                                    <p:cond delay="0"/>
                                  </p:stCondLst>
                                  <p:childTnLst>
                                    <p:animEffect transition="out" filter="blinds(horizontal)">
                                      <p:cBhvr>
                                        <p:cTn id="1218" dur="3000"/>
                                        <p:tgtEl>
                                          <p:spTgt spid="94"/>
                                        </p:tgtEl>
                                      </p:cBhvr>
                                    </p:animEffect>
                                    <p:set>
                                      <p:cBhvr>
                                        <p:cTn id="1219" dur="1" fill="hold">
                                          <p:stCondLst>
                                            <p:cond delay="2999"/>
                                          </p:stCondLst>
                                        </p:cTn>
                                        <p:tgtEl>
                                          <p:spTgt spid="94"/>
                                        </p:tgtEl>
                                        <p:attrNameLst>
                                          <p:attrName>style.visibility</p:attrName>
                                        </p:attrNameLst>
                                      </p:cBhvr>
                                      <p:to>
                                        <p:strVal val="hidden"/>
                                      </p:to>
                                    </p:set>
                                  </p:childTnLst>
                                </p:cTn>
                              </p:par>
                              <p:par>
                                <p:cTn id="1220" presetID="2" presetClass="entr" presetSubtype="2" fill="hold" grpId="0" nodeType="withEffect">
                                  <p:stCondLst>
                                    <p:cond delay="0"/>
                                  </p:stCondLst>
                                  <p:childTnLst>
                                    <p:set>
                                      <p:cBhvr>
                                        <p:cTn id="1221" dur="1" fill="hold">
                                          <p:stCondLst>
                                            <p:cond delay="0"/>
                                          </p:stCondLst>
                                        </p:cTn>
                                        <p:tgtEl>
                                          <p:spTgt spid="95"/>
                                        </p:tgtEl>
                                        <p:attrNameLst>
                                          <p:attrName>style.visibility</p:attrName>
                                        </p:attrNameLst>
                                      </p:cBhvr>
                                      <p:to>
                                        <p:strVal val="visible"/>
                                      </p:to>
                                    </p:set>
                                    <p:anim calcmode="lin" valueType="num">
                                      <p:cBhvr additive="base">
                                        <p:cTn id="1222" dur="3000" fill="hold"/>
                                        <p:tgtEl>
                                          <p:spTgt spid="95"/>
                                        </p:tgtEl>
                                        <p:attrNameLst>
                                          <p:attrName>ppt_x</p:attrName>
                                        </p:attrNameLst>
                                      </p:cBhvr>
                                      <p:tavLst>
                                        <p:tav tm="0">
                                          <p:val>
                                            <p:strVal val="1+#ppt_w/2"/>
                                          </p:val>
                                        </p:tav>
                                        <p:tav tm="100000">
                                          <p:val>
                                            <p:strVal val="#ppt_x"/>
                                          </p:val>
                                        </p:tav>
                                      </p:tavLst>
                                    </p:anim>
                                    <p:anim calcmode="lin" valueType="num">
                                      <p:cBhvr additive="base">
                                        <p:cTn id="1223" dur="3000" fill="hold"/>
                                        <p:tgtEl>
                                          <p:spTgt spid="95"/>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95"/>
                                        </p:tgtEl>
                                        <p:attrNameLst>
                                          <p:attrName>style.visibility</p:attrName>
                                        </p:attrNameLst>
                                      </p:cBhvr>
                                      <p:to>
                                        <p:strVal val="visible"/>
                                      </p:to>
                                    </p:set>
                                    <p:anim calcmode="lin" valueType="num">
                                      <p:cBhvr>
                                        <p:cTn id="1226" dur="3000" fill="hold"/>
                                        <p:tgtEl>
                                          <p:spTgt spid="95"/>
                                        </p:tgtEl>
                                        <p:attrNameLst>
                                          <p:attrName>ppt_w</p:attrName>
                                        </p:attrNameLst>
                                      </p:cBhvr>
                                      <p:tavLst>
                                        <p:tav tm="0" fmla="#ppt_w*sin(2.5*pi*$)">
                                          <p:val>
                                            <p:fltVal val="0"/>
                                          </p:val>
                                        </p:tav>
                                        <p:tav tm="100000">
                                          <p:val>
                                            <p:fltVal val="1"/>
                                          </p:val>
                                        </p:tav>
                                      </p:tavLst>
                                    </p:anim>
                                    <p:anim calcmode="lin" valueType="num">
                                      <p:cBhvr>
                                        <p:cTn id="1227" dur="3000" fill="hold"/>
                                        <p:tgtEl>
                                          <p:spTgt spid="95"/>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3000"/>
                                        <p:tgtEl>
                                          <p:spTgt spid="95"/>
                                        </p:tgtEl>
                                        <p:attrNameLst>
                                          <p:attrName>ppt_x</p:attrName>
                                        </p:attrNameLst>
                                      </p:cBhvr>
                                      <p:tavLst>
                                        <p:tav tm="0">
                                          <p:val>
                                            <p:strVal val="ppt_x"/>
                                          </p:val>
                                        </p:tav>
                                        <p:tav tm="100000">
                                          <p:val>
                                            <p:strVal val="0-ppt_w/2"/>
                                          </p:val>
                                        </p:tav>
                                      </p:tavLst>
                                    </p:anim>
                                    <p:anim calcmode="lin" valueType="num">
                                      <p:cBhvr additive="base">
                                        <p:cTn id="1230" dur="3000"/>
                                        <p:tgtEl>
                                          <p:spTgt spid="95"/>
                                        </p:tgtEl>
                                        <p:attrNameLst>
                                          <p:attrName>ppt_y</p:attrName>
                                        </p:attrNameLst>
                                      </p:cBhvr>
                                      <p:tavLst>
                                        <p:tav tm="0">
                                          <p:val>
                                            <p:strVal val="ppt_y"/>
                                          </p:val>
                                        </p:tav>
                                        <p:tav tm="100000">
                                          <p:val>
                                            <p:strVal val="ppt_y"/>
                                          </p:val>
                                        </p:tav>
                                      </p:tavLst>
                                    </p:anim>
                                    <p:set>
                                      <p:cBhvr>
                                        <p:cTn id="1231" dur="1" fill="hold">
                                          <p:stCondLst>
                                            <p:cond delay="2999"/>
                                          </p:stCondLst>
                                        </p:cTn>
                                        <p:tgtEl>
                                          <p:spTgt spid="95"/>
                                        </p:tgtEl>
                                        <p:attrNameLst>
                                          <p:attrName>style.visibility</p:attrName>
                                        </p:attrNameLst>
                                      </p:cBhvr>
                                      <p:to>
                                        <p:strVal val="hidden"/>
                                      </p:to>
                                    </p:set>
                                  </p:childTnLst>
                                </p:cTn>
                              </p:par>
                              <p:par>
                                <p:cTn id="1232" presetID="3" presetClass="exit" presetSubtype="10" fill="hold" grpId="3" nodeType="withEffect">
                                  <p:stCondLst>
                                    <p:cond delay="0"/>
                                  </p:stCondLst>
                                  <p:childTnLst>
                                    <p:animEffect transition="out" filter="blinds(horizontal)">
                                      <p:cBhvr>
                                        <p:cTn id="1233" dur="3000"/>
                                        <p:tgtEl>
                                          <p:spTgt spid="95"/>
                                        </p:tgtEl>
                                      </p:cBhvr>
                                    </p:animEffect>
                                    <p:set>
                                      <p:cBhvr>
                                        <p:cTn id="1234" dur="1" fill="hold">
                                          <p:stCondLst>
                                            <p:cond delay="2999"/>
                                          </p:stCondLst>
                                        </p:cTn>
                                        <p:tgtEl>
                                          <p:spTgt spid="95"/>
                                        </p:tgtEl>
                                        <p:attrNameLst>
                                          <p:attrName>style.visibility</p:attrName>
                                        </p:attrNameLst>
                                      </p:cBhvr>
                                      <p:to>
                                        <p:strVal val="hidden"/>
                                      </p:to>
                                    </p:set>
                                  </p:childTnLst>
                                </p:cTn>
                              </p:par>
                              <p:par>
                                <p:cTn id="1235" presetID="2" presetClass="entr" presetSubtype="2" fill="hold" grpId="0" nodeType="withEffect">
                                  <p:stCondLst>
                                    <p:cond delay="0"/>
                                  </p:stCondLst>
                                  <p:childTnLst>
                                    <p:set>
                                      <p:cBhvr>
                                        <p:cTn id="1236" dur="1" fill="hold">
                                          <p:stCondLst>
                                            <p:cond delay="0"/>
                                          </p:stCondLst>
                                        </p:cTn>
                                        <p:tgtEl>
                                          <p:spTgt spid="74"/>
                                        </p:tgtEl>
                                        <p:attrNameLst>
                                          <p:attrName>style.visibility</p:attrName>
                                        </p:attrNameLst>
                                      </p:cBhvr>
                                      <p:to>
                                        <p:strVal val="visible"/>
                                      </p:to>
                                    </p:set>
                                    <p:anim calcmode="lin" valueType="num">
                                      <p:cBhvr additive="base">
                                        <p:cTn id="1237" dur="3000" fill="hold"/>
                                        <p:tgtEl>
                                          <p:spTgt spid="74"/>
                                        </p:tgtEl>
                                        <p:attrNameLst>
                                          <p:attrName>ppt_x</p:attrName>
                                        </p:attrNameLst>
                                      </p:cBhvr>
                                      <p:tavLst>
                                        <p:tav tm="0">
                                          <p:val>
                                            <p:strVal val="1+#ppt_w/2"/>
                                          </p:val>
                                        </p:tav>
                                        <p:tav tm="100000">
                                          <p:val>
                                            <p:strVal val="#ppt_x"/>
                                          </p:val>
                                        </p:tav>
                                      </p:tavLst>
                                    </p:anim>
                                    <p:anim calcmode="lin" valueType="num">
                                      <p:cBhvr additive="base">
                                        <p:cTn id="1238" dur="3000" fill="hold"/>
                                        <p:tgtEl>
                                          <p:spTgt spid="74"/>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74"/>
                                        </p:tgtEl>
                                        <p:attrNameLst>
                                          <p:attrName>style.visibility</p:attrName>
                                        </p:attrNameLst>
                                      </p:cBhvr>
                                      <p:to>
                                        <p:strVal val="visible"/>
                                      </p:to>
                                    </p:set>
                                    <p:anim calcmode="lin" valueType="num">
                                      <p:cBhvr>
                                        <p:cTn id="1241" dur="3000" fill="hold"/>
                                        <p:tgtEl>
                                          <p:spTgt spid="74"/>
                                        </p:tgtEl>
                                        <p:attrNameLst>
                                          <p:attrName>ppt_w</p:attrName>
                                        </p:attrNameLst>
                                      </p:cBhvr>
                                      <p:tavLst>
                                        <p:tav tm="0" fmla="#ppt_w*sin(2.5*pi*$)">
                                          <p:val>
                                            <p:fltVal val="0"/>
                                          </p:val>
                                        </p:tav>
                                        <p:tav tm="100000">
                                          <p:val>
                                            <p:fltVal val="1"/>
                                          </p:val>
                                        </p:tav>
                                      </p:tavLst>
                                    </p:anim>
                                    <p:anim calcmode="lin" valueType="num">
                                      <p:cBhvr>
                                        <p:cTn id="1242" dur="3000" fill="hold"/>
                                        <p:tgtEl>
                                          <p:spTgt spid="74"/>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3000"/>
                                        <p:tgtEl>
                                          <p:spTgt spid="74"/>
                                        </p:tgtEl>
                                        <p:attrNameLst>
                                          <p:attrName>ppt_x</p:attrName>
                                        </p:attrNameLst>
                                      </p:cBhvr>
                                      <p:tavLst>
                                        <p:tav tm="0">
                                          <p:val>
                                            <p:strVal val="ppt_x"/>
                                          </p:val>
                                        </p:tav>
                                        <p:tav tm="100000">
                                          <p:val>
                                            <p:strVal val="0-ppt_w/2"/>
                                          </p:val>
                                        </p:tav>
                                      </p:tavLst>
                                    </p:anim>
                                    <p:anim calcmode="lin" valueType="num">
                                      <p:cBhvr additive="base">
                                        <p:cTn id="1245" dur="3000"/>
                                        <p:tgtEl>
                                          <p:spTgt spid="74"/>
                                        </p:tgtEl>
                                        <p:attrNameLst>
                                          <p:attrName>ppt_y</p:attrName>
                                        </p:attrNameLst>
                                      </p:cBhvr>
                                      <p:tavLst>
                                        <p:tav tm="0">
                                          <p:val>
                                            <p:strVal val="ppt_y"/>
                                          </p:val>
                                        </p:tav>
                                        <p:tav tm="100000">
                                          <p:val>
                                            <p:strVal val="ppt_y"/>
                                          </p:val>
                                        </p:tav>
                                      </p:tavLst>
                                    </p:anim>
                                    <p:set>
                                      <p:cBhvr>
                                        <p:cTn id="1246" dur="1" fill="hold">
                                          <p:stCondLst>
                                            <p:cond delay="2999"/>
                                          </p:stCondLst>
                                        </p:cTn>
                                        <p:tgtEl>
                                          <p:spTgt spid="74"/>
                                        </p:tgtEl>
                                        <p:attrNameLst>
                                          <p:attrName>style.visibility</p:attrName>
                                        </p:attrNameLst>
                                      </p:cBhvr>
                                      <p:to>
                                        <p:strVal val="hidden"/>
                                      </p:to>
                                    </p:set>
                                  </p:childTnLst>
                                </p:cTn>
                              </p:par>
                              <p:par>
                                <p:cTn id="1247" presetID="3" presetClass="exit" presetSubtype="10" fill="hold" grpId="3" nodeType="withEffect">
                                  <p:stCondLst>
                                    <p:cond delay="0"/>
                                  </p:stCondLst>
                                  <p:childTnLst>
                                    <p:animEffect transition="out" filter="blinds(horizontal)">
                                      <p:cBhvr>
                                        <p:cTn id="1248" dur="3000"/>
                                        <p:tgtEl>
                                          <p:spTgt spid="74"/>
                                        </p:tgtEl>
                                      </p:cBhvr>
                                    </p:animEffect>
                                    <p:set>
                                      <p:cBhvr>
                                        <p:cTn id="1249" dur="1" fill="hold">
                                          <p:stCondLst>
                                            <p:cond delay="2999"/>
                                          </p:stCondLst>
                                        </p:cTn>
                                        <p:tgtEl>
                                          <p:spTgt spid="74"/>
                                        </p:tgtEl>
                                        <p:attrNameLst>
                                          <p:attrName>style.visibility</p:attrName>
                                        </p:attrNameLst>
                                      </p:cBhvr>
                                      <p:to>
                                        <p:strVal val="hidden"/>
                                      </p:to>
                                    </p:set>
                                  </p:childTnLst>
                                </p:cTn>
                              </p:par>
                              <p:par>
                                <p:cTn id="1250" presetID="2" presetClass="entr" presetSubtype="2" fill="hold" grpId="0" nodeType="withEffect">
                                  <p:stCondLst>
                                    <p:cond delay="0"/>
                                  </p:stCondLst>
                                  <p:childTnLst>
                                    <p:set>
                                      <p:cBhvr>
                                        <p:cTn id="1251" dur="1" fill="hold">
                                          <p:stCondLst>
                                            <p:cond delay="0"/>
                                          </p:stCondLst>
                                        </p:cTn>
                                        <p:tgtEl>
                                          <p:spTgt spid="75"/>
                                        </p:tgtEl>
                                        <p:attrNameLst>
                                          <p:attrName>style.visibility</p:attrName>
                                        </p:attrNameLst>
                                      </p:cBhvr>
                                      <p:to>
                                        <p:strVal val="visible"/>
                                      </p:to>
                                    </p:set>
                                    <p:anim calcmode="lin" valueType="num">
                                      <p:cBhvr additive="base">
                                        <p:cTn id="1252" dur="3000" fill="hold"/>
                                        <p:tgtEl>
                                          <p:spTgt spid="75"/>
                                        </p:tgtEl>
                                        <p:attrNameLst>
                                          <p:attrName>ppt_x</p:attrName>
                                        </p:attrNameLst>
                                      </p:cBhvr>
                                      <p:tavLst>
                                        <p:tav tm="0">
                                          <p:val>
                                            <p:strVal val="1+#ppt_w/2"/>
                                          </p:val>
                                        </p:tav>
                                        <p:tav tm="100000">
                                          <p:val>
                                            <p:strVal val="#ppt_x"/>
                                          </p:val>
                                        </p:tav>
                                      </p:tavLst>
                                    </p:anim>
                                    <p:anim calcmode="lin" valueType="num">
                                      <p:cBhvr additive="base">
                                        <p:cTn id="1253" dur="3000" fill="hold"/>
                                        <p:tgtEl>
                                          <p:spTgt spid="75"/>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75"/>
                                        </p:tgtEl>
                                        <p:attrNameLst>
                                          <p:attrName>style.visibility</p:attrName>
                                        </p:attrNameLst>
                                      </p:cBhvr>
                                      <p:to>
                                        <p:strVal val="visible"/>
                                      </p:to>
                                    </p:set>
                                    <p:anim calcmode="lin" valueType="num">
                                      <p:cBhvr>
                                        <p:cTn id="1256" dur="3000" fill="hold"/>
                                        <p:tgtEl>
                                          <p:spTgt spid="75"/>
                                        </p:tgtEl>
                                        <p:attrNameLst>
                                          <p:attrName>ppt_w</p:attrName>
                                        </p:attrNameLst>
                                      </p:cBhvr>
                                      <p:tavLst>
                                        <p:tav tm="0" fmla="#ppt_w*sin(2.5*pi*$)">
                                          <p:val>
                                            <p:fltVal val="0"/>
                                          </p:val>
                                        </p:tav>
                                        <p:tav tm="100000">
                                          <p:val>
                                            <p:fltVal val="1"/>
                                          </p:val>
                                        </p:tav>
                                      </p:tavLst>
                                    </p:anim>
                                    <p:anim calcmode="lin" valueType="num">
                                      <p:cBhvr>
                                        <p:cTn id="1257" dur="3000" fill="hold"/>
                                        <p:tgtEl>
                                          <p:spTgt spid="75"/>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3000"/>
                                        <p:tgtEl>
                                          <p:spTgt spid="75"/>
                                        </p:tgtEl>
                                        <p:attrNameLst>
                                          <p:attrName>ppt_x</p:attrName>
                                        </p:attrNameLst>
                                      </p:cBhvr>
                                      <p:tavLst>
                                        <p:tav tm="0">
                                          <p:val>
                                            <p:strVal val="ppt_x"/>
                                          </p:val>
                                        </p:tav>
                                        <p:tav tm="100000">
                                          <p:val>
                                            <p:strVal val="0-ppt_w/2"/>
                                          </p:val>
                                        </p:tav>
                                      </p:tavLst>
                                    </p:anim>
                                    <p:anim calcmode="lin" valueType="num">
                                      <p:cBhvr additive="base">
                                        <p:cTn id="1260" dur="3000"/>
                                        <p:tgtEl>
                                          <p:spTgt spid="75"/>
                                        </p:tgtEl>
                                        <p:attrNameLst>
                                          <p:attrName>ppt_y</p:attrName>
                                        </p:attrNameLst>
                                      </p:cBhvr>
                                      <p:tavLst>
                                        <p:tav tm="0">
                                          <p:val>
                                            <p:strVal val="ppt_y"/>
                                          </p:val>
                                        </p:tav>
                                        <p:tav tm="100000">
                                          <p:val>
                                            <p:strVal val="ppt_y"/>
                                          </p:val>
                                        </p:tav>
                                      </p:tavLst>
                                    </p:anim>
                                    <p:set>
                                      <p:cBhvr>
                                        <p:cTn id="1261" dur="1" fill="hold">
                                          <p:stCondLst>
                                            <p:cond delay="2999"/>
                                          </p:stCondLst>
                                        </p:cTn>
                                        <p:tgtEl>
                                          <p:spTgt spid="75"/>
                                        </p:tgtEl>
                                        <p:attrNameLst>
                                          <p:attrName>style.visibility</p:attrName>
                                        </p:attrNameLst>
                                      </p:cBhvr>
                                      <p:to>
                                        <p:strVal val="hidden"/>
                                      </p:to>
                                    </p:set>
                                  </p:childTnLst>
                                </p:cTn>
                              </p:par>
                              <p:par>
                                <p:cTn id="1262" presetID="3" presetClass="exit" presetSubtype="10" fill="hold" grpId="3" nodeType="withEffect">
                                  <p:stCondLst>
                                    <p:cond delay="0"/>
                                  </p:stCondLst>
                                  <p:childTnLst>
                                    <p:animEffect transition="out" filter="blinds(horizontal)">
                                      <p:cBhvr>
                                        <p:cTn id="1263" dur="3000"/>
                                        <p:tgtEl>
                                          <p:spTgt spid="75"/>
                                        </p:tgtEl>
                                      </p:cBhvr>
                                    </p:animEffect>
                                    <p:set>
                                      <p:cBhvr>
                                        <p:cTn id="1264" dur="1" fill="hold">
                                          <p:stCondLst>
                                            <p:cond delay="2999"/>
                                          </p:stCondLst>
                                        </p:cTn>
                                        <p:tgtEl>
                                          <p:spTgt spid="75"/>
                                        </p:tgtEl>
                                        <p:attrNameLst>
                                          <p:attrName>style.visibility</p:attrName>
                                        </p:attrNameLst>
                                      </p:cBhvr>
                                      <p:to>
                                        <p:strVal val="hidden"/>
                                      </p:to>
                                    </p:set>
                                  </p:childTnLst>
                                </p:cTn>
                              </p:par>
                              <p:par>
                                <p:cTn id="1265" presetID="2" presetClass="entr" presetSubtype="2" fill="hold" grpId="0" nodeType="withEffect">
                                  <p:stCondLst>
                                    <p:cond delay="0"/>
                                  </p:stCondLst>
                                  <p:childTnLst>
                                    <p:set>
                                      <p:cBhvr>
                                        <p:cTn id="1266" dur="1" fill="hold">
                                          <p:stCondLst>
                                            <p:cond delay="0"/>
                                          </p:stCondLst>
                                        </p:cTn>
                                        <p:tgtEl>
                                          <p:spTgt spid="113"/>
                                        </p:tgtEl>
                                        <p:attrNameLst>
                                          <p:attrName>style.visibility</p:attrName>
                                        </p:attrNameLst>
                                      </p:cBhvr>
                                      <p:to>
                                        <p:strVal val="visible"/>
                                      </p:to>
                                    </p:set>
                                    <p:anim calcmode="lin" valueType="num">
                                      <p:cBhvr additive="base">
                                        <p:cTn id="1267" dur="3000" fill="hold"/>
                                        <p:tgtEl>
                                          <p:spTgt spid="113"/>
                                        </p:tgtEl>
                                        <p:attrNameLst>
                                          <p:attrName>ppt_x</p:attrName>
                                        </p:attrNameLst>
                                      </p:cBhvr>
                                      <p:tavLst>
                                        <p:tav tm="0">
                                          <p:val>
                                            <p:strVal val="1+#ppt_w/2"/>
                                          </p:val>
                                        </p:tav>
                                        <p:tav tm="100000">
                                          <p:val>
                                            <p:strVal val="#ppt_x"/>
                                          </p:val>
                                        </p:tav>
                                      </p:tavLst>
                                    </p:anim>
                                    <p:anim calcmode="lin" valueType="num">
                                      <p:cBhvr additive="base">
                                        <p:cTn id="1268" dur="3000" fill="hold"/>
                                        <p:tgtEl>
                                          <p:spTgt spid="113"/>
                                        </p:tgtEl>
                                        <p:attrNameLst>
                                          <p:attrName>ppt_y</p:attrName>
                                        </p:attrNameLst>
                                      </p:cBhvr>
                                      <p:tavLst>
                                        <p:tav tm="0">
                                          <p:val>
                                            <p:strVal val="#ppt_y"/>
                                          </p:val>
                                        </p:tav>
                                        <p:tav tm="100000">
                                          <p:val>
                                            <p:strVal val="#ppt_y"/>
                                          </p:val>
                                        </p:tav>
                                      </p:tavLst>
                                    </p:anim>
                                  </p:childTnLst>
                                </p:cTn>
                              </p:par>
                              <p:par>
                                <p:cTn id="1269" presetID="19" presetClass="entr" presetSubtype="10" fill="hold" grpId="1" nodeType="withEffect">
                                  <p:stCondLst>
                                    <p:cond delay="0"/>
                                  </p:stCondLst>
                                  <p:childTnLst>
                                    <p:set>
                                      <p:cBhvr>
                                        <p:cTn id="1270" dur="1" fill="hold">
                                          <p:stCondLst>
                                            <p:cond delay="0"/>
                                          </p:stCondLst>
                                        </p:cTn>
                                        <p:tgtEl>
                                          <p:spTgt spid="113"/>
                                        </p:tgtEl>
                                        <p:attrNameLst>
                                          <p:attrName>style.visibility</p:attrName>
                                        </p:attrNameLst>
                                      </p:cBhvr>
                                      <p:to>
                                        <p:strVal val="visible"/>
                                      </p:to>
                                    </p:set>
                                    <p:anim calcmode="lin" valueType="num">
                                      <p:cBhvr>
                                        <p:cTn id="1271" dur="3000" fill="hold"/>
                                        <p:tgtEl>
                                          <p:spTgt spid="113"/>
                                        </p:tgtEl>
                                        <p:attrNameLst>
                                          <p:attrName>ppt_w</p:attrName>
                                        </p:attrNameLst>
                                      </p:cBhvr>
                                      <p:tavLst>
                                        <p:tav tm="0" fmla="#ppt_w*sin(2.5*pi*$)">
                                          <p:val>
                                            <p:fltVal val="0"/>
                                          </p:val>
                                        </p:tav>
                                        <p:tav tm="100000">
                                          <p:val>
                                            <p:fltVal val="1"/>
                                          </p:val>
                                        </p:tav>
                                      </p:tavLst>
                                    </p:anim>
                                    <p:anim calcmode="lin" valueType="num">
                                      <p:cBhvr>
                                        <p:cTn id="1272" dur="3000" fill="hold"/>
                                        <p:tgtEl>
                                          <p:spTgt spid="113"/>
                                        </p:tgtEl>
                                        <p:attrNameLst>
                                          <p:attrName>ppt_h</p:attrName>
                                        </p:attrNameLst>
                                      </p:cBhvr>
                                      <p:tavLst>
                                        <p:tav tm="0">
                                          <p:val>
                                            <p:strVal val="#ppt_h"/>
                                          </p:val>
                                        </p:tav>
                                        <p:tav tm="100000">
                                          <p:val>
                                            <p:strVal val="#ppt_h"/>
                                          </p:val>
                                        </p:tav>
                                      </p:tavLst>
                                    </p:anim>
                                  </p:childTnLst>
                                </p:cTn>
                              </p:par>
                              <p:par>
                                <p:cTn id="1273" presetID="2" presetClass="exit" presetSubtype="8" fill="hold" grpId="2" nodeType="withEffect">
                                  <p:stCondLst>
                                    <p:cond delay="0"/>
                                  </p:stCondLst>
                                  <p:childTnLst>
                                    <p:anim calcmode="lin" valueType="num">
                                      <p:cBhvr additive="base">
                                        <p:cTn id="1274" dur="3000"/>
                                        <p:tgtEl>
                                          <p:spTgt spid="113"/>
                                        </p:tgtEl>
                                        <p:attrNameLst>
                                          <p:attrName>ppt_x</p:attrName>
                                        </p:attrNameLst>
                                      </p:cBhvr>
                                      <p:tavLst>
                                        <p:tav tm="0">
                                          <p:val>
                                            <p:strVal val="ppt_x"/>
                                          </p:val>
                                        </p:tav>
                                        <p:tav tm="100000">
                                          <p:val>
                                            <p:strVal val="0-ppt_w/2"/>
                                          </p:val>
                                        </p:tav>
                                      </p:tavLst>
                                    </p:anim>
                                    <p:anim calcmode="lin" valueType="num">
                                      <p:cBhvr additive="base">
                                        <p:cTn id="1275" dur="3000"/>
                                        <p:tgtEl>
                                          <p:spTgt spid="113"/>
                                        </p:tgtEl>
                                        <p:attrNameLst>
                                          <p:attrName>ppt_y</p:attrName>
                                        </p:attrNameLst>
                                      </p:cBhvr>
                                      <p:tavLst>
                                        <p:tav tm="0">
                                          <p:val>
                                            <p:strVal val="ppt_y"/>
                                          </p:val>
                                        </p:tav>
                                        <p:tav tm="100000">
                                          <p:val>
                                            <p:strVal val="ppt_y"/>
                                          </p:val>
                                        </p:tav>
                                      </p:tavLst>
                                    </p:anim>
                                    <p:set>
                                      <p:cBhvr>
                                        <p:cTn id="1276" dur="1" fill="hold">
                                          <p:stCondLst>
                                            <p:cond delay="2999"/>
                                          </p:stCondLst>
                                        </p:cTn>
                                        <p:tgtEl>
                                          <p:spTgt spid="113"/>
                                        </p:tgtEl>
                                        <p:attrNameLst>
                                          <p:attrName>style.visibility</p:attrName>
                                        </p:attrNameLst>
                                      </p:cBhvr>
                                      <p:to>
                                        <p:strVal val="hidden"/>
                                      </p:to>
                                    </p:set>
                                  </p:childTnLst>
                                </p:cTn>
                              </p:par>
                              <p:par>
                                <p:cTn id="1277" presetID="3" presetClass="exit" presetSubtype="10" fill="hold" grpId="3" nodeType="withEffect">
                                  <p:stCondLst>
                                    <p:cond delay="0"/>
                                  </p:stCondLst>
                                  <p:childTnLst>
                                    <p:animEffect transition="out" filter="blinds(horizontal)">
                                      <p:cBhvr>
                                        <p:cTn id="1278" dur="3000"/>
                                        <p:tgtEl>
                                          <p:spTgt spid="113"/>
                                        </p:tgtEl>
                                      </p:cBhvr>
                                    </p:animEffect>
                                    <p:set>
                                      <p:cBhvr>
                                        <p:cTn id="1279" dur="1" fill="hold">
                                          <p:stCondLst>
                                            <p:cond delay="2999"/>
                                          </p:stCondLst>
                                        </p:cTn>
                                        <p:tgtEl>
                                          <p:spTgt spid="113"/>
                                        </p:tgtEl>
                                        <p:attrNameLst>
                                          <p:attrName>style.visibility</p:attrName>
                                        </p:attrNameLst>
                                      </p:cBhvr>
                                      <p:to>
                                        <p:strVal val="hidden"/>
                                      </p:to>
                                    </p:set>
                                  </p:childTnLst>
                                </p:cTn>
                              </p:par>
                              <p:par>
                                <p:cTn id="1280" presetID="2" presetClass="entr" presetSubtype="2" fill="hold" grpId="0" nodeType="withEffect">
                                  <p:stCondLst>
                                    <p:cond delay="0"/>
                                  </p:stCondLst>
                                  <p:childTnLst>
                                    <p:set>
                                      <p:cBhvr>
                                        <p:cTn id="1281" dur="1" fill="hold">
                                          <p:stCondLst>
                                            <p:cond delay="0"/>
                                          </p:stCondLst>
                                        </p:cTn>
                                        <p:tgtEl>
                                          <p:spTgt spid="93"/>
                                        </p:tgtEl>
                                        <p:attrNameLst>
                                          <p:attrName>style.visibility</p:attrName>
                                        </p:attrNameLst>
                                      </p:cBhvr>
                                      <p:to>
                                        <p:strVal val="visible"/>
                                      </p:to>
                                    </p:set>
                                    <p:anim calcmode="lin" valueType="num">
                                      <p:cBhvr additive="base">
                                        <p:cTn id="1282" dur="3000" fill="hold"/>
                                        <p:tgtEl>
                                          <p:spTgt spid="93"/>
                                        </p:tgtEl>
                                        <p:attrNameLst>
                                          <p:attrName>ppt_x</p:attrName>
                                        </p:attrNameLst>
                                      </p:cBhvr>
                                      <p:tavLst>
                                        <p:tav tm="0">
                                          <p:val>
                                            <p:strVal val="1+#ppt_w/2"/>
                                          </p:val>
                                        </p:tav>
                                        <p:tav tm="100000">
                                          <p:val>
                                            <p:strVal val="#ppt_x"/>
                                          </p:val>
                                        </p:tav>
                                      </p:tavLst>
                                    </p:anim>
                                    <p:anim calcmode="lin" valueType="num">
                                      <p:cBhvr additive="base">
                                        <p:cTn id="1283" dur="3000" fill="hold"/>
                                        <p:tgtEl>
                                          <p:spTgt spid="93"/>
                                        </p:tgtEl>
                                        <p:attrNameLst>
                                          <p:attrName>ppt_y</p:attrName>
                                        </p:attrNameLst>
                                      </p:cBhvr>
                                      <p:tavLst>
                                        <p:tav tm="0">
                                          <p:val>
                                            <p:strVal val="#ppt_y"/>
                                          </p:val>
                                        </p:tav>
                                        <p:tav tm="100000">
                                          <p:val>
                                            <p:strVal val="#ppt_y"/>
                                          </p:val>
                                        </p:tav>
                                      </p:tavLst>
                                    </p:anim>
                                  </p:childTnLst>
                                </p:cTn>
                              </p:par>
                              <p:par>
                                <p:cTn id="1284" presetID="19" presetClass="entr" presetSubtype="10" fill="hold" grpId="1" nodeType="withEffect">
                                  <p:stCondLst>
                                    <p:cond delay="0"/>
                                  </p:stCondLst>
                                  <p:childTnLst>
                                    <p:set>
                                      <p:cBhvr>
                                        <p:cTn id="1285" dur="1" fill="hold">
                                          <p:stCondLst>
                                            <p:cond delay="0"/>
                                          </p:stCondLst>
                                        </p:cTn>
                                        <p:tgtEl>
                                          <p:spTgt spid="93"/>
                                        </p:tgtEl>
                                        <p:attrNameLst>
                                          <p:attrName>style.visibility</p:attrName>
                                        </p:attrNameLst>
                                      </p:cBhvr>
                                      <p:to>
                                        <p:strVal val="visible"/>
                                      </p:to>
                                    </p:set>
                                    <p:anim calcmode="lin" valueType="num">
                                      <p:cBhvr>
                                        <p:cTn id="1286" dur="3000" fill="hold"/>
                                        <p:tgtEl>
                                          <p:spTgt spid="93"/>
                                        </p:tgtEl>
                                        <p:attrNameLst>
                                          <p:attrName>ppt_w</p:attrName>
                                        </p:attrNameLst>
                                      </p:cBhvr>
                                      <p:tavLst>
                                        <p:tav tm="0" fmla="#ppt_w*sin(2.5*pi*$)">
                                          <p:val>
                                            <p:fltVal val="0"/>
                                          </p:val>
                                        </p:tav>
                                        <p:tav tm="100000">
                                          <p:val>
                                            <p:fltVal val="1"/>
                                          </p:val>
                                        </p:tav>
                                      </p:tavLst>
                                    </p:anim>
                                    <p:anim calcmode="lin" valueType="num">
                                      <p:cBhvr>
                                        <p:cTn id="1287" dur="3000" fill="hold"/>
                                        <p:tgtEl>
                                          <p:spTgt spid="93"/>
                                        </p:tgtEl>
                                        <p:attrNameLst>
                                          <p:attrName>ppt_h</p:attrName>
                                        </p:attrNameLst>
                                      </p:cBhvr>
                                      <p:tavLst>
                                        <p:tav tm="0">
                                          <p:val>
                                            <p:strVal val="#ppt_h"/>
                                          </p:val>
                                        </p:tav>
                                        <p:tav tm="100000">
                                          <p:val>
                                            <p:strVal val="#ppt_h"/>
                                          </p:val>
                                        </p:tav>
                                      </p:tavLst>
                                    </p:anim>
                                  </p:childTnLst>
                                </p:cTn>
                              </p:par>
                              <p:par>
                                <p:cTn id="1288" presetID="2" presetClass="exit" presetSubtype="8" fill="hold" grpId="2" nodeType="withEffect">
                                  <p:stCondLst>
                                    <p:cond delay="0"/>
                                  </p:stCondLst>
                                  <p:childTnLst>
                                    <p:anim calcmode="lin" valueType="num">
                                      <p:cBhvr additive="base">
                                        <p:cTn id="1289" dur="3000"/>
                                        <p:tgtEl>
                                          <p:spTgt spid="93"/>
                                        </p:tgtEl>
                                        <p:attrNameLst>
                                          <p:attrName>ppt_x</p:attrName>
                                        </p:attrNameLst>
                                      </p:cBhvr>
                                      <p:tavLst>
                                        <p:tav tm="0">
                                          <p:val>
                                            <p:strVal val="ppt_x"/>
                                          </p:val>
                                        </p:tav>
                                        <p:tav tm="100000">
                                          <p:val>
                                            <p:strVal val="0-ppt_w/2"/>
                                          </p:val>
                                        </p:tav>
                                      </p:tavLst>
                                    </p:anim>
                                    <p:anim calcmode="lin" valueType="num">
                                      <p:cBhvr additive="base">
                                        <p:cTn id="1290" dur="3000"/>
                                        <p:tgtEl>
                                          <p:spTgt spid="93"/>
                                        </p:tgtEl>
                                        <p:attrNameLst>
                                          <p:attrName>ppt_y</p:attrName>
                                        </p:attrNameLst>
                                      </p:cBhvr>
                                      <p:tavLst>
                                        <p:tav tm="0">
                                          <p:val>
                                            <p:strVal val="ppt_y"/>
                                          </p:val>
                                        </p:tav>
                                        <p:tav tm="100000">
                                          <p:val>
                                            <p:strVal val="ppt_y"/>
                                          </p:val>
                                        </p:tav>
                                      </p:tavLst>
                                    </p:anim>
                                    <p:set>
                                      <p:cBhvr>
                                        <p:cTn id="1291" dur="1" fill="hold">
                                          <p:stCondLst>
                                            <p:cond delay="2999"/>
                                          </p:stCondLst>
                                        </p:cTn>
                                        <p:tgtEl>
                                          <p:spTgt spid="93"/>
                                        </p:tgtEl>
                                        <p:attrNameLst>
                                          <p:attrName>style.visibility</p:attrName>
                                        </p:attrNameLst>
                                      </p:cBhvr>
                                      <p:to>
                                        <p:strVal val="hidden"/>
                                      </p:to>
                                    </p:set>
                                  </p:childTnLst>
                                </p:cTn>
                              </p:par>
                              <p:par>
                                <p:cTn id="1292" presetID="3" presetClass="exit" presetSubtype="10" fill="hold" grpId="3" nodeType="withEffect">
                                  <p:stCondLst>
                                    <p:cond delay="0"/>
                                  </p:stCondLst>
                                  <p:childTnLst>
                                    <p:animEffect transition="out" filter="blinds(horizontal)">
                                      <p:cBhvr>
                                        <p:cTn id="1293" dur="3000"/>
                                        <p:tgtEl>
                                          <p:spTgt spid="93"/>
                                        </p:tgtEl>
                                      </p:cBhvr>
                                    </p:animEffect>
                                    <p:set>
                                      <p:cBhvr>
                                        <p:cTn id="1294" dur="1" fill="hold">
                                          <p:stCondLst>
                                            <p:cond delay="2999"/>
                                          </p:stCondLst>
                                        </p:cTn>
                                        <p:tgtEl>
                                          <p:spTgt spid="93"/>
                                        </p:tgtEl>
                                        <p:attrNameLst>
                                          <p:attrName>style.visibility</p:attrName>
                                        </p:attrNameLst>
                                      </p:cBhvr>
                                      <p:to>
                                        <p:strVal val="hidden"/>
                                      </p:to>
                                    </p:set>
                                  </p:childTnLst>
                                </p:cTn>
                              </p:par>
                              <p:par>
                                <p:cTn id="1295" presetID="2" presetClass="entr" presetSubtype="2" fill="hold" grpId="0" nodeType="withEffect">
                                  <p:stCondLst>
                                    <p:cond delay="0"/>
                                  </p:stCondLst>
                                  <p:childTnLst>
                                    <p:set>
                                      <p:cBhvr>
                                        <p:cTn id="1296" dur="1" fill="hold">
                                          <p:stCondLst>
                                            <p:cond delay="0"/>
                                          </p:stCondLst>
                                        </p:cTn>
                                        <p:tgtEl>
                                          <p:spTgt spid="73"/>
                                        </p:tgtEl>
                                        <p:attrNameLst>
                                          <p:attrName>style.visibility</p:attrName>
                                        </p:attrNameLst>
                                      </p:cBhvr>
                                      <p:to>
                                        <p:strVal val="visible"/>
                                      </p:to>
                                    </p:set>
                                    <p:anim calcmode="lin" valueType="num">
                                      <p:cBhvr additive="base">
                                        <p:cTn id="1297" dur="3000" fill="hold"/>
                                        <p:tgtEl>
                                          <p:spTgt spid="73"/>
                                        </p:tgtEl>
                                        <p:attrNameLst>
                                          <p:attrName>ppt_x</p:attrName>
                                        </p:attrNameLst>
                                      </p:cBhvr>
                                      <p:tavLst>
                                        <p:tav tm="0">
                                          <p:val>
                                            <p:strVal val="1+#ppt_w/2"/>
                                          </p:val>
                                        </p:tav>
                                        <p:tav tm="100000">
                                          <p:val>
                                            <p:strVal val="#ppt_x"/>
                                          </p:val>
                                        </p:tav>
                                      </p:tavLst>
                                    </p:anim>
                                    <p:anim calcmode="lin" valueType="num">
                                      <p:cBhvr additive="base">
                                        <p:cTn id="1298" dur="3000" fill="hold"/>
                                        <p:tgtEl>
                                          <p:spTgt spid="73"/>
                                        </p:tgtEl>
                                        <p:attrNameLst>
                                          <p:attrName>ppt_y</p:attrName>
                                        </p:attrNameLst>
                                      </p:cBhvr>
                                      <p:tavLst>
                                        <p:tav tm="0">
                                          <p:val>
                                            <p:strVal val="#ppt_y"/>
                                          </p:val>
                                        </p:tav>
                                        <p:tav tm="100000">
                                          <p:val>
                                            <p:strVal val="#ppt_y"/>
                                          </p:val>
                                        </p:tav>
                                      </p:tavLst>
                                    </p:anim>
                                  </p:childTnLst>
                                </p:cTn>
                              </p:par>
                              <p:par>
                                <p:cTn id="1299" presetID="19" presetClass="entr" presetSubtype="10" fill="hold" grpId="1" nodeType="withEffect">
                                  <p:stCondLst>
                                    <p:cond delay="0"/>
                                  </p:stCondLst>
                                  <p:childTnLst>
                                    <p:set>
                                      <p:cBhvr>
                                        <p:cTn id="1300" dur="1" fill="hold">
                                          <p:stCondLst>
                                            <p:cond delay="0"/>
                                          </p:stCondLst>
                                        </p:cTn>
                                        <p:tgtEl>
                                          <p:spTgt spid="73"/>
                                        </p:tgtEl>
                                        <p:attrNameLst>
                                          <p:attrName>style.visibility</p:attrName>
                                        </p:attrNameLst>
                                      </p:cBhvr>
                                      <p:to>
                                        <p:strVal val="visible"/>
                                      </p:to>
                                    </p:set>
                                    <p:anim calcmode="lin" valueType="num">
                                      <p:cBhvr>
                                        <p:cTn id="1301" dur="3000" fill="hold"/>
                                        <p:tgtEl>
                                          <p:spTgt spid="73"/>
                                        </p:tgtEl>
                                        <p:attrNameLst>
                                          <p:attrName>ppt_w</p:attrName>
                                        </p:attrNameLst>
                                      </p:cBhvr>
                                      <p:tavLst>
                                        <p:tav tm="0" fmla="#ppt_w*sin(2.5*pi*$)">
                                          <p:val>
                                            <p:fltVal val="0"/>
                                          </p:val>
                                        </p:tav>
                                        <p:tav tm="100000">
                                          <p:val>
                                            <p:fltVal val="1"/>
                                          </p:val>
                                        </p:tav>
                                      </p:tavLst>
                                    </p:anim>
                                    <p:anim calcmode="lin" valueType="num">
                                      <p:cBhvr>
                                        <p:cTn id="1302" dur="3000" fill="hold"/>
                                        <p:tgtEl>
                                          <p:spTgt spid="73"/>
                                        </p:tgtEl>
                                        <p:attrNameLst>
                                          <p:attrName>ppt_h</p:attrName>
                                        </p:attrNameLst>
                                      </p:cBhvr>
                                      <p:tavLst>
                                        <p:tav tm="0">
                                          <p:val>
                                            <p:strVal val="#ppt_h"/>
                                          </p:val>
                                        </p:tav>
                                        <p:tav tm="100000">
                                          <p:val>
                                            <p:strVal val="#ppt_h"/>
                                          </p:val>
                                        </p:tav>
                                      </p:tavLst>
                                    </p:anim>
                                  </p:childTnLst>
                                </p:cTn>
                              </p:par>
                              <p:par>
                                <p:cTn id="1303" presetID="2" presetClass="exit" presetSubtype="8" fill="hold" grpId="2" nodeType="withEffect">
                                  <p:stCondLst>
                                    <p:cond delay="0"/>
                                  </p:stCondLst>
                                  <p:childTnLst>
                                    <p:anim calcmode="lin" valueType="num">
                                      <p:cBhvr additive="base">
                                        <p:cTn id="1304" dur="3000"/>
                                        <p:tgtEl>
                                          <p:spTgt spid="73"/>
                                        </p:tgtEl>
                                        <p:attrNameLst>
                                          <p:attrName>ppt_x</p:attrName>
                                        </p:attrNameLst>
                                      </p:cBhvr>
                                      <p:tavLst>
                                        <p:tav tm="0">
                                          <p:val>
                                            <p:strVal val="ppt_x"/>
                                          </p:val>
                                        </p:tav>
                                        <p:tav tm="100000">
                                          <p:val>
                                            <p:strVal val="0-ppt_w/2"/>
                                          </p:val>
                                        </p:tav>
                                      </p:tavLst>
                                    </p:anim>
                                    <p:anim calcmode="lin" valueType="num">
                                      <p:cBhvr additive="base">
                                        <p:cTn id="1305" dur="3000"/>
                                        <p:tgtEl>
                                          <p:spTgt spid="73"/>
                                        </p:tgtEl>
                                        <p:attrNameLst>
                                          <p:attrName>ppt_y</p:attrName>
                                        </p:attrNameLst>
                                      </p:cBhvr>
                                      <p:tavLst>
                                        <p:tav tm="0">
                                          <p:val>
                                            <p:strVal val="ppt_y"/>
                                          </p:val>
                                        </p:tav>
                                        <p:tav tm="100000">
                                          <p:val>
                                            <p:strVal val="ppt_y"/>
                                          </p:val>
                                        </p:tav>
                                      </p:tavLst>
                                    </p:anim>
                                    <p:set>
                                      <p:cBhvr>
                                        <p:cTn id="1306" dur="1" fill="hold">
                                          <p:stCondLst>
                                            <p:cond delay="2999"/>
                                          </p:stCondLst>
                                        </p:cTn>
                                        <p:tgtEl>
                                          <p:spTgt spid="73"/>
                                        </p:tgtEl>
                                        <p:attrNameLst>
                                          <p:attrName>style.visibility</p:attrName>
                                        </p:attrNameLst>
                                      </p:cBhvr>
                                      <p:to>
                                        <p:strVal val="hidden"/>
                                      </p:to>
                                    </p:set>
                                  </p:childTnLst>
                                </p:cTn>
                              </p:par>
                              <p:par>
                                <p:cTn id="1307" presetID="3" presetClass="exit" presetSubtype="10" fill="hold" grpId="3" nodeType="withEffect">
                                  <p:stCondLst>
                                    <p:cond delay="0"/>
                                  </p:stCondLst>
                                  <p:childTnLst>
                                    <p:animEffect transition="out" filter="blinds(horizontal)">
                                      <p:cBhvr>
                                        <p:cTn id="1308" dur="3000"/>
                                        <p:tgtEl>
                                          <p:spTgt spid="73"/>
                                        </p:tgtEl>
                                      </p:cBhvr>
                                    </p:animEffect>
                                    <p:set>
                                      <p:cBhvr>
                                        <p:cTn id="1309" dur="1" fill="hold">
                                          <p:stCondLst>
                                            <p:cond delay="2999"/>
                                          </p:stCondLst>
                                        </p:cTn>
                                        <p:tgtEl>
                                          <p:spTgt spid="73"/>
                                        </p:tgtEl>
                                        <p:attrNameLst>
                                          <p:attrName>style.visibility</p:attrName>
                                        </p:attrNameLst>
                                      </p:cBhvr>
                                      <p:to>
                                        <p:strVal val="hidden"/>
                                      </p:to>
                                    </p:set>
                                  </p:childTnLst>
                                </p:cTn>
                              </p:par>
                              <p:par>
                                <p:cTn id="1310" presetID="2" presetClass="entr" presetSubtype="2" fill="hold" grpId="0" nodeType="withEffect">
                                  <p:stCondLst>
                                    <p:cond delay="0"/>
                                  </p:stCondLst>
                                  <p:childTnLst>
                                    <p:set>
                                      <p:cBhvr>
                                        <p:cTn id="1311" dur="1" fill="hold">
                                          <p:stCondLst>
                                            <p:cond delay="0"/>
                                          </p:stCondLst>
                                        </p:cTn>
                                        <p:tgtEl>
                                          <p:spTgt spid="111"/>
                                        </p:tgtEl>
                                        <p:attrNameLst>
                                          <p:attrName>style.visibility</p:attrName>
                                        </p:attrNameLst>
                                      </p:cBhvr>
                                      <p:to>
                                        <p:strVal val="visible"/>
                                      </p:to>
                                    </p:set>
                                    <p:anim calcmode="lin" valueType="num">
                                      <p:cBhvr additive="base">
                                        <p:cTn id="1312" dur="3000" fill="hold"/>
                                        <p:tgtEl>
                                          <p:spTgt spid="111"/>
                                        </p:tgtEl>
                                        <p:attrNameLst>
                                          <p:attrName>ppt_x</p:attrName>
                                        </p:attrNameLst>
                                      </p:cBhvr>
                                      <p:tavLst>
                                        <p:tav tm="0">
                                          <p:val>
                                            <p:strVal val="1+#ppt_w/2"/>
                                          </p:val>
                                        </p:tav>
                                        <p:tav tm="100000">
                                          <p:val>
                                            <p:strVal val="#ppt_x"/>
                                          </p:val>
                                        </p:tav>
                                      </p:tavLst>
                                    </p:anim>
                                    <p:anim calcmode="lin" valueType="num">
                                      <p:cBhvr additive="base">
                                        <p:cTn id="1313" dur="3000" fill="hold"/>
                                        <p:tgtEl>
                                          <p:spTgt spid="111"/>
                                        </p:tgtEl>
                                        <p:attrNameLst>
                                          <p:attrName>ppt_y</p:attrName>
                                        </p:attrNameLst>
                                      </p:cBhvr>
                                      <p:tavLst>
                                        <p:tav tm="0">
                                          <p:val>
                                            <p:strVal val="#ppt_y"/>
                                          </p:val>
                                        </p:tav>
                                        <p:tav tm="100000">
                                          <p:val>
                                            <p:strVal val="#ppt_y"/>
                                          </p:val>
                                        </p:tav>
                                      </p:tavLst>
                                    </p:anim>
                                  </p:childTnLst>
                                </p:cTn>
                              </p:par>
                              <p:par>
                                <p:cTn id="1314" presetID="19" presetClass="entr" presetSubtype="10" fill="hold" grpId="1" nodeType="withEffect">
                                  <p:stCondLst>
                                    <p:cond delay="0"/>
                                  </p:stCondLst>
                                  <p:childTnLst>
                                    <p:set>
                                      <p:cBhvr>
                                        <p:cTn id="1315" dur="1" fill="hold">
                                          <p:stCondLst>
                                            <p:cond delay="0"/>
                                          </p:stCondLst>
                                        </p:cTn>
                                        <p:tgtEl>
                                          <p:spTgt spid="111"/>
                                        </p:tgtEl>
                                        <p:attrNameLst>
                                          <p:attrName>style.visibility</p:attrName>
                                        </p:attrNameLst>
                                      </p:cBhvr>
                                      <p:to>
                                        <p:strVal val="visible"/>
                                      </p:to>
                                    </p:set>
                                    <p:anim calcmode="lin" valueType="num">
                                      <p:cBhvr>
                                        <p:cTn id="1316" dur="3000" fill="hold"/>
                                        <p:tgtEl>
                                          <p:spTgt spid="111"/>
                                        </p:tgtEl>
                                        <p:attrNameLst>
                                          <p:attrName>ppt_w</p:attrName>
                                        </p:attrNameLst>
                                      </p:cBhvr>
                                      <p:tavLst>
                                        <p:tav tm="0" fmla="#ppt_w*sin(2.5*pi*$)">
                                          <p:val>
                                            <p:fltVal val="0"/>
                                          </p:val>
                                        </p:tav>
                                        <p:tav tm="100000">
                                          <p:val>
                                            <p:fltVal val="1"/>
                                          </p:val>
                                        </p:tav>
                                      </p:tavLst>
                                    </p:anim>
                                    <p:anim calcmode="lin" valueType="num">
                                      <p:cBhvr>
                                        <p:cTn id="1317" dur="3000" fill="hold"/>
                                        <p:tgtEl>
                                          <p:spTgt spid="111"/>
                                        </p:tgtEl>
                                        <p:attrNameLst>
                                          <p:attrName>ppt_h</p:attrName>
                                        </p:attrNameLst>
                                      </p:cBhvr>
                                      <p:tavLst>
                                        <p:tav tm="0">
                                          <p:val>
                                            <p:strVal val="#ppt_h"/>
                                          </p:val>
                                        </p:tav>
                                        <p:tav tm="100000">
                                          <p:val>
                                            <p:strVal val="#ppt_h"/>
                                          </p:val>
                                        </p:tav>
                                      </p:tavLst>
                                    </p:anim>
                                  </p:childTnLst>
                                </p:cTn>
                              </p:par>
                              <p:par>
                                <p:cTn id="1318" presetID="2" presetClass="exit" presetSubtype="8" fill="hold" grpId="2" nodeType="withEffect">
                                  <p:stCondLst>
                                    <p:cond delay="0"/>
                                  </p:stCondLst>
                                  <p:childTnLst>
                                    <p:anim calcmode="lin" valueType="num">
                                      <p:cBhvr additive="base">
                                        <p:cTn id="1319" dur="3000"/>
                                        <p:tgtEl>
                                          <p:spTgt spid="111"/>
                                        </p:tgtEl>
                                        <p:attrNameLst>
                                          <p:attrName>ppt_x</p:attrName>
                                        </p:attrNameLst>
                                      </p:cBhvr>
                                      <p:tavLst>
                                        <p:tav tm="0">
                                          <p:val>
                                            <p:strVal val="ppt_x"/>
                                          </p:val>
                                        </p:tav>
                                        <p:tav tm="100000">
                                          <p:val>
                                            <p:strVal val="0-ppt_w/2"/>
                                          </p:val>
                                        </p:tav>
                                      </p:tavLst>
                                    </p:anim>
                                    <p:anim calcmode="lin" valueType="num">
                                      <p:cBhvr additive="base">
                                        <p:cTn id="1320" dur="3000"/>
                                        <p:tgtEl>
                                          <p:spTgt spid="111"/>
                                        </p:tgtEl>
                                        <p:attrNameLst>
                                          <p:attrName>ppt_y</p:attrName>
                                        </p:attrNameLst>
                                      </p:cBhvr>
                                      <p:tavLst>
                                        <p:tav tm="0">
                                          <p:val>
                                            <p:strVal val="ppt_y"/>
                                          </p:val>
                                        </p:tav>
                                        <p:tav tm="100000">
                                          <p:val>
                                            <p:strVal val="ppt_y"/>
                                          </p:val>
                                        </p:tav>
                                      </p:tavLst>
                                    </p:anim>
                                    <p:set>
                                      <p:cBhvr>
                                        <p:cTn id="1321" dur="1" fill="hold">
                                          <p:stCondLst>
                                            <p:cond delay="2999"/>
                                          </p:stCondLst>
                                        </p:cTn>
                                        <p:tgtEl>
                                          <p:spTgt spid="111"/>
                                        </p:tgtEl>
                                        <p:attrNameLst>
                                          <p:attrName>style.visibility</p:attrName>
                                        </p:attrNameLst>
                                      </p:cBhvr>
                                      <p:to>
                                        <p:strVal val="hidden"/>
                                      </p:to>
                                    </p:set>
                                  </p:childTnLst>
                                </p:cTn>
                              </p:par>
                              <p:par>
                                <p:cTn id="1322" presetID="3" presetClass="exit" presetSubtype="10" fill="hold" grpId="3" nodeType="withEffect">
                                  <p:stCondLst>
                                    <p:cond delay="0"/>
                                  </p:stCondLst>
                                  <p:childTnLst>
                                    <p:animEffect transition="out" filter="blinds(horizontal)">
                                      <p:cBhvr>
                                        <p:cTn id="1323" dur="3000"/>
                                        <p:tgtEl>
                                          <p:spTgt spid="111"/>
                                        </p:tgtEl>
                                      </p:cBhvr>
                                    </p:animEffect>
                                    <p:set>
                                      <p:cBhvr>
                                        <p:cTn id="1324" dur="1" fill="hold">
                                          <p:stCondLst>
                                            <p:cond delay="2999"/>
                                          </p:stCondLst>
                                        </p:cTn>
                                        <p:tgtEl>
                                          <p:spTgt spid="111"/>
                                        </p:tgtEl>
                                        <p:attrNameLst>
                                          <p:attrName>style.visibility</p:attrName>
                                        </p:attrNameLst>
                                      </p:cBhvr>
                                      <p:to>
                                        <p:strVal val="hidden"/>
                                      </p:to>
                                    </p:set>
                                  </p:childTnLst>
                                </p:cTn>
                              </p:par>
                              <p:par>
                                <p:cTn id="1325" presetID="2" presetClass="entr" presetSubtype="2" fill="hold" grpId="0" nodeType="withEffect">
                                  <p:stCondLst>
                                    <p:cond delay="0"/>
                                  </p:stCondLst>
                                  <p:childTnLst>
                                    <p:set>
                                      <p:cBhvr>
                                        <p:cTn id="1326" dur="1" fill="hold">
                                          <p:stCondLst>
                                            <p:cond delay="0"/>
                                          </p:stCondLst>
                                        </p:cTn>
                                        <p:tgtEl>
                                          <p:spTgt spid="112"/>
                                        </p:tgtEl>
                                        <p:attrNameLst>
                                          <p:attrName>style.visibility</p:attrName>
                                        </p:attrNameLst>
                                      </p:cBhvr>
                                      <p:to>
                                        <p:strVal val="visible"/>
                                      </p:to>
                                    </p:set>
                                    <p:anim calcmode="lin" valueType="num">
                                      <p:cBhvr additive="base">
                                        <p:cTn id="1327" dur="3000" fill="hold"/>
                                        <p:tgtEl>
                                          <p:spTgt spid="112"/>
                                        </p:tgtEl>
                                        <p:attrNameLst>
                                          <p:attrName>ppt_x</p:attrName>
                                        </p:attrNameLst>
                                      </p:cBhvr>
                                      <p:tavLst>
                                        <p:tav tm="0">
                                          <p:val>
                                            <p:strVal val="1+#ppt_w/2"/>
                                          </p:val>
                                        </p:tav>
                                        <p:tav tm="100000">
                                          <p:val>
                                            <p:strVal val="#ppt_x"/>
                                          </p:val>
                                        </p:tav>
                                      </p:tavLst>
                                    </p:anim>
                                    <p:anim calcmode="lin" valueType="num">
                                      <p:cBhvr additive="base">
                                        <p:cTn id="1328" dur="3000" fill="hold"/>
                                        <p:tgtEl>
                                          <p:spTgt spid="112"/>
                                        </p:tgtEl>
                                        <p:attrNameLst>
                                          <p:attrName>ppt_y</p:attrName>
                                        </p:attrNameLst>
                                      </p:cBhvr>
                                      <p:tavLst>
                                        <p:tav tm="0">
                                          <p:val>
                                            <p:strVal val="#ppt_y"/>
                                          </p:val>
                                        </p:tav>
                                        <p:tav tm="100000">
                                          <p:val>
                                            <p:strVal val="#ppt_y"/>
                                          </p:val>
                                        </p:tav>
                                      </p:tavLst>
                                    </p:anim>
                                  </p:childTnLst>
                                </p:cTn>
                              </p:par>
                              <p:par>
                                <p:cTn id="1329" presetID="19" presetClass="entr" presetSubtype="10" fill="hold" grpId="1" nodeType="withEffect">
                                  <p:stCondLst>
                                    <p:cond delay="0"/>
                                  </p:stCondLst>
                                  <p:childTnLst>
                                    <p:set>
                                      <p:cBhvr>
                                        <p:cTn id="1330" dur="1" fill="hold">
                                          <p:stCondLst>
                                            <p:cond delay="0"/>
                                          </p:stCondLst>
                                        </p:cTn>
                                        <p:tgtEl>
                                          <p:spTgt spid="112"/>
                                        </p:tgtEl>
                                        <p:attrNameLst>
                                          <p:attrName>style.visibility</p:attrName>
                                        </p:attrNameLst>
                                      </p:cBhvr>
                                      <p:to>
                                        <p:strVal val="visible"/>
                                      </p:to>
                                    </p:set>
                                    <p:anim calcmode="lin" valueType="num">
                                      <p:cBhvr>
                                        <p:cTn id="1331" dur="3000" fill="hold"/>
                                        <p:tgtEl>
                                          <p:spTgt spid="112"/>
                                        </p:tgtEl>
                                        <p:attrNameLst>
                                          <p:attrName>ppt_w</p:attrName>
                                        </p:attrNameLst>
                                      </p:cBhvr>
                                      <p:tavLst>
                                        <p:tav tm="0" fmla="#ppt_w*sin(2.5*pi*$)">
                                          <p:val>
                                            <p:fltVal val="0"/>
                                          </p:val>
                                        </p:tav>
                                        <p:tav tm="100000">
                                          <p:val>
                                            <p:fltVal val="1"/>
                                          </p:val>
                                        </p:tav>
                                      </p:tavLst>
                                    </p:anim>
                                    <p:anim calcmode="lin" valueType="num">
                                      <p:cBhvr>
                                        <p:cTn id="1332" dur="3000" fill="hold"/>
                                        <p:tgtEl>
                                          <p:spTgt spid="112"/>
                                        </p:tgtEl>
                                        <p:attrNameLst>
                                          <p:attrName>ppt_h</p:attrName>
                                        </p:attrNameLst>
                                      </p:cBhvr>
                                      <p:tavLst>
                                        <p:tav tm="0">
                                          <p:val>
                                            <p:strVal val="#ppt_h"/>
                                          </p:val>
                                        </p:tav>
                                        <p:tav tm="100000">
                                          <p:val>
                                            <p:strVal val="#ppt_h"/>
                                          </p:val>
                                        </p:tav>
                                      </p:tavLst>
                                    </p:anim>
                                  </p:childTnLst>
                                </p:cTn>
                              </p:par>
                              <p:par>
                                <p:cTn id="1333" presetID="2" presetClass="exit" presetSubtype="8" fill="hold" grpId="2" nodeType="withEffect">
                                  <p:stCondLst>
                                    <p:cond delay="0"/>
                                  </p:stCondLst>
                                  <p:childTnLst>
                                    <p:anim calcmode="lin" valueType="num">
                                      <p:cBhvr additive="base">
                                        <p:cTn id="1334" dur="3000"/>
                                        <p:tgtEl>
                                          <p:spTgt spid="112"/>
                                        </p:tgtEl>
                                        <p:attrNameLst>
                                          <p:attrName>ppt_x</p:attrName>
                                        </p:attrNameLst>
                                      </p:cBhvr>
                                      <p:tavLst>
                                        <p:tav tm="0">
                                          <p:val>
                                            <p:strVal val="ppt_x"/>
                                          </p:val>
                                        </p:tav>
                                        <p:tav tm="100000">
                                          <p:val>
                                            <p:strVal val="0-ppt_w/2"/>
                                          </p:val>
                                        </p:tav>
                                      </p:tavLst>
                                    </p:anim>
                                    <p:anim calcmode="lin" valueType="num">
                                      <p:cBhvr additive="base">
                                        <p:cTn id="1335" dur="3000"/>
                                        <p:tgtEl>
                                          <p:spTgt spid="112"/>
                                        </p:tgtEl>
                                        <p:attrNameLst>
                                          <p:attrName>ppt_y</p:attrName>
                                        </p:attrNameLst>
                                      </p:cBhvr>
                                      <p:tavLst>
                                        <p:tav tm="0">
                                          <p:val>
                                            <p:strVal val="ppt_y"/>
                                          </p:val>
                                        </p:tav>
                                        <p:tav tm="100000">
                                          <p:val>
                                            <p:strVal val="ppt_y"/>
                                          </p:val>
                                        </p:tav>
                                      </p:tavLst>
                                    </p:anim>
                                    <p:set>
                                      <p:cBhvr>
                                        <p:cTn id="1336" dur="1" fill="hold">
                                          <p:stCondLst>
                                            <p:cond delay="2999"/>
                                          </p:stCondLst>
                                        </p:cTn>
                                        <p:tgtEl>
                                          <p:spTgt spid="112"/>
                                        </p:tgtEl>
                                        <p:attrNameLst>
                                          <p:attrName>style.visibility</p:attrName>
                                        </p:attrNameLst>
                                      </p:cBhvr>
                                      <p:to>
                                        <p:strVal val="hidden"/>
                                      </p:to>
                                    </p:set>
                                  </p:childTnLst>
                                </p:cTn>
                              </p:par>
                              <p:par>
                                <p:cTn id="1337" presetID="3" presetClass="exit" presetSubtype="10" fill="hold" grpId="3" nodeType="withEffect">
                                  <p:stCondLst>
                                    <p:cond delay="0"/>
                                  </p:stCondLst>
                                  <p:childTnLst>
                                    <p:animEffect transition="out" filter="blinds(horizontal)">
                                      <p:cBhvr>
                                        <p:cTn id="1338" dur="3000"/>
                                        <p:tgtEl>
                                          <p:spTgt spid="112"/>
                                        </p:tgtEl>
                                      </p:cBhvr>
                                    </p:animEffect>
                                    <p:set>
                                      <p:cBhvr>
                                        <p:cTn id="1339" dur="1" fill="hold">
                                          <p:stCondLst>
                                            <p:cond delay="2999"/>
                                          </p:stCondLst>
                                        </p:cTn>
                                        <p:tgtEl>
                                          <p:spTgt spid="112"/>
                                        </p:tgtEl>
                                        <p:attrNameLst>
                                          <p:attrName>style.visibility</p:attrName>
                                        </p:attrNameLst>
                                      </p:cBhvr>
                                      <p:to>
                                        <p:strVal val="hidden"/>
                                      </p:to>
                                    </p:set>
                                  </p:childTnLst>
                                </p:cTn>
                              </p:par>
                              <p:par>
                                <p:cTn id="1340" presetID="2" presetClass="entr" presetSubtype="2" fill="hold" grpId="0" nodeType="withEffect">
                                  <p:stCondLst>
                                    <p:cond delay="0"/>
                                  </p:stCondLst>
                                  <p:childTnLst>
                                    <p:set>
                                      <p:cBhvr>
                                        <p:cTn id="1341" dur="1" fill="hold">
                                          <p:stCondLst>
                                            <p:cond delay="0"/>
                                          </p:stCondLst>
                                        </p:cTn>
                                        <p:tgtEl>
                                          <p:spTgt spid="91"/>
                                        </p:tgtEl>
                                        <p:attrNameLst>
                                          <p:attrName>style.visibility</p:attrName>
                                        </p:attrNameLst>
                                      </p:cBhvr>
                                      <p:to>
                                        <p:strVal val="visible"/>
                                      </p:to>
                                    </p:set>
                                    <p:anim calcmode="lin" valueType="num">
                                      <p:cBhvr additive="base">
                                        <p:cTn id="1342" dur="3000" fill="hold"/>
                                        <p:tgtEl>
                                          <p:spTgt spid="91"/>
                                        </p:tgtEl>
                                        <p:attrNameLst>
                                          <p:attrName>ppt_x</p:attrName>
                                        </p:attrNameLst>
                                      </p:cBhvr>
                                      <p:tavLst>
                                        <p:tav tm="0">
                                          <p:val>
                                            <p:strVal val="1+#ppt_w/2"/>
                                          </p:val>
                                        </p:tav>
                                        <p:tav tm="100000">
                                          <p:val>
                                            <p:strVal val="#ppt_x"/>
                                          </p:val>
                                        </p:tav>
                                      </p:tavLst>
                                    </p:anim>
                                    <p:anim calcmode="lin" valueType="num">
                                      <p:cBhvr additive="base">
                                        <p:cTn id="1343" dur="3000" fill="hold"/>
                                        <p:tgtEl>
                                          <p:spTgt spid="91"/>
                                        </p:tgtEl>
                                        <p:attrNameLst>
                                          <p:attrName>ppt_y</p:attrName>
                                        </p:attrNameLst>
                                      </p:cBhvr>
                                      <p:tavLst>
                                        <p:tav tm="0">
                                          <p:val>
                                            <p:strVal val="#ppt_y"/>
                                          </p:val>
                                        </p:tav>
                                        <p:tav tm="100000">
                                          <p:val>
                                            <p:strVal val="#ppt_y"/>
                                          </p:val>
                                        </p:tav>
                                      </p:tavLst>
                                    </p:anim>
                                  </p:childTnLst>
                                </p:cTn>
                              </p:par>
                              <p:par>
                                <p:cTn id="1344" presetID="19" presetClass="entr" presetSubtype="10" fill="hold" grpId="1" nodeType="withEffect">
                                  <p:stCondLst>
                                    <p:cond delay="0"/>
                                  </p:stCondLst>
                                  <p:childTnLst>
                                    <p:set>
                                      <p:cBhvr>
                                        <p:cTn id="1345" dur="1" fill="hold">
                                          <p:stCondLst>
                                            <p:cond delay="0"/>
                                          </p:stCondLst>
                                        </p:cTn>
                                        <p:tgtEl>
                                          <p:spTgt spid="91"/>
                                        </p:tgtEl>
                                        <p:attrNameLst>
                                          <p:attrName>style.visibility</p:attrName>
                                        </p:attrNameLst>
                                      </p:cBhvr>
                                      <p:to>
                                        <p:strVal val="visible"/>
                                      </p:to>
                                    </p:set>
                                    <p:anim calcmode="lin" valueType="num">
                                      <p:cBhvr>
                                        <p:cTn id="1346" dur="3000" fill="hold"/>
                                        <p:tgtEl>
                                          <p:spTgt spid="91"/>
                                        </p:tgtEl>
                                        <p:attrNameLst>
                                          <p:attrName>ppt_w</p:attrName>
                                        </p:attrNameLst>
                                      </p:cBhvr>
                                      <p:tavLst>
                                        <p:tav tm="0" fmla="#ppt_w*sin(2.5*pi*$)">
                                          <p:val>
                                            <p:fltVal val="0"/>
                                          </p:val>
                                        </p:tav>
                                        <p:tav tm="100000">
                                          <p:val>
                                            <p:fltVal val="1"/>
                                          </p:val>
                                        </p:tav>
                                      </p:tavLst>
                                    </p:anim>
                                    <p:anim calcmode="lin" valueType="num">
                                      <p:cBhvr>
                                        <p:cTn id="1347" dur="3000" fill="hold"/>
                                        <p:tgtEl>
                                          <p:spTgt spid="91"/>
                                        </p:tgtEl>
                                        <p:attrNameLst>
                                          <p:attrName>ppt_h</p:attrName>
                                        </p:attrNameLst>
                                      </p:cBhvr>
                                      <p:tavLst>
                                        <p:tav tm="0">
                                          <p:val>
                                            <p:strVal val="#ppt_h"/>
                                          </p:val>
                                        </p:tav>
                                        <p:tav tm="100000">
                                          <p:val>
                                            <p:strVal val="#ppt_h"/>
                                          </p:val>
                                        </p:tav>
                                      </p:tavLst>
                                    </p:anim>
                                  </p:childTnLst>
                                </p:cTn>
                              </p:par>
                              <p:par>
                                <p:cTn id="1348" presetID="2" presetClass="exit" presetSubtype="8" fill="hold" grpId="2" nodeType="withEffect">
                                  <p:stCondLst>
                                    <p:cond delay="0"/>
                                  </p:stCondLst>
                                  <p:childTnLst>
                                    <p:anim calcmode="lin" valueType="num">
                                      <p:cBhvr additive="base">
                                        <p:cTn id="1349" dur="3000"/>
                                        <p:tgtEl>
                                          <p:spTgt spid="91"/>
                                        </p:tgtEl>
                                        <p:attrNameLst>
                                          <p:attrName>ppt_x</p:attrName>
                                        </p:attrNameLst>
                                      </p:cBhvr>
                                      <p:tavLst>
                                        <p:tav tm="0">
                                          <p:val>
                                            <p:strVal val="ppt_x"/>
                                          </p:val>
                                        </p:tav>
                                        <p:tav tm="100000">
                                          <p:val>
                                            <p:strVal val="0-ppt_w/2"/>
                                          </p:val>
                                        </p:tav>
                                      </p:tavLst>
                                    </p:anim>
                                    <p:anim calcmode="lin" valueType="num">
                                      <p:cBhvr additive="base">
                                        <p:cTn id="1350" dur="3000"/>
                                        <p:tgtEl>
                                          <p:spTgt spid="91"/>
                                        </p:tgtEl>
                                        <p:attrNameLst>
                                          <p:attrName>ppt_y</p:attrName>
                                        </p:attrNameLst>
                                      </p:cBhvr>
                                      <p:tavLst>
                                        <p:tav tm="0">
                                          <p:val>
                                            <p:strVal val="ppt_y"/>
                                          </p:val>
                                        </p:tav>
                                        <p:tav tm="100000">
                                          <p:val>
                                            <p:strVal val="ppt_y"/>
                                          </p:val>
                                        </p:tav>
                                      </p:tavLst>
                                    </p:anim>
                                    <p:set>
                                      <p:cBhvr>
                                        <p:cTn id="1351" dur="1" fill="hold">
                                          <p:stCondLst>
                                            <p:cond delay="2999"/>
                                          </p:stCondLst>
                                        </p:cTn>
                                        <p:tgtEl>
                                          <p:spTgt spid="91"/>
                                        </p:tgtEl>
                                        <p:attrNameLst>
                                          <p:attrName>style.visibility</p:attrName>
                                        </p:attrNameLst>
                                      </p:cBhvr>
                                      <p:to>
                                        <p:strVal val="hidden"/>
                                      </p:to>
                                    </p:set>
                                  </p:childTnLst>
                                </p:cTn>
                              </p:par>
                              <p:par>
                                <p:cTn id="1352" presetID="3" presetClass="exit" presetSubtype="10" fill="hold" grpId="3" nodeType="withEffect">
                                  <p:stCondLst>
                                    <p:cond delay="0"/>
                                  </p:stCondLst>
                                  <p:childTnLst>
                                    <p:animEffect transition="out" filter="blinds(horizontal)">
                                      <p:cBhvr>
                                        <p:cTn id="1353" dur="3000"/>
                                        <p:tgtEl>
                                          <p:spTgt spid="91"/>
                                        </p:tgtEl>
                                      </p:cBhvr>
                                    </p:animEffect>
                                    <p:set>
                                      <p:cBhvr>
                                        <p:cTn id="1354" dur="1" fill="hold">
                                          <p:stCondLst>
                                            <p:cond delay="2999"/>
                                          </p:stCondLst>
                                        </p:cTn>
                                        <p:tgtEl>
                                          <p:spTgt spid="91"/>
                                        </p:tgtEl>
                                        <p:attrNameLst>
                                          <p:attrName>style.visibility</p:attrName>
                                        </p:attrNameLst>
                                      </p:cBhvr>
                                      <p:to>
                                        <p:strVal val="hidden"/>
                                      </p:to>
                                    </p:set>
                                  </p:childTnLst>
                                </p:cTn>
                              </p:par>
                              <p:par>
                                <p:cTn id="1355" presetID="2" presetClass="entr" presetSubtype="2" fill="hold" grpId="0" nodeType="withEffect">
                                  <p:stCondLst>
                                    <p:cond delay="0"/>
                                  </p:stCondLst>
                                  <p:childTnLst>
                                    <p:set>
                                      <p:cBhvr>
                                        <p:cTn id="1356" dur="1" fill="hold">
                                          <p:stCondLst>
                                            <p:cond delay="0"/>
                                          </p:stCondLst>
                                        </p:cTn>
                                        <p:tgtEl>
                                          <p:spTgt spid="92"/>
                                        </p:tgtEl>
                                        <p:attrNameLst>
                                          <p:attrName>style.visibility</p:attrName>
                                        </p:attrNameLst>
                                      </p:cBhvr>
                                      <p:to>
                                        <p:strVal val="visible"/>
                                      </p:to>
                                    </p:set>
                                    <p:anim calcmode="lin" valueType="num">
                                      <p:cBhvr additive="base">
                                        <p:cTn id="1357" dur="3000" fill="hold"/>
                                        <p:tgtEl>
                                          <p:spTgt spid="92"/>
                                        </p:tgtEl>
                                        <p:attrNameLst>
                                          <p:attrName>ppt_x</p:attrName>
                                        </p:attrNameLst>
                                      </p:cBhvr>
                                      <p:tavLst>
                                        <p:tav tm="0">
                                          <p:val>
                                            <p:strVal val="1+#ppt_w/2"/>
                                          </p:val>
                                        </p:tav>
                                        <p:tav tm="100000">
                                          <p:val>
                                            <p:strVal val="#ppt_x"/>
                                          </p:val>
                                        </p:tav>
                                      </p:tavLst>
                                    </p:anim>
                                    <p:anim calcmode="lin" valueType="num">
                                      <p:cBhvr additive="base">
                                        <p:cTn id="1358" dur="3000" fill="hold"/>
                                        <p:tgtEl>
                                          <p:spTgt spid="92"/>
                                        </p:tgtEl>
                                        <p:attrNameLst>
                                          <p:attrName>ppt_y</p:attrName>
                                        </p:attrNameLst>
                                      </p:cBhvr>
                                      <p:tavLst>
                                        <p:tav tm="0">
                                          <p:val>
                                            <p:strVal val="#ppt_y"/>
                                          </p:val>
                                        </p:tav>
                                        <p:tav tm="100000">
                                          <p:val>
                                            <p:strVal val="#ppt_y"/>
                                          </p:val>
                                        </p:tav>
                                      </p:tavLst>
                                    </p:anim>
                                  </p:childTnLst>
                                </p:cTn>
                              </p:par>
                              <p:par>
                                <p:cTn id="1359" presetID="19" presetClass="entr" presetSubtype="10" fill="hold" grpId="1" nodeType="withEffect">
                                  <p:stCondLst>
                                    <p:cond delay="0"/>
                                  </p:stCondLst>
                                  <p:childTnLst>
                                    <p:set>
                                      <p:cBhvr>
                                        <p:cTn id="1360" dur="1" fill="hold">
                                          <p:stCondLst>
                                            <p:cond delay="0"/>
                                          </p:stCondLst>
                                        </p:cTn>
                                        <p:tgtEl>
                                          <p:spTgt spid="92"/>
                                        </p:tgtEl>
                                        <p:attrNameLst>
                                          <p:attrName>style.visibility</p:attrName>
                                        </p:attrNameLst>
                                      </p:cBhvr>
                                      <p:to>
                                        <p:strVal val="visible"/>
                                      </p:to>
                                    </p:set>
                                    <p:anim calcmode="lin" valueType="num">
                                      <p:cBhvr>
                                        <p:cTn id="1361" dur="3000" fill="hold"/>
                                        <p:tgtEl>
                                          <p:spTgt spid="92"/>
                                        </p:tgtEl>
                                        <p:attrNameLst>
                                          <p:attrName>ppt_w</p:attrName>
                                        </p:attrNameLst>
                                      </p:cBhvr>
                                      <p:tavLst>
                                        <p:tav tm="0" fmla="#ppt_w*sin(2.5*pi*$)">
                                          <p:val>
                                            <p:fltVal val="0"/>
                                          </p:val>
                                        </p:tav>
                                        <p:tav tm="100000">
                                          <p:val>
                                            <p:fltVal val="1"/>
                                          </p:val>
                                        </p:tav>
                                      </p:tavLst>
                                    </p:anim>
                                    <p:anim calcmode="lin" valueType="num">
                                      <p:cBhvr>
                                        <p:cTn id="1362" dur="3000" fill="hold"/>
                                        <p:tgtEl>
                                          <p:spTgt spid="92"/>
                                        </p:tgtEl>
                                        <p:attrNameLst>
                                          <p:attrName>ppt_h</p:attrName>
                                        </p:attrNameLst>
                                      </p:cBhvr>
                                      <p:tavLst>
                                        <p:tav tm="0">
                                          <p:val>
                                            <p:strVal val="#ppt_h"/>
                                          </p:val>
                                        </p:tav>
                                        <p:tav tm="100000">
                                          <p:val>
                                            <p:strVal val="#ppt_h"/>
                                          </p:val>
                                        </p:tav>
                                      </p:tavLst>
                                    </p:anim>
                                  </p:childTnLst>
                                </p:cTn>
                              </p:par>
                              <p:par>
                                <p:cTn id="1363" presetID="2" presetClass="exit" presetSubtype="8" fill="hold" grpId="2" nodeType="withEffect">
                                  <p:stCondLst>
                                    <p:cond delay="0"/>
                                  </p:stCondLst>
                                  <p:childTnLst>
                                    <p:anim calcmode="lin" valueType="num">
                                      <p:cBhvr additive="base">
                                        <p:cTn id="1364" dur="3000"/>
                                        <p:tgtEl>
                                          <p:spTgt spid="92"/>
                                        </p:tgtEl>
                                        <p:attrNameLst>
                                          <p:attrName>ppt_x</p:attrName>
                                        </p:attrNameLst>
                                      </p:cBhvr>
                                      <p:tavLst>
                                        <p:tav tm="0">
                                          <p:val>
                                            <p:strVal val="ppt_x"/>
                                          </p:val>
                                        </p:tav>
                                        <p:tav tm="100000">
                                          <p:val>
                                            <p:strVal val="0-ppt_w/2"/>
                                          </p:val>
                                        </p:tav>
                                      </p:tavLst>
                                    </p:anim>
                                    <p:anim calcmode="lin" valueType="num">
                                      <p:cBhvr additive="base">
                                        <p:cTn id="1365" dur="3000"/>
                                        <p:tgtEl>
                                          <p:spTgt spid="92"/>
                                        </p:tgtEl>
                                        <p:attrNameLst>
                                          <p:attrName>ppt_y</p:attrName>
                                        </p:attrNameLst>
                                      </p:cBhvr>
                                      <p:tavLst>
                                        <p:tav tm="0">
                                          <p:val>
                                            <p:strVal val="ppt_y"/>
                                          </p:val>
                                        </p:tav>
                                        <p:tav tm="100000">
                                          <p:val>
                                            <p:strVal val="ppt_y"/>
                                          </p:val>
                                        </p:tav>
                                      </p:tavLst>
                                    </p:anim>
                                    <p:set>
                                      <p:cBhvr>
                                        <p:cTn id="1366" dur="1" fill="hold">
                                          <p:stCondLst>
                                            <p:cond delay="2999"/>
                                          </p:stCondLst>
                                        </p:cTn>
                                        <p:tgtEl>
                                          <p:spTgt spid="92"/>
                                        </p:tgtEl>
                                        <p:attrNameLst>
                                          <p:attrName>style.visibility</p:attrName>
                                        </p:attrNameLst>
                                      </p:cBhvr>
                                      <p:to>
                                        <p:strVal val="hidden"/>
                                      </p:to>
                                    </p:set>
                                  </p:childTnLst>
                                </p:cTn>
                              </p:par>
                              <p:par>
                                <p:cTn id="1367" presetID="3" presetClass="exit" presetSubtype="10" fill="hold" grpId="3" nodeType="withEffect">
                                  <p:stCondLst>
                                    <p:cond delay="0"/>
                                  </p:stCondLst>
                                  <p:childTnLst>
                                    <p:animEffect transition="out" filter="blinds(horizontal)">
                                      <p:cBhvr>
                                        <p:cTn id="1368" dur="3000"/>
                                        <p:tgtEl>
                                          <p:spTgt spid="92"/>
                                        </p:tgtEl>
                                      </p:cBhvr>
                                    </p:animEffect>
                                    <p:set>
                                      <p:cBhvr>
                                        <p:cTn id="1369" dur="1" fill="hold">
                                          <p:stCondLst>
                                            <p:cond delay="2999"/>
                                          </p:stCondLst>
                                        </p:cTn>
                                        <p:tgtEl>
                                          <p:spTgt spid="92"/>
                                        </p:tgtEl>
                                        <p:attrNameLst>
                                          <p:attrName>style.visibility</p:attrName>
                                        </p:attrNameLst>
                                      </p:cBhvr>
                                      <p:to>
                                        <p:strVal val="hidden"/>
                                      </p:to>
                                    </p:set>
                                  </p:childTnLst>
                                </p:cTn>
                              </p:par>
                              <p:par>
                                <p:cTn id="1370" presetID="2" presetClass="entr" presetSubtype="2" fill="hold" grpId="0" nodeType="withEffect">
                                  <p:stCondLst>
                                    <p:cond delay="0"/>
                                  </p:stCondLst>
                                  <p:childTnLst>
                                    <p:set>
                                      <p:cBhvr>
                                        <p:cTn id="1371" dur="1" fill="hold">
                                          <p:stCondLst>
                                            <p:cond delay="0"/>
                                          </p:stCondLst>
                                        </p:cTn>
                                        <p:tgtEl>
                                          <p:spTgt spid="71"/>
                                        </p:tgtEl>
                                        <p:attrNameLst>
                                          <p:attrName>style.visibility</p:attrName>
                                        </p:attrNameLst>
                                      </p:cBhvr>
                                      <p:to>
                                        <p:strVal val="visible"/>
                                      </p:to>
                                    </p:set>
                                    <p:anim calcmode="lin" valueType="num">
                                      <p:cBhvr additive="base">
                                        <p:cTn id="1372" dur="3000" fill="hold"/>
                                        <p:tgtEl>
                                          <p:spTgt spid="71"/>
                                        </p:tgtEl>
                                        <p:attrNameLst>
                                          <p:attrName>ppt_x</p:attrName>
                                        </p:attrNameLst>
                                      </p:cBhvr>
                                      <p:tavLst>
                                        <p:tav tm="0">
                                          <p:val>
                                            <p:strVal val="1+#ppt_w/2"/>
                                          </p:val>
                                        </p:tav>
                                        <p:tav tm="100000">
                                          <p:val>
                                            <p:strVal val="#ppt_x"/>
                                          </p:val>
                                        </p:tav>
                                      </p:tavLst>
                                    </p:anim>
                                    <p:anim calcmode="lin" valueType="num">
                                      <p:cBhvr additive="base">
                                        <p:cTn id="1373" dur="3000" fill="hold"/>
                                        <p:tgtEl>
                                          <p:spTgt spid="71"/>
                                        </p:tgtEl>
                                        <p:attrNameLst>
                                          <p:attrName>ppt_y</p:attrName>
                                        </p:attrNameLst>
                                      </p:cBhvr>
                                      <p:tavLst>
                                        <p:tav tm="0">
                                          <p:val>
                                            <p:strVal val="#ppt_y"/>
                                          </p:val>
                                        </p:tav>
                                        <p:tav tm="100000">
                                          <p:val>
                                            <p:strVal val="#ppt_y"/>
                                          </p:val>
                                        </p:tav>
                                      </p:tavLst>
                                    </p:anim>
                                  </p:childTnLst>
                                </p:cTn>
                              </p:par>
                              <p:par>
                                <p:cTn id="1374" presetID="19" presetClass="entr" presetSubtype="10" fill="hold" grpId="1" nodeType="withEffect">
                                  <p:stCondLst>
                                    <p:cond delay="0"/>
                                  </p:stCondLst>
                                  <p:childTnLst>
                                    <p:set>
                                      <p:cBhvr>
                                        <p:cTn id="1375" dur="1" fill="hold">
                                          <p:stCondLst>
                                            <p:cond delay="0"/>
                                          </p:stCondLst>
                                        </p:cTn>
                                        <p:tgtEl>
                                          <p:spTgt spid="71"/>
                                        </p:tgtEl>
                                        <p:attrNameLst>
                                          <p:attrName>style.visibility</p:attrName>
                                        </p:attrNameLst>
                                      </p:cBhvr>
                                      <p:to>
                                        <p:strVal val="visible"/>
                                      </p:to>
                                    </p:set>
                                    <p:anim calcmode="lin" valueType="num">
                                      <p:cBhvr>
                                        <p:cTn id="1376" dur="3000" fill="hold"/>
                                        <p:tgtEl>
                                          <p:spTgt spid="71"/>
                                        </p:tgtEl>
                                        <p:attrNameLst>
                                          <p:attrName>ppt_w</p:attrName>
                                        </p:attrNameLst>
                                      </p:cBhvr>
                                      <p:tavLst>
                                        <p:tav tm="0" fmla="#ppt_w*sin(2.5*pi*$)">
                                          <p:val>
                                            <p:fltVal val="0"/>
                                          </p:val>
                                        </p:tav>
                                        <p:tav tm="100000">
                                          <p:val>
                                            <p:fltVal val="1"/>
                                          </p:val>
                                        </p:tav>
                                      </p:tavLst>
                                    </p:anim>
                                    <p:anim calcmode="lin" valueType="num">
                                      <p:cBhvr>
                                        <p:cTn id="1377" dur="3000" fill="hold"/>
                                        <p:tgtEl>
                                          <p:spTgt spid="71"/>
                                        </p:tgtEl>
                                        <p:attrNameLst>
                                          <p:attrName>ppt_h</p:attrName>
                                        </p:attrNameLst>
                                      </p:cBhvr>
                                      <p:tavLst>
                                        <p:tav tm="0">
                                          <p:val>
                                            <p:strVal val="#ppt_h"/>
                                          </p:val>
                                        </p:tav>
                                        <p:tav tm="100000">
                                          <p:val>
                                            <p:strVal val="#ppt_h"/>
                                          </p:val>
                                        </p:tav>
                                      </p:tavLst>
                                    </p:anim>
                                  </p:childTnLst>
                                </p:cTn>
                              </p:par>
                              <p:par>
                                <p:cTn id="1378" presetID="2" presetClass="exit" presetSubtype="8" fill="hold" grpId="2" nodeType="withEffect">
                                  <p:stCondLst>
                                    <p:cond delay="0"/>
                                  </p:stCondLst>
                                  <p:childTnLst>
                                    <p:anim calcmode="lin" valueType="num">
                                      <p:cBhvr additive="base">
                                        <p:cTn id="1379" dur="3000"/>
                                        <p:tgtEl>
                                          <p:spTgt spid="71"/>
                                        </p:tgtEl>
                                        <p:attrNameLst>
                                          <p:attrName>ppt_x</p:attrName>
                                        </p:attrNameLst>
                                      </p:cBhvr>
                                      <p:tavLst>
                                        <p:tav tm="0">
                                          <p:val>
                                            <p:strVal val="ppt_x"/>
                                          </p:val>
                                        </p:tav>
                                        <p:tav tm="100000">
                                          <p:val>
                                            <p:strVal val="0-ppt_w/2"/>
                                          </p:val>
                                        </p:tav>
                                      </p:tavLst>
                                    </p:anim>
                                    <p:anim calcmode="lin" valueType="num">
                                      <p:cBhvr additive="base">
                                        <p:cTn id="1380" dur="3000"/>
                                        <p:tgtEl>
                                          <p:spTgt spid="71"/>
                                        </p:tgtEl>
                                        <p:attrNameLst>
                                          <p:attrName>ppt_y</p:attrName>
                                        </p:attrNameLst>
                                      </p:cBhvr>
                                      <p:tavLst>
                                        <p:tav tm="0">
                                          <p:val>
                                            <p:strVal val="ppt_y"/>
                                          </p:val>
                                        </p:tav>
                                        <p:tav tm="100000">
                                          <p:val>
                                            <p:strVal val="ppt_y"/>
                                          </p:val>
                                        </p:tav>
                                      </p:tavLst>
                                    </p:anim>
                                    <p:set>
                                      <p:cBhvr>
                                        <p:cTn id="1381" dur="1" fill="hold">
                                          <p:stCondLst>
                                            <p:cond delay="2999"/>
                                          </p:stCondLst>
                                        </p:cTn>
                                        <p:tgtEl>
                                          <p:spTgt spid="71"/>
                                        </p:tgtEl>
                                        <p:attrNameLst>
                                          <p:attrName>style.visibility</p:attrName>
                                        </p:attrNameLst>
                                      </p:cBhvr>
                                      <p:to>
                                        <p:strVal val="hidden"/>
                                      </p:to>
                                    </p:set>
                                  </p:childTnLst>
                                </p:cTn>
                              </p:par>
                              <p:par>
                                <p:cTn id="1382" presetID="3" presetClass="exit" presetSubtype="10" fill="hold" grpId="3" nodeType="withEffect">
                                  <p:stCondLst>
                                    <p:cond delay="0"/>
                                  </p:stCondLst>
                                  <p:childTnLst>
                                    <p:animEffect transition="out" filter="blinds(horizontal)">
                                      <p:cBhvr>
                                        <p:cTn id="1383" dur="3000"/>
                                        <p:tgtEl>
                                          <p:spTgt spid="71"/>
                                        </p:tgtEl>
                                      </p:cBhvr>
                                    </p:animEffect>
                                    <p:set>
                                      <p:cBhvr>
                                        <p:cTn id="1384" dur="1" fill="hold">
                                          <p:stCondLst>
                                            <p:cond delay="2999"/>
                                          </p:stCondLst>
                                        </p:cTn>
                                        <p:tgtEl>
                                          <p:spTgt spid="71"/>
                                        </p:tgtEl>
                                        <p:attrNameLst>
                                          <p:attrName>style.visibility</p:attrName>
                                        </p:attrNameLst>
                                      </p:cBhvr>
                                      <p:to>
                                        <p:strVal val="hidden"/>
                                      </p:to>
                                    </p:set>
                                  </p:childTnLst>
                                </p:cTn>
                              </p:par>
                              <p:par>
                                <p:cTn id="1385" presetID="2" presetClass="entr" presetSubtype="2" fill="hold" grpId="0" nodeType="withEffect">
                                  <p:stCondLst>
                                    <p:cond delay="0"/>
                                  </p:stCondLst>
                                  <p:childTnLst>
                                    <p:set>
                                      <p:cBhvr>
                                        <p:cTn id="1386" dur="1" fill="hold">
                                          <p:stCondLst>
                                            <p:cond delay="0"/>
                                          </p:stCondLst>
                                        </p:cTn>
                                        <p:tgtEl>
                                          <p:spTgt spid="72"/>
                                        </p:tgtEl>
                                        <p:attrNameLst>
                                          <p:attrName>style.visibility</p:attrName>
                                        </p:attrNameLst>
                                      </p:cBhvr>
                                      <p:to>
                                        <p:strVal val="visible"/>
                                      </p:to>
                                    </p:set>
                                    <p:anim calcmode="lin" valueType="num">
                                      <p:cBhvr additive="base">
                                        <p:cTn id="1387" dur="3000" fill="hold"/>
                                        <p:tgtEl>
                                          <p:spTgt spid="72"/>
                                        </p:tgtEl>
                                        <p:attrNameLst>
                                          <p:attrName>ppt_x</p:attrName>
                                        </p:attrNameLst>
                                      </p:cBhvr>
                                      <p:tavLst>
                                        <p:tav tm="0">
                                          <p:val>
                                            <p:strVal val="1+#ppt_w/2"/>
                                          </p:val>
                                        </p:tav>
                                        <p:tav tm="100000">
                                          <p:val>
                                            <p:strVal val="#ppt_x"/>
                                          </p:val>
                                        </p:tav>
                                      </p:tavLst>
                                    </p:anim>
                                    <p:anim calcmode="lin" valueType="num">
                                      <p:cBhvr additive="base">
                                        <p:cTn id="1388" dur="3000" fill="hold"/>
                                        <p:tgtEl>
                                          <p:spTgt spid="72"/>
                                        </p:tgtEl>
                                        <p:attrNameLst>
                                          <p:attrName>ppt_y</p:attrName>
                                        </p:attrNameLst>
                                      </p:cBhvr>
                                      <p:tavLst>
                                        <p:tav tm="0">
                                          <p:val>
                                            <p:strVal val="#ppt_y"/>
                                          </p:val>
                                        </p:tav>
                                        <p:tav tm="100000">
                                          <p:val>
                                            <p:strVal val="#ppt_y"/>
                                          </p:val>
                                        </p:tav>
                                      </p:tavLst>
                                    </p:anim>
                                  </p:childTnLst>
                                </p:cTn>
                              </p:par>
                              <p:par>
                                <p:cTn id="1389" presetID="19" presetClass="entr" presetSubtype="10" fill="hold" grpId="1" nodeType="withEffect">
                                  <p:stCondLst>
                                    <p:cond delay="0"/>
                                  </p:stCondLst>
                                  <p:childTnLst>
                                    <p:set>
                                      <p:cBhvr>
                                        <p:cTn id="1390" dur="1" fill="hold">
                                          <p:stCondLst>
                                            <p:cond delay="0"/>
                                          </p:stCondLst>
                                        </p:cTn>
                                        <p:tgtEl>
                                          <p:spTgt spid="72"/>
                                        </p:tgtEl>
                                        <p:attrNameLst>
                                          <p:attrName>style.visibility</p:attrName>
                                        </p:attrNameLst>
                                      </p:cBhvr>
                                      <p:to>
                                        <p:strVal val="visible"/>
                                      </p:to>
                                    </p:set>
                                    <p:anim calcmode="lin" valueType="num">
                                      <p:cBhvr>
                                        <p:cTn id="1391" dur="3000" fill="hold"/>
                                        <p:tgtEl>
                                          <p:spTgt spid="72"/>
                                        </p:tgtEl>
                                        <p:attrNameLst>
                                          <p:attrName>ppt_w</p:attrName>
                                        </p:attrNameLst>
                                      </p:cBhvr>
                                      <p:tavLst>
                                        <p:tav tm="0" fmla="#ppt_w*sin(2.5*pi*$)">
                                          <p:val>
                                            <p:fltVal val="0"/>
                                          </p:val>
                                        </p:tav>
                                        <p:tav tm="100000">
                                          <p:val>
                                            <p:fltVal val="1"/>
                                          </p:val>
                                        </p:tav>
                                      </p:tavLst>
                                    </p:anim>
                                    <p:anim calcmode="lin" valueType="num">
                                      <p:cBhvr>
                                        <p:cTn id="1392" dur="3000" fill="hold"/>
                                        <p:tgtEl>
                                          <p:spTgt spid="72"/>
                                        </p:tgtEl>
                                        <p:attrNameLst>
                                          <p:attrName>ppt_h</p:attrName>
                                        </p:attrNameLst>
                                      </p:cBhvr>
                                      <p:tavLst>
                                        <p:tav tm="0">
                                          <p:val>
                                            <p:strVal val="#ppt_h"/>
                                          </p:val>
                                        </p:tav>
                                        <p:tav tm="100000">
                                          <p:val>
                                            <p:strVal val="#ppt_h"/>
                                          </p:val>
                                        </p:tav>
                                      </p:tavLst>
                                    </p:anim>
                                  </p:childTnLst>
                                </p:cTn>
                              </p:par>
                              <p:par>
                                <p:cTn id="1393" presetID="2" presetClass="exit" presetSubtype="8" fill="hold" grpId="2" nodeType="withEffect">
                                  <p:stCondLst>
                                    <p:cond delay="0"/>
                                  </p:stCondLst>
                                  <p:childTnLst>
                                    <p:anim calcmode="lin" valueType="num">
                                      <p:cBhvr additive="base">
                                        <p:cTn id="1394" dur="3000"/>
                                        <p:tgtEl>
                                          <p:spTgt spid="72"/>
                                        </p:tgtEl>
                                        <p:attrNameLst>
                                          <p:attrName>ppt_x</p:attrName>
                                        </p:attrNameLst>
                                      </p:cBhvr>
                                      <p:tavLst>
                                        <p:tav tm="0">
                                          <p:val>
                                            <p:strVal val="ppt_x"/>
                                          </p:val>
                                        </p:tav>
                                        <p:tav tm="100000">
                                          <p:val>
                                            <p:strVal val="0-ppt_w/2"/>
                                          </p:val>
                                        </p:tav>
                                      </p:tavLst>
                                    </p:anim>
                                    <p:anim calcmode="lin" valueType="num">
                                      <p:cBhvr additive="base">
                                        <p:cTn id="1395" dur="3000"/>
                                        <p:tgtEl>
                                          <p:spTgt spid="72"/>
                                        </p:tgtEl>
                                        <p:attrNameLst>
                                          <p:attrName>ppt_y</p:attrName>
                                        </p:attrNameLst>
                                      </p:cBhvr>
                                      <p:tavLst>
                                        <p:tav tm="0">
                                          <p:val>
                                            <p:strVal val="ppt_y"/>
                                          </p:val>
                                        </p:tav>
                                        <p:tav tm="100000">
                                          <p:val>
                                            <p:strVal val="ppt_y"/>
                                          </p:val>
                                        </p:tav>
                                      </p:tavLst>
                                    </p:anim>
                                    <p:set>
                                      <p:cBhvr>
                                        <p:cTn id="1396" dur="1" fill="hold">
                                          <p:stCondLst>
                                            <p:cond delay="2999"/>
                                          </p:stCondLst>
                                        </p:cTn>
                                        <p:tgtEl>
                                          <p:spTgt spid="72"/>
                                        </p:tgtEl>
                                        <p:attrNameLst>
                                          <p:attrName>style.visibility</p:attrName>
                                        </p:attrNameLst>
                                      </p:cBhvr>
                                      <p:to>
                                        <p:strVal val="hidden"/>
                                      </p:to>
                                    </p:set>
                                  </p:childTnLst>
                                </p:cTn>
                              </p:par>
                              <p:par>
                                <p:cTn id="1397" presetID="3" presetClass="exit" presetSubtype="10" fill="hold" grpId="3" nodeType="withEffect">
                                  <p:stCondLst>
                                    <p:cond delay="0"/>
                                  </p:stCondLst>
                                  <p:childTnLst>
                                    <p:animEffect transition="out" filter="blinds(horizontal)">
                                      <p:cBhvr>
                                        <p:cTn id="1398" dur="3000"/>
                                        <p:tgtEl>
                                          <p:spTgt spid="72"/>
                                        </p:tgtEl>
                                      </p:cBhvr>
                                    </p:animEffect>
                                    <p:set>
                                      <p:cBhvr>
                                        <p:cTn id="1399" dur="1" fill="hold">
                                          <p:stCondLst>
                                            <p:cond delay="2999"/>
                                          </p:stCondLst>
                                        </p:cTn>
                                        <p:tgtEl>
                                          <p:spTgt spid="72"/>
                                        </p:tgtEl>
                                        <p:attrNameLst>
                                          <p:attrName>style.visibility</p:attrName>
                                        </p:attrNameLst>
                                      </p:cBhvr>
                                      <p:to>
                                        <p:strVal val="hidden"/>
                                      </p:to>
                                    </p:set>
                                  </p:childTnLst>
                                </p:cTn>
                              </p:par>
                              <p:par>
                                <p:cTn id="1400" presetID="2" presetClass="entr" presetSubtype="2" fill="hold" grpId="0" nodeType="withEffect">
                                  <p:stCondLst>
                                    <p:cond delay="0"/>
                                  </p:stCondLst>
                                  <p:childTnLst>
                                    <p:set>
                                      <p:cBhvr>
                                        <p:cTn id="1401" dur="1" fill="hold">
                                          <p:stCondLst>
                                            <p:cond delay="0"/>
                                          </p:stCondLst>
                                        </p:cTn>
                                        <p:tgtEl>
                                          <p:spTgt spid="110"/>
                                        </p:tgtEl>
                                        <p:attrNameLst>
                                          <p:attrName>style.visibility</p:attrName>
                                        </p:attrNameLst>
                                      </p:cBhvr>
                                      <p:to>
                                        <p:strVal val="visible"/>
                                      </p:to>
                                    </p:set>
                                    <p:anim calcmode="lin" valueType="num">
                                      <p:cBhvr additive="base">
                                        <p:cTn id="1402" dur="3000" fill="hold"/>
                                        <p:tgtEl>
                                          <p:spTgt spid="110"/>
                                        </p:tgtEl>
                                        <p:attrNameLst>
                                          <p:attrName>ppt_x</p:attrName>
                                        </p:attrNameLst>
                                      </p:cBhvr>
                                      <p:tavLst>
                                        <p:tav tm="0">
                                          <p:val>
                                            <p:strVal val="1+#ppt_w/2"/>
                                          </p:val>
                                        </p:tav>
                                        <p:tav tm="100000">
                                          <p:val>
                                            <p:strVal val="#ppt_x"/>
                                          </p:val>
                                        </p:tav>
                                      </p:tavLst>
                                    </p:anim>
                                    <p:anim calcmode="lin" valueType="num">
                                      <p:cBhvr additive="base">
                                        <p:cTn id="1403" dur="3000" fill="hold"/>
                                        <p:tgtEl>
                                          <p:spTgt spid="110"/>
                                        </p:tgtEl>
                                        <p:attrNameLst>
                                          <p:attrName>ppt_y</p:attrName>
                                        </p:attrNameLst>
                                      </p:cBhvr>
                                      <p:tavLst>
                                        <p:tav tm="0">
                                          <p:val>
                                            <p:strVal val="#ppt_y"/>
                                          </p:val>
                                        </p:tav>
                                        <p:tav tm="100000">
                                          <p:val>
                                            <p:strVal val="#ppt_y"/>
                                          </p:val>
                                        </p:tav>
                                      </p:tavLst>
                                    </p:anim>
                                  </p:childTnLst>
                                </p:cTn>
                              </p:par>
                              <p:par>
                                <p:cTn id="1404" presetID="19" presetClass="entr" presetSubtype="10" fill="hold" grpId="1" nodeType="withEffect">
                                  <p:stCondLst>
                                    <p:cond delay="0"/>
                                  </p:stCondLst>
                                  <p:childTnLst>
                                    <p:set>
                                      <p:cBhvr>
                                        <p:cTn id="1405" dur="1" fill="hold">
                                          <p:stCondLst>
                                            <p:cond delay="0"/>
                                          </p:stCondLst>
                                        </p:cTn>
                                        <p:tgtEl>
                                          <p:spTgt spid="110"/>
                                        </p:tgtEl>
                                        <p:attrNameLst>
                                          <p:attrName>style.visibility</p:attrName>
                                        </p:attrNameLst>
                                      </p:cBhvr>
                                      <p:to>
                                        <p:strVal val="visible"/>
                                      </p:to>
                                    </p:set>
                                    <p:anim calcmode="lin" valueType="num">
                                      <p:cBhvr>
                                        <p:cTn id="1406" dur="3000" fill="hold"/>
                                        <p:tgtEl>
                                          <p:spTgt spid="110"/>
                                        </p:tgtEl>
                                        <p:attrNameLst>
                                          <p:attrName>ppt_w</p:attrName>
                                        </p:attrNameLst>
                                      </p:cBhvr>
                                      <p:tavLst>
                                        <p:tav tm="0" fmla="#ppt_w*sin(2.5*pi*$)">
                                          <p:val>
                                            <p:fltVal val="0"/>
                                          </p:val>
                                        </p:tav>
                                        <p:tav tm="100000">
                                          <p:val>
                                            <p:fltVal val="1"/>
                                          </p:val>
                                        </p:tav>
                                      </p:tavLst>
                                    </p:anim>
                                    <p:anim calcmode="lin" valueType="num">
                                      <p:cBhvr>
                                        <p:cTn id="1407" dur="3000" fill="hold"/>
                                        <p:tgtEl>
                                          <p:spTgt spid="110"/>
                                        </p:tgtEl>
                                        <p:attrNameLst>
                                          <p:attrName>ppt_h</p:attrName>
                                        </p:attrNameLst>
                                      </p:cBhvr>
                                      <p:tavLst>
                                        <p:tav tm="0">
                                          <p:val>
                                            <p:strVal val="#ppt_h"/>
                                          </p:val>
                                        </p:tav>
                                        <p:tav tm="100000">
                                          <p:val>
                                            <p:strVal val="#ppt_h"/>
                                          </p:val>
                                        </p:tav>
                                      </p:tavLst>
                                    </p:anim>
                                  </p:childTnLst>
                                </p:cTn>
                              </p:par>
                              <p:par>
                                <p:cTn id="1408" presetID="2" presetClass="exit" presetSubtype="8" fill="hold" grpId="2" nodeType="withEffect">
                                  <p:stCondLst>
                                    <p:cond delay="0"/>
                                  </p:stCondLst>
                                  <p:childTnLst>
                                    <p:anim calcmode="lin" valueType="num">
                                      <p:cBhvr additive="base">
                                        <p:cTn id="1409" dur="3000"/>
                                        <p:tgtEl>
                                          <p:spTgt spid="110"/>
                                        </p:tgtEl>
                                        <p:attrNameLst>
                                          <p:attrName>ppt_x</p:attrName>
                                        </p:attrNameLst>
                                      </p:cBhvr>
                                      <p:tavLst>
                                        <p:tav tm="0">
                                          <p:val>
                                            <p:strVal val="ppt_x"/>
                                          </p:val>
                                        </p:tav>
                                        <p:tav tm="100000">
                                          <p:val>
                                            <p:strVal val="0-ppt_w/2"/>
                                          </p:val>
                                        </p:tav>
                                      </p:tavLst>
                                    </p:anim>
                                    <p:anim calcmode="lin" valueType="num">
                                      <p:cBhvr additive="base">
                                        <p:cTn id="1410" dur="3000"/>
                                        <p:tgtEl>
                                          <p:spTgt spid="110"/>
                                        </p:tgtEl>
                                        <p:attrNameLst>
                                          <p:attrName>ppt_y</p:attrName>
                                        </p:attrNameLst>
                                      </p:cBhvr>
                                      <p:tavLst>
                                        <p:tav tm="0">
                                          <p:val>
                                            <p:strVal val="ppt_y"/>
                                          </p:val>
                                        </p:tav>
                                        <p:tav tm="100000">
                                          <p:val>
                                            <p:strVal val="ppt_y"/>
                                          </p:val>
                                        </p:tav>
                                      </p:tavLst>
                                    </p:anim>
                                    <p:set>
                                      <p:cBhvr>
                                        <p:cTn id="1411" dur="1" fill="hold">
                                          <p:stCondLst>
                                            <p:cond delay="2999"/>
                                          </p:stCondLst>
                                        </p:cTn>
                                        <p:tgtEl>
                                          <p:spTgt spid="110"/>
                                        </p:tgtEl>
                                        <p:attrNameLst>
                                          <p:attrName>style.visibility</p:attrName>
                                        </p:attrNameLst>
                                      </p:cBhvr>
                                      <p:to>
                                        <p:strVal val="hidden"/>
                                      </p:to>
                                    </p:set>
                                  </p:childTnLst>
                                </p:cTn>
                              </p:par>
                              <p:par>
                                <p:cTn id="1412" presetID="3" presetClass="exit" presetSubtype="10" fill="hold" grpId="3" nodeType="withEffect">
                                  <p:stCondLst>
                                    <p:cond delay="0"/>
                                  </p:stCondLst>
                                  <p:childTnLst>
                                    <p:animEffect transition="out" filter="blinds(horizontal)">
                                      <p:cBhvr>
                                        <p:cTn id="1413" dur="3000"/>
                                        <p:tgtEl>
                                          <p:spTgt spid="110"/>
                                        </p:tgtEl>
                                      </p:cBhvr>
                                    </p:animEffect>
                                    <p:set>
                                      <p:cBhvr>
                                        <p:cTn id="1414" dur="1" fill="hold">
                                          <p:stCondLst>
                                            <p:cond delay="2999"/>
                                          </p:stCondLst>
                                        </p:cTn>
                                        <p:tgtEl>
                                          <p:spTgt spid="110"/>
                                        </p:tgtEl>
                                        <p:attrNameLst>
                                          <p:attrName>style.visibility</p:attrName>
                                        </p:attrNameLst>
                                      </p:cBhvr>
                                      <p:to>
                                        <p:strVal val="hidden"/>
                                      </p:to>
                                    </p:set>
                                  </p:childTnLst>
                                </p:cTn>
                              </p:par>
                              <p:par>
                                <p:cTn id="1415" presetID="2" presetClass="entr" presetSubtype="2" fill="hold" grpId="0" nodeType="withEffect">
                                  <p:stCondLst>
                                    <p:cond delay="0"/>
                                  </p:stCondLst>
                                  <p:childTnLst>
                                    <p:set>
                                      <p:cBhvr>
                                        <p:cTn id="1416" dur="1" fill="hold">
                                          <p:stCondLst>
                                            <p:cond delay="0"/>
                                          </p:stCondLst>
                                        </p:cTn>
                                        <p:tgtEl>
                                          <p:spTgt spid="90"/>
                                        </p:tgtEl>
                                        <p:attrNameLst>
                                          <p:attrName>style.visibility</p:attrName>
                                        </p:attrNameLst>
                                      </p:cBhvr>
                                      <p:to>
                                        <p:strVal val="visible"/>
                                      </p:to>
                                    </p:set>
                                    <p:anim calcmode="lin" valueType="num">
                                      <p:cBhvr additive="base">
                                        <p:cTn id="1417" dur="3000" fill="hold"/>
                                        <p:tgtEl>
                                          <p:spTgt spid="90"/>
                                        </p:tgtEl>
                                        <p:attrNameLst>
                                          <p:attrName>ppt_x</p:attrName>
                                        </p:attrNameLst>
                                      </p:cBhvr>
                                      <p:tavLst>
                                        <p:tav tm="0">
                                          <p:val>
                                            <p:strVal val="1+#ppt_w/2"/>
                                          </p:val>
                                        </p:tav>
                                        <p:tav tm="100000">
                                          <p:val>
                                            <p:strVal val="#ppt_x"/>
                                          </p:val>
                                        </p:tav>
                                      </p:tavLst>
                                    </p:anim>
                                    <p:anim calcmode="lin" valueType="num">
                                      <p:cBhvr additive="base">
                                        <p:cTn id="1418" dur="3000" fill="hold"/>
                                        <p:tgtEl>
                                          <p:spTgt spid="90"/>
                                        </p:tgtEl>
                                        <p:attrNameLst>
                                          <p:attrName>ppt_y</p:attrName>
                                        </p:attrNameLst>
                                      </p:cBhvr>
                                      <p:tavLst>
                                        <p:tav tm="0">
                                          <p:val>
                                            <p:strVal val="#ppt_y"/>
                                          </p:val>
                                        </p:tav>
                                        <p:tav tm="100000">
                                          <p:val>
                                            <p:strVal val="#ppt_y"/>
                                          </p:val>
                                        </p:tav>
                                      </p:tavLst>
                                    </p:anim>
                                  </p:childTnLst>
                                </p:cTn>
                              </p:par>
                              <p:par>
                                <p:cTn id="1419" presetID="19" presetClass="entr" presetSubtype="10" fill="hold" grpId="1" nodeType="withEffect">
                                  <p:stCondLst>
                                    <p:cond delay="0"/>
                                  </p:stCondLst>
                                  <p:childTnLst>
                                    <p:set>
                                      <p:cBhvr>
                                        <p:cTn id="1420" dur="1" fill="hold">
                                          <p:stCondLst>
                                            <p:cond delay="0"/>
                                          </p:stCondLst>
                                        </p:cTn>
                                        <p:tgtEl>
                                          <p:spTgt spid="90"/>
                                        </p:tgtEl>
                                        <p:attrNameLst>
                                          <p:attrName>style.visibility</p:attrName>
                                        </p:attrNameLst>
                                      </p:cBhvr>
                                      <p:to>
                                        <p:strVal val="visible"/>
                                      </p:to>
                                    </p:set>
                                    <p:anim calcmode="lin" valueType="num">
                                      <p:cBhvr>
                                        <p:cTn id="1421" dur="3000" fill="hold"/>
                                        <p:tgtEl>
                                          <p:spTgt spid="90"/>
                                        </p:tgtEl>
                                        <p:attrNameLst>
                                          <p:attrName>ppt_w</p:attrName>
                                        </p:attrNameLst>
                                      </p:cBhvr>
                                      <p:tavLst>
                                        <p:tav tm="0" fmla="#ppt_w*sin(2.5*pi*$)">
                                          <p:val>
                                            <p:fltVal val="0"/>
                                          </p:val>
                                        </p:tav>
                                        <p:tav tm="100000">
                                          <p:val>
                                            <p:fltVal val="1"/>
                                          </p:val>
                                        </p:tav>
                                      </p:tavLst>
                                    </p:anim>
                                    <p:anim calcmode="lin" valueType="num">
                                      <p:cBhvr>
                                        <p:cTn id="1422" dur="3000" fill="hold"/>
                                        <p:tgtEl>
                                          <p:spTgt spid="90"/>
                                        </p:tgtEl>
                                        <p:attrNameLst>
                                          <p:attrName>ppt_h</p:attrName>
                                        </p:attrNameLst>
                                      </p:cBhvr>
                                      <p:tavLst>
                                        <p:tav tm="0">
                                          <p:val>
                                            <p:strVal val="#ppt_h"/>
                                          </p:val>
                                        </p:tav>
                                        <p:tav tm="100000">
                                          <p:val>
                                            <p:strVal val="#ppt_h"/>
                                          </p:val>
                                        </p:tav>
                                      </p:tavLst>
                                    </p:anim>
                                  </p:childTnLst>
                                </p:cTn>
                              </p:par>
                              <p:par>
                                <p:cTn id="1423" presetID="2" presetClass="exit" presetSubtype="8" fill="hold" grpId="2" nodeType="withEffect">
                                  <p:stCondLst>
                                    <p:cond delay="0"/>
                                  </p:stCondLst>
                                  <p:childTnLst>
                                    <p:anim calcmode="lin" valueType="num">
                                      <p:cBhvr additive="base">
                                        <p:cTn id="1424" dur="3000"/>
                                        <p:tgtEl>
                                          <p:spTgt spid="90"/>
                                        </p:tgtEl>
                                        <p:attrNameLst>
                                          <p:attrName>ppt_x</p:attrName>
                                        </p:attrNameLst>
                                      </p:cBhvr>
                                      <p:tavLst>
                                        <p:tav tm="0">
                                          <p:val>
                                            <p:strVal val="ppt_x"/>
                                          </p:val>
                                        </p:tav>
                                        <p:tav tm="100000">
                                          <p:val>
                                            <p:strVal val="0-ppt_w/2"/>
                                          </p:val>
                                        </p:tav>
                                      </p:tavLst>
                                    </p:anim>
                                    <p:anim calcmode="lin" valueType="num">
                                      <p:cBhvr additive="base">
                                        <p:cTn id="1425" dur="3000"/>
                                        <p:tgtEl>
                                          <p:spTgt spid="90"/>
                                        </p:tgtEl>
                                        <p:attrNameLst>
                                          <p:attrName>ppt_y</p:attrName>
                                        </p:attrNameLst>
                                      </p:cBhvr>
                                      <p:tavLst>
                                        <p:tav tm="0">
                                          <p:val>
                                            <p:strVal val="ppt_y"/>
                                          </p:val>
                                        </p:tav>
                                        <p:tav tm="100000">
                                          <p:val>
                                            <p:strVal val="ppt_y"/>
                                          </p:val>
                                        </p:tav>
                                      </p:tavLst>
                                    </p:anim>
                                    <p:set>
                                      <p:cBhvr>
                                        <p:cTn id="1426" dur="1" fill="hold">
                                          <p:stCondLst>
                                            <p:cond delay="2999"/>
                                          </p:stCondLst>
                                        </p:cTn>
                                        <p:tgtEl>
                                          <p:spTgt spid="90"/>
                                        </p:tgtEl>
                                        <p:attrNameLst>
                                          <p:attrName>style.visibility</p:attrName>
                                        </p:attrNameLst>
                                      </p:cBhvr>
                                      <p:to>
                                        <p:strVal val="hidden"/>
                                      </p:to>
                                    </p:set>
                                  </p:childTnLst>
                                </p:cTn>
                              </p:par>
                              <p:par>
                                <p:cTn id="1427" presetID="3" presetClass="exit" presetSubtype="10" fill="hold" grpId="3" nodeType="withEffect">
                                  <p:stCondLst>
                                    <p:cond delay="0"/>
                                  </p:stCondLst>
                                  <p:childTnLst>
                                    <p:animEffect transition="out" filter="blinds(horizontal)">
                                      <p:cBhvr>
                                        <p:cTn id="1428" dur="3000"/>
                                        <p:tgtEl>
                                          <p:spTgt spid="90"/>
                                        </p:tgtEl>
                                      </p:cBhvr>
                                    </p:animEffect>
                                    <p:set>
                                      <p:cBhvr>
                                        <p:cTn id="1429" dur="1" fill="hold">
                                          <p:stCondLst>
                                            <p:cond delay="2999"/>
                                          </p:stCondLst>
                                        </p:cTn>
                                        <p:tgtEl>
                                          <p:spTgt spid="90"/>
                                        </p:tgtEl>
                                        <p:attrNameLst>
                                          <p:attrName>style.visibility</p:attrName>
                                        </p:attrNameLst>
                                      </p:cBhvr>
                                      <p:to>
                                        <p:strVal val="hidden"/>
                                      </p:to>
                                    </p:set>
                                  </p:childTnLst>
                                </p:cTn>
                              </p:par>
                              <p:par>
                                <p:cTn id="1430" presetID="2" presetClass="entr" presetSubtype="2" fill="hold" grpId="0" nodeType="withEffect">
                                  <p:stCondLst>
                                    <p:cond delay="0"/>
                                  </p:stCondLst>
                                  <p:childTnLst>
                                    <p:set>
                                      <p:cBhvr>
                                        <p:cTn id="1431" dur="1" fill="hold">
                                          <p:stCondLst>
                                            <p:cond delay="0"/>
                                          </p:stCondLst>
                                        </p:cTn>
                                        <p:tgtEl>
                                          <p:spTgt spid="70"/>
                                        </p:tgtEl>
                                        <p:attrNameLst>
                                          <p:attrName>style.visibility</p:attrName>
                                        </p:attrNameLst>
                                      </p:cBhvr>
                                      <p:to>
                                        <p:strVal val="visible"/>
                                      </p:to>
                                    </p:set>
                                    <p:anim calcmode="lin" valueType="num">
                                      <p:cBhvr additive="base">
                                        <p:cTn id="1432" dur="3000" fill="hold"/>
                                        <p:tgtEl>
                                          <p:spTgt spid="70"/>
                                        </p:tgtEl>
                                        <p:attrNameLst>
                                          <p:attrName>ppt_x</p:attrName>
                                        </p:attrNameLst>
                                      </p:cBhvr>
                                      <p:tavLst>
                                        <p:tav tm="0">
                                          <p:val>
                                            <p:strVal val="1+#ppt_w/2"/>
                                          </p:val>
                                        </p:tav>
                                        <p:tav tm="100000">
                                          <p:val>
                                            <p:strVal val="#ppt_x"/>
                                          </p:val>
                                        </p:tav>
                                      </p:tavLst>
                                    </p:anim>
                                    <p:anim calcmode="lin" valueType="num">
                                      <p:cBhvr additive="base">
                                        <p:cTn id="1433" dur="3000" fill="hold"/>
                                        <p:tgtEl>
                                          <p:spTgt spid="70"/>
                                        </p:tgtEl>
                                        <p:attrNameLst>
                                          <p:attrName>ppt_y</p:attrName>
                                        </p:attrNameLst>
                                      </p:cBhvr>
                                      <p:tavLst>
                                        <p:tav tm="0">
                                          <p:val>
                                            <p:strVal val="#ppt_y"/>
                                          </p:val>
                                        </p:tav>
                                        <p:tav tm="100000">
                                          <p:val>
                                            <p:strVal val="#ppt_y"/>
                                          </p:val>
                                        </p:tav>
                                      </p:tavLst>
                                    </p:anim>
                                  </p:childTnLst>
                                </p:cTn>
                              </p:par>
                              <p:par>
                                <p:cTn id="1434" presetID="19" presetClass="entr" presetSubtype="10" fill="hold" grpId="1" nodeType="withEffect">
                                  <p:stCondLst>
                                    <p:cond delay="0"/>
                                  </p:stCondLst>
                                  <p:childTnLst>
                                    <p:set>
                                      <p:cBhvr>
                                        <p:cTn id="1435" dur="1" fill="hold">
                                          <p:stCondLst>
                                            <p:cond delay="0"/>
                                          </p:stCondLst>
                                        </p:cTn>
                                        <p:tgtEl>
                                          <p:spTgt spid="70"/>
                                        </p:tgtEl>
                                        <p:attrNameLst>
                                          <p:attrName>style.visibility</p:attrName>
                                        </p:attrNameLst>
                                      </p:cBhvr>
                                      <p:to>
                                        <p:strVal val="visible"/>
                                      </p:to>
                                    </p:set>
                                    <p:anim calcmode="lin" valueType="num">
                                      <p:cBhvr>
                                        <p:cTn id="1436" dur="3000" fill="hold"/>
                                        <p:tgtEl>
                                          <p:spTgt spid="70"/>
                                        </p:tgtEl>
                                        <p:attrNameLst>
                                          <p:attrName>ppt_w</p:attrName>
                                        </p:attrNameLst>
                                      </p:cBhvr>
                                      <p:tavLst>
                                        <p:tav tm="0" fmla="#ppt_w*sin(2.5*pi*$)">
                                          <p:val>
                                            <p:fltVal val="0"/>
                                          </p:val>
                                        </p:tav>
                                        <p:tav tm="100000">
                                          <p:val>
                                            <p:fltVal val="1"/>
                                          </p:val>
                                        </p:tav>
                                      </p:tavLst>
                                    </p:anim>
                                    <p:anim calcmode="lin" valueType="num">
                                      <p:cBhvr>
                                        <p:cTn id="1437" dur="3000" fill="hold"/>
                                        <p:tgtEl>
                                          <p:spTgt spid="70"/>
                                        </p:tgtEl>
                                        <p:attrNameLst>
                                          <p:attrName>ppt_h</p:attrName>
                                        </p:attrNameLst>
                                      </p:cBhvr>
                                      <p:tavLst>
                                        <p:tav tm="0">
                                          <p:val>
                                            <p:strVal val="#ppt_h"/>
                                          </p:val>
                                        </p:tav>
                                        <p:tav tm="100000">
                                          <p:val>
                                            <p:strVal val="#ppt_h"/>
                                          </p:val>
                                        </p:tav>
                                      </p:tavLst>
                                    </p:anim>
                                  </p:childTnLst>
                                </p:cTn>
                              </p:par>
                              <p:par>
                                <p:cTn id="1438" presetID="2" presetClass="exit" presetSubtype="8" fill="hold" grpId="2" nodeType="withEffect">
                                  <p:stCondLst>
                                    <p:cond delay="0"/>
                                  </p:stCondLst>
                                  <p:childTnLst>
                                    <p:anim calcmode="lin" valueType="num">
                                      <p:cBhvr additive="base">
                                        <p:cTn id="1439" dur="3000"/>
                                        <p:tgtEl>
                                          <p:spTgt spid="70"/>
                                        </p:tgtEl>
                                        <p:attrNameLst>
                                          <p:attrName>ppt_x</p:attrName>
                                        </p:attrNameLst>
                                      </p:cBhvr>
                                      <p:tavLst>
                                        <p:tav tm="0">
                                          <p:val>
                                            <p:strVal val="ppt_x"/>
                                          </p:val>
                                        </p:tav>
                                        <p:tav tm="100000">
                                          <p:val>
                                            <p:strVal val="0-ppt_w/2"/>
                                          </p:val>
                                        </p:tav>
                                      </p:tavLst>
                                    </p:anim>
                                    <p:anim calcmode="lin" valueType="num">
                                      <p:cBhvr additive="base">
                                        <p:cTn id="1440" dur="3000"/>
                                        <p:tgtEl>
                                          <p:spTgt spid="70"/>
                                        </p:tgtEl>
                                        <p:attrNameLst>
                                          <p:attrName>ppt_y</p:attrName>
                                        </p:attrNameLst>
                                      </p:cBhvr>
                                      <p:tavLst>
                                        <p:tav tm="0">
                                          <p:val>
                                            <p:strVal val="ppt_y"/>
                                          </p:val>
                                        </p:tav>
                                        <p:tav tm="100000">
                                          <p:val>
                                            <p:strVal val="ppt_y"/>
                                          </p:val>
                                        </p:tav>
                                      </p:tavLst>
                                    </p:anim>
                                    <p:set>
                                      <p:cBhvr>
                                        <p:cTn id="1441" dur="1" fill="hold">
                                          <p:stCondLst>
                                            <p:cond delay="2999"/>
                                          </p:stCondLst>
                                        </p:cTn>
                                        <p:tgtEl>
                                          <p:spTgt spid="70"/>
                                        </p:tgtEl>
                                        <p:attrNameLst>
                                          <p:attrName>style.visibility</p:attrName>
                                        </p:attrNameLst>
                                      </p:cBhvr>
                                      <p:to>
                                        <p:strVal val="hidden"/>
                                      </p:to>
                                    </p:set>
                                  </p:childTnLst>
                                </p:cTn>
                              </p:par>
                              <p:par>
                                <p:cTn id="1442" presetID="3" presetClass="exit" presetSubtype="10" fill="hold" grpId="3" nodeType="withEffect">
                                  <p:stCondLst>
                                    <p:cond delay="0"/>
                                  </p:stCondLst>
                                  <p:childTnLst>
                                    <p:animEffect transition="out" filter="blinds(horizontal)">
                                      <p:cBhvr>
                                        <p:cTn id="1443" dur="3000"/>
                                        <p:tgtEl>
                                          <p:spTgt spid="70"/>
                                        </p:tgtEl>
                                      </p:cBhvr>
                                    </p:animEffect>
                                    <p:set>
                                      <p:cBhvr>
                                        <p:cTn id="1444" dur="1" fill="hold">
                                          <p:stCondLst>
                                            <p:cond delay="2999"/>
                                          </p:stCondLst>
                                        </p:cTn>
                                        <p:tgtEl>
                                          <p:spTgt spid="70"/>
                                        </p:tgtEl>
                                        <p:attrNameLst>
                                          <p:attrName>style.visibility</p:attrName>
                                        </p:attrNameLst>
                                      </p:cBhvr>
                                      <p:to>
                                        <p:strVal val="hidden"/>
                                      </p:to>
                                    </p:set>
                                  </p:childTnLst>
                                </p:cTn>
                              </p:par>
                              <p:par>
                                <p:cTn id="1445" presetID="2" presetClass="entr" presetSubtype="2" fill="hold" grpId="0" nodeType="withEffect">
                                  <p:stCondLst>
                                    <p:cond delay="0"/>
                                  </p:stCondLst>
                                  <p:childTnLst>
                                    <p:set>
                                      <p:cBhvr>
                                        <p:cTn id="1446" dur="1" fill="hold">
                                          <p:stCondLst>
                                            <p:cond delay="0"/>
                                          </p:stCondLst>
                                        </p:cTn>
                                        <p:tgtEl>
                                          <p:spTgt spid="108"/>
                                        </p:tgtEl>
                                        <p:attrNameLst>
                                          <p:attrName>style.visibility</p:attrName>
                                        </p:attrNameLst>
                                      </p:cBhvr>
                                      <p:to>
                                        <p:strVal val="visible"/>
                                      </p:to>
                                    </p:set>
                                    <p:anim calcmode="lin" valueType="num">
                                      <p:cBhvr additive="base">
                                        <p:cTn id="1447" dur="3000" fill="hold"/>
                                        <p:tgtEl>
                                          <p:spTgt spid="108"/>
                                        </p:tgtEl>
                                        <p:attrNameLst>
                                          <p:attrName>ppt_x</p:attrName>
                                        </p:attrNameLst>
                                      </p:cBhvr>
                                      <p:tavLst>
                                        <p:tav tm="0">
                                          <p:val>
                                            <p:strVal val="1+#ppt_w/2"/>
                                          </p:val>
                                        </p:tav>
                                        <p:tav tm="100000">
                                          <p:val>
                                            <p:strVal val="#ppt_x"/>
                                          </p:val>
                                        </p:tav>
                                      </p:tavLst>
                                    </p:anim>
                                    <p:anim calcmode="lin" valueType="num">
                                      <p:cBhvr additive="base">
                                        <p:cTn id="1448" dur="3000" fill="hold"/>
                                        <p:tgtEl>
                                          <p:spTgt spid="108"/>
                                        </p:tgtEl>
                                        <p:attrNameLst>
                                          <p:attrName>ppt_y</p:attrName>
                                        </p:attrNameLst>
                                      </p:cBhvr>
                                      <p:tavLst>
                                        <p:tav tm="0">
                                          <p:val>
                                            <p:strVal val="#ppt_y"/>
                                          </p:val>
                                        </p:tav>
                                        <p:tav tm="100000">
                                          <p:val>
                                            <p:strVal val="#ppt_y"/>
                                          </p:val>
                                        </p:tav>
                                      </p:tavLst>
                                    </p:anim>
                                  </p:childTnLst>
                                </p:cTn>
                              </p:par>
                              <p:par>
                                <p:cTn id="1449" presetID="19" presetClass="entr" presetSubtype="10" fill="hold" grpId="1" nodeType="withEffect">
                                  <p:stCondLst>
                                    <p:cond delay="0"/>
                                  </p:stCondLst>
                                  <p:childTnLst>
                                    <p:set>
                                      <p:cBhvr>
                                        <p:cTn id="1450" dur="1" fill="hold">
                                          <p:stCondLst>
                                            <p:cond delay="0"/>
                                          </p:stCondLst>
                                        </p:cTn>
                                        <p:tgtEl>
                                          <p:spTgt spid="108"/>
                                        </p:tgtEl>
                                        <p:attrNameLst>
                                          <p:attrName>style.visibility</p:attrName>
                                        </p:attrNameLst>
                                      </p:cBhvr>
                                      <p:to>
                                        <p:strVal val="visible"/>
                                      </p:to>
                                    </p:set>
                                    <p:anim calcmode="lin" valueType="num">
                                      <p:cBhvr>
                                        <p:cTn id="1451" dur="3000" fill="hold"/>
                                        <p:tgtEl>
                                          <p:spTgt spid="108"/>
                                        </p:tgtEl>
                                        <p:attrNameLst>
                                          <p:attrName>ppt_w</p:attrName>
                                        </p:attrNameLst>
                                      </p:cBhvr>
                                      <p:tavLst>
                                        <p:tav tm="0" fmla="#ppt_w*sin(2.5*pi*$)">
                                          <p:val>
                                            <p:fltVal val="0"/>
                                          </p:val>
                                        </p:tav>
                                        <p:tav tm="100000">
                                          <p:val>
                                            <p:fltVal val="1"/>
                                          </p:val>
                                        </p:tav>
                                      </p:tavLst>
                                    </p:anim>
                                    <p:anim calcmode="lin" valueType="num">
                                      <p:cBhvr>
                                        <p:cTn id="1452" dur="3000" fill="hold"/>
                                        <p:tgtEl>
                                          <p:spTgt spid="108"/>
                                        </p:tgtEl>
                                        <p:attrNameLst>
                                          <p:attrName>ppt_h</p:attrName>
                                        </p:attrNameLst>
                                      </p:cBhvr>
                                      <p:tavLst>
                                        <p:tav tm="0">
                                          <p:val>
                                            <p:strVal val="#ppt_h"/>
                                          </p:val>
                                        </p:tav>
                                        <p:tav tm="100000">
                                          <p:val>
                                            <p:strVal val="#ppt_h"/>
                                          </p:val>
                                        </p:tav>
                                      </p:tavLst>
                                    </p:anim>
                                  </p:childTnLst>
                                </p:cTn>
                              </p:par>
                              <p:par>
                                <p:cTn id="1453" presetID="2" presetClass="exit" presetSubtype="8" fill="hold" grpId="2" nodeType="withEffect">
                                  <p:stCondLst>
                                    <p:cond delay="0"/>
                                  </p:stCondLst>
                                  <p:childTnLst>
                                    <p:anim calcmode="lin" valueType="num">
                                      <p:cBhvr additive="base">
                                        <p:cTn id="1454" dur="3000"/>
                                        <p:tgtEl>
                                          <p:spTgt spid="108"/>
                                        </p:tgtEl>
                                        <p:attrNameLst>
                                          <p:attrName>ppt_x</p:attrName>
                                        </p:attrNameLst>
                                      </p:cBhvr>
                                      <p:tavLst>
                                        <p:tav tm="0">
                                          <p:val>
                                            <p:strVal val="ppt_x"/>
                                          </p:val>
                                        </p:tav>
                                        <p:tav tm="100000">
                                          <p:val>
                                            <p:strVal val="0-ppt_w/2"/>
                                          </p:val>
                                        </p:tav>
                                      </p:tavLst>
                                    </p:anim>
                                    <p:anim calcmode="lin" valueType="num">
                                      <p:cBhvr additive="base">
                                        <p:cTn id="1455" dur="3000"/>
                                        <p:tgtEl>
                                          <p:spTgt spid="108"/>
                                        </p:tgtEl>
                                        <p:attrNameLst>
                                          <p:attrName>ppt_y</p:attrName>
                                        </p:attrNameLst>
                                      </p:cBhvr>
                                      <p:tavLst>
                                        <p:tav tm="0">
                                          <p:val>
                                            <p:strVal val="ppt_y"/>
                                          </p:val>
                                        </p:tav>
                                        <p:tav tm="100000">
                                          <p:val>
                                            <p:strVal val="ppt_y"/>
                                          </p:val>
                                        </p:tav>
                                      </p:tavLst>
                                    </p:anim>
                                    <p:set>
                                      <p:cBhvr>
                                        <p:cTn id="1456" dur="1" fill="hold">
                                          <p:stCondLst>
                                            <p:cond delay="2999"/>
                                          </p:stCondLst>
                                        </p:cTn>
                                        <p:tgtEl>
                                          <p:spTgt spid="108"/>
                                        </p:tgtEl>
                                        <p:attrNameLst>
                                          <p:attrName>style.visibility</p:attrName>
                                        </p:attrNameLst>
                                      </p:cBhvr>
                                      <p:to>
                                        <p:strVal val="hidden"/>
                                      </p:to>
                                    </p:set>
                                  </p:childTnLst>
                                </p:cTn>
                              </p:par>
                              <p:par>
                                <p:cTn id="1457" presetID="3" presetClass="exit" presetSubtype="10" fill="hold" grpId="3" nodeType="withEffect">
                                  <p:stCondLst>
                                    <p:cond delay="0"/>
                                  </p:stCondLst>
                                  <p:childTnLst>
                                    <p:animEffect transition="out" filter="blinds(horizontal)">
                                      <p:cBhvr>
                                        <p:cTn id="1458" dur="3000"/>
                                        <p:tgtEl>
                                          <p:spTgt spid="108"/>
                                        </p:tgtEl>
                                      </p:cBhvr>
                                    </p:animEffect>
                                    <p:set>
                                      <p:cBhvr>
                                        <p:cTn id="1459" dur="1" fill="hold">
                                          <p:stCondLst>
                                            <p:cond delay="2999"/>
                                          </p:stCondLst>
                                        </p:cTn>
                                        <p:tgtEl>
                                          <p:spTgt spid="108"/>
                                        </p:tgtEl>
                                        <p:attrNameLst>
                                          <p:attrName>style.visibility</p:attrName>
                                        </p:attrNameLst>
                                      </p:cBhvr>
                                      <p:to>
                                        <p:strVal val="hidden"/>
                                      </p:to>
                                    </p:set>
                                  </p:childTnLst>
                                </p:cTn>
                              </p:par>
                              <p:par>
                                <p:cTn id="1460" presetID="2" presetClass="entr" presetSubtype="2" fill="hold" grpId="0" nodeType="withEffect">
                                  <p:stCondLst>
                                    <p:cond delay="0"/>
                                  </p:stCondLst>
                                  <p:childTnLst>
                                    <p:set>
                                      <p:cBhvr>
                                        <p:cTn id="1461" dur="1" fill="hold">
                                          <p:stCondLst>
                                            <p:cond delay="0"/>
                                          </p:stCondLst>
                                        </p:cTn>
                                        <p:tgtEl>
                                          <p:spTgt spid="109"/>
                                        </p:tgtEl>
                                        <p:attrNameLst>
                                          <p:attrName>style.visibility</p:attrName>
                                        </p:attrNameLst>
                                      </p:cBhvr>
                                      <p:to>
                                        <p:strVal val="visible"/>
                                      </p:to>
                                    </p:set>
                                    <p:anim calcmode="lin" valueType="num">
                                      <p:cBhvr additive="base">
                                        <p:cTn id="1462" dur="3000" fill="hold"/>
                                        <p:tgtEl>
                                          <p:spTgt spid="109"/>
                                        </p:tgtEl>
                                        <p:attrNameLst>
                                          <p:attrName>ppt_x</p:attrName>
                                        </p:attrNameLst>
                                      </p:cBhvr>
                                      <p:tavLst>
                                        <p:tav tm="0">
                                          <p:val>
                                            <p:strVal val="1+#ppt_w/2"/>
                                          </p:val>
                                        </p:tav>
                                        <p:tav tm="100000">
                                          <p:val>
                                            <p:strVal val="#ppt_x"/>
                                          </p:val>
                                        </p:tav>
                                      </p:tavLst>
                                    </p:anim>
                                    <p:anim calcmode="lin" valueType="num">
                                      <p:cBhvr additive="base">
                                        <p:cTn id="1463" dur="3000" fill="hold"/>
                                        <p:tgtEl>
                                          <p:spTgt spid="109"/>
                                        </p:tgtEl>
                                        <p:attrNameLst>
                                          <p:attrName>ppt_y</p:attrName>
                                        </p:attrNameLst>
                                      </p:cBhvr>
                                      <p:tavLst>
                                        <p:tav tm="0">
                                          <p:val>
                                            <p:strVal val="#ppt_y"/>
                                          </p:val>
                                        </p:tav>
                                        <p:tav tm="100000">
                                          <p:val>
                                            <p:strVal val="#ppt_y"/>
                                          </p:val>
                                        </p:tav>
                                      </p:tavLst>
                                    </p:anim>
                                  </p:childTnLst>
                                </p:cTn>
                              </p:par>
                              <p:par>
                                <p:cTn id="1464" presetID="19" presetClass="entr" presetSubtype="10" fill="hold" grpId="1" nodeType="withEffect">
                                  <p:stCondLst>
                                    <p:cond delay="0"/>
                                  </p:stCondLst>
                                  <p:childTnLst>
                                    <p:set>
                                      <p:cBhvr>
                                        <p:cTn id="1465" dur="1" fill="hold">
                                          <p:stCondLst>
                                            <p:cond delay="0"/>
                                          </p:stCondLst>
                                        </p:cTn>
                                        <p:tgtEl>
                                          <p:spTgt spid="109"/>
                                        </p:tgtEl>
                                        <p:attrNameLst>
                                          <p:attrName>style.visibility</p:attrName>
                                        </p:attrNameLst>
                                      </p:cBhvr>
                                      <p:to>
                                        <p:strVal val="visible"/>
                                      </p:to>
                                    </p:set>
                                    <p:anim calcmode="lin" valueType="num">
                                      <p:cBhvr>
                                        <p:cTn id="1466" dur="3000" fill="hold"/>
                                        <p:tgtEl>
                                          <p:spTgt spid="109"/>
                                        </p:tgtEl>
                                        <p:attrNameLst>
                                          <p:attrName>ppt_w</p:attrName>
                                        </p:attrNameLst>
                                      </p:cBhvr>
                                      <p:tavLst>
                                        <p:tav tm="0" fmla="#ppt_w*sin(2.5*pi*$)">
                                          <p:val>
                                            <p:fltVal val="0"/>
                                          </p:val>
                                        </p:tav>
                                        <p:tav tm="100000">
                                          <p:val>
                                            <p:fltVal val="1"/>
                                          </p:val>
                                        </p:tav>
                                      </p:tavLst>
                                    </p:anim>
                                    <p:anim calcmode="lin" valueType="num">
                                      <p:cBhvr>
                                        <p:cTn id="1467" dur="3000" fill="hold"/>
                                        <p:tgtEl>
                                          <p:spTgt spid="109"/>
                                        </p:tgtEl>
                                        <p:attrNameLst>
                                          <p:attrName>ppt_h</p:attrName>
                                        </p:attrNameLst>
                                      </p:cBhvr>
                                      <p:tavLst>
                                        <p:tav tm="0">
                                          <p:val>
                                            <p:strVal val="#ppt_h"/>
                                          </p:val>
                                        </p:tav>
                                        <p:tav tm="100000">
                                          <p:val>
                                            <p:strVal val="#ppt_h"/>
                                          </p:val>
                                        </p:tav>
                                      </p:tavLst>
                                    </p:anim>
                                  </p:childTnLst>
                                </p:cTn>
                              </p:par>
                              <p:par>
                                <p:cTn id="1468" presetID="2" presetClass="exit" presetSubtype="8" fill="hold" grpId="2" nodeType="withEffect">
                                  <p:stCondLst>
                                    <p:cond delay="0"/>
                                  </p:stCondLst>
                                  <p:childTnLst>
                                    <p:anim calcmode="lin" valueType="num">
                                      <p:cBhvr additive="base">
                                        <p:cTn id="1469" dur="3000"/>
                                        <p:tgtEl>
                                          <p:spTgt spid="109"/>
                                        </p:tgtEl>
                                        <p:attrNameLst>
                                          <p:attrName>ppt_x</p:attrName>
                                        </p:attrNameLst>
                                      </p:cBhvr>
                                      <p:tavLst>
                                        <p:tav tm="0">
                                          <p:val>
                                            <p:strVal val="ppt_x"/>
                                          </p:val>
                                        </p:tav>
                                        <p:tav tm="100000">
                                          <p:val>
                                            <p:strVal val="0-ppt_w/2"/>
                                          </p:val>
                                        </p:tav>
                                      </p:tavLst>
                                    </p:anim>
                                    <p:anim calcmode="lin" valueType="num">
                                      <p:cBhvr additive="base">
                                        <p:cTn id="1470" dur="3000"/>
                                        <p:tgtEl>
                                          <p:spTgt spid="109"/>
                                        </p:tgtEl>
                                        <p:attrNameLst>
                                          <p:attrName>ppt_y</p:attrName>
                                        </p:attrNameLst>
                                      </p:cBhvr>
                                      <p:tavLst>
                                        <p:tav tm="0">
                                          <p:val>
                                            <p:strVal val="ppt_y"/>
                                          </p:val>
                                        </p:tav>
                                        <p:tav tm="100000">
                                          <p:val>
                                            <p:strVal val="ppt_y"/>
                                          </p:val>
                                        </p:tav>
                                      </p:tavLst>
                                    </p:anim>
                                    <p:set>
                                      <p:cBhvr>
                                        <p:cTn id="1471" dur="1" fill="hold">
                                          <p:stCondLst>
                                            <p:cond delay="2999"/>
                                          </p:stCondLst>
                                        </p:cTn>
                                        <p:tgtEl>
                                          <p:spTgt spid="109"/>
                                        </p:tgtEl>
                                        <p:attrNameLst>
                                          <p:attrName>style.visibility</p:attrName>
                                        </p:attrNameLst>
                                      </p:cBhvr>
                                      <p:to>
                                        <p:strVal val="hidden"/>
                                      </p:to>
                                    </p:set>
                                  </p:childTnLst>
                                </p:cTn>
                              </p:par>
                              <p:par>
                                <p:cTn id="1472" presetID="3" presetClass="exit" presetSubtype="10" fill="hold" grpId="3" nodeType="withEffect">
                                  <p:stCondLst>
                                    <p:cond delay="0"/>
                                  </p:stCondLst>
                                  <p:childTnLst>
                                    <p:animEffect transition="out" filter="blinds(horizontal)">
                                      <p:cBhvr>
                                        <p:cTn id="1473" dur="3000"/>
                                        <p:tgtEl>
                                          <p:spTgt spid="109"/>
                                        </p:tgtEl>
                                      </p:cBhvr>
                                    </p:animEffect>
                                    <p:set>
                                      <p:cBhvr>
                                        <p:cTn id="1474" dur="1" fill="hold">
                                          <p:stCondLst>
                                            <p:cond delay="2999"/>
                                          </p:stCondLst>
                                        </p:cTn>
                                        <p:tgtEl>
                                          <p:spTgt spid="109"/>
                                        </p:tgtEl>
                                        <p:attrNameLst>
                                          <p:attrName>style.visibility</p:attrName>
                                        </p:attrNameLst>
                                      </p:cBhvr>
                                      <p:to>
                                        <p:strVal val="hidden"/>
                                      </p:to>
                                    </p:set>
                                  </p:childTnLst>
                                </p:cTn>
                              </p:par>
                              <p:par>
                                <p:cTn id="1475" presetID="2" presetClass="entr" presetSubtype="2" fill="hold" grpId="0" nodeType="withEffect">
                                  <p:stCondLst>
                                    <p:cond delay="0"/>
                                  </p:stCondLst>
                                  <p:childTnLst>
                                    <p:set>
                                      <p:cBhvr>
                                        <p:cTn id="1476" dur="1" fill="hold">
                                          <p:stCondLst>
                                            <p:cond delay="0"/>
                                          </p:stCondLst>
                                        </p:cTn>
                                        <p:tgtEl>
                                          <p:spTgt spid="88"/>
                                        </p:tgtEl>
                                        <p:attrNameLst>
                                          <p:attrName>style.visibility</p:attrName>
                                        </p:attrNameLst>
                                      </p:cBhvr>
                                      <p:to>
                                        <p:strVal val="visible"/>
                                      </p:to>
                                    </p:set>
                                    <p:anim calcmode="lin" valueType="num">
                                      <p:cBhvr additive="base">
                                        <p:cTn id="1477" dur="3000" fill="hold"/>
                                        <p:tgtEl>
                                          <p:spTgt spid="88"/>
                                        </p:tgtEl>
                                        <p:attrNameLst>
                                          <p:attrName>ppt_x</p:attrName>
                                        </p:attrNameLst>
                                      </p:cBhvr>
                                      <p:tavLst>
                                        <p:tav tm="0">
                                          <p:val>
                                            <p:strVal val="1+#ppt_w/2"/>
                                          </p:val>
                                        </p:tav>
                                        <p:tav tm="100000">
                                          <p:val>
                                            <p:strVal val="#ppt_x"/>
                                          </p:val>
                                        </p:tav>
                                      </p:tavLst>
                                    </p:anim>
                                    <p:anim calcmode="lin" valueType="num">
                                      <p:cBhvr additive="base">
                                        <p:cTn id="1478" dur="3000" fill="hold"/>
                                        <p:tgtEl>
                                          <p:spTgt spid="88"/>
                                        </p:tgtEl>
                                        <p:attrNameLst>
                                          <p:attrName>ppt_y</p:attrName>
                                        </p:attrNameLst>
                                      </p:cBhvr>
                                      <p:tavLst>
                                        <p:tav tm="0">
                                          <p:val>
                                            <p:strVal val="#ppt_y"/>
                                          </p:val>
                                        </p:tav>
                                        <p:tav tm="100000">
                                          <p:val>
                                            <p:strVal val="#ppt_y"/>
                                          </p:val>
                                        </p:tav>
                                      </p:tavLst>
                                    </p:anim>
                                  </p:childTnLst>
                                </p:cTn>
                              </p:par>
                              <p:par>
                                <p:cTn id="1479" presetID="19" presetClass="entr" presetSubtype="10" fill="hold" grpId="1" nodeType="withEffect">
                                  <p:stCondLst>
                                    <p:cond delay="0"/>
                                  </p:stCondLst>
                                  <p:childTnLst>
                                    <p:set>
                                      <p:cBhvr>
                                        <p:cTn id="1480" dur="1" fill="hold">
                                          <p:stCondLst>
                                            <p:cond delay="0"/>
                                          </p:stCondLst>
                                        </p:cTn>
                                        <p:tgtEl>
                                          <p:spTgt spid="88"/>
                                        </p:tgtEl>
                                        <p:attrNameLst>
                                          <p:attrName>style.visibility</p:attrName>
                                        </p:attrNameLst>
                                      </p:cBhvr>
                                      <p:to>
                                        <p:strVal val="visible"/>
                                      </p:to>
                                    </p:set>
                                    <p:anim calcmode="lin" valueType="num">
                                      <p:cBhvr>
                                        <p:cTn id="1481" dur="3000" fill="hold"/>
                                        <p:tgtEl>
                                          <p:spTgt spid="88"/>
                                        </p:tgtEl>
                                        <p:attrNameLst>
                                          <p:attrName>ppt_w</p:attrName>
                                        </p:attrNameLst>
                                      </p:cBhvr>
                                      <p:tavLst>
                                        <p:tav tm="0" fmla="#ppt_w*sin(2.5*pi*$)">
                                          <p:val>
                                            <p:fltVal val="0"/>
                                          </p:val>
                                        </p:tav>
                                        <p:tav tm="100000">
                                          <p:val>
                                            <p:fltVal val="1"/>
                                          </p:val>
                                        </p:tav>
                                      </p:tavLst>
                                    </p:anim>
                                    <p:anim calcmode="lin" valueType="num">
                                      <p:cBhvr>
                                        <p:cTn id="1482" dur="3000" fill="hold"/>
                                        <p:tgtEl>
                                          <p:spTgt spid="88"/>
                                        </p:tgtEl>
                                        <p:attrNameLst>
                                          <p:attrName>ppt_h</p:attrName>
                                        </p:attrNameLst>
                                      </p:cBhvr>
                                      <p:tavLst>
                                        <p:tav tm="0">
                                          <p:val>
                                            <p:strVal val="#ppt_h"/>
                                          </p:val>
                                        </p:tav>
                                        <p:tav tm="100000">
                                          <p:val>
                                            <p:strVal val="#ppt_h"/>
                                          </p:val>
                                        </p:tav>
                                      </p:tavLst>
                                    </p:anim>
                                  </p:childTnLst>
                                </p:cTn>
                              </p:par>
                              <p:par>
                                <p:cTn id="1483" presetID="2" presetClass="exit" presetSubtype="8" fill="hold" grpId="2" nodeType="withEffect">
                                  <p:stCondLst>
                                    <p:cond delay="0"/>
                                  </p:stCondLst>
                                  <p:childTnLst>
                                    <p:anim calcmode="lin" valueType="num">
                                      <p:cBhvr additive="base">
                                        <p:cTn id="1484" dur="3000"/>
                                        <p:tgtEl>
                                          <p:spTgt spid="88"/>
                                        </p:tgtEl>
                                        <p:attrNameLst>
                                          <p:attrName>ppt_x</p:attrName>
                                        </p:attrNameLst>
                                      </p:cBhvr>
                                      <p:tavLst>
                                        <p:tav tm="0">
                                          <p:val>
                                            <p:strVal val="ppt_x"/>
                                          </p:val>
                                        </p:tav>
                                        <p:tav tm="100000">
                                          <p:val>
                                            <p:strVal val="0-ppt_w/2"/>
                                          </p:val>
                                        </p:tav>
                                      </p:tavLst>
                                    </p:anim>
                                    <p:anim calcmode="lin" valueType="num">
                                      <p:cBhvr additive="base">
                                        <p:cTn id="1485" dur="3000"/>
                                        <p:tgtEl>
                                          <p:spTgt spid="88"/>
                                        </p:tgtEl>
                                        <p:attrNameLst>
                                          <p:attrName>ppt_y</p:attrName>
                                        </p:attrNameLst>
                                      </p:cBhvr>
                                      <p:tavLst>
                                        <p:tav tm="0">
                                          <p:val>
                                            <p:strVal val="ppt_y"/>
                                          </p:val>
                                        </p:tav>
                                        <p:tav tm="100000">
                                          <p:val>
                                            <p:strVal val="ppt_y"/>
                                          </p:val>
                                        </p:tav>
                                      </p:tavLst>
                                    </p:anim>
                                    <p:set>
                                      <p:cBhvr>
                                        <p:cTn id="1486" dur="1" fill="hold">
                                          <p:stCondLst>
                                            <p:cond delay="2999"/>
                                          </p:stCondLst>
                                        </p:cTn>
                                        <p:tgtEl>
                                          <p:spTgt spid="88"/>
                                        </p:tgtEl>
                                        <p:attrNameLst>
                                          <p:attrName>style.visibility</p:attrName>
                                        </p:attrNameLst>
                                      </p:cBhvr>
                                      <p:to>
                                        <p:strVal val="hidden"/>
                                      </p:to>
                                    </p:set>
                                  </p:childTnLst>
                                </p:cTn>
                              </p:par>
                              <p:par>
                                <p:cTn id="1487" presetID="3" presetClass="exit" presetSubtype="10" fill="hold" grpId="3" nodeType="withEffect">
                                  <p:stCondLst>
                                    <p:cond delay="0"/>
                                  </p:stCondLst>
                                  <p:childTnLst>
                                    <p:animEffect transition="out" filter="blinds(horizontal)">
                                      <p:cBhvr>
                                        <p:cTn id="1488" dur="3000"/>
                                        <p:tgtEl>
                                          <p:spTgt spid="88"/>
                                        </p:tgtEl>
                                      </p:cBhvr>
                                    </p:animEffect>
                                    <p:set>
                                      <p:cBhvr>
                                        <p:cTn id="1489" dur="1" fill="hold">
                                          <p:stCondLst>
                                            <p:cond delay="2999"/>
                                          </p:stCondLst>
                                        </p:cTn>
                                        <p:tgtEl>
                                          <p:spTgt spid="88"/>
                                        </p:tgtEl>
                                        <p:attrNameLst>
                                          <p:attrName>style.visibility</p:attrName>
                                        </p:attrNameLst>
                                      </p:cBhvr>
                                      <p:to>
                                        <p:strVal val="hidden"/>
                                      </p:to>
                                    </p:set>
                                  </p:childTnLst>
                                </p:cTn>
                              </p:par>
                              <p:par>
                                <p:cTn id="1490" presetID="2" presetClass="entr" presetSubtype="2" fill="hold" grpId="0" nodeType="withEffect">
                                  <p:stCondLst>
                                    <p:cond delay="0"/>
                                  </p:stCondLst>
                                  <p:childTnLst>
                                    <p:set>
                                      <p:cBhvr>
                                        <p:cTn id="1491" dur="1" fill="hold">
                                          <p:stCondLst>
                                            <p:cond delay="0"/>
                                          </p:stCondLst>
                                        </p:cTn>
                                        <p:tgtEl>
                                          <p:spTgt spid="89"/>
                                        </p:tgtEl>
                                        <p:attrNameLst>
                                          <p:attrName>style.visibility</p:attrName>
                                        </p:attrNameLst>
                                      </p:cBhvr>
                                      <p:to>
                                        <p:strVal val="visible"/>
                                      </p:to>
                                    </p:set>
                                    <p:anim calcmode="lin" valueType="num">
                                      <p:cBhvr additive="base">
                                        <p:cTn id="1492" dur="3000" fill="hold"/>
                                        <p:tgtEl>
                                          <p:spTgt spid="89"/>
                                        </p:tgtEl>
                                        <p:attrNameLst>
                                          <p:attrName>ppt_x</p:attrName>
                                        </p:attrNameLst>
                                      </p:cBhvr>
                                      <p:tavLst>
                                        <p:tav tm="0">
                                          <p:val>
                                            <p:strVal val="1+#ppt_w/2"/>
                                          </p:val>
                                        </p:tav>
                                        <p:tav tm="100000">
                                          <p:val>
                                            <p:strVal val="#ppt_x"/>
                                          </p:val>
                                        </p:tav>
                                      </p:tavLst>
                                    </p:anim>
                                    <p:anim calcmode="lin" valueType="num">
                                      <p:cBhvr additive="base">
                                        <p:cTn id="1493" dur="3000" fill="hold"/>
                                        <p:tgtEl>
                                          <p:spTgt spid="89"/>
                                        </p:tgtEl>
                                        <p:attrNameLst>
                                          <p:attrName>ppt_y</p:attrName>
                                        </p:attrNameLst>
                                      </p:cBhvr>
                                      <p:tavLst>
                                        <p:tav tm="0">
                                          <p:val>
                                            <p:strVal val="#ppt_y"/>
                                          </p:val>
                                        </p:tav>
                                        <p:tav tm="100000">
                                          <p:val>
                                            <p:strVal val="#ppt_y"/>
                                          </p:val>
                                        </p:tav>
                                      </p:tavLst>
                                    </p:anim>
                                  </p:childTnLst>
                                </p:cTn>
                              </p:par>
                              <p:par>
                                <p:cTn id="1494" presetID="19" presetClass="entr" presetSubtype="10" fill="hold" grpId="1" nodeType="withEffect">
                                  <p:stCondLst>
                                    <p:cond delay="0"/>
                                  </p:stCondLst>
                                  <p:childTnLst>
                                    <p:set>
                                      <p:cBhvr>
                                        <p:cTn id="1495" dur="1" fill="hold">
                                          <p:stCondLst>
                                            <p:cond delay="0"/>
                                          </p:stCondLst>
                                        </p:cTn>
                                        <p:tgtEl>
                                          <p:spTgt spid="89"/>
                                        </p:tgtEl>
                                        <p:attrNameLst>
                                          <p:attrName>style.visibility</p:attrName>
                                        </p:attrNameLst>
                                      </p:cBhvr>
                                      <p:to>
                                        <p:strVal val="visible"/>
                                      </p:to>
                                    </p:set>
                                    <p:anim calcmode="lin" valueType="num">
                                      <p:cBhvr>
                                        <p:cTn id="1496" dur="3000" fill="hold"/>
                                        <p:tgtEl>
                                          <p:spTgt spid="89"/>
                                        </p:tgtEl>
                                        <p:attrNameLst>
                                          <p:attrName>ppt_w</p:attrName>
                                        </p:attrNameLst>
                                      </p:cBhvr>
                                      <p:tavLst>
                                        <p:tav tm="0" fmla="#ppt_w*sin(2.5*pi*$)">
                                          <p:val>
                                            <p:fltVal val="0"/>
                                          </p:val>
                                        </p:tav>
                                        <p:tav tm="100000">
                                          <p:val>
                                            <p:fltVal val="1"/>
                                          </p:val>
                                        </p:tav>
                                      </p:tavLst>
                                    </p:anim>
                                    <p:anim calcmode="lin" valueType="num">
                                      <p:cBhvr>
                                        <p:cTn id="1497" dur="3000" fill="hold"/>
                                        <p:tgtEl>
                                          <p:spTgt spid="89"/>
                                        </p:tgtEl>
                                        <p:attrNameLst>
                                          <p:attrName>ppt_h</p:attrName>
                                        </p:attrNameLst>
                                      </p:cBhvr>
                                      <p:tavLst>
                                        <p:tav tm="0">
                                          <p:val>
                                            <p:strVal val="#ppt_h"/>
                                          </p:val>
                                        </p:tav>
                                        <p:tav tm="100000">
                                          <p:val>
                                            <p:strVal val="#ppt_h"/>
                                          </p:val>
                                        </p:tav>
                                      </p:tavLst>
                                    </p:anim>
                                  </p:childTnLst>
                                </p:cTn>
                              </p:par>
                              <p:par>
                                <p:cTn id="1498" presetID="2" presetClass="exit" presetSubtype="8" fill="hold" grpId="2" nodeType="withEffect">
                                  <p:stCondLst>
                                    <p:cond delay="0"/>
                                  </p:stCondLst>
                                  <p:childTnLst>
                                    <p:anim calcmode="lin" valueType="num">
                                      <p:cBhvr additive="base">
                                        <p:cTn id="1499" dur="3000"/>
                                        <p:tgtEl>
                                          <p:spTgt spid="89"/>
                                        </p:tgtEl>
                                        <p:attrNameLst>
                                          <p:attrName>ppt_x</p:attrName>
                                        </p:attrNameLst>
                                      </p:cBhvr>
                                      <p:tavLst>
                                        <p:tav tm="0">
                                          <p:val>
                                            <p:strVal val="ppt_x"/>
                                          </p:val>
                                        </p:tav>
                                        <p:tav tm="100000">
                                          <p:val>
                                            <p:strVal val="0-ppt_w/2"/>
                                          </p:val>
                                        </p:tav>
                                      </p:tavLst>
                                    </p:anim>
                                    <p:anim calcmode="lin" valueType="num">
                                      <p:cBhvr additive="base">
                                        <p:cTn id="1500" dur="3000"/>
                                        <p:tgtEl>
                                          <p:spTgt spid="89"/>
                                        </p:tgtEl>
                                        <p:attrNameLst>
                                          <p:attrName>ppt_y</p:attrName>
                                        </p:attrNameLst>
                                      </p:cBhvr>
                                      <p:tavLst>
                                        <p:tav tm="0">
                                          <p:val>
                                            <p:strVal val="ppt_y"/>
                                          </p:val>
                                        </p:tav>
                                        <p:tav tm="100000">
                                          <p:val>
                                            <p:strVal val="ppt_y"/>
                                          </p:val>
                                        </p:tav>
                                      </p:tavLst>
                                    </p:anim>
                                    <p:set>
                                      <p:cBhvr>
                                        <p:cTn id="1501" dur="1" fill="hold">
                                          <p:stCondLst>
                                            <p:cond delay="2999"/>
                                          </p:stCondLst>
                                        </p:cTn>
                                        <p:tgtEl>
                                          <p:spTgt spid="89"/>
                                        </p:tgtEl>
                                        <p:attrNameLst>
                                          <p:attrName>style.visibility</p:attrName>
                                        </p:attrNameLst>
                                      </p:cBhvr>
                                      <p:to>
                                        <p:strVal val="hidden"/>
                                      </p:to>
                                    </p:set>
                                  </p:childTnLst>
                                </p:cTn>
                              </p:par>
                              <p:par>
                                <p:cTn id="1502" presetID="3" presetClass="exit" presetSubtype="10" fill="hold" grpId="3" nodeType="withEffect">
                                  <p:stCondLst>
                                    <p:cond delay="0"/>
                                  </p:stCondLst>
                                  <p:childTnLst>
                                    <p:animEffect transition="out" filter="blinds(horizontal)">
                                      <p:cBhvr>
                                        <p:cTn id="1503" dur="3000"/>
                                        <p:tgtEl>
                                          <p:spTgt spid="89"/>
                                        </p:tgtEl>
                                      </p:cBhvr>
                                    </p:animEffect>
                                    <p:set>
                                      <p:cBhvr>
                                        <p:cTn id="1504" dur="1" fill="hold">
                                          <p:stCondLst>
                                            <p:cond delay="2999"/>
                                          </p:stCondLst>
                                        </p:cTn>
                                        <p:tgtEl>
                                          <p:spTgt spid="89"/>
                                        </p:tgtEl>
                                        <p:attrNameLst>
                                          <p:attrName>style.visibility</p:attrName>
                                        </p:attrNameLst>
                                      </p:cBhvr>
                                      <p:to>
                                        <p:strVal val="hidden"/>
                                      </p:to>
                                    </p:set>
                                  </p:childTnLst>
                                </p:cTn>
                              </p:par>
                              <p:par>
                                <p:cTn id="1505" presetID="2" presetClass="entr" presetSubtype="2" fill="hold" grpId="0" nodeType="withEffect">
                                  <p:stCondLst>
                                    <p:cond delay="0"/>
                                  </p:stCondLst>
                                  <p:childTnLst>
                                    <p:set>
                                      <p:cBhvr>
                                        <p:cTn id="1506" dur="1" fill="hold">
                                          <p:stCondLst>
                                            <p:cond delay="0"/>
                                          </p:stCondLst>
                                        </p:cTn>
                                        <p:tgtEl>
                                          <p:spTgt spid="68"/>
                                        </p:tgtEl>
                                        <p:attrNameLst>
                                          <p:attrName>style.visibility</p:attrName>
                                        </p:attrNameLst>
                                      </p:cBhvr>
                                      <p:to>
                                        <p:strVal val="visible"/>
                                      </p:to>
                                    </p:set>
                                    <p:anim calcmode="lin" valueType="num">
                                      <p:cBhvr additive="base">
                                        <p:cTn id="1507" dur="3000" fill="hold"/>
                                        <p:tgtEl>
                                          <p:spTgt spid="68"/>
                                        </p:tgtEl>
                                        <p:attrNameLst>
                                          <p:attrName>ppt_x</p:attrName>
                                        </p:attrNameLst>
                                      </p:cBhvr>
                                      <p:tavLst>
                                        <p:tav tm="0">
                                          <p:val>
                                            <p:strVal val="1+#ppt_w/2"/>
                                          </p:val>
                                        </p:tav>
                                        <p:tav tm="100000">
                                          <p:val>
                                            <p:strVal val="#ppt_x"/>
                                          </p:val>
                                        </p:tav>
                                      </p:tavLst>
                                    </p:anim>
                                    <p:anim calcmode="lin" valueType="num">
                                      <p:cBhvr additive="base">
                                        <p:cTn id="1508" dur="3000" fill="hold"/>
                                        <p:tgtEl>
                                          <p:spTgt spid="68"/>
                                        </p:tgtEl>
                                        <p:attrNameLst>
                                          <p:attrName>ppt_y</p:attrName>
                                        </p:attrNameLst>
                                      </p:cBhvr>
                                      <p:tavLst>
                                        <p:tav tm="0">
                                          <p:val>
                                            <p:strVal val="#ppt_y"/>
                                          </p:val>
                                        </p:tav>
                                        <p:tav tm="100000">
                                          <p:val>
                                            <p:strVal val="#ppt_y"/>
                                          </p:val>
                                        </p:tav>
                                      </p:tavLst>
                                    </p:anim>
                                  </p:childTnLst>
                                </p:cTn>
                              </p:par>
                              <p:par>
                                <p:cTn id="1509" presetID="19" presetClass="entr" presetSubtype="10" fill="hold" grpId="1" nodeType="withEffect">
                                  <p:stCondLst>
                                    <p:cond delay="0"/>
                                  </p:stCondLst>
                                  <p:childTnLst>
                                    <p:set>
                                      <p:cBhvr>
                                        <p:cTn id="1510" dur="1" fill="hold">
                                          <p:stCondLst>
                                            <p:cond delay="0"/>
                                          </p:stCondLst>
                                        </p:cTn>
                                        <p:tgtEl>
                                          <p:spTgt spid="68"/>
                                        </p:tgtEl>
                                        <p:attrNameLst>
                                          <p:attrName>style.visibility</p:attrName>
                                        </p:attrNameLst>
                                      </p:cBhvr>
                                      <p:to>
                                        <p:strVal val="visible"/>
                                      </p:to>
                                    </p:set>
                                    <p:anim calcmode="lin" valueType="num">
                                      <p:cBhvr>
                                        <p:cTn id="1511" dur="3000" fill="hold"/>
                                        <p:tgtEl>
                                          <p:spTgt spid="68"/>
                                        </p:tgtEl>
                                        <p:attrNameLst>
                                          <p:attrName>ppt_w</p:attrName>
                                        </p:attrNameLst>
                                      </p:cBhvr>
                                      <p:tavLst>
                                        <p:tav tm="0" fmla="#ppt_w*sin(2.5*pi*$)">
                                          <p:val>
                                            <p:fltVal val="0"/>
                                          </p:val>
                                        </p:tav>
                                        <p:tav tm="100000">
                                          <p:val>
                                            <p:fltVal val="1"/>
                                          </p:val>
                                        </p:tav>
                                      </p:tavLst>
                                    </p:anim>
                                    <p:anim calcmode="lin" valueType="num">
                                      <p:cBhvr>
                                        <p:cTn id="1512" dur="3000" fill="hold"/>
                                        <p:tgtEl>
                                          <p:spTgt spid="68"/>
                                        </p:tgtEl>
                                        <p:attrNameLst>
                                          <p:attrName>ppt_h</p:attrName>
                                        </p:attrNameLst>
                                      </p:cBhvr>
                                      <p:tavLst>
                                        <p:tav tm="0">
                                          <p:val>
                                            <p:strVal val="#ppt_h"/>
                                          </p:val>
                                        </p:tav>
                                        <p:tav tm="100000">
                                          <p:val>
                                            <p:strVal val="#ppt_h"/>
                                          </p:val>
                                        </p:tav>
                                      </p:tavLst>
                                    </p:anim>
                                  </p:childTnLst>
                                </p:cTn>
                              </p:par>
                              <p:par>
                                <p:cTn id="1513" presetID="2" presetClass="exit" presetSubtype="8" fill="hold" grpId="2" nodeType="withEffect">
                                  <p:stCondLst>
                                    <p:cond delay="0"/>
                                  </p:stCondLst>
                                  <p:childTnLst>
                                    <p:anim calcmode="lin" valueType="num">
                                      <p:cBhvr additive="base">
                                        <p:cTn id="1514" dur="3000"/>
                                        <p:tgtEl>
                                          <p:spTgt spid="68"/>
                                        </p:tgtEl>
                                        <p:attrNameLst>
                                          <p:attrName>ppt_x</p:attrName>
                                        </p:attrNameLst>
                                      </p:cBhvr>
                                      <p:tavLst>
                                        <p:tav tm="0">
                                          <p:val>
                                            <p:strVal val="ppt_x"/>
                                          </p:val>
                                        </p:tav>
                                        <p:tav tm="100000">
                                          <p:val>
                                            <p:strVal val="0-ppt_w/2"/>
                                          </p:val>
                                        </p:tav>
                                      </p:tavLst>
                                    </p:anim>
                                    <p:anim calcmode="lin" valueType="num">
                                      <p:cBhvr additive="base">
                                        <p:cTn id="1515" dur="3000"/>
                                        <p:tgtEl>
                                          <p:spTgt spid="68"/>
                                        </p:tgtEl>
                                        <p:attrNameLst>
                                          <p:attrName>ppt_y</p:attrName>
                                        </p:attrNameLst>
                                      </p:cBhvr>
                                      <p:tavLst>
                                        <p:tav tm="0">
                                          <p:val>
                                            <p:strVal val="ppt_y"/>
                                          </p:val>
                                        </p:tav>
                                        <p:tav tm="100000">
                                          <p:val>
                                            <p:strVal val="ppt_y"/>
                                          </p:val>
                                        </p:tav>
                                      </p:tavLst>
                                    </p:anim>
                                    <p:set>
                                      <p:cBhvr>
                                        <p:cTn id="1516" dur="1" fill="hold">
                                          <p:stCondLst>
                                            <p:cond delay="2999"/>
                                          </p:stCondLst>
                                        </p:cTn>
                                        <p:tgtEl>
                                          <p:spTgt spid="68"/>
                                        </p:tgtEl>
                                        <p:attrNameLst>
                                          <p:attrName>style.visibility</p:attrName>
                                        </p:attrNameLst>
                                      </p:cBhvr>
                                      <p:to>
                                        <p:strVal val="hidden"/>
                                      </p:to>
                                    </p:set>
                                  </p:childTnLst>
                                </p:cTn>
                              </p:par>
                              <p:par>
                                <p:cTn id="1517" presetID="3" presetClass="exit" presetSubtype="10" fill="hold" grpId="3" nodeType="withEffect">
                                  <p:stCondLst>
                                    <p:cond delay="0"/>
                                  </p:stCondLst>
                                  <p:childTnLst>
                                    <p:animEffect transition="out" filter="blinds(horizontal)">
                                      <p:cBhvr>
                                        <p:cTn id="1518" dur="3000"/>
                                        <p:tgtEl>
                                          <p:spTgt spid="68"/>
                                        </p:tgtEl>
                                      </p:cBhvr>
                                    </p:animEffect>
                                    <p:set>
                                      <p:cBhvr>
                                        <p:cTn id="1519" dur="1" fill="hold">
                                          <p:stCondLst>
                                            <p:cond delay="2999"/>
                                          </p:stCondLst>
                                        </p:cTn>
                                        <p:tgtEl>
                                          <p:spTgt spid="68"/>
                                        </p:tgtEl>
                                        <p:attrNameLst>
                                          <p:attrName>style.visibility</p:attrName>
                                        </p:attrNameLst>
                                      </p:cBhvr>
                                      <p:to>
                                        <p:strVal val="hidden"/>
                                      </p:to>
                                    </p:set>
                                  </p:childTnLst>
                                </p:cTn>
                              </p:par>
                              <p:par>
                                <p:cTn id="1520" presetID="2" presetClass="entr" presetSubtype="2" fill="hold" grpId="0" nodeType="withEffect">
                                  <p:stCondLst>
                                    <p:cond delay="0"/>
                                  </p:stCondLst>
                                  <p:childTnLst>
                                    <p:set>
                                      <p:cBhvr>
                                        <p:cTn id="1521" dur="1" fill="hold">
                                          <p:stCondLst>
                                            <p:cond delay="0"/>
                                          </p:stCondLst>
                                        </p:cTn>
                                        <p:tgtEl>
                                          <p:spTgt spid="69"/>
                                        </p:tgtEl>
                                        <p:attrNameLst>
                                          <p:attrName>style.visibility</p:attrName>
                                        </p:attrNameLst>
                                      </p:cBhvr>
                                      <p:to>
                                        <p:strVal val="visible"/>
                                      </p:to>
                                    </p:set>
                                    <p:anim calcmode="lin" valueType="num">
                                      <p:cBhvr additive="base">
                                        <p:cTn id="1522" dur="3000" fill="hold"/>
                                        <p:tgtEl>
                                          <p:spTgt spid="69"/>
                                        </p:tgtEl>
                                        <p:attrNameLst>
                                          <p:attrName>ppt_x</p:attrName>
                                        </p:attrNameLst>
                                      </p:cBhvr>
                                      <p:tavLst>
                                        <p:tav tm="0">
                                          <p:val>
                                            <p:strVal val="1+#ppt_w/2"/>
                                          </p:val>
                                        </p:tav>
                                        <p:tav tm="100000">
                                          <p:val>
                                            <p:strVal val="#ppt_x"/>
                                          </p:val>
                                        </p:tav>
                                      </p:tavLst>
                                    </p:anim>
                                    <p:anim calcmode="lin" valueType="num">
                                      <p:cBhvr additive="base">
                                        <p:cTn id="1523" dur="3000" fill="hold"/>
                                        <p:tgtEl>
                                          <p:spTgt spid="69"/>
                                        </p:tgtEl>
                                        <p:attrNameLst>
                                          <p:attrName>ppt_y</p:attrName>
                                        </p:attrNameLst>
                                      </p:cBhvr>
                                      <p:tavLst>
                                        <p:tav tm="0">
                                          <p:val>
                                            <p:strVal val="#ppt_y"/>
                                          </p:val>
                                        </p:tav>
                                        <p:tav tm="100000">
                                          <p:val>
                                            <p:strVal val="#ppt_y"/>
                                          </p:val>
                                        </p:tav>
                                      </p:tavLst>
                                    </p:anim>
                                  </p:childTnLst>
                                </p:cTn>
                              </p:par>
                              <p:par>
                                <p:cTn id="1524" presetID="19" presetClass="entr" presetSubtype="10" fill="hold" grpId="1" nodeType="withEffect">
                                  <p:stCondLst>
                                    <p:cond delay="0"/>
                                  </p:stCondLst>
                                  <p:childTnLst>
                                    <p:set>
                                      <p:cBhvr>
                                        <p:cTn id="1525" dur="1" fill="hold">
                                          <p:stCondLst>
                                            <p:cond delay="0"/>
                                          </p:stCondLst>
                                        </p:cTn>
                                        <p:tgtEl>
                                          <p:spTgt spid="69"/>
                                        </p:tgtEl>
                                        <p:attrNameLst>
                                          <p:attrName>style.visibility</p:attrName>
                                        </p:attrNameLst>
                                      </p:cBhvr>
                                      <p:to>
                                        <p:strVal val="visible"/>
                                      </p:to>
                                    </p:set>
                                    <p:anim calcmode="lin" valueType="num">
                                      <p:cBhvr>
                                        <p:cTn id="1526" dur="3000" fill="hold"/>
                                        <p:tgtEl>
                                          <p:spTgt spid="69"/>
                                        </p:tgtEl>
                                        <p:attrNameLst>
                                          <p:attrName>ppt_w</p:attrName>
                                        </p:attrNameLst>
                                      </p:cBhvr>
                                      <p:tavLst>
                                        <p:tav tm="0" fmla="#ppt_w*sin(2.5*pi*$)">
                                          <p:val>
                                            <p:fltVal val="0"/>
                                          </p:val>
                                        </p:tav>
                                        <p:tav tm="100000">
                                          <p:val>
                                            <p:fltVal val="1"/>
                                          </p:val>
                                        </p:tav>
                                      </p:tavLst>
                                    </p:anim>
                                    <p:anim calcmode="lin" valueType="num">
                                      <p:cBhvr>
                                        <p:cTn id="1527" dur="3000" fill="hold"/>
                                        <p:tgtEl>
                                          <p:spTgt spid="69"/>
                                        </p:tgtEl>
                                        <p:attrNameLst>
                                          <p:attrName>ppt_h</p:attrName>
                                        </p:attrNameLst>
                                      </p:cBhvr>
                                      <p:tavLst>
                                        <p:tav tm="0">
                                          <p:val>
                                            <p:strVal val="#ppt_h"/>
                                          </p:val>
                                        </p:tav>
                                        <p:tav tm="100000">
                                          <p:val>
                                            <p:strVal val="#ppt_h"/>
                                          </p:val>
                                        </p:tav>
                                      </p:tavLst>
                                    </p:anim>
                                  </p:childTnLst>
                                </p:cTn>
                              </p:par>
                              <p:par>
                                <p:cTn id="1528" presetID="2" presetClass="exit" presetSubtype="8" fill="hold" grpId="2" nodeType="withEffect">
                                  <p:stCondLst>
                                    <p:cond delay="0"/>
                                  </p:stCondLst>
                                  <p:childTnLst>
                                    <p:anim calcmode="lin" valueType="num">
                                      <p:cBhvr additive="base">
                                        <p:cTn id="1529" dur="3000"/>
                                        <p:tgtEl>
                                          <p:spTgt spid="69"/>
                                        </p:tgtEl>
                                        <p:attrNameLst>
                                          <p:attrName>ppt_x</p:attrName>
                                        </p:attrNameLst>
                                      </p:cBhvr>
                                      <p:tavLst>
                                        <p:tav tm="0">
                                          <p:val>
                                            <p:strVal val="ppt_x"/>
                                          </p:val>
                                        </p:tav>
                                        <p:tav tm="100000">
                                          <p:val>
                                            <p:strVal val="0-ppt_w/2"/>
                                          </p:val>
                                        </p:tav>
                                      </p:tavLst>
                                    </p:anim>
                                    <p:anim calcmode="lin" valueType="num">
                                      <p:cBhvr additive="base">
                                        <p:cTn id="1530" dur="3000"/>
                                        <p:tgtEl>
                                          <p:spTgt spid="69"/>
                                        </p:tgtEl>
                                        <p:attrNameLst>
                                          <p:attrName>ppt_y</p:attrName>
                                        </p:attrNameLst>
                                      </p:cBhvr>
                                      <p:tavLst>
                                        <p:tav tm="0">
                                          <p:val>
                                            <p:strVal val="ppt_y"/>
                                          </p:val>
                                        </p:tav>
                                        <p:tav tm="100000">
                                          <p:val>
                                            <p:strVal val="ppt_y"/>
                                          </p:val>
                                        </p:tav>
                                      </p:tavLst>
                                    </p:anim>
                                    <p:set>
                                      <p:cBhvr>
                                        <p:cTn id="1531" dur="1" fill="hold">
                                          <p:stCondLst>
                                            <p:cond delay="2999"/>
                                          </p:stCondLst>
                                        </p:cTn>
                                        <p:tgtEl>
                                          <p:spTgt spid="69"/>
                                        </p:tgtEl>
                                        <p:attrNameLst>
                                          <p:attrName>style.visibility</p:attrName>
                                        </p:attrNameLst>
                                      </p:cBhvr>
                                      <p:to>
                                        <p:strVal val="hidden"/>
                                      </p:to>
                                    </p:set>
                                  </p:childTnLst>
                                </p:cTn>
                              </p:par>
                              <p:par>
                                <p:cTn id="1532" presetID="3" presetClass="exit" presetSubtype="10" fill="hold" grpId="3" nodeType="withEffect">
                                  <p:stCondLst>
                                    <p:cond delay="0"/>
                                  </p:stCondLst>
                                  <p:childTnLst>
                                    <p:animEffect transition="out" filter="blinds(horizontal)">
                                      <p:cBhvr>
                                        <p:cTn id="1533" dur="3000"/>
                                        <p:tgtEl>
                                          <p:spTgt spid="69"/>
                                        </p:tgtEl>
                                      </p:cBhvr>
                                    </p:animEffect>
                                    <p:set>
                                      <p:cBhvr>
                                        <p:cTn id="1534" dur="1" fill="hold">
                                          <p:stCondLst>
                                            <p:cond delay="2999"/>
                                          </p:stCondLst>
                                        </p:cTn>
                                        <p:tgtEl>
                                          <p:spTgt spid="69"/>
                                        </p:tgtEl>
                                        <p:attrNameLst>
                                          <p:attrName>style.visibility</p:attrName>
                                        </p:attrNameLst>
                                      </p:cBhvr>
                                      <p:to>
                                        <p:strVal val="hidden"/>
                                      </p:to>
                                    </p:set>
                                  </p:childTnLst>
                                </p:cTn>
                              </p:par>
                              <p:par>
                                <p:cTn id="1535" presetID="2" presetClass="entr" presetSubtype="2" fill="hold" grpId="0" nodeType="withEffect">
                                  <p:stCondLst>
                                    <p:cond delay="0"/>
                                  </p:stCondLst>
                                  <p:childTnLst>
                                    <p:set>
                                      <p:cBhvr>
                                        <p:cTn id="1536" dur="1" fill="hold">
                                          <p:stCondLst>
                                            <p:cond delay="0"/>
                                          </p:stCondLst>
                                        </p:cTn>
                                        <p:tgtEl>
                                          <p:spTgt spid="107"/>
                                        </p:tgtEl>
                                        <p:attrNameLst>
                                          <p:attrName>style.visibility</p:attrName>
                                        </p:attrNameLst>
                                      </p:cBhvr>
                                      <p:to>
                                        <p:strVal val="visible"/>
                                      </p:to>
                                    </p:set>
                                    <p:anim calcmode="lin" valueType="num">
                                      <p:cBhvr additive="base">
                                        <p:cTn id="1537" dur="3000" fill="hold"/>
                                        <p:tgtEl>
                                          <p:spTgt spid="107"/>
                                        </p:tgtEl>
                                        <p:attrNameLst>
                                          <p:attrName>ppt_x</p:attrName>
                                        </p:attrNameLst>
                                      </p:cBhvr>
                                      <p:tavLst>
                                        <p:tav tm="0">
                                          <p:val>
                                            <p:strVal val="1+#ppt_w/2"/>
                                          </p:val>
                                        </p:tav>
                                        <p:tav tm="100000">
                                          <p:val>
                                            <p:strVal val="#ppt_x"/>
                                          </p:val>
                                        </p:tav>
                                      </p:tavLst>
                                    </p:anim>
                                    <p:anim calcmode="lin" valueType="num">
                                      <p:cBhvr additive="base">
                                        <p:cTn id="1538" dur="3000" fill="hold"/>
                                        <p:tgtEl>
                                          <p:spTgt spid="107"/>
                                        </p:tgtEl>
                                        <p:attrNameLst>
                                          <p:attrName>ppt_y</p:attrName>
                                        </p:attrNameLst>
                                      </p:cBhvr>
                                      <p:tavLst>
                                        <p:tav tm="0">
                                          <p:val>
                                            <p:strVal val="#ppt_y"/>
                                          </p:val>
                                        </p:tav>
                                        <p:tav tm="100000">
                                          <p:val>
                                            <p:strVal val="#ppt_y"/>
                                          </p:val>
                                        </p:tav>
                                      </p:tavLst>
                                    </p:anim>
                                  </p:childTnLst>
                                </p:cTn>
                              </p:par>
                              <p:par>
                                <p:cTn id="1539" presetID="19" presetClass="entr" presetSubtype="10" fill="hold" grpId="1" nodeType="withEffect">
                                  <p:stCondLst>
                                    <p:cond delay="0"/>
                                  </p:stCondLst>
                                  <p:childTnLst>
                                    <p:set>
                                      <p:cBhvr>
                                        <p:cTn id="1540" dur="1" fill="hold">
                                          <p:stCondLst>
                                            <p:cond delay="0"/>
                                          </p:stCondLst>
                                        </p:cTn>
                                        <p:tgtEl>
                                          <p:spTgt spid="107"/>
                                        </p:tgtEl>
                                        <p:attrNameLst>
                                          <p:attrName>style.visibility</p:attrName>
                                        </p:attrNameLst>
                                      </p:cBhvr>
                                      <p:to>
                                        <p:strVal val="visible"/>
                                      </p:to>
                                    </p:set>
                                    <p:anim calcmode="lin" valueType="num">
                                      <p:cBhvr>
                                        <p:cTn id="1541" dur="3000" fill="hold"/>
                                        <p:tgtEl>
                                          <p:spTgt spid="107"/>
                                        </p:tgtEl>
                                        <p:attrNameLst>
                                          <p:attrName>ppt_w</p:attrName>
                                        </p:attrNameLst>
                                      </p:cBhvr>
                                      <p:tavLst>
                                        <p:tav tm="0" fmla="#ppt_w*sin(2.5*pi*$)">
                                          <p:val>
                                            <p:fltVal val="0"/>
                                          </p:val>
                                        </p:tav>
                                        <p:tav tm="100000">
                                          <p:val>
                                            <p:fltVal val="1"/>
                                          </p:val>
                                        </p:tav>
                                      </p:tavLst>
                                    </p:anim>
                                    <p:anim calcmode="lin" valueType="num">
                                      <p:cBhvr>
                                        <p:cTn id="1542" dur="3000" fill="hold"/>
                                        <p:tgtEl>
                                          <p:spTgt spid="107"/>
                                        </p:tgtEl>
                                        <p:attrNameLst>
                                          <p:attrName>ppt_h</p:attrName>
                                        </p:attrNameLst>
                                      </p:cBhvr>
                                      <p:tavLst>
                                        <p:tav tm="0">
                                          <p:val>
                                            <p:strVal val="#ppt_h"/>
                                          </p:val>
                                        </p:tav>
                                        <p:tav tm="100000">
                                          <p:val>
                                            <p:strVal val="#ppt_h"/>
                                          </p:val>
                                        </p:tav>
                                      </p:tavLst>
                                    </p:anim>
                                  </p:childTnLst>
                                </p:cTn>
                              </p:par>
                              <p:par>
                                <p:cTn id="1543" presetID="2" presetClass="exit" presetSubtype="8" fill="hold" grpId="2" nodeType="withEffect">
                                  <p:stCondLst>
                                    <p:cond delay="0"/>
                                  </p:stCondLst>
                                  <p:childTnLst>
                                    <p:anim calcmode="lin" valueType="num">
                                      <p:cBhvr additive="base">
                                        <p:cTn id="1544" dur="3000"/>
                                        <p:tgtEl>
                                          <p:spTgt spid="107"/>
                                        </p:tgtEl>
                                        <p:attrNameLst>
                                          <p:attrName>ppt_x</p:attrName>
                                        </p:attrNameLst>
                                      </p:cBhvr>
                                      <p:tavLst>
                                        <p:tav tm="0">
                                          <p:val>
                                            <p:strVal val="ppt_x"/>
                                          </p:val>
                                        </p:tav>
                                        <p:tav tm="100000">
                                          <p:val>
                                            <p:strVal val="0-ppt_w/2"/>
                                          </p:val>
                                        </p:tav>
                                      </p:tavLst>
                                    </p:anim>
                                    <p:anim calcmode="lin" valueType="num">
                                      <p:cBhvr additive="base">
                                        <p:cTn id="1545" dur="3000"/>
                                        <p:tgtEl>
                                          <p:spTgt spid="107"/>
                                        </p:tgtEl>
                                        <p:attrNameLst>
                                          <p:attrName>ppt_y</p:attrName>
                                        </p:attrNameLst>
                                      </p:cBhvr>
                                      <p:tavLst>
                                        <p:tav tm="0">
                                          <p:val>
                                            <p:strVal val="ppt_y"/>
                                          </p:val>
                                        </p:tav>
                                        <p:tav tm="100000">
                                          <p:val>
                                            <p:strVal val="ppt_y"/>
                                          </p:val>
                                        </p:tav>
                                      </p:tavLst>
                                    </p:anim>
                                    <p:set>
                                      <p:cBhvr>
                                        <p:cTn id="1546" dur="1" fill="hold">
                                          <p:stCondLst>
                                            <p:cond delay="2999"/>
                                          </p:stCondLst>
                                        </p:cTn>
                                        <p:tgtEl>
                                          <p:spTgt spid="107"/>
                                        </p:tgtEl>
                                        <p:attrNameLst>
                                          <p:attrName>style.visibility</p:attrName>
                                        </p:attrNameLst>
                                      </p:cBhvr>
                                      <p:to>
                                        <p:strVal val="hidden"/>
                                      </p:to>
                                    </p:set>
                                  </p:childTnLst>
                                </p:cTn>
                              </p:par>
                              <p:par>
                                <p:cTn id="1547" presetID="3" presetClass="exit" presetSubtype="10" fill="hold" grpId="3" nodeType="withEffect">
                                  <p:stCondLst>
                                    <p:cond delay="0"/>
                                  </p:stCondLst>
                                  <p:childTnLst>
                                    <p:animEffect transition="out" filter="blinds(horizontal)">
                                      <p:cBhvr>
                                        <p:cTn id="1548" dur="3000"/>
                                        <p:tgtEl>
                                          <p:spTgt spid="107"/>
                                        </p:tgtEl>
                                      </p:cBhvr>
                                    </p:animEffect>
                                    <p:set>
                                      <p:cBhvr>
                                        <p:cTn id="1549" dur="1" fill="hold">
                                          <p:stCondLst>
                                            <p:cond delay="2999"/>
                                          </p:stCondLst>
                                        </p:cTn>
                                        <p:tgtEl>
                                          <p:spTgt spid="107"/>
                                        </p:tgtEl>
                                        <p:attrNameLst>
                                          <p:attrName>style.visibility</p:attrName>
                                        </p:attrNameLst>
                                      </p:cBhvr>
                                      <p:to>
                                        <p:strVal val="hidden"/>
                                      </p:to>
                                    </p:set>
                                  </p:childTnLst>
                                </p:cTn>
                              </p:par>
                              <p:par>
                                <p:cTn id="1550" presetID="2" presetClass="entr" presetSubtype="2" fill="hold" grpId="0" nodeType="withEffect">
                                  <p:stCondLst>
                                    <p:cond delay="0"/>
                                  </p:stCondLst>
                                  <p:childTnLst>
                                    <p:set>
                                      <p:cBhvr>
                                        <p:cTn id="1551" dur="1" fill="hold">
                                          <p:stCondLst>
                                            <p:cond delay="0"/>
                                          </p:stCondLst>
                                        </p:cTn>
                                        <p:tgtEl>
                                          <p:spTgt spid="87"/>
                                        </p:tgtEl>
                                        <p:attrNameLst>
                                          <p:attrName>style.visibility</p:attrName>
                                        </p:attrNameLst>
                                      </p:cBhvr>
                                      <p:to>
                                        <p:strVal val="visible"/>
                                      </p:to>
                                    </p:set>
                                    <p:anim calcmode="lin" valueType="num">
                                      <p:cBhvr additive="base">
                                        <p:cTn id="1552" dur="3000" fill="hold"/>
                                        <p:tgtEl>
                                          <p:spTgt spid="87"/>
                                        </p:tgtEl>
                                        <p:attrNameLst>
                                          <p:attrName>ppt_x</p:attrName>
                                        </p:attrNameLst>
                                      </p:cBhvr>
                                      <p:tavLst>
                                        <p:tav tm="0">
                                          <p:val>
                                            <p:strVal val="1+#ppt_w/2"/>
                                          </p:val>
                                        </p:tav>
                                        <p:tav tm="100000">
                                          <p:val>
                                            <p:strVal val="#ppt_x"/>
                                          </p:val>
                                        </p:tav>
                                      </p:tavLst>
                                    </p:anim>
                                    <p:anim calcmode="lin" valueType="num">
                                      <p:cBhvr additive="base">
                                        <p:cTn id="1553" dur="3000" fill="hold"/>
                                        <p:tgtEl>
                                          <p:spTgt spid="87"/>
                                        </p:tgtEl>
                                        <p:attrNameLst>
                                          <p:attrName>ppt_y</p:attrName>
                                        </p:attrNameLst>
                                      </p:cBhvr>
                                      <p:tavLst>
                                        <p:tav tm="0">
                                          <p:val>
                                            <p:strVal val="#ppt_y"/>
                                          </p:val>
                                        </p:tav>
                                        <p:tav tm="100000">
                                          <p:val>
                                            <p:strVal val="#ppt_y"/>
                                          </p:val>
                                        </p:tav>
                                      </p:tavLst>
                                    </p:anim>
                                  </p:childTnLst>
                                </p:cTn>
                              </p:par>
                              <p:par>
                                <p:cTn id="1554" presetID="19" presetClass="entr" presetSubtype="10" fill="hold" grpId="1" nodeType="withEffect">
                                  <p:stCondLst>
                                    <p:cond delay="0"/>
                                  </p:stCondLst>
                                  <p:childTnLst>
                                    <p:set>
                                      <p:cBhvr>
                                        <p:cTn id="1555" dur="1" fill="hold">
                                          <p:stCondLst>
                                            <p:cond delay="0"/>
                                          </p:stCondLst>
                                        </p:cTn>
                                        <p:tgtEl>
                                          <p:spTgt spid="87"/>
                                        </p:tgtEl>
                                        <p:attrNameLst>
                                          <p:attrName>style.visibility</p:attrName>
                                        </p:attrNameLst>
                                      </p:cBhvr>
                                      <p:to>
                                        <p:strVal val="visible"/>
                                      </p:to>
                                    </p:set>
                                    <p:anim calcmode="lin" valueType="num">
                                      <p:cBhvr>
                                        <p:cTn id="1556" dur="3000" fill="hold"/>
                                        <p:tgtEl>
                                          <p:spTgt spid="87"/>
                                        </p:tgtEl>
                                        <p:attrNameLst>
                                          <p:attrName>ppt_w</p:attrName>
                                        </p:attrNameLst>
                                      </p:cBhvr>
                                      <p:tavLst>
                                        <p:tav tm="0" fmla="#ppt_w*sin(2.5*pi*$)">
                                          <p:val>
                                            <p:fltVal val="0"/>
                                          </p:val>
                                        </p:tav>
                                        <p:tav tm="100000">
                                          <p:val>
                                            <p:fltVal val="1"/>
                                          </p:val>
                                        </p:tav>
                                      </p:tavLst>
                                    </p:anim>
                                    <p:anim calcmode="lin" valueType="num">
                                      <p:cBhvr>
                                        <p:cTn id="1557" dur="3000" fill="hold"/>
                                        <p:tgtEl>
                                          <p:spTgt spid="87"/>
                                        </p:tgtEl>
                                        <p:attrNameLst>
                                          <p:attrName>ppt_h</p:attrName>
                                        </p:attrNameLst>
                                      </p:cBhvr>
                                      <p:tavLst>
                                        <p:tav tm="0">
                                          <p:val>
                                            <p:strVal val="#ppt_h"/>
                                          </p:val>
                                        </p:tav>
                                        <p:tav tm="100000">
                                          <p:val>
                                            <p:strVal val="#ppt_h"/>
                                          </p:val>
                                        </p:tav>
                                      </p:tavLst>
                                    </p:anim>
                                  </p:childTnLst>
                                </p:cTn>
                              </p:par>
                              <p:par>
                                <p:cTn id="1558" presetID="2" presetClass="exit" presetSubtype="8" fill="hold" grpId="2" nodeType="withEffect">
                                  <p:stCondLst>
                                    <p:cond delay="0"/>
                                  </p:stCondLst>
                                  <p:childTnLst>
                                    <p:anim calcmode="lin" valueType="num">
                                      <p:cBhvr additive="base">
                                        <p:cTn id="1559" dur="3000"/>
                                        <p:tgtEl>
                                          <p:spTgt spid="87"/>
                                        </p:tgtEl>
                                        <p:attrNameLst>
                                          <p:attrName>ppt_x</p:attrName>
                                        </p:attrNameLst>
                                      </p:cBhvr>
                                      <p:tavLst>
                                        <p:tav tm="0">
                                          <p:val>
                                            <p:strVal val="ppt_x"/>
                                          </p:val>
                                        </p:tav>
                                        <p:tav tm="100000">
                                          <p:val>
                                            <p:strVal val="0-ppt_w/2"/>
                                          </p:val>
                                        </p:tav>
                                      </p:tavLst>
                                    </p:anim>
                                    <p:anim calcmode="lin" valueType="num">
                                      <p:cBhvr additive="base">
                                        <p:cTn id="1560" dur="3000"/>
                                        <p:tgtEl>
                                          <p:spTgt spid="87"/>
                                        </p:tgtEl>
                                        <p:attrNameLst>
                                          <p:attrName>ppt_y</p:attrName>
                                        </p:attrNameLst>
                                      </p:cBhvr>
                                      <p:tavLst>
                                        <p:tav tm="0">
                                          <p:val>
                                            <p:strVal val="ppt_y"/>
                                          </p:val>
                                        </p:tav>
                                        <p:tav tm="100000">
                                          <p:val>
                                            <p:strVal val="ppt_y"/>
                                          </p:val>
                                        </p:tav>
                                      </p:tavLst>
                                    </p:anim>
                                    <p:set>
                                      <p:cBhvr>
                                        <p:cTn id="1561" dur="1" fill="hold">
                                          <p:stCondLst>
                                            <p:cond delay="2999"/>
                                          </p:stCondLst>
                                        </p:cTn>
                                        <p:tgtEl>
                                          <p:spTgt spid="87"/>
                                        </p:tgtEl>
                                        <p:attrNameLst>
                                          <p:attrName>style.visibility</p:attrName>
                                        </p:attrNameLst>
                                      </p:cBhvr>
                                      <p:to>
                                        <p:strVal val="hidden"/>
                                      </p:to>
                                    </p:set>
                                  </p:childTnLst>
                                </p:cTn>
                              </p:par>
                              <p:par>
                                <p:cTn id="1562" presetID="3" presetClass="exit" presetSubtype="10" fill="hold" grpId="3" nodeType="withEffect">
                                  <p:stCondLst>
                                    <p:cond delay="0"/>
                                  </p:stCondLst>
                                  <p:childTnLst>
                                    <p:animEffect transition="out" filter="blinds(horizontal)">
                                      <p:cBhvr>
                                        <p:cTn id="1563" dur="3000"/>
                                        <p:tgtEl>
                                          <p:spTgt spid="87"/>
                                        </p:tgtEl>
                                      </p:cBhvr>
                                    </p:animEffect>
                                    <p:set>
                                      <p:cBhvr>
                                        <p:cTn id="1564" dur="1" fill="hold">
                                          <p:stCondLst>
                                            <p:cond delay="2999"/>
                                          </p:stCondLst>
                                        </p:cTn>
                                        <p:tgtEl>
                                          <p:spTgt spid="87"/>
                                        </p:tgtEl>
                                        <p:attrNameLst>
                                          <p:attrName>style.visibility</p:attrName>
                                        </p:attrNameLst>
                                      </p:cBhvr>
                                      <p:to>
                                        <p:strVal val="hidden"/>
                                      </p:to>
                                    </p:set>
                                  </p:childTnLst>
                                </p:cTn>
                              </p:par>
                              <p:par>
                                <p:cTn id="1565" presetID="2" presetClass="entr" presetSubtype="2" fill="hold" grpId="0" nodeType="withEffect">
                                  <p:stCondLst>
                                    <p:cond delay="0"/>
                                  </p:stCondLst>
                                  <p:childTnLst>
                                    <p:set>
                                      <p:cBhvr>
                                        <p:cTn id="1566" dur="1" fill="hold">
                                          <p:stCondLst>
                                            <p:cond delay="0"/>
                                          </p:stCondLst>
                                        </p:cTn>
                                        <p:tgtEl>
                                          <p:spTgt spid="67"/>
                                        </p:tgtEl>
                                        <p:attrNameLst>
                                          <p:attrName>style.visibility</p:attrName>
                                        </p:attrNameLst>
                                      </p:cBhvr>
                                      <p:to>
                                        <p:strVal val="visible"/>
                                      </p:to>
                                    </p:set>
                                    <p:anim calcmode="lin" valueType="num">
                                      <p:cBhvr additive="base">
                                        <p:cTn id="1567" dur="3000" fill="hold"/>
                                        <p:tgtEl>
                                          <p:spTgt spid="67"/>
                                        </p:tgtEl>
                                        <p:attrNameLst>
                                          <p:attrName>ppt_x</p:attrName>
                                        </p:attrNameLst>
                                      </p:cBhvr>
                                      <p:tavLst>
                                        <p:tav tm="0">
                                          <p:val>
                                            <p:strVal val="1+#ppt_w/2"/>
                                          </p:val>
                                        </p:tav>
                                        <p:tav tm="100000">
                                          <p:val>
                                            <p:strVal val="#ppt_x"/>
                                          </p:val>
                                        </p:tav>
                                      </p:tavLst>
                                    </p:anim>
                                    <p:anim calcmode="lin" valueType="num">
                                      <p:cBhvr additive="base">
                                        <p:cTn id="1568" dur="3000" fill="hold"/>
                                        <p:tgtEl>
                                          <p:spTgt spid="67"/>
                                        </p:tgtEl>
                                        <p:attrNameLst>
                                          <p:attrName>ppt_y</p:attrName>
                                        </p:attrNameLst>
                                      </p:cBhvr>
                                      <p:tavLst>
                                        <p:tav tm="0">
                                          <p:val>
                                            <p:strVal val="#ppt_y"/>
                                          </p:val>
                                        </p:tav>
                                        <p:tav tm="100000">
                                          <p:val>
                                            <p:strVal val="#ppt_y"/>
                                          </p:val>
                                        </p:tav>
                                      </p:tavLst>
                                    </p:anim>
                                  </p:childTnLst>
                                </p:cTn>
                              </p:par>
                              <p:par>
                                <p:cTn id="1569" presetID="19" presetClass="entr" presetSubtype="10" fill="hold" grpId="1" nodeType="withEffect">
                                  <p:stCondLst>
                                    <p:cond delay="0"/>
                                  </p:stCondLst>
                                  <p:childTnLst>
                                    <p:set>
                                      <p:cBhvr>
                                        <p:cTn id="1570" dur="1" fill="hold">
                                          <p:stCondLst>
                                            <p:cond delay="0"/>
                                          </p:stCondLst>
                                        </p:cTn>
                                        <p:tgtEl>
                                          <p:spTgt spid="67"/>
                                        </p:tgtEl>
                                        <p:attrNameLst>
                                          <p:attrName>style.visibility</p:attrName>
                                        </p:attrNameLst>
                                      </p:cBhvr>
                                      <p:to>
                                        <p:strVal val="visible"/>
                                      </p:to>
                                    </p:set>
                                    <p:anim calcmode="lin" valueType="num">
                                      <p:cBhvr>
                                        <p:cTn id="1571" dur="3000" fill="hold"/>
                                        <p:tgtEl>
                                          <p:spTgt spid="67"/>
                                        </p:tgtEl>
                                        <p:attrNameLst>
                                          <p:attrName>ppt_w</p:attrName>
                                        </p:attrNameLst>
                                      </p:cBhvr>
                                      <p:tavLst>
                                        <p:tav tm="0" fmla="#ppt_w*sin(2.5*pi*$)">
                                          <p:val>
                                            <p:fltVal val="0"/>
                                          </p:val>
                                        </p:tav>
                                        <p:tav tm="100000">
                                          <p:val>
                                            <p:fltVal val="1"/>
                                          </p:val>
                                        </p:tav>
                                      </p:tavLst>
                                    </p:anim>
                                    <p:anim calcmode="lin" valueType="num">
                                      <p:cBhvr>
                                        <p:cTn id="1572" dur="3000" fill="hold"/>
                                        <p:tgtEl>
                                          <p:spTgt spid="67"/>
                                        </p:tgtEl>
                                        <p:attrNameLst>
                                          <p:attrName>ppt_h</p:attrName>
                                        </p:attrNameLst>
                                      </p:cBhvr>
                                      <p:tavLst>
                                        <p:tav tm="0">
                                          <p:val>
                                            <p:strVal val="#ppt_h"/>
                                          </p:val>
                                        </p:tav>
                                        <p:tav tm="100000">
                                          <p:val>
                                            <p:strVal val="#ppt_h"/>
                                          </p:val>
                                        </p:tav>
                                      </p:tavLst>
                                    </p:anim>
                                  </p:childTnLst>
                                </p:cTn>
                              </p:par>
                              <p:par>
                                <p:cTn id="1573" presetID="2" presetClass="exit" presetSubtype="8" fill="hold" grpId="2" nodeType="withEffect">
                                  <p:stCondLst>
                                    <p:cond delay="0"/>
                                  </p:stCondLst>
                                  <p:childTnLst>
                                    <p:anim calcmode="lin" valueType="num">
                                      <p:cBhvr additive="base">
                                        <p:cTn id="1574" dur="3000"/>
                                        <p:tgtEl>
                                          <p:spTgt spid="67"/>
                                        </p:tgtEl>
                                        <p:attrNameLst>
                                          <p:attrName>ppt_x</p:attrName>
                                        </p:attrNameLst>
                                      </p:cBhvr>
                                      <p:tavLst>
                                        <p:tav tm="0">
                                          <p:val>
                                            <p:strVal val="ppt_x"/>
                                          </p:val>
                                        </p:tav>
                                        <p:tav tm="100000">
                                          <p:val>
                                            <p:strVal val="0-ppt_w/2"/>
                                          </p:val>
                                        </p:tav>
                                      </p:tavLst>
                                    </p:anim>
                                    <p:anim calcmode="lin" valueType="num">
                                      <p:cBhvr additive="base">
                                        <p:cTn id="1575" dur="3000"/>
                                        <p:tgtEl>
                                          <p:spTgt spid="67"/>
                                        </p:tgtEl>
                                        <p:attrNameLst>
                                          <p:attrName>ppt_y</p:attrName>
                                        </p:attrNameLst>
                                      </p:cBhvr>
                                      <p:tavLst>
                                        <p:tav tm="0">
                                          <p:val>
                                            <p:strVal val="ppt_y"/>
                                          </p:val>
                                        </p:tav>
                                        <p:tav tm="100000">
                                          <p:val>
                                            <p:strVal val="ppt_y"/>
                                          </p:val>
                                        </p:tav>
                                      </p:tavLst>
                                    </p:anim>
                                    <p:set>
                                      <p:cBhvr>
                                        <p:cTn id="1576" dur="1" fill="hold">
                                          <p:stCondLst>
                                            <p:cond delay="2999"/>
                                          </p:stCondLst>
                                        </p:cTn>
                                        <p:tgtEl>
                                          <p:spTgt spid="67"/>
                                        </p:tgtEl>
                                        <p:attrNameLst>
                                          <p:attrName>style.visibility</p:attrName>
                                        </p:attrNameLst>
                                      </p:cBhvr>
                                      <p:to>
                                        <p:strVal val="hidden"/>
                                      </p:to>
                                    </p:set>
                                  </p:childTnLst>
                                </p:cTn>
                              </p:par>
                              <p:par>
                                <p:cTn id="1577" presetID="3" presetClass="exit" presetSubtype="10" fill="hold" grpId="3" nodeType="withEffect">
                                  <p:stCondLst>
                                    <p:cond delay="0"/>
                                  </p:stCondLst>
                                  <p:childTnLst>
                                    <p:animEffect transition="out" filter="blinds(horizontal)">
                                      <p:cBhvr>
                                        <p:cTn id="1578" dur="3000"/>
                                        <p:tgtEl>
                                          <p:spTgt spid="67"/>
                                        </p:tgtEl>
                                      </p:cBhvr>
                                    </p:animEffect>
                                    <p:set>
                                      <p:cBhvr>
                                        <p:cTn id="1579" dur="1" fill="hold">
                                          <p:stCondLst>
                                            <p:cond delay="2999"/>
                                          </p:stCondLst>
                                        </p:cTn>
                                        <p:tgtEl>
                                          <p:spTgt spid="67"/>
                                        </p:tgtEl>
                                        <p:attrNameLst>
                                          <p:attrName>style.visibility</p:attrName>
                                        </p:attrNameLst>
                                      </p:cBhvr>
                                      <p:to>
                                        <p:strVal val="hidden"/>
                                      </p:to>
                                    </p:set>
                                  </p:childTnLst>
                                </p:cTn>
                              </p:par>
                              <p:par>
                                <p:cTn id="1580" presetID="2" presetClass="entr" presetSubtype="2" fill="hold" grpId="0" nodeType="withEffect">
                                  <p:stCondLst>
                                    <p:cond delay="0"/>
                                  </p:stCondLst>
                                  <p:childTnLst>
                                    <p:set>
                                      <p:cBhvr>
                                        <p:cTn id="1581" dur="1" fill="hold">
                                          <p:stCondLst>
                                            <p:cond delay="0"/>
                                          </p:stCondLst>
                                        </p:cTn>
                                        <p:tgtEl>
                                          <p:spTgt spid="105"/>
                                        </p:tgtEl>
                                        <p:attrNameLst>
                                          <p:attrName>style.visibility</p:attrName>
                                        </p:attrNameLst>
                                      </p:cBhvr>
                                      <p:to>
                                        <p:strVal val="visible"/>
                                      </p:to>
                                    </p:set>
                                    <p:anim calcmode="lin" valueType="num">
                                      <p:cBhvr additive="base">
                                        <p:cTn id="1582" dur="3000" fill="hold"/>
                                        <p:tgtEl>
                                          <p:spTgt spid="105"/>
                                        </p:tgtEl>
                                        <p:attrNameLst>
                                          <p:attrName>ppt_x</p:attrName>
                                        </p:attrNameLst>
                                      </p:cBhvr>
                                      <p:tavLst>
                                        <p:tav tm="0">
                                          <p:val>
                                            <p:strVal val="1+#ppt_w/2"/>
                                          </p:val>
                                        </p:tav>
                                        <p:tav tm="100000">
                                          <p:val>
                                            <p:strVal val="#ppt_x"/>
                                          </p:val>
                                        </p:tav>
                                      </p:tavLst>
                                    </p:anim>
                                    <p:anim calcmode="lin" valueType="num">
                                      <p:cBhvr additive="base">
                                        <p:cTn id="1583" dur="3000" fill="hold"/>
                                        <p:tgtEl>
                                          <p:spTgt spid="105"/>
                                        </p:tgtEl>
                                        <p:attrNameLst>
                                          <p:attrName>ppt_y</p:attrName>
                                        </p:attrNameLst>
                                      </p:cBhvr>
                                      <p:tavLst>
                                        <p:tav tm="0">
                                          <p:val>
                                            <p:strVal val="#ppt_y"/>
                                          </p:val>
                                        </p:tav>
                                        <p:tav tm="100000">
                                          <p:val>
                                            <p:strVal val="#ppt_y"/>
                                          </p:val>
                                        </p:tav>
                                      </p:tavLst>
                                    </p:anim>
                                  </p:childTnLst>
                                </p:cTn>
                              </p:par>
                              <p:par>
                                <p:cTn id="1584" presetID="19" presetClass="entr" presetSubtype="10" fill="hold" grpId="1" nodeType="withEffect">
                                  <p:stCondLst>
                                    <p:cond delay="0"/>
                                  </p:stCondLst>
                                  <p:childTnLst>
                                    <p:set>
                                      <p:cBhvr>
                                        <p:cTn id="1585" dur="1" fill="hold">
                                          <p:stCondLst>
                                            <p:cond delay="0"/>
                                          </p:stCondLst>
                                        </p:cTn>
                                        <p:tgtEl>
                                          <p:spTgt spid="105"/>
                                        </p:tgtEl>
                                        <p:attrNameLst>
                                          <p:attrName>style.visibility</p:attrName>
                                        </p:attrNameLst>
                                      </p:cBhvr>
                                      <p:to>
                                        <p:strVal val="visible"/>
                                      </p:to>
                                    </p:set>
                                    <p:anim calcmode="lin" valueType="num">
                                      <p:cBhvr>
                                        <p:cTn id="1586" dur="3000" fill="hold"/>
                                        <p:tgtEl>
                                          <p:spTgt spid="105"/>
                                        </p:tgtEl>
                                        <p:attrNameLst>
                                          <p:attrName>ppt_w</p:attrName>
                                        </p:attrNameLst>
                                      </p:cBhvr>
                                      <p:tavLst>
                                        <p:tav tm="0" fmla="#ppt_w*sin(2.5*pi*$)">
                                          <p:val>
                                            <p:fltVal val="0"/>
                                          </p:val>
                                        </p:tav>
                                        <p:tav tm="100000">
                                          <p:val>
                                            <p:fltVal val="1"/>
                                          </p:val>
                                        </p:tav>
                                      </p:tavLst>
                                    </p:anim>
                                    <p:anim calcmode="lin" valueType="num">
                                      <p:cBhvr>
                                        <p:cTn id="1587" dur="3000" fill="hold"/>
                                        <p:tgtEl>
                                          <p:spTgt spid="105"/>
                                        </p:tgtEl>
                                        <p:attrNameLst>
                                          <p:attrName>ppt_h</p:attrName>
                                        </p:attrNameLst>
                                      </p:cBhvr>
                                      <p:tavLst>
                                        <p:tav tm="0">
                                          <p:val>
                                            <p:strVal val="#ppt_h"/>
                                          </p:val>
                                        </p:tav>
                                        <p:tav tm="100000">
                                          <p:val>
                                            <p:strVal val="#ppt_h"/>
                                          </p:val>
                                        </p:tav>
                                      </p:tavLst>
                                    </p:anim>
                                  </p:childTnLst>
                                </p:cTn>
                              </p:par>
                              <p:par>
                                <p:cTn id="1588" presetID="2" presetClass="exit" presetSubtype="8" fill="hold" grpId="2" nodeType="withEffect">
                                  <p:stCondLst>
                                    <p:cond delay="0"/>
                                  </p:stCondLst>
                                  <p:childTnLst>
                                    <p:anim calcmode="lin" valueType="num">
                                      <p:cBhvr additive="base">
                                        <p:cTn id="1589" dur="3000"/>
                                        <p:tgtEl>
                                          <p:spTgt spid="105"/>
                                        </p:tgtEl>
                                        <p:attrNameLst>
                                          <p:attrName>ppt_x</p:attrName>
                                        </p:attrNameLst>
                                      </p:cBhvr>
                                      <p:tavLst>
                                        <p:tav tm="0">
                                          <p:val>
                                            <p:strVal val="ppt_x"/>
                                          </p:val>
                                        </p:tav>
                                        <p:tav tm="100000">
                                          <p:val>
                                            <p:strVal val="0-ppt_w/2"/>
                                          </p:val>
                                        </p:tav>
                                      </p:tavLst>
                                    </p:anim>
                                    <p:anim calcmode="lin" valueType="num">
                                      <p:cBhvr additive="base">
                                        <p:cTn id="1590" dur="3000"/>
                                        <p:tgtEl>
                                          <p:spTgt spid="105"/>
                                        </p:tgtEl>
                                        <p:attrNameLst>
                                          <p:attrName>ppt_y</p:attrName>
                                        </p:attrNameLst>
                                      </p:cBhvr>
                                      <p:tavLst>
                                        <p:tav tm="0">
                                          <p:val>
                                            <p:strVal val="ppt_y"/>
                                          </p:val>
                                        </p:tav>
                                        <p:tav tm="100000">
                                          <p:val>
                                            <p:strVal val="ppt_y"/>
                                          </p:val>
                                        </p:tav>
                                      </p:tavLst>
                                    </p:anim>
                                    <p:set>
                                      <p:cBhvr>
                                        <p:cTn id="1591" dur="1" fill="hold">
                                          <p:stCondLst>
                                            <p:cond delay="2999"/>
                                          </p:stCondLst>
                                        </p:cTn>
                                        <p:tgtEl>
                                          <p:spTgt spid="105"/>
                                        </p:tgtEl>
                                        <p:attrNameLst>
                                          <p:attrName>style.visibility</p:attrName>
                                        </p:attrNameLst>
                                      </p:cBhvr>
                                      <p:to>
                                        <p:strVal val="hidden"/>
                                      </p:to>
                                    </p:set>
                                  </p:childTnLst>
                                </p:cTn>
                              </p:par>
                              <p:par>
                                <p:cTn id="1592" presetID="3" presetClass="exit" presetSubtype="10" fill="hold" grpId="3" nodeType="withEffect">
                                  <p:stCondLst>
                                    <p:cond delay="0"/>
                                  </p:stCondLst>
                                  <p:childTnLst>
                                    <p:animEffect transition="out" filter="blinds(horizontal)">
                                      <p:cBhvr>
                                        <p:cTn id="1593" dur="3000"/>
                                        <p:tgtEl>
                                          <p:spTgt spid="105"/>
                                        </p:tgtEl>
                                      </p:cBhvr>
                                    </p:animEffect>
                                    <p:set>
                                      <p:cBhvr>
                                        <p:cTn id="1594" dur="1" fill="hold">
                                          <p:stCondLst>
                                            <p:cond delay="2999"/>
                                          </p:stCondLst>
                                        </p:cTn>
                                        <p:tgtEl>
                                          <p:spTgt spid="105"/>
                                        </p:tgtEl>
                                        <p:attrNameLst>
                                          <p:attrName>style.visibility</p:attrName>
                                        </p:attrNameLst>
                                      </p:cBhvr>
                                      <p:to>
                                        <p:strVal val="hidden"/>
                                      </p:to>
                                    </p:set>
                                  </p:childTnLst>
                                </p:cTn>
                              </p:par>
                              <p:par>
                                <p:cTn id="1595" presetID="2" presetClass="entr" presetSubtype="2" fill="hold" grpId="0" nodeType="withEffect">
                                  <p:stCondLst>
                                    <p:cond delay="0"/>
                                  </p:stCondLst>
                                  <p:childTnLst>
                                    <p:set>
                                      <p:cBhvr>
                                        <p:cTn id="1596" dur="1" fill="hold">
                                          <p:stCondLst>
                                            <p:cond delay="0"/>
                                          </p:stCondLst>
                                        </p:cTn>
                                        <p:tgtEl>
                                          <p:spTgt spid="106"/>
                                        </p:tgtEl>
                                        <p:attrNameLst>
                                          <p:attrName>style.visibility</p:attrName>
                                        </p:attrNameLst>
                                      </p:cBhvr>
                                      <p:to>
                                        <p:strVal val="visible"/>
                                      </p:to>
                                    </p:set>
                                    <p:anim calcmode="lin" valueType="num">
                                      <p:cBhvr additive="base">
                                        <p:cTn id="1597" dur="3000" fill="hold"/>
                                        <p:tgtEl>
                                          <p:spTgt spid="106"/>
                                        </p:tgtEl>
                                        <p:attrNameLst>
                                          <p:attrName>ppt_x</p:attrName>
                                        </p:attrNameLst>
                                      </p:cBhvr>
                                      <p:tavLst>
                                        <p:tav tm="0">
                                          <p:val>
                                            <p:strVal val="1+#ppt_w/2"/>
                                          </p:val>
                                        </p:tav>
                                        <p:tav tm="100000">
                                          <p:val>
                                            <p:strVal val="#ppt_x"/>
                                          </p:val>
                                        </p:tav>
                                      </p:tavLst>
                                    </p:anim>
                                    <p:anim calcmode="lin" valueType="num">
                                      <p:cBhvr additive="base">
                                        <p:cTn id="1598" dur="3000" fill="hold"/>
                                        <p:tgtEl>
                                          <p:spTgt spid="106"/>
                                        </p:tgtEl>
                                        <p:attrNameLst>
                                          <p:attrName>ppt_y</p:attrName>
                                        </p:attrNameLst>
                                      </p:cBhvr>
                                      <p:tavLst>
                                        <p:tav tm="0">
                                          <p:val>
                                            <p:strVal val="#ppt_y"/>
                                          </p:val>
                                        </p:tav>
                                        <p:tav tm="100000">
                                          <p:val>
                                            <p:strVal val="#ppt_y"/>
                                          </p:val>
                                        </p:tav>
                                      </p:tavLst>
                                    </p:anim>
                                  </p:childTnLst>
                                </p:cTn>
                              </p:par>
                              <p:par>
                                <p:cTn id="1599" presetID="19" presetClass="entr" presetSubtype="10" fill="hold" grpId="1" nodeType="withEffect">
                                  <p:stCondLst>
                                    <p:cond delay="0"/>
                                  </p:stCondLst>
                                  <p:childTnLst>
                                    <p:set>
                                      <p:cBhvr>
                                        <p:cTn id="1600" dur="1" fill="hold">
                                          <p:stCondLst>
                                            <p:cond delay="0"/>
                                          </p:stCondLst>
                                        </p:cTn>
                                        <p:tgtEl>
                                          <p:spTgt spid="106"/>
                                        </p:tgtEl>
                                        <p:attrNameLst>
                                          <p:attrName>style.visibility</p:attrName>
                                        </p:attrNameLst>
                                      </p:cBhvr>
                                      <p:to>
                                        <p:strVal val="visible"/>
                                      </p:to>
                                    </p:set>
                                    <p:anim calcmode="lin" valueType="num">
                                      <p:cBhvr>
                                        <p:cTn id="1601" dur="3000" fill="hold"/>
                                        <p:tgtEl>
                                          <p:spTgt spid="106"/>
                                        </p:tgtEl>
                                        <p:attrNameLst>
                                          <p:attrName>ppt_w</p:attrName>
                                        </p:attrNameLst>
                                      </p:cBhvr>
                                      <p:tavLst>
                                        <p:tav tm="0" fmla="#ppt_w*sin(2.5*pi*$)">
                                          <p:val>
                                            <p:fltVal val="0"/>
                                          </p:val>
                                        </p:tav>
                                        <p:tav tm="100000">
                                          <p:val>
                                            <p:fltVal val="1"/>
                                          </p:val>
                                        </p:tav>
                                      </p:tavLst>
                                    </p:anim>
                                    <p:anim calcmode="lin" valueType="num">
                                      <p:cBhvr>
                                        <p:cTn id="1602" dur="3000" fill="hold"/>
                                        <p:tgtEl>
                                          <p:spTgt spid="106"/>
                                        </p:tgtEl>
                                        <p:attrNameLst>
                                          <p:attrName>ppt_h</p:attrName>
                                        </p:attrNameLst>
                                      </p:cBhvr>
                                      <p:tavLst>
                                        <p:tav tm="0">
                                          <p:val>
                                            <p:strVal val="#ppt_h"/>
                                          </p:val>
                                        </p:tav>
                                        <p:tav tm="100000">
                                          <p:val>
                                            <p:strVal val="#ppt_h"/>
                                          </p:val>
                                        </p:tav>
                                      </p:tavLst>
                                    </p:anim>
                                  </p:childTnLst>
                                </p:cTn>
                              </p:par>
                              <p:par>
                                <p:cTn id="1603" presetID="2" presetClass="exit" presetSubtype="8" fill="hold" grpId="2" nodeType="withEffect">
                                  <p:stCondLst>
                                    <p:cond delay="0"/>
                                  </p:stCondLst>
                                  <p:childTnLst>
                                    <p:anim calcmode="lin" valueType="num">
                                      <p:cBhvr additive="base">
                                        <p:cTn id="1604" dur="3000"/>
                                        <p:tgtEl>
                                          <p:spTgt spid="106"/>
                                        </p:tgtEl>
                                        <p:attrNameLst>
                                          <p:attrName>ppt_x</p:attrName>
                                        </p:attrNameLst>
                                      </p:cBhvr>
                                      <p:tavLst>
                                        <p:tav tm="0">
                                          <p:val>
                                            <p:strVal val="ppt_x"/>
                                          </p:val>
                                        </p:tav>
                                        <p:tav tm="100000">
                                          <p:val>
                                            <p:strVal val="0-ppt_w/2"/>
                                          </p:val>
                                        </p:tav>
                                      </p:tavLst>
                                    </p:anim>
                                    <p:anim calcmode="lin" valueType="num">
                                      <p:cBhvr additive="base">
                                        <p:cTn id="1605" dur="3000"/>
                                        <p:tgtEl>
                                          <p:spTgt spid="106"/>
                                        </p:tgtEl>
                                        <p:attrNameLst>
                                          <p:attrName>ppt_y</p:attrName>
                                        </p:attrNameLst>
                                      </p:cBhvr>
                                      <p:tavLst>
                                        <p:tav tm="0">
                                          <p:val>
                                            <p:strVal val="ppt_y"/>
                                          </p:val>
                                        </p:tav>
                                        <p:tav tm="100000">
                                          <p:val>
                                            <p:strVal val="ppt_y"/>
                                          </p:val>
                                        </p:tav>
                                      </p:tavLst>
                                    </p:anim>
                                    <p:set>
                                      <p:cBhvr>
                                        <p:cTn id="1606" dur="1" fill="hold">
                                          <p:stCondLst>
                                            <p:cond delay="2999"/>
                                          </p:stCondLst>
                                        </p:cTn>
                                        <p:tgtEl>
                                          <p:spTgt spid="106"/>
                                        </p:tgtEl>
                                        <p:attrNameLst>
                                          <p:attrName>style.visibility</p:attrName>
                                        </p:attrNameLst>
                                      </p:cBhvr>
                                      <p:to>
                                        <p:strVal val="hidden"/>
                                      </p:to>
                                    </p:set>
                                  </p:childTnLst>
                                </p:cTn>
                              </p:par>
                              <p:par>
                                <p:cTn id="1607" presetID="3" presetClass="exit" presetSubtype="10" fill="hold" grpId="3" nodeType="withEffect">
                                  <p:stCondLst>
                                    <p:cond delay="0"/>
                                  </p:stCondLst>
                                  <p:childTnLst>
                                    <p:animEffect transition="out" filter="blinds(horizontal)">
                                      <p:cBhvr>
                                        <p:cTn id="1608" dur="3000"/>
                                        <p:tgtEl>
                                          <p:spTgt spid="106"/>
                                        </p:tgtEl>
                                      </p:cBhvr>
                                    </p:animEffect>
                                    <p:set>
                                      <p:cBhvr>
                                        <p:cTn id="1609" dur="1" fill="hold">
                                          <p:stCondLst>
                                            <p:cond delay="2999"/>
                                          </p:stCondLst>
                                        </p:cTn>
                                        <p:tgtEl>
                                          <p:spTgt spid="106"/>
                                        </p:tgtEl>
                                        <p:attrNameLst>
                                          <p:attrName>style.visibility</p:attrName>
                                        </p:attrNameLst>
                                      </p:cBhvr>
                                      <p:to>
                                        <p:strVal val="hidden"/>
                                      </p:to>
                                    </p:set>
                                  </p:childTnLst>
                                </p:cTn>
                              </p:par>
                              <p:par>
                                <p:cTn id="1610" presetID="2" presetClass="entr" presetSubtype="2" fill="hold" grpId="0" nodeType="withEffect">
                                  <p:stCondLst>
                                    <p:cond delay="0"/>
                                  </p:stCondLst>
                                  <p:childTnLst>
                                    <p:set>
                                      <p:cBhvr>
                                        <p:cTn id="1611" dur="1" fill="hold">
                                          <p:stCondLst>
                                            <p:cond delay="0"/>
                                          </p:stCondLst>
                                        </p:cTn>
                                        <p:tgtEl>
                                          <p:spTgt spid="85"/>
                                        </p:tgtEl>
                                        <p:attrNameLst>
                                          <p:attrName>style.visibility</p:attrName>
                                        </p:attrNameLst>
                                      </p:cBhvr>
                                      <p:to>
                                        <p:strVal val="visible"/>
                                      </p:to>
                                    </p:set>
                                    <p:anim calcmode="lin" valueType="num">
                                      <p:cBhvr additive="base">
                                        <p:cTn id="1612" dur="3000" fill="hold"/>
                                        <p:tgtEl>
                                          <p:spTgt spid="85"/>
                                        </p:tgtEl>
                                        <p:attrNameLst>
                                          <p:attrName>ppt_x</p:attrName>
                                        </p:attrNameLst>
                                      </p:cBhvr>
                                      <p:tavLst>
                                        <p:tav tm="0">
                                          <p:val>
                                            <p:strVal val="1+#ppt_w/2"/>
                                          </p:val>
                                        </p:tav>
                                        <p:tav tm="100000">
                                          <p:val>
                                            <p:strVal val="#ppt_x"/>
                                          </p:val>
                                        </p:tav>
                                      </p:tavLst>
                                    </p:anim>
                                    <p:anim calcmode="lin" valueType="num">
                                      <p:cBhvr additive="base">
                                        <p:cTn id="1613" dur="3000" fill="hold"/>
                                        <p:tgtEl>
                                          <p:spTgt spid="85"/>
                                        </p:tgtEl>
                                        <p:attrNameLst>
                                          <p:attrName>ppt_y</p:attrName>
                                        </p:attrNameLst>
                                      </p:cBhvr>
                                      <p:tavLst>
                                        <p:tav tm="0">
                                          <p:val>
                                            <p:strVal val="#ppt_y"/>
                                          </p:val>
                                        </p:tav>
                                        <p:tav tm="100000">
                                          <p:val>
                                            <p:strVal val="#ppt_y"/>
                                          </p:val>
                                        </p:tav>
                                      </p:tavLst>
                                    </p:anim>
                                  </p:childTnLst>
                                </p:cTn>
                              </p:par>
                              <p:par>
                                <p:cTn id="1614" presetID="19" presetClass="entr" presetSubtype="10" fill="hold" grpId="1" nodeType="withEffect">
                                  <p:stCondLst>
                                    <p:cond delay="0"/>
                                  </p:stCondLst>
                                  <p:childTnLst>
                                    <p:set>
                                      <p:cBhvr>
                                        <p:cTn id="1615" dur="1" fill="hold">
                                          <p:stCondLst>
                                            <p:cond delay="0"/>
                                          </p:stCondLst>
                                        </p:cTn>
                                        <p:tgtEl>
                                          <p:spTgt spid="85"/>
                                        </p:tgtEl>
                                        <p:attrNameLst>
                                          <p:attrName>style.visibility</p:attrName>
                                        </p:attrNameLst>
                                      </p:cBhvr>
                                      <p:to>
                                        <p:strVal val="visible"/>
                                      </p:to>
                                    </p:set>
                                    <p:anim calcmode="lin" valueType="num">
                                      <p:cBhvr>
                                        <p:cTn id="1616" dur="3000" fill="hold"/>
                                        <p:tgtEl>
                                          <p:spTgt spid="85"/>
                                        </p:tgtEl>
                                        <p:attrNameLst>
                                          <p:attrName>ppt_w</p:attrName>
                                        </p:attrNameLst>
                                      </p:cBhvr>
                                      <p:tavLst>
                                        <p:tav tm="0" fmla="#ppt_w*sin(2.5*pi*$)">
                                          <p:val>
                                            <p:fltVal val="0"/>
                                          </p:val>
                                        </p:tav>
                                        <p:tav tm="100000">
                                          <p:val>
                                            <p:fltVal val="1"/>
                                          </p:val>
                                        </p:tav>
                                      </p:tavLst>
                                    </p:anim>
                                    <p:anim calcmode="lin" valueType="num">
                                      <p:cBhvr>
                                        <p:cTn id="1617" dur="3000" fill="hold"/>
                                        <p:tgtEl>
                                          <p:spTgt spid="85"/>
                                        </p:tgtEl>
                                        <p:attrNameLst>
                                          <p:attrName>ppt_h</p:attrName>
                                        </p:attrNameLst>
                                      </p:cBhvr>
                                      <p:tavLst>
                                        <p:tav tm="0">
                                          <p:val>
                                            <p:strVal val="#ppt_h"/>
                                          </p:val>
                                        </p:tav>
                                        <p:tav tm="100000">
                                          <p:val>
                                            <p:strVal val="#ppt_h"/>
                                          </p:val>
                                        </p:tav>
                                      </p:tavLst>
                                    </p:anim>
                                  </p:childTnLst>
                                </p:cTn>
                              </p:par>
                              <p:par>
                                <p:cTn id="1618" presetID="2" presetClass="exit" presetSubtype="8" fill="hold" grpId="2" nodeType="withEffect">
                                  <p:stCondLst>
                                    <p:cond delay="0"/>
                                  </p:stCondLst>
                                  <p:childTnLst>
                                    <p:anim calcmode="lin" valueType="num">
                                      <p:cBhvr additive="base">
                                        <p:cTn id="1619" dur="3000"/>
                                        <p:tgtEl>
                                          <p:spTgt spid="85"/>
                                        </p:tgtEl>
                                        <p:attrNameLst>
                                          <p:attrName>ppt_x</p:attrName>
                                        </p:attrNameLst>
                                      </p:cBhvr>
                                      <p:tavLst>
                                        <p:tav tm="0">
                                          <p:val>
                                            <p:strVal val="ppt_x"/>
                                          </p:val>
                                        </p:tav>
                                        <p:tav tm="100000">
                                          <p:val>
                                            <p:strVal val="0-ppt_w/2"/>
                                          </p:val>
                                        </p:tav>
                                      </p:tavLst>
                                    </p:anim>
                                    <p:anim calcmode="lin" valueType="num">
                                      <p:cBhvr additive="base">
                                        <p:cTn id="1620" dur="3000"/>
                                        <p:tgtEl>
                                          <p:spTgt spid="85"/>
                                        </p:tgtEl>
                                        <p:attrNameLst>
                                          <p:attrName>ppt_y</p:attrName>
                                        </p:attrNameLst>
                                      </p:cBhvr>
                                      <p:tavLst>
                                        <p:tav tm="0">
                                          <p:val>
                                            <p:strVal val="ppt_y"/>
                                          </p:val>
                                        </p:tav>
                                        <p:tav tm="100000">
                                          <p:val>
                                            <p:strVal val="ppt_y"/>
                                          </p:val>
                                        </p:tav>
                                      </p:tavLst>
                                    </p:anim>
                                    <p:set>
                                      <p:cBhvr>
                                        <p:cTn id="1621" dur="1" fill="hold">
                                          <p:stCondLst>
                                            <p:cond delay="2999"/>
                                          </p:stCondLst>
                                        </p:cTn>
                                        <p:tgtEl>
                                          <p:spTgt spid="85"/>
                                        </p:tgtEl>
                                        <p:attrNameLst>
                                          <p:attrName>style.visibility</p:attrName>
                                        </p:attrNameLst>
                                      </p:cBhvr>
                                      <p:to>
                                        <p:strVal val="hidden"/>
                                      </p:to>
                                    </p:set>
                                  </p:childTnLst>
                                </p:cTn>
                              </p:par>
                              <p:par>
                                <p:cTn id="1622" presetID="3" presetClass="exit" presetSubtype="10" fill="hold" grpId="3" nodeType="withEffect">
                                  <p:stCondLst>
                                    <p:cond delay="0"/>
                                  </p:stCondLst>
                                  <p:childTnLst>
                                    <p:animEffect transition="out" filter="blinds(horizontal)">
                                      <p:cBhvr>
                                        <p:cTn id="1623" dur="3000"/>
                                        <p:tgtEl>
                                          <p:spTgt spid="85"/>
                                        </p:tgtEl>
                                      </p:cBhvr>
                                    </p:animEffect>
                                    <p:set>
                                      <p:cBhvr>
                                        <p:cTn id="1624" dur="1" fill="hold">
                                          <p:stCondLst>
                                            <p:cond delay="2999"/>
                                          </p:stCondLst>
                                        </p:cTn>
                                        <p:tgtEl>
                                          <p:spTgt spid="85"/>
                                        </p:tgtEl>
                                        <p:attrNameLst>
                                          <p:attrName>style.visibility</p:attrName>
                                        </p:attrNameLst>
                                      </p:cBhvr>
                                      <p:to>
                                        <p:strVal val="hidden"/>
                                      </p:to>
                                    </p:set>
                                  </p:childTnLst>
                                </p:cTn>
                              </p:par>
                              <p:par>
                                <p:cTn id="1625" presetID="2" presetClass="entr" presetSubtype="2" fill="hold" grpId="0" nodeType="withEffect">
                                  <p:stCondLst>
                                    <p:cond delay="0"/>
                                  </p:stCondLst>
                                  <p:childTnLst>
                                    <p:set>
                                      <p:cBhvr>
                                        <p:cTn id="1626" dur="1" fill="hold">
                                          <p:stCondLst>
                                            <p:cond delay="0"/>
                                          </p:stCondLst>
                                        </p:cTn>
                                        <p:tgtEl>
                                          <p:spTgt spid="86"/>
                                        </p:tgtEl>
                                        <p:attrNameLst>
                                          <p:attrName>style.visibility</p:attrName>
                                        </p:attrNameLst>
                                      </p:cBhvr>
                                      <p:to>
                                        <p:strVal val="visible"/>
                                      </p:to>
                                    </p:set>
                                    <p:anim calcmode="lin" valueType="num">
                                      <p:cBhvr additive="base">
                                        <p:cTn id="1627" dur="3000" fill="hold"/>
                                        <p:tgtEl>
                                          <p:spTgt spid="86"/>
                                        </p:tgtEl>
                                        <p:attrNameLst>
                                          <p:attrName>ppt_x</p:attrName>
                                        </p:attrNameLst>
                                      </p:cBhvr>
                                      <p:tavLst>
                                        <p:tav tm="0">
                                          <p:val>
                                            <p:strVal val="1+#ppt_w/2"/>
                                          </p:val>
                                        </p:tav>
                                        <p:tav tm="100000">
                                          <p:val>
                                            <p:strVal val="#ppt_x"/>
                                          </p:val>
                                        </p:tav>
                                      </p:tavLst>
                                    </p:anim>
                                    <p:anim calcmode="lin" valueType="num">
                                      <p:cBhvr additive="base">
                                        <p:cTn id="1628" dur="3000" fill="hold"/>
                                        <p:tgtEl>
                                          <p:spTgt spid="86"/>
                                        </p:tgtEl>
                                        <p:attrNameLst>
                                          <p:attrName>ppt_y</p:attrName>
                                        </p:attrNameLst>
                                      </p:cBhvr>
                                      <p:tavLst>
                                        <p:tav tm="0">
                                          <p:val>
                                            <p:strVal val="#ppt_y"/>
                                          </p:val>
                                        </p:tav>
                                        <p:tav tm="100000">
                                          <p:val>
                                            <p:strVal val="#ppt_y"/>
                                          </p:val>
                                        </p:tav>
                                      </p:tavLst>
                                    </p:anim>
                                  </p:childTnLst>
                                </p:cTn>
                              </p:par>
                              <p:par>
                                <p:cTn id="1629" presetID="19" presetClass="entr" presetSubtype="10" fill="hold" grpId="1" nodeType="withEffect">
                                  <p:stCondLst>
                                    <p:cond delay="0"/>
                                  </p:stCondLst>
                                  <p:childTnLst>
                                    <p:set>
                                      <p:cBhvr>
                                        <p:cTn id="1630" dur="1" fill="hold">
                                          <p:stCondLst>
                                            <p:cond delay="0"/>
                                          </p:stCondLst>
                                        </p:cTn>
                                        <p:tgtEl>
                                          <p:spTgt spid="86"/>
                                        </p:tgtEl>
                                        <p:attrNameLst>
                                          <p:attrName>style.visibility</p:attrName>
                                        </p:attrNameLst>
                                      </p:cBhvr>
                                      <p:to>
                                        <p:strVal val="visible"/>
                                      </p:to>
                                    </p:set>
                                    <p:anim calcmode="lin" valueType="num">
                                      <p:cBhvr>
                                        <p:cTn id="1631" dur="3000" fill="hold"/>
                                        <p:tgtEl>
                                          <p:spTgt spid="86"/>
                                        </p:tgtEl>
                                        <p:attrNameLst>
                                          <p:attrName>ppt_w</p:attrName>
                                        </p:attrNameLst>
                                      </p:cBhvr>
                                      <p:tavLst>
                                        <p:tav tm="0" fmla="#ppt_w*sin(2.5*pi*$)">
                                          <p:val>
                                            <p:fltVal val="0"/>
                                          </p:val>
                                        </p:tav>
                                        <p:tav tm="100000">
                                          <p:val>
                                            <p:fltVal val="1"/>
                                          </p:val>
                                        </p:tav>
                                      </p:tavLst>
                                    </p:anim>
                                    <p:anim calcmode="lin" valueType="num">
                                      <p:cBhvr>
                                        <p:cTn id="1632" dur="3000" fill="hold"/>
                                        <p:tgtEl>
                                          <p:spTgt spid="86"/>
                                        </p:tgtEl>
                                        <p:attrNameLst>
                                          <p:attrName>ppt_h</p:attrName>
                                        </p:attrNameLst>
                                      </p:cBhvr>
                                      <p:tavLst>
                                        <p:tav tm="0">
                                          <p:val>
                                            <p:strVal val="#ppt_h"/>
                                          </p:val>
                                        </p:tav>
                                        <p:tav tm="100000">
                                          <p:val>
                                            <p:strVal val="#ppt_h"/>
                                          </p:val>
                                        </p:tav>
                                      </p:tavLst>
                                    </p:anim>
                                  </p:childTnLst>
                                </p:cTn>
                              </p:par>
                              <p:par>
                                <p:cTn id="1633" presetID="2" presetClass="exit" presetSubtype="8" fill="hold" grpId="2" nodeType="withEffect">
                                  <p:stCondLst>
                                    <p:cond delay="0"/>
                                  </p:stCondLst>
                                  <p:childTnLst>
                                    <p:anim calcmode="lin" valueType="num">
                                      <p:cBhvr additive="base">
                                        <p:cTn id="1634" dur="3000"/>
                                        <p:tgtEl>
                                          <p:spTgt spid="86"/>
                                        </p:tgtEl>
                                        <p:attrNameLst>
                                          <p:attrName>ppt_x</p:attrName>
                                        </p:attrNameLst>
                                      </p:cBhvr>
                                      <p:tavLst>
                                        <p:tav tm="0">
                                          <p:val>
                                            <p:strVal val="ppt_x"/>
                                          </p:val>
                                        </p:tav>
                                        <p:tav tm="100000">
                                          <p:val>
                                            <p:strVal val="0-ppt_w/2"/>
                                          </p:val>
                                        </p:tav>
                                      </p:tavLst>
                                    </p:anim>
                                    <p:anim calcmode="lin" valueType="num">
                                      <p:cBhvr additive="base">
                                        <p:cTn id="1635" dur="3000"/>
                                        <p:tgtEl>
                                          <p:spTgt spid="86"/>
                                        </p:tgtEl>
                                        <p:attrNameLst>
                                          <p:attrName>ppt_y</p:attrName>
                                        </p:attrNameLst>
                                      </p:cBhvr>
                                      <p:tavLst>
                                        <p:tav tm="0">
                                          <p:val>
                                            <p:strVal val="ppt_y"/>
                                          </p:val>
                                        </p:tav>
                                        <p:tav tm="100000">
                                          <p:val>
                                            <p:strVal val="ppt_y"/>
                                          </p:val>
                                        </p:tav>
                                      </p:tavLst>
                                    </p:anim>
                                    <p:set>
                                      <p:cBhvr>
                                        <p:cTn id="1636" dur="1" fill="hold">
                                          <p:stCondLst>
                                            <p:cond delay="2999"/>
                                          </p:stCondLst>
                                        </p:cTn>
                                        <p:tgtEl>
                                          <p:spTgt spid="86"/>
                                        </p:tgtEl>
                                        <p:attrNameLst>
                                          <p:attrName>style.visibility</p:attrName>
                                        </p:attrNameLst>
                                      </p:cBhvr>
                                      <p:to>
                                        <p:strVal val="hidden"/>
                                      </p:to>
                                    </p:set>
                                  </p:childTnLst>
                                </p:cTn>
                              </p:par>
                              <p:par>
                                <p:cTn id="1637" presetID="3" presetClass="exit" presetSubtype="10" fill="hold" grpId="3" nodeType="withEffect">
                                  <p:stCondLst>
                                    <p:cond delay="0"/>
                                  </p:stCondLst>
                                  <p:childTnLst>
                                    <p:animEffect transition="out" filter="blinds(horizontal)">
                                      <p:cBhvr>
                                        <p:cTn id="1638" dur="3000"/>
                                        <p:tgtEl>
                                          <p:spTgt spid="86"/>
                                        </p:tgtEl>
                                      </p:cBhvr>
                                    </p:animEffect>
                                    <p:set>
                                      <p:cBhvr>
                                        <p:cTn id="1639" dur="1" fill="hold">
                                          <p:stCondLst>
                                            <p:cond delay="2999"/>
                                          </p:stCondLst>
                                        </p:cTn>
                                        <p:tgtEl>
                                          <p:spTgt spid="86"/>
                                        </p:tgtEl>
                                        <p:attrNameLst>
                                          <p:attrName>style.visibility</p:attrName>
                                        </p:attrNameLst>
                                      </p:cBhvr>
                                      <p:to>
                                        <p:strVal val="hidden"/>
                                      </p:to>
                                    </p:set>
                                  </p:childTnLst>
                                </p:cTn>
                              </p:par>
                              <p:par>
                                <p:cTn id="1640" presetID="2" presetClass="entr" presetSubtype="2" fill="hold" grpId="0" nodeType="withEffect">
                                  <p:stCondLst>
                                    <p:cond delay="0"/>
                                  </p:stCondLst>
                                  <p:childTnLst>
                                    <p:set>
                                      <p:cBhvr>
                                        <p:cTn id="1641" dur="1" fill="hold">
                                          <p:stCondLst>
                                            <p:cond delay="0"/>
                                          </p:stCondLst>
                                        </p:cTn>
                                        <p:tgtEl>
                                          <p:spTgt spid="65"/>
                                        </p:tgtEl>
                                        <p:attrNameLst>
                                          <p:attrName>style.visibility</p:attrName>
                                        </p:attrNameLst>
                                      </p:cBhvr>
                                      <p:to>
                                        <p:strVal val="visible"/>
                                      </p:to>
                                    </p:set>
                                    <p:anim calcmode="lin" valueType="num">
                                      <p:cBhvr additive="base">
                                        <p:cTn id="1642" dur="3000" fill="hold"/>
                                        <p:tgtEl>
                                          <p:spTgt spid="65"/>
                                        </p:tgtEl>
                                        <p:attrNameLst>
                                          <p:attrName>ppt_x</p:attrName>
                                        </p:attrNameLst>
                                      </p:cBhvr>
                                      <p:tavLst>
                                        <p:tav tm="0">
                                          <p:val>
                                            <p:strVal val="1+#ppt_w/2"/>
                                          </p:val>
                                        </p:tav>
                                        <p:tav tm="100000">
                                          <p:val>
                                            <p:strVal val="#ppt_x"/>
                                          </p:val>
                                        </p:tav>
                                      </p:tavLst>
                                    </p:anim>
                                    <p:anim calcmode="lin" valueType="num">
                                      <p:cBhvr additive="base">
                                        <p:cTn id="1643" dur="3000" fill="hold"/>
                                        <p:tgtEl>
                                          <p:spTgt spid="65"/>
                                        </p:tgtEl>
                                        <p:attrNameLst>
                                          <p:attrName>ppt_y</p:attrName>
                                        </p:attrNameLst>
                                      </p:cBhvr>
                                      <p:tavLst>
                                        <p:tav tm="0">
                                          <p:val>
                                            <p:strVal val="#ppt_y"/>
                                          </p:val>
                                        </p:tav>
                                        <p:tav tm="100000">
                                          <p:val>
                                            <p:strVal val="#ppt_y"/>
                                          </p:val>
                                        </p:tav>
                                      </p:tavLst>
                                    </p:anim>
                                  </p:childTnLst>
                                </p:cTn>
                              </p:par>
                              <p:par>
                                <p:cTn id="1644" presetID="19" presetClass="entr" presetSubtype="10" fill="hold" grpId="1" nodeType="withEffect">
                                  <p:stCondLst>
                                    <p:cond delay="0"/>
                                  </p:stCondLst>
                                  <p:childTnLst>
                                    <p:set>
                                      <p:cBhvr>
                                        <p:cTn id="1645" dur="1" fill="hold">
                                          <p:stCondLst>
                                            <p:cond delay="0"/>
                                          </p:stCondLst>
                                        </p:cTn>
                                        <p:tgtEl>
                                          <p:spTgt spid="65"/>
                                        </p:tgtEl>
                                        <p:attrNameLst>
                                          <p:attrName>style.visibility</p:attrName>
                                        </p:attrNameLst>
                                      </p:cBhvr>
                                      <p:to>
                                        <p:strVal val="visible"/>
                                      </p:to>
                                    </p:set>
                                    <p:anim calcmode="lin" valueType="num">
                                      <p:cBhvr>
                                        <p:cTn id="1646" dur="3000" fill="hold"/>
                                        <p:tgtEl>
                                          <p:spTgt spid="65"/>
                                        </p:tgtEl>
                                        <p:attrNameLst>
                                          <p:attrName>ppt_w</p:attrName>
                                        </p:attrNameLst>
                                      </p:cBhvr>
                                      <p:tavLst>
                                        <p:tav tm="0" fmla="#ppt_w*sin(2.5*pi*$)">
                                          <p:val>
                                            <p:fltVal val="0"/>
                                          </p:val>
                                        </p:tav>
                                        <p:tav tm="100000">
                                          <p:val>
                                            <p:fltVal val="1"/>
                                          </p:val>
                                        </p:tav>
                                      </p:tavLst>
                                    </p:anim>
                                    <p:anim calcmode="lin" valueType="num">
                                      <p:cBhvr>
                                        <p:cTn id="1647" dur="3000" fill="hold"/>
                                        <p:tgtEl>
                                          <p:spTgt spid="65"/>
                                        </p:tgtEl>
                                        <p:attrNameLst>
                                          <p:attrName>ppt_h</p:attrName>
                                        </p:attrNameLst>
                                      </p:cBhvr>
                                      <p:tavLst>
                                        <p:tav tm="0">
                                          <p:val>
                                            <p:strVal val="#ppt_h"/>
                                          </p:val>
                                        </p:tav>
                                        <p:tav tm="100000">
                                          <p:val>
                                            <p:strVal val="#ppt_h"/>
                                          </p:val>
                                        </p:tav>
                                      </p:tavLst>
                                    </p:anim>
                                  </p:childTnLst>
                                </p:cTn>
                              </p:par>
                              <p:par>
                                <p:cTn id="1648" presetID="2" presetClass="exit" presetSubtype="8" fill="hold" grpId="2" nodeType="withEffect">
                                  <p:stCondLst>
                                    <p:cond delay="0"/>
                                  </p:stCondLst>
                                  <p:childTnLst>
                                    <p:anim calcmode="lin" valueType="num">
                                      <p:cBhvr additive="base">
                                        <p:cTn id="1649" dur="3000"/>
                                        <p:tgtEl>
                                          <p:spTgt spid="65"/>
                                        </p:tgtEl>
                                        <p:attrNameLst>
                                          <p:attrName>ppt_x</p:attrName>
                                        </p:attrNameLst>
                                      </p:cBhvr>
                                      <p:tavLst>
                                        <p:tav tm="0">
                                          <p:val>
                                            <p:strVal val="ppt_x"/>
                                          </p:val>
                                        </p:tav>
                                        <p:tav tm="100000">
                                          <p:val>
                                            <p:strVal val="0-ppt_w/2"/>
                                          </p:val>
                                        </p:tav>
                                      </p:tavLst>
                                    </p:anim>
                                    <p:anim calcmode="lin" valueType="num">
                                      <p:cBhvr additive="base">
                                        <p:cTn id="1650" dur="3000"/>
                                        <p:tgtEl>
                                          <p:spTgt spid="65"/>
                                        </p:tgtEl>
                                        <p:attrNameLst>
                                          <p:attrName>ppt_y</p:attrName>
                                        </p:attrNameLst>
                                      </p:cBhvr>
                                      <p:tavLst>
                                        <p:tav tm="0">
                                          <p:val>
                                            <p:strVal val="ppt_y"/>
                                          </p:val>
                                        </p:tav>
                                        <p:tav tm="100000">
                                          <p:val>
                                            <p:strVal val="ppt_y"/>
                                          </p:val>
                                        </p:tav>
                                      </p:tavLst>
                                    </p:anim>
                                    <p:set>
                                      <p:cBhvr>
                                        <p:cTn id="1651" dur="1" fill="hold">
                                          <p:stCondLst>
                                            <p:cond delay="2999"/>
                                          </p:stCondLst>
                                        </p:cTn>
                                        <p:tgtEl>
                                          <p:spTgt spid="65"/>
                                        </p:tgtEl>
                                        <p:attrNameLst>
                                          <p:attrName>style.visibility</p:attrName>
                                        </p:attrNameLst>
                                      </p:cBhvr>
                                      <p:to>
                                        <p:strVal val="hidden"/>
                                      </p:to>
                                    </p:set>
                                  </p:childTnLst>
                                </p:cTn>
                              </p:par>
                              <p:par>
                                <p:cTn id="1652" presetID="3" presetClass="exit" presetSubtype="10" fill="hold" grpId="3" nodeType="withEffect">
                                  <p:stCondLst>
                                    <p:cond delay="0"/>
                                  </p:stCondLst>
                                  <p:childTnLst>
                                    <p:animEffect transition="out" filter="blinds(horizontal)">
                                      <p:cBhvr>
                                        <p:cTn id="1653" dur="3000"/>
                                        <p:tgtEl>
                                          <p:spTgt spid="65"/>
                                        </p:tgtEl>
                                      </p:cBhvr>
                                    </p:animEffect>
                                    <p:set>
                                      <p:cBhvr>
                                        <p:cTn id="1654" dur="1" fill="hold">
                                          <p:stCondLst>
                                            <p:cond delay="2999"/>
                                          </p:stCondLst>
                                        </p:cTn>
                                        <p:tgtEl>
                                          <p:spTgt spid="65"/>
                                        </p:tgtEl>
                                        <p:attrNameLst>
                                          <p:attrName>style.visibility</p:attrName>
                                        </p:attrNameLst>
                                      </p:cBhvr>
                                      <p:to>
                                        <p:strVal val="hidden"/>
                                      </p:to>
                                    </p:set>
                                  </p:childTnLst>
                                </p:cTn>
                              </p:par>
                              <p:par>
                                <p:cTn id="1655" presetID="2" presetClass="entr" presetSubtype="2" fill="hold" grpId="0" nodeType="withEffect">
                                  <p:stCondLst>
                                    <p:cond delay="0"/>
                                  </p:stCondLst>
                                  <p:childTnLst>
                                    <p:set>
                                      <p:cBhvr>
                                        <p:cTn id="1656" dur="1" fill="hold">
                                          <p:stCondLst>
                                            <p:cond delay="0"/>
                                          </p:stCondLst>
                                        </p:cTn>
                                        <p:tgtEl>
                                          <p:spTgt spid="66"/>
                                        </p:tgtEl>
                                        <p:attrNameLst>
                                          <p:attrName>style.visibility</p:attrName>
                                        </p:attrNameLst>
                                      </p:cBhvr>
                                      <p:to>
                                        <p:strVal val="visible"/>
                                      </p:to>
                                    </p:set>
                                    <p:anim calcmode="lin" valueType="num">
                                      <p:cBhvr additive="base">
                                        <p:cTn id="1657" dur="3000" fill="hold"/>
                                        <p:tgtEl>
                                          <p:spTgt spid="66"/>
                                        </p:tgtEl>
                                        <p:attrNameLst>
                                          <p:attrName>ppt_x</p:attrName>
                                        </p:attrNameLst>
                                      </p:cBhvr>
                                      <p:tavLst>
                                        <p:tav tm="0">
                                          <p:val>
                                            <p:strVal val="1+#ppt_w/2"/>
                                          </p:val>
                                        </p:tav>
                                        <p:tav tm="100000">
                                          <p:val>
                                            <p:strVal val="#ppt_x"/>
                                          </p:val>
                                        </p:tav>
                                      </p:tavLst>
                                    </p:anim>
                                    <p:anim calcmode="lin" valueType="num">
                                      <p:cBhvr additive="base">
                                        <p:cTn id="1658" dur="3000" fill="hold"/>
                                        <p:tgtEl>
                                          <p:spTgt spid="66"/>
                                        </p:tgtEl>
                                        <p:attrNameLst>
                                          <p:attrName>ppt_y</p:attrName>
                                        </p:attrNameLst>
                                      </p:cBhvr>
                                      <p:tavLst>
                                        <p:tav tm="0">
                                          <p:val>
                                            <p:strVal val="#ppt_y"/>
                                          </p:val>
                                        </p:tav>
                                        <p:tav tm="100000">
                                          <p:val>
                                            <p:strVal val="#ppt_y"/>
                                          </p:val>
                                        </p:tav>
                                      </p:tavLst>
                                    </p:anim>
                                  </p:childTnLst>
                                </p:cTn>
                              </p:par>
                              <p:par>
                                <p:cTn id="1659" presetID="19" presetClass="entr" presetSubtype="10" fill="hold" grpId="1" nodeType="withEffect">
                                  <p:stCondLst>
                                    <p:cond delay="0"/>
                                  </p:stCondLst>
                                  <p:childTnLst>
                                    <p:set>
                                      <p:cBhvr>
                                        <p:cTn id="1660" dur="1" fill="hold">
                                          <p:stCondLst>
                                            <p:cond delay="0"/>
                                          </p:stCondLst>
                                        </p:cTn>
                                        <p:tgtEl>
                                          <p:spTgt spid="66"/>
                                        </p:tgtEl>
                                        <p:attrNameLst>
                                          <p:attrName>style.visibility</p:attrName>
                                        </p:attrNameLst>
                                      </p:cBhvr>
                                      <p:to>
                                        <p:strVal val="visible"/>
                                      </p:to>
                                    </p:set>
                                    <p:anim calcmode="lin" valueType="num">
                                      <p:cBhvr>
                                        <p:cTn id="1661" dur="3000" fill="hold"/>
                                        <p:tgtEl>
                                          <p:spTgt spid="66"/>
                                        </p:tgtEl>
                                        <p:attrNameLst>
                                          <p:attrName>ppt_w</p:attrName>
                                        </p:attrNameLst>
                                      </p:cBhvr>
                                      <p:tavLst>
                                        <p:tav tm="0" fmla="#ppt_w*sin(2.5*pi*$)">
                                          <p:val>
                                            <p:fltVal val="0"/>
                                          </p:val>
                                        </p:tav>
                                        <p:tav tm="100000">
                                          <p:val>
                                            <p:fltVal val="1"/>
                                          </p:val>
                                        </p:tav>
                                      </p:tavLst>
                                    </p:anim>
                                    <p:anim calcmode="lin" valueType="num">
                                      <p:cBhvr>
                                        <p:cTn id="1662" dur="3000" fill="hold"/>
                                        <p:tgtEl>
                                          <p:spTgt spid="66"/>
                                        </p:tgtEl>
                                        <p:attrNameLst>
                                          <p:attrName>ppt_h</p:attrName>
                                        </p:attrNameLst>
                                      </p:cBhvr>
                                      <p:tavLst>
                                        <p:tav tm="0">
                                          <p:val>
                                            <p:strVal val="#ppt_h"/>
                                          </p:val>
                                        </p:tav>
                                        <p:tav tm="100000">
                                          <p:val>
                                            <p:strVal val="#ppt_h"/>
                                          </p:val>
                                        </p:tav>
                                      </p:tavLst>
                                    </p:anim>
                                  </p:childTnLst>
                                </p:cTn>
                              </p:par>
                              <p:par>
                                <p:cTn id="1663" presetID="2" presetClass="exit" presetSubtype="8" fill="hold" grpId="2" nodeType="withEffect">
                                  <p:stCondLst>
                                    <p:cond delay="0"/>
                                  </p:stCondLst>
                                  <p:childTnLst>
                                    <p:anim calcmode="lin" valueType="num">
                                      <p:cBhvr additive="base">
                                        <p:cTn id="1664" dur="3000"/>
                                        <p:tgtEl>
                                          <p:spTgt spid="66"/>
                                        </p:tgtEl>
                                        <p:attrNameLst>
                                          <p:attrName>ppt_x</p:attrName>
                                        </p:attrNameLst>
                                      </p:cBhvr>
                                      <p:tavLst>
                                        <p:tav tm="0">
                                          <p:val>
                                            <p:strVal val="ppt_x"/>
                                          </p:val>
                                        </p:tav>
                                        <p:tav tm="100000">
                                          <p:val>
                                            <p:strVal val="0-ppt_w/2"/>
                                          </p:val>
                                        </p:tav>
                                      </p:tavLst>
                                    </p:anim>
                                    <p:anim calcmode="lin" valueType="num">
                                      <p:cBhvr additive="base">
                                        <p:cTn id="1665" dur="3000"/>
                                        <p:tgtEl>
                                          <p:spTgt spid="66"/>
                                        </p:tgtEl>
                                        <p:attrNameLst>
                                          <p:attrName>ppt_y</p:attrName>
                                        </p:attrNameLst>
                                      </p:cBhvr>
                                      <p:tavLst>
                                        <p:tav tm="0">
                                          <p:val>
                                            <p:strVal val="ppt_y"/>
                                          </p:val>
                                        </p:tav>
                                        <p:tav tm="100000">
                                          <p:val>
                                            <p:strVal val="ppt_y"/>
                                          </p:val>
                                        </p:tav>
                                      </p:tavLst>
                                    </p:anim>
                                    <p:set>
                                      <p:cBhvr>
                                        <p:cTn id="1666" dur="1" fill="hold">
                                          <p:stCondLst>
                                            <p:cond delay="2999"/>
                                          </p:stCondLst>
                                        </p:cTn>
                                        <p:tgtEl>
                                          <p:spTgt spid="66"/>
                                        </p:tgtEl>
                                        <p:attrNameLst>
                                          <p:attrName>style.visibility</p:attrName>
                                        </p:attrNameLst>
                                      </p:cBhvr>
                                      <p:to>
                                        <p:strVal val="hidden"/>
                                      </p:to>
                                    </p:set>
                                  </p:childTnLst>
                                </p:cTn>
                              </p:par>
                              <p:par>
                                <p:cTn id="1667" presetID="3" presetClass="exit" presetSubtype="10" fill="hold" grpId="3" nodeType="withEffect">
                                  <p:stCondLst>
                                    <p:cond delay="0"/>
                                  </p:stCondLst>
                                  <p:childTnLst>
                                    <p:animEffect transition="out" filter="blinds(horizontal)">
                                      <p:cBhvr>
                                        <p:cTn id="1668" dur="3000"/>
                                        <p:tgtEl>
                                          <p:spTgt spid="66"/>
                                        </p:tgtEl>
                                      </p:cBhvr>
                                    </p:animEffect>
                                    <p:set>
                                      <p:cBhvr>
                                        <p:cTn id="1669" dur="1" fill="hold">
                                          <p:stCondLst>
                                            <p:cond delay="2999"/>
                                          </p:stCondLst>
                                        </p:cTn>
                                        <p:tgtEl>
                                          <p:spTgt spid="66"/>
                                        </p:tgtEl>
                                        <p:attrNameLst>
                                          <p:attrName>style.visibility</p:attrName>
                                        </p:attrNameLst>
                                      </p:cBhvr>
                                      <p:to>
                                        <p:strVal val="hidden"/>
                                      </p:to>
                                    </p:set>
                                  </p:childTnLst>
                                </p:cTn>
                              </p:par>
                              <p:par>
                                <p:cTn id="1670" presetID="2" presetClass="entr" presetSubtype="2" fill="hold" grpId="0" nodeType="withEffect">
                                  <p:stCondLst>
                                    <p:cond delay="0"/>
                                  </p:stCondLst>
                                  <p:childTnLst>
                                    <p:set>
                                      <p:cBhvr>
                                        <p:cTn id="1671" dur="1" fill="hold">
                                          <p:stCondLst>
                                            <p:cond delay="0"/>
                                          </p:stCondLst>
                                        </p:cTn>
                                        <p:tgtEl>
                                          <p:spTgt spid="104"/>
                                        </p:tgtEl>
                                        <p:attrNameLst>
                                          <p:attrName>style.visibility</p:attrName>
                                        </p:attrNameLst>
                                      </p:cBhvr>
                                      <p:to>
                                        <p:strVal val="visible"/>
                                      </p:to>
                                    </p:set>
                                    <p:anim calcmode="lin" valueType="num">
                                      <p:cBhvr additive="base">
                                        <p:cTn id="1672" dur="3000" fill="hold"/>
                                        <p:tgtEl>
                                          <p:spTgt spid="104"/>
                                        </p:tgtEl>
                                        <p:attrNameLst>
                                          <p:attrName>ppt_x</p:attrName>
                                        </p:attrNameLst>
                                      </p:cBhvr>
                                      <p:tavLst>
                                        <p:tav tm="0">
                                          <p:val>
                                            <p:strVal val="1+#ppt_w/2"/>
                                          </p:val>
                                        </p:tav>
                                        <p:tav tm="100000">
                                          <p:val>
                                            <p:strVal val="#ppt_x"/>
                                          </p:val>
                                        </p:tav>
                                      </p:tavLst>
                                    </p:anim>
                                    <p:anim calcmode="lin" valueType="num">
                                      <p:cBhvr additive="base">
                                        <p:cTn id="1673" dur="3000" fill="hold"/>
                                        <p:tgtEl>
                                          <p:spTgt spid="104"/>
                                        </p:tgtEl>
                                        <p:attrNameLst>
                                          <p:attrName>ppt_y</p:attrName>
                                        </p:attrNameLst>
                                      </p:cBhvr>
                                      <p:tavLst>
                                        <p:tav tm="0">
                                          <p:val>
                                            <p:strVal val="#ppt_y"/>
                                          </p:val>
                                        </p:tav>
                                        <p:tav tm="100000">
                                          <p:val>
                                            <p:strVal val="#ppt_y"/>
                                          </p:val>
                                        </p:tav>
                                      </p:tavLst>
                                    </p:anim>
                                  </p:childTnLst>
                                </p:cTn>
                              </p:par>
                              <p:par>
                                <p:cTn id="1674" presetID="19" presetClass="entr" presetSubtype="10" fill="hold" grpId="1" nodeType="withEffect">
                                  <p:stCondLst>
                                    <p:cond delay="0"/>
                                  </p:stCondLst>
                                  <p:childTnLst>
                                    <p:set>
                                      <p:cBhvr>
                                        <p:cTn id="1675" dur="1" fill="hold">
                                          <p:stCondLst>
                                            <p:cond delay="0"/>
                                          </p:stCondLst>
                                        </p:cTn>
                                        <p:tgtEl>
                                          <p:spTgt spid="104"/>
                                        </p:tgtEl>
                                        <p:attrNameLst>
                                          <p:attrName>style.visibility</p:attrName>
                                        </p:attrNameLst>
                                      </p:cBhvr>
                                      <p:to>
                                        <p:strVal val="visible"/>
                                      </p:to>
                                    </p:set>
                                    <p:anim calcmode="lin" valueType="num">
                                      <p:cBhvr>
                                        <p:cTn id="1676" dur="3000" fill="hold"/>
                                        <p:tgtEl>
                                          <p:spTgt spid="104"/>
                                        </p:tgtEl>
                                        <p:attrNameLst>
                                          <p:attrName>ppt_w</p:attrName>
                                        </p:attrNameLst>
                                      </p:cBhvr>
                                      <p:tavLst>
                                        <p:tav tm="0" fmla="#ppt_w*sin(2.5*pi*$)">
                                          <p:val>
                                            <p:fltVal val="0"/>
                                          </p:val>
                                        </p:tav>
                                        <p:tav tm="100000">
                                          <p:val>
                                            <p:fltVal val="1"/>
                                          </p:val>
                                        </p:tav>
                                      </p:tavLst>
                                    </p:anim>
                                    <p:anim calcmode="lin" valueType="num">
                                      <p:cBhvr>
                                        <p:cTn id="1677" dur="3000" fill="hold"/>
                                        <p:tgtEl>
                                          <p:spTgt spid="104"/>
                                        </p:tgtEl>
                                        <p:attrNameLst>
                                          <p:attrName>ppt_h</p:attrName>
                                        </p:attrNameLst>
                                      </p:cBhvr>
                                      <p:tavLst>
                                        <p:tav tm="0">
                                          <p:val>
                                            <p:strVal val="#ppt_h"/>
                                          </p:val>
                                        </p:tav>
                                        <p:tav tm="100000">
                                          <p:val>
                                            <p:strVal val="#ppt_h"/>
                                          </p:val>
                                        </p:tav>
                                      </p:tavLst>
                                    </p:anim>
                                  </p:childTnLst>
                                </p:cTn>
                              </p:par>
                              <p:par>
                                <p:cTn id="1678" presetID="2" presetClass="exit" presetSubtype="8" fill="hold" grpId="2" nodeType="withEffect">
                                  <p:stCondLst>
                                    <p:cond delay="0"/>
                                  </p:stCondLst>
                                  <p:childTnLst>
                                    <p:anim calcmode="lin" valueType="num">
                                      <p:cBhvr additive="base">
                                        <p:cTn id="1679" dur="3000"/>
                                        <p:tgtEl>
                                          <p:spTgt spid="104"/>
                                        </p:tgtEl>
                                        <p:attrNameLst>
                                          <p:attrName>ppt_x</p:attrName>
                                        </p:attrNameLst>
                                      </p:cBhvr>
                                      <p:tavLst>
                                        <p:tav tm="0">
                                          <p:val>
                                            <p:strVal val="ppt_x"/>
                                          </p:val>
                                        </p:tav>
                                        <p:tav tm="100000">
                                          <p:val>
                                            <p:strVal val="0-ppt_w/2"/>
                                          </p:val>
                                        </p:tav>
                                      </p:tavLst>
                                    </p:anim>
                                    <p:anim calcmode="lin" valueType="num">
                                      <p:cBhvr additive="base">
                                        <p:cTn id="1680" dur="3000"/>
                                        <p:tgtEl>
                                          <p:spTgt spid="104"/>
                                        </p:tgtEl>
                                        <p:attrNameLst>
                                          <p:attrName>ppt_y</p:attrName>
                                        </p:attrNameLst>
                                      </p:cBhvr>
                                      <p:tavLst>
                                        <p:tav tm="0">
                                          <p:val>
                                            <p:strVal val="ppt_y"/>
                                          </p:val>
                                        </p:tav>
                                        <p:tav tm="100000">
                                          <p:val>
                                            <p:strVal val="ppt_y"/>
                                          </p:val>
                                        </p:tav>
                                      </p:tavLst>
                                    </p:anim>
                                    <p:set>
                                      <p:cBhvr>
                                        <p:cTn id="1681" dur="1" fill="hold">
                                          <p:stCondLst>
                                            <p:cond delay="2999"/>
                                          </p:stCondLst>
                                        </p:cTn>
                                        <p:tgtEl>
                                          <p:spTgt spid="104"/>
                                        </p:tgtEl>
                                        <p:attrNameLst>
                                          <p:attrName>style.visibility</p:attrName>
                                        </p:attrNameLst>
                                      </p:cBhvr>
                                      <p:to>
                                        <p:strVal val="hidden"/>
                                      </p:to>
                                    </p:set>
                                  </p:childTnLst>
                                </p:cTn>
                              </p:par>
                              <p:par>
                                <p:cTn id="1682" presetID="3" presetClass="exit" presetSubtype="10" fill="hold" grpId="3" nodeType="withEffect">
                                  <p:stCondLst>
                                    <p:cond delay="0"/>
                                  </p:stCondLst>
                                  <p:childTnLst>
                                    <p:animEffect transition="out" filter="blinds(horizontal)">
                                      <p:cBhvr>
                                        <p:cTn id="1683" dur="3000"/>
                                        <p:tgtEl>
                                          <p:spTgt spid="104"/>
                                        </p:tgtEl>
                                      </p:cBhvr>
                                    </p:animEffect>
                                    <p:set>
                                      <p:cBhvr>
                                        <p:cTn id="1684" dur="1" fill="hold">
                                          <p:stCondLst>
                                            <p:cond delay="2999"/>
                                          </p:stCondLst>
                                        </p:cTn>
                                        <p:tgtEl>
                                          <p:spTgt spid="104"/>
                                        </p:tgtEl>
                                        <p:attrNameLst>
                                          <p:attrName>style.visibility</p:attrName>
                                        </p:attrNameLst>
                                      </p:cBhvr>
                                      <p:to>
                                        <p:strVal val="hidden"/>
                                      </p:to>
                                    </p:set>
                                  </p:childTnLst>
                                </p:cTn>
                              </p:par>
                              <p:par>
                                <p:cTn id="1685" presetID="2" presetClass="entr" presetSubtype="2" fill="hold" grpId="0" nodeType="withEffect">
                                  <p:stCondLst>
                                    <p:cond delay="0"/>
                                  </p:stCondLst>
                                  <p:childTnLst>
                                    <p:set>
                                      <p:cBhvr>
                                        <p:cTn id="1686" dur="1" fill="hold">
                                          <p:stCondLst>
                                            <p:cond delay="0"/>
                                          </p:stCondLst>
                                        </p:cTn>
                                        <p:tgtEl>
                                          <p:spTgt spid="84"/>
                                        </p:tgtEl>
                                        <p:attrNameLst>
                                          <p:attrName>style.visibility</p:attrName>
                                        </p:attrNameLst>
                                      </p:cBhvr>
                                      <p:to>
                                        <p:strVal val="visible"/>
                                      </p:to>
                                    </p:set>
                                    <p:anim calcmode="lin" valueType="num">
                                      <p:cBhvr additive="base">
                                        <p:cTn id="1687" dur="3000" fill="hold"/>
                                        <p:tgtEl>
                                          <p:spTgt spid="84"/>
                                        </p:tgtEl>
                                        <p:attrNameLst>
                                          <p:attrName>ppt_x</p:attrName>
                                        </p:attrNameLst>
                                      </p:cBhvr>
                                      <p:tavLst>
                                        <p:tav tm="0">
                                          <p:val>
                                            <p:strVal val="1+#ppt_w/2"/>
                                          </p:val>
                                        </p:tav>
                                        <p:tav tm="100000">
                                          <p:val>
                                            <p:strVal val="#ppt_x"/>
                                          </p:val>
                                        </p:tav>
                                      </p:tavLst>
                                    </p:anim>
                                    <p:anim calcmode="lin" valueType="num">
                                      <p:cBhvr additive="base">
                                        <p:cTn id="1688" dur="3000" fill="hold"/>
                                        <p:tgtEl>
                                          <p:spTgt spid="84"/>
                                        </p:tgtEl>
                                        <p:attrNameLst>
                                          <p:attrName>ppt_y</p:attrName>
                                        </p:attrNameLst>
                                      </p:cBhvr>
                                      <p:tavLst>
                                        <p:tav tm="0">
                                          <p:val>
                                            <p:strVal val="#ppt_y"/>
                                          </p:val>
                                        </p:tav>
                                        <p:tav tm="100000">
                                          <p:val>
                                            <p:strVal val="#ppt_y"/>
                                          </p:val>
                                        </p:tav>
                                      </p:tavLst>
                                    </p:anim>
                                  </p:childTnLst>
                                </p:cTn>
                              </p:par>
                              <p:par>
                                <p:cTn id="1689" presetID="19" presetClass="entr" presetSubtype="10" fill="hold" grpId="1" nodeType="withEffect">
                                  <p:stCondLst>
                                    <p:cond delay="0"/>
                                  </p:stCondLst>
                                  <p:childTnLst>
                                    <p:set>
                                      <p:cBhvr>
                                        <p:cTn id="1690" dur="1" fill="hold">
                                          <p:stCondLst>
                                            <p:cond delay="0"/>
                                          </p:stCondLst>
                                        </p:cTn>
                                        <p:tgtEl>
                                          <p:spTgt spid="84"/>
                                        </p:tgtEl>
                                        <p:attrNameLst>
                                          <p:attrName>style.visibility</p:attrName>
                                        </p:attrNameLst>
                                      </p:cBhvr>
                                      <p:to>
                                        <p:strVal val="visible"/>
                                      </p:to>
                                    </p:set>
                                    <p:anim calcmode="lin" valueType="num">
                                      <p:cBhvr>
                                        <p:cTn id="1691" dur="3000" fill="hold"/>
                                        <p:tgtEl>
                                          <p:spTgt spid="84"/>
                                        </p:tgtEl>
                                        <p:attrNameLst>
                                          <p:attrName>ppt_w</p:attrName>
                                        </p:attrNameLst>
                                      </p:cBhvr>
                                      <p:tavLst>
                                        <p:tav tm="0" fmla="#ppt_w*sin(2.5*pi*$)">
                                          <p:val>
                                            <p:fltVal val="0"/>
                                          </p:val>
                                        </p:tav>
                                        <p:tav tm="100000">
                                          <p:val>
                                            <p:fltVal val="1"/>
                                          </p:val>
                                        </p:tav>
                                      </p:tavLst>
                                    </p:anim>
                                    <p:anim calcmode="lin" valueType="num">
                                      <p:cBhvr>
                                        <p:cTn id="1692" dur="3000" fill="hold"/>
                                        <p:tgtEl>
                                          <p:spTgt spid="84"/>
                                        </p:tgtEl>
                                        <p:attrNameLst>
                                          <p:attrName>ppt_h</p:attrName>
                                        </p:attrNameLst>
                                      </p:cBhvr>
                                      <p:tavLst>
                                        <p:tav tm="0">
                                          <p:val>
                                            <p:strVal val="#ppt_h"/>
                                          </p:val>
                                        </p:tav>
                                        <p:tav tm="100000">
                                          <p:val>
                                            <p:strVal val="#ppt_h"/>
                                          </p:val>
                                        </p:tav>
                                      </p:tavLst>
                                    </p:anim>
                                  </p:childTnLst>
                                </p:cTn>
                              </p:par>
                              <p:par>
                                <p:cTn id="1693" presetID="2" presetClass="exit" presetSubtype="8" fill="hold" grpId="2" nodeType="withEffect">
                                  <p:stCondLst>
                                    <p:cond delay="0"/>
                                  </p:stCondLst>
                                  <p:childTnLst>
                                    <p:anim calcmode="lin" valueType="num">
                                      <p:cBhvr additive="base">
                                        <p:cTn id="1694" dur="3000"/>
                                        <p:tgtEl>
                                          <p:spTgt spid="84"/>
                                        </p:tgtEl>
                                        <p:attrNameLst>
                                          <p:attrName>ppt_x</p:attrName>
                                        </p:attrNameLst>
                                      </p:cBhvr>
                                      <p:tavLst>
                                        <p:tav tm="0">
                                          <p:val>
                                            <p:strVal val="ppt_x"/>
                                          </p:val>
                                        </p:tav>
                                        <p:tav tm="100000">
                                          <p:val>
                                            <p:strVal val="0-ppt_w/2"/>
                                          </p:val>
                                        </p:tav>
                                      </p:tavLst>
                                    </p:anim>
                                    <p:anim calcmode="lin" valueType="num">
                                      <p:cBhvr additive="base">
                                        <p:cTn id="1695" dur="3000"/>
                                        <p:tgtEl>
                                          <p:spTgt spid="84"/>
                                        </p:tgtEl>
                                        <p:attrNameLst>
                                          <p:attrName>ppt_y</p:attrName>
                                        </p:attrNameLst>
                                      </p:cBhvr>
                                      <p:tavLst>
                                        <p:tav tm="0">
                                          <p:val>
                                            <p:strVal val="ppt_y"/>
                                          </p:val>
                                        </p:tav>
                                        <p:tav tm="100000">
                                          <p:val>
                                            <p:strVal val="ppt_y"/>
                                          </p:val>
                                        </p:tav>
                                      </p:tavLst>
                                    </p:anim>
                                    <p:set>
                                      <p:cBhvr>
                                        <p:cTn id="1696" dur="1" fill="hold">
                                          <p:stCondLst>
                                            <p:cond delay="2999"/>
                                          </p:stCondLst>
                                        </p:cTn>
                                        <p:tgtEl>
                                          <p:spTgt spid="84"/>
                                        </p:tgtEl>
                                        <p:attrNameLst>
                                          <p:attrName>style.visibility</p:attrName>
                                        </p:attrNameLst>
                                      </p:cBhvr>
                                      <p:to>
                                        <p:strVal val="hidden"/>
                                      </p:to>
                                    </p:set>
                                  </p:childTnLst>
                                </p:cTn>
                              </p:par>
                              <p:par>
                                <p:cTn id="1697" presetID="3" presetClass="exit" presetSubtype="10" fill="hold" grpId="3" nodeType="withEffect">
                                  <p:stCondLst>
                                    <p:cond delay="0"/>
                                  </p:stCondLst>
                                  <p:childTnLst>
                                    <p:animEffect transition="out" filter="blinds(horizontal)">
                                      <p:cBhvr>
                                        <p:cTn id="1698" dur="3000"/>
                                        <p:tgtEl>
                                          <p:spTgt spid="84"/>
                                        </p:tgtEl>
                                      </p:cBhvr>
                                    </p:animEffect>
                                    <p:set>
                                      <p:cBhvr>
                                        <p:cTn id="1699" dur="1" fill="hold">
                                          <p:stCondLst>
                                            <p:cond delay="2999"/>
                                          </p:stCondLst>
                                        </p:cTn>
                                        <p:tgtEl>
                                          <p:spTgt spid="84"/>
                                        </p:tgtEl>
                                        <p:attrNameLst>
                                          <p:attrName>style.visibility</p:attrName>
                                        </p:attrNameLst>
                                      </p:cBhvr>
                                      <p:to>
                                        <p:strVal val="hidden"/>
                                      </p:to>
                                    </p:set>
                                  </p:childTnLst>
                                </p:cTn>
                              </p:par>
                              <p:par>
                                <p:cTn id="1700" presetID="2" presetClass="entr" presetSubtype="2" fill="hold" grpId="0" nodeType="withEffect">
                                  <p:stCondLst>
                                    <p:cond delay="0"/>
                                  </p:stCondLst>
                                  <p:childTnLst>
                                    <p:set>
                                      <p:cBhvr>
                                        <p:cTn id="1701" dur="1" fill="hold">
                                          <p:stCondLst>
                                            <p:cond delay="0"/>
                                          </p:stCondLst>
                                        </p:cTn>
                                        <p:tgtEl>
                                          <p:spTgt spid="64"/>
                                        </p:tgtEl>
                                        <p:attrNameLst>
                                          <p:attrName>style.visibility</p:attrName>
                                        </p:attrNameLst>
                                      </p:cBhvr>
                                      <p:to>
                                        <p:strVal val="visible"/>
                                      </p:to>
                                    </p:set>
                                    <p:anim calcmode="lin" valueType="num">
                                      <p:cBhvr additive="base">
                                        <p:cTn id="1702" dur="3000" fill="hold"/>
                                        <p:tgtEl>
                                          <p:spTgt spid="64"/>
                                        </p:tgtEl>
                                        <p:attrNameLst>
                                          <p:attrName>ppt_x</p:attrName>
                                        </p:attrNameLst>
                                      </p:cBhvr>
                                      <p:tavLst>
                                        <p:tav tm="0">
                                          <p:val>
                                            <p:strVal val="1+#ppt_w/2"/>
                                          </p:val>
                                        </p:tav>
                                        <p:tav tm="100000">
                                          <p:val>
                                            <p:strVal val="#ppt_x"/>
                                          </p:val>
                                        </p:tav>
                                      </p:tavLst>
                                    </p:anim>
                                    <p:anim calcmode="lin" valueType="num">
                                      <p:cBhvr additive="base">
                                        <p:cTn id="1703" dur="3000" fill="hold"/>
                                        <p:tgtEl>
                                          <p:spTgt spid="64"/>
                                        </p:tgtEl>
                                        <p:attrNameLst>
                                          <p:attrName>ppt_y</p:attrName>
                                        </p:attrNameLst>
                                      </p:cBhvr>
                                      <p:tavLst>
                                        <p:tav tm="0">
                                          <p:val>
                                            <p:strVal val="#ppt_y"/>
                                          </p:val>
                                        </p:tav>
                                        <p:tav tm="100000">
                                          <p:val>
                                            <p:strVal val="#ppt_y"/>
                                          </p:val>
                                        </p:tav>
                                      </p:tavLst>
                                    </p:anim>
                                  </p:childTnLst>
                                </p:cTn>
                              </p:par>
                              <p:par>
                                <p:cTn id="1704" presetID="19" presetClass="entr" presetSubtype="10" fill="hold" grpId="1" nodeType="withEffect">
                                  <p:stCondLst>
                                    <p:cond delay="0"/>
                                  </p:stCondLst>
                                  <p:childTnLst>
                                    <p:set>
                                      <p:cBhvr>
                                        <p:cTn id="1705" dur="1" fill="hold">
                                          <p:stCondLst>
                                            <p:cond delay="0"/>
                                          </p:stCondLst>
                                        </p:cTn>
                                        <p:tgtEl>
                                          <p:spTgt spid="64"/>
                                        </p:tgtEl>
                                        <p:attrNameLst>
                                          <p:attrName>style.visibility</p:attrName>
                                        </p:attrNameLst>
                                      </p:cBhvr>
                                      <p:to>
                                        <p:strVal val="visible"/>
                                      </p:to>
                                    </p:set>
                                    <p:anim calcmode="lin" valueType="num">
                                      <p:cBhvr>
                                        <p:cTn id="1706" dur="3000" fill="hold"/>
                                        <p:tgtEl>
                                          <p:spTgt spid="64"/>
                                        </p:tgtEl>
                                        <p:attrNameLst>
                                          <p:attrName>ppt_w</p:attrName>
                                        </p:attrNameLst>
                                      </p:cBhvr>
                                      <p:tavLst>
                                        <p:tav tm="0" fmla="#ppt_w*sin(2.5*pi*$)">
                                          <p:val>
                                            <p:fltVal val="0"/>
                                          </p:val>
                                        </p:tav>
                                        <p:tav tm="100000">
                                          <p:val>
                                            <p:fltVal val="1"/>
                                          </p:val>
                                        </p:tav>
                                      </p:tavLst>
                                    </p:anim>
                                    <p:anim calcmode="lin" valueType="num">
                                      <p:cBhvr>
                                        <p:cTn id="1707" dur="3000" fill="hold"/>
                                        <p:tgtEl>
                                          <p:spTgt spid="64"/>
                                        </p:tgtEl>
                                        <p:attrNameLst>
                                          <p:attrName>ppt_h</p:attrName>
                                        </p:attrNameLst>
                                      </p:cBhvr>
                                      <p:tavLst>
                                        <p:tav tm="0">
                                          <p:val>
                                            <p:strVal val="#ppt_h"/>
                                          </p:val>
                                        </p:tav>
                                        <p:tav tm="100000">
                                          <p:val>
                                            <p:strVal val="#ppt_h"/>
                                          </p:val>
                                        </p:tav>
                                      </p:tavLst>
                                    </p:anim>
                                  </p:childTnLst>
                                </p:cTn>
                              </p:par>
                              <p:par>
                                <p:cTn id="1708" presetID="2" presetClass="exit" presetSubtype="8" fill="hold" grpId="2" nodeType="withEffect">
                                  <p:stCondLst>
                                    <p:cond delay="0"/>
                                  </p:stCondLst>
                                  <p:childTnLst>
                                    <p:anim calcmode="lin" valueType="num">
                                      <p:cBhvr additive="base">
                                        <p:cTn id="1709" dur="3000"/>
                                        <p:tgtEl>
                                          <p:spTgt spid="64"/>
                                        </p:tgtEl>
                                        <p:attrNameLst>
                                          <p:attrName>ppt_x</p:attrName>
                                        </p:attrNameLst>
                                      </p:cBhvr>
                                      <p:tavLst>
                                        <p:tav tm="0">
                                          <p:val>
                                            <p:strVal val="ppt_x"/>
                                          </p:val>
                                        </p:tav>
                                        <p:tav tm="100000">
                                          <p:val>
                                            <p:strVal val="0-ppt_w/2"/>
                                          </p:val>
                                        </p:tav>
                                      </p:tavLst>
                                    </p:anim>
                                    <p:anim calcmode="lin" valueType="num">
                                      <p:cBhvr additive="base">
                                        <p:cTn id="1710" dur="3000"/>
                                        <p:tgtEl>
                                          <p:spTgt spid="64"/>
                                        </p:tgtEl>
                                        <p:attrNameLst>
                                          <p:attrName>ppt_y</p:attrName>
                                        </p:attrNameLst>
                                      </p:cBhvr>
                                      <p:tavLst>
                                        <p:tav tm="0">
                                          <p:val>
                                            <p:strVal val="ppt_y"/>
                                          </p:val>
                                        </p:tav>
                                        <p:tav tm="100000">
                                          <p:val>
                                            <p:strVal val="ppt_y"/>
                                          </p:val>
                                        </p:tav>
                                      </p:tavLst>
                                    </p:anim>
                                    <p:set>
                                      <p:cBhvr>
                                        <p:cTn id="1711" dur="1" fill="hold">
                                          <p:stCondLst>
                                            <p:cond delay="2999"/>
                                          </p:stCondLst>
                                        </p:cTn>
                                        <p:tgtEl>
                                          <p:spTgt spid="64"/>
                                        </p:tgtEl>
                                        <p:attrNameLst>
                                          <p:attrName>style.visibility</p:attrName>
                                        </p:attrNameLst>
                                      </p:cBhvr>
                                      <p:to>
                                        <p:strVal val="hidden"/>
                                      </p:to>
                                    </p:set>
                                  </p:childTnLst>
                                </p:cTn>
                              </p:par>
                              <p:par>
                                <p:cTn id="1712" presetID="3" presetClass="exit" presetSubtype="10" fill="hold" grpId="3" nodeType="withEffect">
                                  <p:stCondLst>
                                    <p:cond delay="0"/>
                                  </p:stCondLst>
                                  <p:childTnLst>
                                    <p:animEffect transition="out" filter="blinds(horizontal)">
                                      <p:cBhvr>
                                        <p:cTn id="1713" dur="3000"/>
                                        <p:tgtEl>
                                          <p:spTgt spid="64"/>
                                        </p:tgtEl>
                                      </p:cBhvr>
                                    </p:animEffect>
                                    <p:set>
                                      <p:cBhvr>
                                        <p:cTn id="1714" dur="1" fill="hold">
                                          <p:stCondLst>
                                            <p:cond delay="2999"/>
                                          </p:stCondLst>
                                        </p:cTn>
                                        <p:tgtEl>
                                          <p:spTgt spid="64"/>
                                        </p:tgtEl>
                                        <p:attrNameLst>
                                          <p:attrName>style.visibility</p:attrName>
                                        </p:attrNameLst>
                                      </p:cBhvr>
                                      <p:to>
                                        <p:strVal val="hidden"/>
                                      </p:to>
                                    </p:set>
                                  </p:childTnLst>
                                </p:cTn>
                              </p:par>
                              <p:par>
                                <p:cTn id="1715" presetID="2" presetClass="entr" presetSubtype="2" fill="hold" grpId="0" nodeType="withEffect">
                                  <p:stCondLst>
                                    <p:cond delay="0"/>
                                  </p:stCondLst>
                                  <p:childTnLst>
                                    <p:set>
                                      <p:cBhvr>
                                        <p:cTn id="1716" dur="1" fill="hold">
                                          <p:stCondLst>
                                            <p:cond delay="0"/>
                                          </p:stCondLst>
                                        </p:cTn>
                                        <p:tgtEl>
                                          <p:spTgt spid="121"/>
                                        </p:tgtEl>
                                        <p:attrNameLst>
                                          <p:attrName>style.visibility</p:attrName>
                                        </p:attrNameLst>
                                      </p:cBhvr>
                                      <p:to>
                                        <p:strVal val="visible"/>
                                      </p:to>
                                    </p:set>
                                    <p:anim calcmode="lin" valueType="num">
                                      <p:cBhvr additive="base">
                                        <p:cTn id="1717" dur="3000" fill="hold"/>
                                        <p:tgtEl>
                                          <p:spTgt spid="121"/>
                                        </p:tgtEl>
                                        <p:attrNameLst>
                                          <p:attrName>ppt_x</p:attrName>
                                        </p:attrNameLst>
                                      </p:cBhvr>
                                      <p:tavLst>
                                        <p:tav tm="0">
                                          <p:val>
                                            <p:strVal val="1+#ppt_w/2"/>
                                          </p:val>
                                        </p:tav>
                                        <p:tav tm="100000">
                                          <p:val>
                                            <p:strVal val="#ppt_x"/>
                                          </p:val>
                                        </p:tav>
                                      </p:tavLst>
                                    </p:anim>
                                    <p:anim calcmode="lin" valueType="num">
                                      <p:cBhvr additive="base">
                                        <p:cTn id="1718" dur="3000" fill="hold"/>
                                        <p:tgtEl>
                                          <p:spTgt spid="121"/>
                                        </p:tgtEl>
                                        <p:attrNameLst>
                                          <p:attrName>ppt_y</p:attrName>
                                        </p:attrNameLst>
                                      </p:cBhvr>
                                      <p:tavLst>
                                        <p:tav tm="0">
                                          <p:val>
                                            <p:strVal val="#ppt_y"/>
                                          </p:val>
                                        </p:tav>
                                        <p:tav tm="100000">
                                          <p:val>
                                            <p:strVal val="#ppt_y"/>
                                          </p:val>
                                        </p:tav>
                                      </p:tavLst>
                                    </p:anim>
                                  </p:childTnLst>
                                </p:cTn>
                              </p:par>
                              <p:par>
                                <p:cTn id="1719" presetID="19" presetClass="entr" presetSubtype="10" fill="hold" grpId="1" nodeType="withEffect">
                                  <p:stCondLst>
                                    <p:cond delay="0"/>
                                  </p:stCondLst>
                                  <p:childTnLst>
                                    <p:set>
                                      <p:cBhvr>
                                        <p:cTn id="1720" dur="1" fill="hold">
                                          <p:stCondLst>
                                            <p:cond delay="0"/>
                                          </p:stCondLst>
                                        </p:cTn>
                                        <p:tgtEl>
                                          <p:spTgt spid="121"/>
                                        </p:tgtEl>
                                        <p:attrNameLst>
                                          <p:attrName>style.visibility</p:attrName>
                                        </p:attrNameLst>
                                      </p:cBhvr>
                                      <p:to>
                                        <p:strVal val="visible"/>
                                      </p:to>
                                    </p:set>
                                    <p:anim calcmode="lin" valueType="num">
                                      <p:cBhvr>
                                        <p:cTn id="1721" dur="3000" fill="hold"/>
                                        <p:tgtEl>
                                          <p:spTgt spid="121"/>
                                        </p:tgtEl>
                                        <p:attrNameLst>
                                          <p:attrName>ppt_w</p:attrName>
                                        </p:attrNameLst>
                                      </p:cBhvr>
                                      <p:tavLst>
                                        <p:tav tm="0" fmla="#ppt_w*sin(2.5*pi*$)">
                                          <p:val>
                                            <p:fltVal val="0"/>
                                          </p:val>
                                        </p:tav>
                                        <p:tav tm="100000">
                                          <p:val>
                                            <p:fltVal val="1"/>
                                          </p:val>
                                        </p:tav>
                                      </p:tavLst>
                                    </p:anim>
                                    <p:anim calcmode="lin" valueType="num">
                                      <p:cBhvr>
                                        <p:cTn id="1722" dur="3000" fill="hold"/>
                                        <p:tgtEl>
                                          <p:spTgt spid="121"/>
                                        </p:tgtEl>
                                        <p:attrNameLst>
                                          <p:attrName>ppt_h</p:attrName>
                                        </p:attrNameLst>
                                      </p:cBhvr>
                                      <p:tavLst>
                                        <p:tav tm="0">
                                          <p:val>
                                            <p:strVal val="#ppt_h"/>
                                          </p:val>
                                        </p:tav>
                                        <p:tav tm="100000">
                                          <p:val>
                                            <p:strVal val="#ppt_h"/>
                                          </p:val>
                                        </p:tav>
                                      </p:tavLst>
                                    </p:anim>
                                  </p:childTnLst>
                                </p:cTn>
                              </p:par>
                              <p:par>
                                <p:cTn id="1723" presetID="2" presetClass="exit" presetSubtype="8" fill="hold" grpId="2" nodeType="withEffect">
                                  <p:stCondLst>
                                    <p:cond delay="0"/>
                                  </p:stCondLst>
                                  <p:childTnLst>
                                    <p:anim calcmode="lin" valueType="num">
                                      <p:cBhvr additive="base">
                                        <p:cTn id="1724" dur="3000"/>
                                        <p:tgtEl>
                                          <p:spTgt spid="121"/>
                                        </p:tgtEl>
                                        <p:attrNameLst>
                                          <p:attrName>ppt_x</p:attrName>
                                        </p:attrNameLst>
                                      </p:cBhvr>
                                      <p:tavLst>
                                        <p:tav tm="0">
                                          <p:val>
                                            <p:strVal val="ppt_x"/>
                                          </p:val>
                                        </p:tav>
                                        <p:tav tm="100000">
                                          <p:val>
                                            <p:strVal val="0-ppt_w/2"/>
                                          </p:val>
                                        </p:tav>
                                      </p:tavLst>
                                    </p:anim>
                                    <p:anim calcmode="lin" valueType="num">
                                      <p:cBhvr additive="base">
                                        <p:cTn id="1725" dur="3000"/>
                                        <p:tgtEl>
                                          <p:spTgt spid="121"/>
                                        </p:tgtEl>
                                        <p:attrNameLst>
                                          <p:attrName>ppt_y</p:attrName>
                                        </p:attrNameLst>
                                      </p:cBhvr>
                                      <p:tavLst>
                                        <p:tav tm="0">
                                          <p:val>
                                            <p:strVal val="ppt_y"/>
                                          </p:val>
                                        </p:tav>
                                        <p:tav tm="100000">
                                          <p:val>
                                            <p:strVal val="ppt_y"/>
                                          </p:val>
                                        </p:tav>
                                      </p:tavLst>
                                    </p:anim>
                                    <p:set>
                                      <p:cBhvr>
                                        <p:cTn id="1726" dur="1" fill="hold">
                                          <p:stCondLst>
                                            <p:cond delay="2999"/>
                                          </p:stCondLst>
                                        </p:cTn>
                                        <p:tgtEl>
                                          <p:spTgt spid="121"/>
                                        </p:tgtEl>
                                        <p:attrNameLst>
                                          <p:attrName>style.visibility</p:attrName>
                                        </p:attrNameLst>
                                      </p:cBhvr>
                                      <p:to>
                                        <p:strVal val="hidden"/>
                                      </p:to>
                                    </p:set>
                                  </p:childTnLst>
                                </p:cTn>
                              </p:par>
                              <p:par>
                                <p:cTn id="1727" presetID="3" presetClass="exit" presetSubtype="10" fill="hold" grpId="3" nodeType="withEffect">
                                  <p:stCondLst>
                                    <p:cond delay="0"/>
                                  </p:stCondLst>
                                  <p:childTnLst>
                                    <p:animEffect transition="out" filter="blinds(horizontal)">
                                      <p:cBhvr>
                                        <p:cTn id="1728" dur="3000"/>
                                        <p:tgtEl>
                                          <p:spTgt spid="121"/>
                                        </p:tgtEl>
                                      </p:cBhvr>
                                    </p:animEffect>
                                    <p:set>
                                      <p:cBhvr>
                                        <p:cTn id="1729" dur="1" fill="hold">
                                          <p:stCondLst>
                                            <p:cond delay="2999"/>
                                          </p:stCondLst>
                                        </p:cTn>
                                        <p:tgtEl>
                                          <p:spTgt spid="121"/>
                                        </p:tgtEl>
                                        <p:attrNameLst>
                                          <p:attrName>style.visibility</p:attrName>
                                        </p:attrNameLst>
                                      </p:cBhvr>
                                      <p:to>
                                        <p:strVal val="hidden"/>
                                      </p:to>
                                    </p:set>
                                  </p:childTnLst>
                                </p:cTn>
                              </p:par>
                              <p:par>
                                <p:cTn id="1730" presetID="2" presetClass="entr" presetSubtype="2" fill="hold" grpId="0" nodeType="withEffect">
                                  <p:stCondLst>
                                    <p:cond delay="0"/>
                                  </p:stCondLst>
                                  <p:childTnLst>
                                    <p:set>
                                      <p:cBhvr>
                                        <p:cTn id="1731" dur="1" fill="hold">
                                          <p:stCondLst>
                                            <p:cond delay="0"/>
                                          </p:stCondLst>
                                        </p:cTn>
                                        <p:tgtEl>
                                          <p:spTgt spid="103"/>
                                        </p:tgtEl>
                                        <p:attrNameLst>
                                          <p:attrName>style.visibility</p:attrName>
                                        </p:attrNameLst>
                                      </p:cBhvr>
                                      <p:to>
                                        <p:strVal val="visible"/>
                                      </p:to>
                                    </p:set>
                                    <p:anim calcmode="lin" valueType="num">
                                      <p:cBhvr additive="base">
                                        <p:cTn id="1732" dur="3000" fill="hold"/>
                                        <p:tgtEl>
                                          <p:spTgt spid="103"/>
                                        </p:tgtEl>
                                        <p:attrNameLst>
                                          <p:attrName>ppt_x</p:attrName>
                                        </p:attrNameLst>
                                      </p:cBhvr>
                                      <p:tavLst>
                                        <p:tav tm="0">
                                          <p:val>
                                            <p:strVal val="1+#ppt_w/2"/>
                                          </p:val>
                                        </p:tav>
                                        <p:tav tm="100000">
                                          <p:val>
                                            <p:strVal val="#ppt_x"/>
                                          </p:val>
                                        </p:tav>
                                      </p:tavLst>
                                    </p:anim>
                                    <p:anim calcmode="lin" valueType="num">
                                      <p:cBhvr additive="base">
                                        <p:cTn id="1733" dur="3000" fill="hold"/>
                                        <p:tgtEl>
                                          <p:spTgt spid="103"/>
                                        </p:tgtEl>
                                        <p:attrNameLst>
                                          <p:attrName>ppt_y</p:attrName>
                                        </p:attrNameLst>
                                      </p:cBhvr>
                                      <p:tavLst>
                                        <p:tav tm="0">
                                          <p:val>
                                            <p:strVal val="#ppt_y"/>
                                          </p:val>
                                        </p:tav>
                                        <p:tav tm="100000">
                                          <p:val>
                                            <p:strVal val="#ppt_y"/>
                                          </p:val>
                                        </p:tav>
                                      </p:tavLst>
                                    </p:anim>
                                  </p:childTnLst>
                                </p:cTn>
                              </p:par>
                              <p:par>
                                <p:cTn id="1734" presetID="19" presetClass="entr" presetSubtype="10" fill="hold" grpId="1" nodeType="withEffect">
                                  <p:stCondLst>
                                    <p:cond delay="0"/>
                                  </p:stCondLst>
                                  <p:childTnLst>
                                    <p:set>
                                      <p:cBhvr>
                                        <p:cTn id="1735" dur="1" fill="hold">
                                          <p:stCondLst>
                                            <p:cond delay="0"/>
                                          </p:stCondLst>
                                        </p:cTn>
                                        <p:tgtEl>
                                          <p:spTgt spid="103"/>
                                        </p:tgtEl>
                                        <p:attrNameLst>
                                          <p:attrName>style.visibility</p:attrName>
                                        </p:attrNameLst>
                                      </p:cBhvr>
                                      <p:to>
                                        <p:strVal val="visible"/>
                                      </p:to>
                                    </p:set>
                                    <p:anim calcmode="lin" valueType="num">
                                      <p:cBhvr>
                                        <p:cTn id="1736" dur="3000" fill="hold"/>
                                        <p:tgtEl>
                                          <p:spTgt spid="103"/>
                                        </p:tgtEl>
                                        <p:attrNameLst>
                                          <p:attrName>ppt_w</p:attrName>
                                        </p:attrNameLst>
                                      </p:cBhvr>
                                      <p:tavLst>
                                        <p:tav tm="0" fmla="#ppt_w*sin(2.5*pi*$)">
                                          <p:val>
                                            <p:fltVal val="0"/>
                                          </p:val>
                                        </p:tav>
                                        <p:tav tm="100000">
                                          <p:val>
                                            <p:fltVal val="1"/>
                                          </p:val>
                                        </p:tav>
                                      </p:tavLst>
                                    </p:anim>
                                    <p:anim calcmode="lin" valueType="num">
                                      <p:cBhvr>
                                        <p:cTn id="1737" dur="3000" fill="hold"/>
                                        <p:tgtEl>
                                          <p:spTgt spid="103"/>
                                        </p:tgtEl>
                                        <p:attrNameLst>
                                          <p:attrName>ppt_h</p:attrName>
                                        </p:attrNameLst>
                                      </p:cBhvr>
                                      <p:tavLst>
                                        <p:tav tm="0">
                                          <p:val>
                                            <p:strVal val="#ppt_h"/>
                                          </p:val>
                                        </p:tav>
                                        <p:tav tm="100000">
                                          <p:val>
                                            <p:strVal val="#ppt_h"/>
                                          </p:val>
                                        </p:tav>
                                      </p:tavLst>
                                    </p:anim>
                                  </p:childTnLst>
                                </p:cTn>
                              </p:par>
                              <p:par>
                                <p:cTn id="1738" presetID="2" presetClass="exit" presetSubtype="8" fill="hold" grpId="2" nodeType="withEffect">
                                  <p:stCondLst>
                                    <p:cond delay="0"/>
                                  </p:stCondLst>
                                  <p:childTnLst>
                                    <p:anim calcmode="lin" valueType="num">
                                      <p:cBhvr additive="base">
                                        <p:cTn id="1739" dur="3000"/>
                                        <p:tgtEl>
                                          <p:spTgt spid="103"/>
                                        </p:tgtEl>
                                        <p:attrNameLst>
                                          <p:attrName>ppt_x</p:attrName>
                                        </p:attrNameLst>
                                      </p:cBhvr>
                                      <p:tavLst>
                                        <p:tav tm="0">
                                          <p:val>
                                            <p:strVal val="ppt_x"/>
                                          </p:val>
                                        </p:tav>
                                        <p:tav tm="100000">
                                          <p:val>
                                            <p:strVal val="0-ppt_w/2"/>
                                          </p:val>
                                        </p:tav>
                                      </p:tavLst>
                                    </p:anim>
                                    <p:anim calcmode="lin" valueType="num">
                                      <p:cBhvr additive="base">
                                        <p:cTn id="1740" dur="3000"/>
                                        <p:tgtEl>
                                          <p:spTgt spid="103"/>
                                        </p:tgtEl>
                                        <p:attrNameLst>
                                          <p:attrName>ppt_y</p:attrName>
                                        </p:attrNameLst>
                                      </p:cBhvr>
                                      <p:tavLst>
                                        <p:tav tm="0">
                                          <p:val>
                                            <p:strVal val="ppt_y"/>
                                          </p:val>
                                        </p:tav>
                                        <p:tav tm="100000">
                                          <p:val>
                                            <p:strVal val="ppt_y"/>
                                          </p:val>
                                        </p:tav>
                                      </p:tavLst>
                                    </p:anim>
                                    <p:set>
                                      <p:cBhvr>
                                        <p:cTn id="1741" dur="1" fill="hold">
                                          <p:stCondLst>
                                            <p:cond delay="2999"/>
                                          </p:stCondLst>
                                        </p:cTn>
                                        <p:tgtEl>
                                          <p:spTgt spid="103"/>
                                        </p:tgtEl>
                                        <p:attrNameLst>
                                          <p:attrName>style.visibility</p:attrName>
                                        </p:attrNameLst>
                                      </p:cBhvr>
                                      <p:to>
                                        <p:strVal val="hidden"/>
                                      </p:to>
                                    </p:set>
                                  </p:childTnLst>
                                </p:cTn>
                              </p:par>
                              <p:par>
                                <p:cTn id="1742" presetID="3" presetClass="exit" presetSubtype="10" fill="hold" grpId="3" nodeType="withEffect">
                                  <p:stCondLst>
                                    <p:cond delay="0"/>
                                  </p:stCondLst>
                                  <p:childTnLst>
                                    <p:animEffect transition="out" filter="blinds(horizontal)">
                                      <p:cBhvr>
                                        <p:cTn id="1743" dur="3000"/>
                                        <p:tgtEl>
                                          <p:spTgt spid="103"/>
                                        </p:tgtEl>
                                      </p:cBhvr>
                                    </p:animEffect>
                                    <p:set>
                                      <p:cBhvr>
                                        <p:cTn id="1744" dur="1" fill="hold">
                                          <p:stCondLst>
                                            <p:cond delay="2999"/>
                                          </p:stCondLst>
                                        </p:cTn>
                                        <p:tgtEl>
                                          <p:spTgt spid="103"/>
                                        </p:tgtEl>
                                        <p:attrNameLst>
                                          <p:attrName>style.visibility</p:attrName>
                                        </p:attrNameLst>
                                      </p:cBhvr>
                                      <p:to>
                                        <p:strVal val="hidden"/>
                                      </p:to>
                                    </p:set>
                                  </p:childTnLst>
                                </p:cTn>
                              </p:par>
                              <p:par>
                                <p:cTn id="1745" presetID="2" presetClass="entr" presetSubtype="2" fill="hold" grpId="0" nodeType="withEffect">
                                  <p:stCondLst>
                                    <p:cond delay="0"/>
                                  </p:stCondLst>
                                  <p:childTnLst>
                                    <p:set>
                                      <p:cBhvr>
                                        <p:cTn id="1746" dur="1" fill="hold">
                                          <p:stCondLst>
                                            <p:cond delay="0"/>
                                          </p:stCondLst>
                                        </p:cTn>
                                        <p:tgtEl>
                                          <p:spTgt spid="101"/>
                                        </p:tgtEl>
                                        <p:attrNameLst>
                                          <p:attrName>style.visibility</p:attrName>
                                        </p:attrNameLst>
                                      </p:cBhvr>
                                      <p:to>
                                        <p:strVal val="visible"/>
                                      </p:to>
                                    </p:set>
                                    <p:anim calcmode="lin" valueType="num">
                                      <p:cBhvr additive="base">
                                        <p:cTn id="1747" dur="3000" fill="hold"/>
                                        <p:tgtEl>
                                          <p:spTgt spid="101"/>
                                        </p:tgtEl>
                                        <p:attrNameLst>
                                          <p:attrName>ppt_x</p:attrName>
                                        </p:attrNameLst>
                                      </p:cBhvr>
                                      <p:tavLst>
                                        <p:tav tm="0">
                                          <p:val>
                                            <p:strVal val="1+#ppt_w/2"/>
                                          </p:val>
                                        </p:tav>
                                        <p:tav tm="100000">
                                          <p:val>
                                            <p:strVal val="#ppt_x"/>
                                          </p:val>
                                        </p:tav>
                                      </p:tavLst>
                                    </p:anim>
                                    <p:anim calcmode="lin" valueType="num">
                                      <p:cBhvr additive="base">
                                        <p:cTn id="1748" dur="3000" fill="hold"/>
                                        <p:tgtEl>
                                          <p:spTgt spid="101"/>
                                        </p:tgtEl>
                                        <p:attrNameLst>
                                          <p:attrName>ppt_y</p:attrName>
                                        </p:attrNameLst>
                                      </p:cBhvr>
                                      <p:tavLst>
                                        <p:tav tm="0">
                                          <p:val>
                                            <p:strVal val="#ppt_y"/>
                                          </p:val>
                                        </p:tav>
                                        <p:tav tm="100000">
                                          <p:val>
                                            <p:strVal val="#ppt_y"/>
                                          </p:val>
                                        </p:tav>
                                      </p:tavLst>
                                    </p:anim>
                                  </p:childTnLst>
                                </p:cTn>
                              </p:par>
                              <p:par>
                                <p:cTn id="1749" presetID="19" presetClass="entr" presetSubtype="10" fill="hold" grpId="1" nodeType="withEffect">
                                  <p:stCondLst>
                                    <p:cond delay="0"/>
                                  </p:stCondLst>
                                  <p:childTnLst>
                                    <p:set>
                                      <p:cBhvr>
                                        <p:cTn id="1750" dur="1" fill="hold">
                                          <p:stCondLst>
                                            <p:cond delay="0"/>
                                          </p:stCondLst>
                                        </p:cTn>
                                        <p:tgtEl>
                                          <p:spTgt spid="101"/>
                                        </p:tgtEl>
                                        <p:attrNameLst>
                                          <p:attrName>style.visibility</p:attrName>
                                        </p:attrNameLst>
                                      </p:cBhvr>
                                      <p:to>
                                        <p:strVal val="visible"/>
                                      </p:to>
                                    </p:set>
                                    <p:anim calcmode="lin" valueType="num">
                                      <p:cBhvr>
                                        <p:cTn id="1751" dur="3000" fill="hold"/>
                                        <p:tgtEl>
                                          <p:spTgt spid="101"/>
                                        </p:tgtEl>
                                        <p:attrNameLst>
                                          <p:attrName>ppt_w</p:attrName>
                                        </p:attrNameLst>
                                      </p:cBhvr>
                                      <p:tavLst>
                                        <p:tav tm="0" fmla="#ppt_w*sin(2.5*pi*$)">
                                          <p:val>
                                            <p:fltVal val="0"/>
                                          </p:val>
                                        </p:tav>
                                        <p:tav tm="100000">
                                          <p:val>
                                            <p:fltVal val="1"/>
                                          </p:val>
                                        </p:tav>
                                      </p:tavLst>
                                    </p:anim>
                                    <p:anim calcmode="lin" valueType="num">
                                      <p:cBhvr>
                                        <p:cTn id="1752" dur="3000" fill="hold"/>
                                        <p:tgtEl>
                                          <p:spTgt spid="101"/>
                                        </p:tgtEl>
                                        <p:attrNameLst>
                                          <p:attrName>ppt_h</p:attrName>
                                        </p:attrNameLst>
                                      </p:cBhvr>
                                      <p:tavLst>
                                        <p:tav tm="0">
                                          <p:val>
                                            <p:strVal val="#ppt_h"/>
                                          </p:val>
                                        </p:tav>
                                        <p:tav tm="100000">
                                          <p:val>
                                            <p:strVal val="#ppt_h"/>
                                          </p:val>
                                        </p:tav>
                                      </p:tavLst>
                                    </p:anim>
                                  </p:childTnLst>
                                </p:cTn>
                              </p:par>
                              <p:par>
                                <p:cTn id="1753" presetID="2" presetClass="exit" presetSubtype="8" fill="hold" grpId="2" nodeType="withEffect">
                                  <p:stCondLst>
                                    <p:cond delay="0"/>
                                  </p:stCondLst>
                                  <p:childTnLst>
                                    <p:anim calcmode="lin" valueType="num">
                                      <p:cBhvr additive="base">
                                        <p:cTn id="1754" dur="3000"/>
                                        <p:tgtEl>
                                          <p:spTgt spid="101"/>
                                        </p:tgtEl>
                                        <p:attrNameLst>
                                          <p:attrName>ppt_x</p:attrName>
                                        </p:attrNameLst>
                                      </p:cBhvr>
                                      <p:tavLst>
                                        <p:tav tm="0">
                                          <p:val>
                                            <p:strVal val="ppt_x"/>
                                          </p:val>
                                        </p:tav>
                                        <p:tav tm="100000">
                                          <p:val>
                                            <p:strVal val="0-ppt_w/2"/>
                                          </p:val>
                                        </p:tav>
                                      </p:tavLst>
                                    </p:anim>
                                    <p:anim calcmode="lin" valueType="num">
                                      <p:cBhvr additive="base">
                                        <p:cTn id="1755" dur="3000"/>
                                        <p:tgtEl>
                                          <p:spTgt spid="101"/>
                                        </p:tgtEl>
                                        <p:attrNameLst>
                                          <p:attrName>ppt_y</p:attrName>
                                        </p:attrNameLst>
                                      </p:cBhvr>
                                      <p:tavLst>
                                        <p:tav tm="0">
                                          <p:val>
                                            <p:strVal val="ppt_y"/>
                                          </p:val>
                                        </p:tav>
                                        <p:tav tm="100000">
                                          <p:val>
                                            <p:strVal val="ppt_y"/>
                                          </p:val>
                                        </p:tav>
                                      </p:tavLst>
                                    </p:anim>
                                    <p:set>
                                      <p:cBhvr>
                                        <p:cTn id="1756" dur="1" fill="hold">
                                          <p:stCondLst>
                                            <p:cond delay="2999"/>
                                          </p:stCondLst>
                                        </p:cTn>
                                        <p:tgtEl>
                                          <p:spTgt spid="101"/>
                                        </p:tgtEl>
                                        <p:attrNameLst>
                                          <p:attrName>style.visibility</p:attrName>
                                        </p:attrNameLst>
                                      </p:cBhvr>
                                      <p:to>
                                        <p:strVal val="hidden"/>
                                      </p:to>
                                    </p:set>
                                  </p:childTnLst>
                                </p:cTn>
                              </p:par>
                              <p:par>
                                <p:cTn id="1757" presetID="3" presetClass="exit" presetSubtype="10" fill="hold" grpId="3" nodeType="withEffect">
                                  <p:stCondLst>
                                    <p:cond delay="0"/>
                                  </p:stCondLst>
                                  <p:childTnLst>
                                    <p:animEffect transition="out" filter="blinds(horizontal)">
                                      <p:cBhvr>
                                        <p:cTn id="1758" dur="3000"/>
                                        <p:tgtEl>
                                          <p:spTgt spid="101"/>
                                        </p:tgtEl>
                                      </p:cBhvr>
                                    </p:animEffect>
                                    <p:set>
                                      <p:cBhvr>
                                        <p:cTn id="1759" dur="1" fill="hold">
                                          <p:stCondLst>
                                            <p:cond delay="2999"/>
                                          </p:stCondLst>
                                        </p:cTn>
                                        <p:tgtEl>
                                          <p:spTgt spid="101"/>
                                        </p:tgtEl>
                                        <p:attrNameLst>
                                          <p:attrName>style.visibility</p:attrName>
                                        </p:attrNameLst>
                                      </p:cBhvr>
                                      <p:to>
                                        <p:strVal val="hidden"/>
                                      </p:to>
                                    </p:set>
                                  </p:childTnLst>
                                </p:cTn>
                              </p:par>
                              <p:par>
                                <p:cTn id="1760" presetID="2" presetClass="entr" presetSubtype="2" fill="hold" grpId="0" nodeType="withEffect">
                                  <p:stCondLst>
                                    <p:cond delay="0"/>
                                  </p:stCondLst>
                                  <p:childTnLst>
                                    <p:set>
                                      <p:cBhvr>
                                        <p:cTn id="1761" dur="1" fill="hold">
                                          <p:stCondLst>
                                            <p:cond delay="0"/>
                                          </p:stCondLst>
                                        </p:cTn>
                                        <p:tgtEl>
                                          <p:spTgt spid="83"/>
                                        </p:tgtEl>
                                        <p:attrNameLst>
                                          <p:attrName>style.visibility</p:attrName>
                                        </p:attrNameLst>
                                      </p:cBhvr>
                                      <p:to>
                                        <p:strVal val="visible"/>
                                      </p:to>
                                    </p:set>
                                    <p:anim calcmode="lin" valueType="num">
                                      <p:cBhvr additive="base">
                                        <p:cTn id="1762" dur="3000" fill="hold"/>
                                        <p:tgtEl>
                                          <p:spTgt spid="83"/>
                                        </p:tgtEl>
                                        <p:attrNameLst>
                                          <p:attrName>ppt_x</p:attrName>
                                        </p:attrNameLst>
                                      </p:cBhvr>
                                      <p:tavLst>
                                        <p:tav tm="0">
                                          <p:val>
                                            <p:strVal val="1+#ppt_w/2"/>
                                          </p:val>
                                        </p:tav>
                                        <p:tav tm="100000">
                                          <p:val>
                                            <p:strVal val="#ppt_x"/>
                                          </p:val>
                                        </p:tav>
                                      </p:tavLst>
                                    </p:anim>
                                    <p:anim calcmode="lin" valueType="num">
                                      <p:cBhvr additive="base">
                                        <p:cTn id="1763" dur="3000" fill="hold"/>
                                        <p:tgtEl>
                                          <p:spTgt spid="83"/>
                                        </p:tgtEl>
                                        <p:attrNameLst>
                                          <p:attrName>ppt_y</p:attrName>
                                        </p:attrNameLst>
                                      </p:cBhvr>
                                      <p:tavLst>
                                        <p:tav tm="0">
                                          <p:val>
                                            <p:strVal val="#ppt_y"/>
                                          </p:val>
                                        </p:tav>
                                        <p:tav tm="100000">
                                          <p:val>
                                            <p:strVal val="#ppt_y"/>
                                          </p:val>
                                        </p:tav>
                                      </p:tavLst>
                                    </p:anim>
                                  </p:childTnLst>
                                </p:cTn>
                              </p:par>
                              <p:par>
                                <p:cTn id="1764" presetID="19" presetClass="entr" presetSubtype="10" fill="hold" grpId="1" nodeType="withEffect">
                                  <p:stCondLst>
                                    <p:cond delay="0"/>
                                  </p:stCondLst>
                                  <p:childTnLst>
                                    <p:set>
                                      <p:cBhvr>
                                        <p:cTn id="1765" dur="1" fill="hold">
                                          <p:stCondLst>
                                            <p:cond delay="0"/>
                                          </p:stCondLst>
                                        </p:cTn>
                                        <p:tgtEl>
                                          <p:spTgt spid="83"/>
                                        </p:tgtEl>
                                        <p:attrNameLst>
                                          <p:attrName>style.visibility</p:attrName>
                                        </p:attrNameLst>
                                      </p:cBhvr>
                                      <p:to>
                                        <p:strVal val="visible"/>
                                      </p:to>
                                    </p:set>
                                    <p:anim calcmode="lin" valueType="num">
                                      <p:cBhvr>
                                        <p:cTn id="1766" dur="3000" fill="hold"/>
                                        <p:tgtEl>
                                          <p:spTgt spid="83"/>
                                        </p:tgtEl>
                                        <p:attrNameLst>
                                          <p:attrName>ppt_w</p:attrName>
                                        </p:attrNameLst>
                                      </p:cBhvr>
                                      <p:tavLst>
                                        <p:tav tm="0" fmla="#ppt_w*sin(2.5*pi*$)">
                                          <p:val>
                                            <p:fltVal val="0"/>
                                          </p:val>
                                        </p:tav>
                                        <p:tav tm="100000">
                                          <p:val>
                                            <p:fltVal val="1"/>
                                          </p:val>
                                        </p:tav>
                                      </p:tavLst>
                                    </p:anim>
                                    <p:anim calcmode="lin" valueType="num">
                                      <p:cBhvr>
                                        <p:cTn id="1767" dur="3000" fill="hold"/>
                                        <p:tgtEl>
                                          <p:spTgt spid="83"/>
                                        </p:tgtEl>
                                        <p:attrNameLst>
                                          <p:attrName>ppt_h</p:attrName>
                                        </p:attrNameLst>
                                      </p:cBhvr>
                                      <p:tavLst>
                                        <p:tav tm="0">
                                          <p:val>
                                            <p:strVal val="#ppt_h"/>
                                          </p:val>
                                        </p:tav>
                                        <p:tav tm="100000">
                                          <p:val>
                                            <p:strVal val="#ppt_h"/>
                                          </p:val>
                                        </p:tav>
                                      </p:tavLst>
                                    </p:anim>
                                  </p:childTnLst>
                                </p:cTn>
                              </p:par>
                              <p:par>
                                <p:cTn id="1768" presetID="2" presetClass="exit" presetSubtype="8" fill="hold" grpId="2" nodeType="withEffect">
                                  <p:stCondLst>
                                    <p:cond delay="0"/>
                                  </p:stCondLst>
                                  <p:childTnLst>
                                    <p:anim calcmode="lin" valueType="num">
                                      <p:cBhvr additive="base">
                                        <p:cTn id="1769" dur="3000"/>
                                        <p:tgtEl>
                                          <p:spTgt spid="83"/>
                                        </p:tgtEl>
                                        <p:attrNameLst>
                                          <p:attrName>ppt_x</p:attrName>
                                        </p:attrNameLst>
                                      </p:cBhvr>
                                      <p:tavLst>
                                        <p:tav tm="0">
                                          <p:val>
                                            <p:strVal val="ppt_x"/>
                                          </p:val>
                                        </p:tav>
                                        <p:tav tm="100000">
                                          <p:val>
                                            <p:strVal val="0-ppt_w/2"/>
                                          </p:val>
                                        </p:tav>
                                      </p:tavLst>
                                    </p:anim>
                                    <p:anim calcmode="lin" valueType="num">
                                      <p:cBhvr additive="base">
                                        <p:cTn id="1770" dur="3000"/>
                                        <p:tgtEl>
                                          <p:spTgt spid="83"/>
                                        </p:tgtEl>
                                        <p:attrNameLst>
                                          <p:attrName>ppt_y</p:attrName>
                                        </p:attrNameLst>
                                      </p:cBhvr>
                                      <p:tavLst>
                                        <p:tav tm="0">
                                          <p:val>
                                            <p:strVal val="ppt_y"/>
                                          </p:val>
                                        </p:tav>
                                        <p:tav tm="100000">
                                          <p:val>
                                            <p:strVal val="ppt_y"/>
                                          </p:val>
                                        </p:tav>
                                      </p:tavLst>
                                    </p:anim>
                                    <p:set>
                                      <p:cBhvr>
                                        <p:cTn id="1771" dur="1" fill="hold">
                                          <p:stCondLst>
                                            <p:cond delay="2999"/>
                                          </p:stCondLst>
                                        </p:cTn>
                                        <p:tgtEl>
                                          <p:spTgt spid="83"/>
                                        </p:tgtEl>
                                        <p:attrNameLst>
                                          <p:attrName>style.visibility</p:attrName>
                                        </p:attrNameLst>
                                      </p:cBhvr>
                                      <p:to>
                                        <p:strVal val="hidden"/>
                                      </p:to>
                                    </p:set>
                                  </p:childTnLst>
                                </p:cTn>
                              </p:par>
                              <p:par>
                                <p:cTn id="1772" presetID="3" presetClass="exit" presetSubtype="10" fill="hold" grpId="3" nodeType="withEffect">
                                  <p:stCondLst>
                                    <p:cond delay="0"/>
                                  </p:stCondLst>
                                  <p:childTnLst>
                                    <p:animEffect transition="out" filter="blinds(horizontal)">
                                      <p:cBhvr>
                                        <p:cTn id="1773" dur="3000"/>
                                        <p:tgtEl>
                                          <p:spTgt spid="83"/>
                                        </p:tgtEl>
                                      </p:cBhvr>
                                    </p:animEffect>
                                    <p:set>
                                      <p:cBhvr>
                                        <p:cTn id="1774" dur="1" fill="hold">
                                          <p:stCondLst>
                                            <p:cond delay="2999"/>
                                          </p:stCondLst>
                                        </p:cTn>
                                        <p:tgtEl>
                                          <p:spTgt spid="83"/>
                                        </p:tgtEl>
                                        <p:attrNameLst>
                                          <p:attrName>style.visibility</p:attrName>
                                        </p:attrNameLst>
                                      </p:cBhvr>
                                      <p:to>
                                        <p:strVal val="hidden"/>
                                      </p:to>
                                    </p:set>
                                  </p:childTnLst>
                                </p:cTn>
                              </p:par>
                              <p:par>
                                <p:cTn id="1775" presetID="2" presetClass="entr" presetSubtype="2" fill="hold" grpId="0" nodeType="withEffect">
                                  <p:stCondLst>
                                    <p:cond delay="0"/>
                                  </p:stCondLst>
                                  <p:childTnLst>
                                    <p:set>
                                      <p:cBhvr>
                                        <p:cTn id="1776" dur="1" fill="hold">
                                          <p:stCondLst>
                                            <p:cond delay="0"/>
                                          </p:stCondLst>
                                        </p:cTn>
                                        <p:tgtEl>
                                          <p:spTgt spid="81"/>
                                        </p:tgtEl>
                                        <p:attrNameLst>
                                          <p:attrName>style.visibility</p:attrName>
                                        </p:attrNameLst>
                                      </p:cBhvr>
                                      <p:to>
                                        <p:strVal val="visible"/>
                                      </p:to>
                                    </p:set>
                                    <p:anim calcmode="lin" valueType="num">
                                      <p:cBhvr additive="base">
                                        <p:cTn id="1777" dur="3000" fill="hold"/>
                                        <p:tgtEl>
                                          <p:spTgt spid="81"/>
                                        </p:tgtEl>
                                        <p:attrNameLst>
                                          <p:attrName>ppt_x</p:attrName>
                                        </p:attrNameLst>
                                      </p:cBhvr>
                                      <p:tavLst>
                                        <p:tav tm="0">
                                          <p:val>
                                            <p:strVal val="1+#ppt_w/2"/>
                                          </p:val>
                                        </p:tav>
                                        <p:tav tm="100000">
                                          <p:val>
                                            <p:strVal val="#ppt_x"/>
                                          </p:val>
                                        </p:tav>
                                      </p:tavLst>
                                    </p:anim>
                                    <p:anim calcmode="lin" valueType="num">
                                      <p:cBhvr additive="base">
                                        <p:cTn id="1778" dur="3000" fill="hold"/>
                                        <p:tgtEl>
                                          <p:spTgt spid="81"/>
                                        </p:tgtEl>
                                        <p:attrNameLst>
                                          <p:attrName>ppt_y</p:attrName>
                                        </p:attrNameLst>
                                      </p:cBhvr>
                                      <p:tavLst>
                                        <p:tav tm="0">
                                          <p:val>
                                            <p:strVal val="#ppt_y"/>
                                          </p:val>
                                        </p:tav>
                                        <p:tav tm="100000">
                                          <p:val>
                                            <p:strVal val="#ppt_y"/>
                                          </p:val>
                                        </p:tav>
                                      </p:tavLst>
                                    </p:anim>
                                  </p:childTnLst>
                                </p:cTn>
                              </p:par>
                              <p:par>
                                <p:cTn id="1779" presetID="19" presetClass="entr" presetSubtype="10" fill="hold" grpId="1" nodeType="withEffect">
                                  <p:stCondLst>
                                    <p:cond delay="0"/>
                                  </p:stCondLst>
                                  <p:childTnLst>
                                    <p:set>
                                      <p:cBhvr>
                                        <p:cTn id="1780" dur="1" fill="hold">
                                          <p:stCondLst>
                                            <p:cond delay="0"/>
                                          </p:stCondLst>
                                        </p:cTn>
                                        <p:tgtEl>
                                          <p:spTgt spid="81"/>
                                        </p:tgtEl>
                                        <p:attrNameLst>
                                          <p:attrName>style.visibility</p:attrName>
                                        </p:attrNameLst>
                                      </p:cBhvr>
                                      <p:to>
                                        <p:strVal val="visible"/>
                                      </p:to>
                                    </p:set>
                                    <p:anim calcmode="lin" valueType="num">
                                      <p:cBhvr>
                                        <p:cTn id="1781" dur="3000" fill="hold"/>
                                        <p:tgtEl>
                                          <p:spTgt spid="81"/>
                                        </p:tgtEl>
                                        <p:attrNameLst>
                                          <p:attrName>ppt_w</p:attrName>
                                        </p:attrNameLst>
                                      </p:cBhvr>
                                      <p:tavLst>
                                        <p:tav tm="0" fmla="#ppt_w*sin(2.5*pi*$)">
                                          <p:val>
                                            <p:fltVal val="0"/>
                                          </p:val>
                                        </p:tav>
                                        <p:tav tm="100000">
                                          <p:val>
                                            <p:fltVal val="1"/>
                                          </p:val>
                                        </p:tav>
                                      </p:tavLst>
                                    </p:anim>
                                    <p:anim calcmode="lin" valueType="num">
                                      <p:cBhvr>
                                        <p:cTn id="1782" dur="3000" fill="hold"/>
                                        <p:tgtEl>
                                          <p:spTgt spid="81"/>
                                        </p:tgtEl>
                                        <p:attrNameLst>
                                          <p:attrName>ppt_h</p:attrName>
                                        </p:attrNameLst>
                                      </p:cBhvr>
                                      <p:tavLst>
                                        <p:tav tm="0">
                                          <p:val>
                                            <p:strVal val="#ppt_h"/>
                                          </p:val>
                                        </p:tav>
                                        <p:tav tm="100000">
                                          <p:val>
                                            <p:strVal val="#ppt_h"/>
                                          </p:val>
                                        </p:tav>
                                      </p:tavLst>
                                    </p:anim>
                                  </p:childTnLst>
                                </p:cTn>
                              </p:par>
                              <p:par>
                                <p:cTn id="1783" presetID="2" presetClass="exit" presetSubtype="8" fill="hold" grpId="2" nodeType="withEffect">
                                  <p:stCondLst>
                                    <p:cond delay="0"/>
                                  </p:stCondLst>
                                  <p:childTnLst>
                                    <p:anim calcmode="lin" valueType="num">
                                      <p:cBhvr additive="base">
                                        <p:cTn id="1784" dur="3000"/>
                                        <p:tgtEl>
                                          <p:spTgt spid="81"/>
                                        </p:tgtEl>
                                        <p:attrNameLst>
                                          <p:attrName>ppt_x</p:attrName>
                                        </p:attrNameLst>
                                      </p:cBhvr>
                                      <p:tavLst>
                                        <p:tav tm="0">
                                          <p:val>
                                            <p:strVal val="ppt_x"/>
                                          </p:val>
                                        </p:tav>
                                        <p:tav tm="100000">
                                          <p:val>
                                            <p:strVal val="0-ppt_w/2"/>
                                          </p:val>
                                        </p:tav>
                                      </p:tavLst>
                                    </p:anim>
                                    <p:anim calcmode="lin" valueType="num">
                                      <p:cBhvr additive="base">
                                        <p:cTn id="1785" dur="3000"/>
                                        <p:tgtEl>
                                          <p:spTgt spid="81"/>
                                        </p:tgtEl>
                                        <p:attrNameLst>
                                          <p:attrName>ppt_y</p:attrName>
                                        </p:attrNameLst>
                                      </p:cBhvr>
                                      <p:tavLst>
                                        <p:tav tm="0">
                                          <p:val>
                                            <p:strVal val="ppt_y"/>
                                          </p:val>
                                        </p:tav>
                                        <p:tav tm="100000">
                                          <p:val>
                                            <p:strVal val="ppt_y"/>
                                          </p:val>
                                        </p:tav>
                                      </p:tavLst>
                                    </p:anim>
                                    <p:set>
                                      <p:cBhvr>
                                        <p:cTn id="1786" dur="1" fill="hold">
                                          <p:stCondLst>
                                            <p:cond delay="2999"/>
                                          </p:stCondLst>
                                        </p:cTn>
                                        <p:tgtEl>
                                          <p:spTgt spid="81"/>
                                        </p:tgtEl>
                                        <p:attrNameLst>
                                          <p:attrName>style.visibility</p:attrName>
                                        </p:attrNameLst>
                                      </p:cBhvr>
                                      <p:to>
                                        <p:strVal val="hidden"/>
                                      </p:to>
                                    </p:set>
                                  </p:childTnLst>
                                </p:cTn>
                              </p:par>
                              <p:par>
                                <p:cTn id="1787" presetID="3" presetClass="exit" presetSubtype="10" fill="hold" grpId="3" nodeType="withEffect">
                                  <p:stCondLst>
                                    <p:cond delay="0"/>
                                  </p:stCondLst>
                                  <p:childTnLst>
                                    <p:animEffect transition="out" filter="blinds(horizontal)">
                                      <p:cBhvr>
                                        <p:cTn id="1788" dur="3000"/>
                                        <p:tgtEl>
                                          <p:spTgt spid="81"/>
                                        </p:tgtEl>
                                      </p:cBhvr>
                                    </p:animEffect>
                                    <p:set>
                                      <p:cBhvr>
                                        <p:cTn id="1789" dur="1" fill="hold">
                                          <p:stCondLst>
                                            <p:cond delay="2999"/>
                                          </p:stCondLst>
                                        </p:cTn>
                                        <p:tgtEl>
                                          <p:spTgt spid="81"/>
                                        </p:tgtEl>
                                        <p:attrNameLst>
                                          <p:attrName>style.visibility</p:attrName>
                                        </p:attrNameLst>
                                      </p:cBhvr>
                                      <p:to>
                                        <p:strVal val="hidden"/>
                                      </p:to>
                                    </p:set>
                                  </p:childTnLst>
                                </p:cTn>
                              </p:par>
                              <p:par>
                                <p:cTn id="1790" presetID="2" presetClass="entr" presetSubtype="2" fill="hold" grpId="0" nodeType="withEffect">
                                  <p:stCondLst>
                                    <p:cond delay="0"/>
                                  </p:stCondLst>
                                  <p:childTnLst>
                                    <p:set>
                                      <p:cBhvr>
                                        <p:cTn id="1791" dur="1" fill="hold">
                                          <p:stCondLst>
                                            <p:cond delay="0"/>
                                          </p:stCondLst>
                                        </p:cTn>
                                        <p:tgtEl>
                                          <p:spTgt spid="63"/>
                                        </p:tgtEl>
                                        <p:attrNameLst>
                                          <p:attrName>style.visibility</p:attrName>
                                        </p:attrNameLst>
                                      </p:cBhvr>
                                      <p:to>
                                        <p:strVal val="visible"/>
                                      </p:to>
                                    </p:set>
                                    <p:anim calcmode="lin" valueType="num">
                                      <p:cBhvr additive="base">
                                        <p:cTn id="1792" dur="3000" fill="hold"/>
                                        <p:tgtEl>
                                          <p:spTgt spid="63"/>
                                        </p:tgtEl>
                                        <p:attrNameLst>
                                          <p:attrName>ppt_x</p:attrName>
                                        </p:attrNameLst>
                                      </p:cBhvr>
                                      <p:tavLst>
                                        <p:tav tm="0">
                                          <p:val>
                                            <p:strVal val="1+#ppt_w/2"/>
                                          </p:val>
                                        </p:tav>
                                        <p:tav tm="100000">
                                          <p:val>
                                            <p:strVal val="#ppt_x"/>
                                          </p:val>
                                        </p:tav>
                                      </p:tavLst>
                                    </p:anim>
                                    <p:anim calcmode="lin" valueType="num">
                                      <p:cBhvr additive="base">
                                        <p:cTn id="1793" dur="3000" fill="hold"/>
                                        <p:tgtEl>
                                          <p:spTgt spid="63"/>
                                        </p:tgtEl>
                                        <p:attrNameLst>
                                          <p:attrName>ppt_y</p:attrName>
                                        </p:attrNameLst>
                                      </p:cBhvr>
                                      <p:tavLst>
                                        <p:tav tm="0">
                                          <p:val>
                                            <p:strVal val="#ppt_y"/>
                                          </p:val>
                                        </p:tav>
                                        <p:tav tm="100000">
                                          <p:val>
                                            <p:strVal val="#ppt_y"/>
                                          </p:val>
                                        </p:tav>
                                      </p:tavLst>
                                    </p:anim>
                                  </p:childTnLst>
                                </p:cTn>
                              </p:par>
                              <p:par>
                                <p:cTn id="1794" presetID="19" presetClass="entr" presetSubtype="10" fill="hold" grpId="1" nodeType="withEffect">
                                  <p:stCondLst>
                                    <p:cond delay="0"/>
                                  </p:stCondLst>
                                  <p:childTnLst>
                                    <p:set>
                                      <p:cBhvr>
                                        <p:cTn id="1795" dur="1" fill="hold">
                                          <p:stCondLst>
                                            <p:cond delay="0"/>
                                          </p:stCondLst>
                                        </p:cTn>
                                        <p:tgtEl>
                                          <p:spTgt spid="63"/>
                                        </p:tgtEl>
                                        <p:attrNameLst>
                                          <p:attrName>style.visibility</p:attrName>
                                        </p:attrNameLst>
                                      </p:cBhvr>
                                      <p:to>
                                        <p:strVal val="visible"/>
                                      </p:to>
                                    </p:set>
                                    <p:anim calcmode="lin" valueType="num">
                                      <p:cBhvr>
                                        <p:cTn id="1796" dur="3000" fill="hold"/>
                                        <p:tgtEl>
                                          <p:spTgt spid="63"/>
                                        </p:tgtEl>
                                        <p:attrNameLst>
                                          <p:attrName>ppt_w</p:attrName>
                                        </p:attrNameLst>
                                      </p:cBhvr>
                                      <p:tavLst>
                                        <p:tav tm="0" fmla="#ppt_w*sin(2.5*pi*$)">
                                          <p:val>
                                            <p:fltVal val="0"/>
                                          </p:val>
                                        </p:tav>
                                        <p:tav tm="100000">
                                          <p:val>
                                            <p:fltVal val="1"/>
                                          </p:val>
                                        </p:tav>
                                      </p:tavLst>
                                    </p:anim>
                                    <p:anim calcmode="lin" valueType="num">
                                      <p:cBhvr>
                                        <p:cTn id="1797" dur="3000" fill="hold"/>
                                        <p:tgtEl>
                                          <p:spTgt spid="63"/>
                                        </p:tgtEl>
                                        <p:attrNameLst>
                                          <p:attrName>ppt_h</p:attrName>
                                        </p:attrNameLst>
                                      </p:cBhvr>
                                      <p:tavLst>
                                        <p:tav tm="0">
                                          <p:val>
                                            <p:strVal val="#ppt_h"/>
                                          </p:val>
                                        </p:tav>
                                        <p:tav tm="100000">
                                          <p:val>
                                            <p:strVal val="#ppt_h"/>
                                          </p:val>
                                        </p:tav>
                                      </p:tavLst>
                                    </p:anim>
                                  </p:childTnLst>
                                </p:cTn>
                              </p:par>
                              <p:par>
                                <p:cTn id="1798" presetID="2" presetClass="exit" presetSubtype="8" fill="hold" grpId="2" nodeType="withEffect">
                                  <p:stCondLst>
                                    <p:cond delay="0"/>
                                  </p:stCondLst>
                                  <p:childTnLst>
                                    <p:anim calcmode="lin" valueType="num">
                                      <p:cBhvr additive="base">
                                        <p:cTn id="1799" dur="3000"/>
                                        <p:tgtEl>
                                          <p:spTgt spid="63"/>
                                        </p:tgtEl>
                                        <p:attrNameLst>
                                          <p:attrName>ppt_x</p:attrName>
                                        </p:attrNameLst>
                                      </p:cBhvr>
                                      <p:tavLst>
                                        <p:tav tm="0">
                                          <p:val>
                                            <p:strVal val="ppt_x"/>
                                          </p:val>
                                        </p:tav>
                                        <p:tav tm="100000">
                                          <p:val>
                                            <p:strVal val="0-ppt_w/2"/>
                                          </p:val>
                                        </p:tav>
                                      </p:tavLst>
                                    </p:anim>
                                    <p:anim calcmode="lin" valueType="num">
                                      <p:cBhvr additive="base">
                                        <p:cTn id="1800" dur="3000"/>
                                        <p:tgtEl>
                                          <p:spTgt spid="63"/>
                                        </p:tgtEl>
                                        <p:attrNameLst>
                                          <p:attrName>ppt_y</p:attrName>
                                        </p:attrNameLst>
                                      </p:cBhvr>
                                      <p:tavLst>
                                        <p:tav tm="0">
                                          <p:val>
                                            <p:strVal val="ppt_y"/>
                                          </p:val>
                                        </p:tav>
                                        <p:tav tm="100000">
                                          <p:val>
                                            <p:strVal val="ppt_y"/>
                                          </p:val>
                                        </p:tav>
                                      </p:tavLst>
                                    </p:anim>
                                    <p:set>
                                      <p:cBhvr>
                                        <p:cTn id="1801" dur="1" fill="hold">
                                          <p:stCondLst>
                                            <p:cond delay="2999"/>
                                          </p:stCondLst>
                                        </p:cTn>
                                        <p:tgtEl>
                                          <p:spTgt spid="63"/>
                                        </p:tgtEl>
                                        <p:attrNameLst>
                                          <p:attrName>style.visibility</p:attrName>
                                        </p:attrNameLst>
                                      </p:cBhvr>
                                      <p:to>
                                        <p:strVal val="hidden"/>
                                      </p:to>
                                    </p:set>
                                  </p:childTnLst>
                                </p:cTn>
                              </p:par>
                              <p:par>
                                <p:cTn id="1802" presetID="3" presetClass="exit" presetSubtype="10" fill="hold" grpId="3" nodeType="withEffect">
                                  <p:stCondLst>
                                    <p:cond delay="0"/>
                                  </p:stCondLst>
                                  <p:childTnLst>
                                    <p:animEffect transition="out" filter="blinds(horizontal)">
                                      <p:cBhvr>
                                        <p:cTn id="1803" dur="3000"/>
                                        <p:tgtEl>
                                          <p:spTgt spid="63"/>
                                        </p:tgtEl>
                                      </p:cBhvr>
                                    </p:animEffect>
                                    <p:set>
                                      <p:cBhvr>
                                        <p:cTn id="1804" dur="1" fill="hold">
                                          <p:stCondLst>
                                            <p:cond delay="2999"/>
                                          </p:stCondLst>
                                        </p:cTn>
                                        <p:tgtEl>
                                          <p:spTgt spid="63"/>
                                        </p:tgtEl>
                                        <p:attrNameLst>
                                          <p:attrName>style.visibility</p:attrName>
                                        </p:attrNameLst>
                                      </p:cBhvr>
                                      <p:to>
                                        <p:strVal val="hidden"/>
                                      </p:to>
                                    </p:set>
                                  </p:childTnLst>
                                </p:cTn>
                              </p:par>
                              <p:par>
                                <p:cTn id="1805" presetID="16" presetClass="entr" presetSubtype="37" fill="hold" nodeType="withEffect">
                                  <p:stCondLst>
                                    <p:cond delay="250"/>
                                  </p:stCondLst>
                                  <p:childTnLst>
                                    <p:set>
                                      <p:cBhvr>
                                        <p:cTn id="1806" dur="1" fill="hold">
                                          <p:stCondLst>
                                            <p:cond delay="0"/>
                                          </p:stCondLst>
                                        </p:cTn>
                                        <p:tgtEl>
                                          <p:spTgt spid="123"/>
                                        </p:tgtEl>
                                        <p:attrNameLst>
                                          <p:attrName>style.visibility</p:attrName>
                                        </p:attrNameLst>
                                      </p:cBhvr>
                                      <p:to>
                                        <p:strVal val="visible"/>
                                      </p:to>
                                    </p:set>
                                    <p:animEffect transition="in" filter="barn(outVertical)">
                                      <p:cBhvr>
                                        <p:cTn id="1807" dur="2750"/>
                                        <p:tgtEl>
                                          <p:spTgt spid="123"/>
                                        </p:tgtEl>
                                      </p:cBhvr>
                                    </p:animEffect>
                                  </p:childTnLst>
                                </p:cTn>
                              </p:par>
                              <p:par>
                                <p:cTn id="1808" presetID="23" presetClass="entr" presetSubtype="288" fill="hold" nodeType="withEffect">
                                  <p:stCondLst>
                                    <p:cond delay="250"/>
                                  </p:stCondLst>
                                  <p:childTnLst>
                                    <p:set>
                                      <p:cBhvr>
                                        <p:cTn id="1809" dur="1" fill="hold">
                                          <p:stCondLst>
                                            <p:cond delay="0"/>
                                          </p:stCondLst>
                                        </p:cTn>
                                        <p:tgtEl>
                                          <p:spTgt spid="123"/>
                                        </p:tgtEl>
                                        <p:attrNameLst>
                                          <p:attrName>style.visibility</p:attrName>
                                        </p:attrNameLst>
                                      </p:cBhvr>
                                      <p:to>
                                        <p:strVal val="visible"/>
                                      </p:to>
                                    </p:set>
                                    <p:anim calcmode="lin" valueType="num">
                                      <p:cBhvr>
                                        <p:cTn id="1810" dur="2750" fill="hold"/>
                                        <p:tgtEl>
                                          <p:spTgt spid="123"/>
                                        </p:tgtEl>
                                        <p:attrNameLst>
                                          <p:attrName>ppt_w</p:attrName>
                                        </p:attrNameLst>
                                      </p:cBhvr>
                                      <p:tavLst>
                                        <p:tav tm="0">
                                          <p:val>
                                            <p:strVal val="4/3*#ppt_w"/>
                                          </p:val>
                                        </p:tav>
                                        <p:tav tm="100000">
                                          <p:val>
                                            <p:strVal val="#ppt_w"/>
                                          </p:val>
                                        </p:tav>
                                      </p:tavLst>
                                    </p:anim>
                                    <p:anim calcmode="lin" valueType="num">
                                      <p:cBhvr>
                                        <p:cTn id="1811" dur="2750" fill="hold"/>
                                        <p:tgtEl>
                                          <p:spTgt spid="123"/>
                                        </p:tgtEl>
                                        <p:attrNameLst>
                                          <p:attrName>ppt_h</p:attrName>
                                        </p:attrNameLst>
                                      </p:cBhvr>
                                      <p:tavLst>
                                        <p:tav tm="0">
                                          <p:val>
                                            <p:strVal val="4/3*#ppt_h"/>
                                          </p:val>
                                        </p:tav>
                                        <p:tav tm="100000">
                                          <p:val>
                                            <p:strVal val="#ppt_h"/>
                                          </p:val>
                                        </p:tav>
                                      </p:tavLst>
                                    </p:anim>
                                  </p:childTnLst>
                                </p:cTn>
                              </p:par>
                              <p:par>
                                <p:cTn id="1812" presetID="9" presetClass="emph" presetSubtype="0" grpId="0" nodeType="withEffect">
                                  <p:stCondLst>
                                    <p:cond delay="0"/>
                                  </p:stCondLst>
                                  <p:childTnLst>
                                    <p:set>
                                      <p:cBhvr rctx="PPT">
                                        <p:cTn id="1813" dur="indefinite"/>
                                        <p:tgtEl>
                                          <p:spTgt spid="129"/>
                                        </p:tgtEl>
                                        <p:attrNameLst>
                                          <p:attrName>style.opacity</p:attrName>
                                        </p:attrNameLst>
                                      </p:cBhvr>
                                      <p:to>
                                        <p:strVal val="0"/>
                                      </p:to>
                                    </p:set>
                                    <p:animEffect filter="image" prLst="opacity: 0">
                                      <p:cBhvr rctx="IE">
                                        <p:cTn id="1814" dur="indefinite"/>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9"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18 Grupo"/>
          <p:cNvGrpSpPr/>
          <p:nvPr/>
        </p:nvGrpSpPr>
        <p:grpSpPr>
          <a:xfrm>
            <a:off x="21680" y="-28634"/>
            <a:ext cx="9144000" cy="5143500"/>
            <a:chOff x="0" y="0"/>
            <a:chExt cx="9144000" cy="5143500"/>
          </a:xfrm>
        </p:grpSpPr>
        <p:sp>
          <p:nvSpPr>
            <p:cNvPr id="20" name="19 Rectángulo"/>
            <p:cNvSpPr/>
            <p:nvPr/>
          </p:nvSpPr>
          <p:spPr>
            <a:xfrm rot="10800000">
              <a:off x="0" y="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4572000" y="257175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0800000" flipH="1">
              <a:off x="4572000" y="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0" y="257175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8" name="17 Imagen" descr="Diapositiva29"/>
          <p:cNvPicPr>
            <a:picLocks noGrp="1" noChangeAspect="1"/>
          </p:cNvPicPr>
          <p:nvPr isPhoto="1"/>
        </p:nvPicPr>
        <p:blipFill rotWithShape="1">
          <a:blip r:embed="rId3">
            <a:lum/>
            <a:extLst>
              <a:ext uri="{28A0092B-C50C-407E-A947-70E740481C1C}">
                <a14:useLocalDpi xmlns:a14="http://schemas.microsoft.com/office/drawing/2010/main"/>
              </a:ext>
            </a:extLst>
          </a:blip>
          <a:srcRect t="43" b="43"/>
          <a:stretch/>
        </p:blipFill>
        <p:spPr>
          <a:xfrm>
            <a:off x="0" y="0"/>
            <a:ext cx="9173200" cy="5161618"/>
          </a:xfrm>
          <a:prstGeom prst="rect">
            <a:avLst/>
          </a:prstGeom>
          <a:noFill/>
          <a:ln>
            <a:noFill/>
          </a:ln>
        </p:spPr>
      </p:pic>
      <p:sp>
        <p:nvSpPr>
          <p:cNvPr id="7" name="6 Paralelogramo"/>
          <p:cNvSpPr/>
          <p:nvPr/>
        </p:nvSpPr>
        <p:spPr>
          <a:xfrm rot="16200000" flipH="1">
            <a:off x="4435936" y="835952"/>
            <a:ext cx="2073016"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Paralelogramo"/>
          <p:cNvSpPr/>
          <p:nvPr/>
        </p:nvSpPr>
        <p:spPr>
          <a:xfrm rot="5400000">
            <a:off x="-307108" y="595387"/>
            <a:ext cx="2204747"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a:off x="540849" y="595387"/>
            <a:ext cx="2204747"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a:off x="1419951" y="595435"/>
            <a:ext cx="2204747"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a:off x="2340849" y="607953"/>
            <a:ext cx="2204747"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flipH="1">
            <a:off x="5353070" y="780973"/>
            <a:ext cx="2182971"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flipH="1">
            <a:off x="6376596" y="745374"/>
            <a:ext cx="2182971"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flipH="1">
            <a:off x="7384708" y="745374"/>
            <a:ext cx="2182971"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6200000" flipH="1" flipV="1">
            <a:off x="7265853" y="2521951"/>
            <a:ext cx="2276666"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6200000" flipH="1" flipV="1">
            <a:off x="6359427" y="2579623"/>
            <a:ext cx="2257793"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6200000" flipH="1" flipV="1">
            <a:off x="5473594" y="2606343"/>
            <a:ext cx="2157419"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6200000" flipH="1" flipV="1">
            <a:off x="4479751" y="2499743"/>
            <a:ext cx="2088230"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5400000" flipV="1">
            <a:off x="2334896" y="2484358"/>
            <a:ext cx="2247063"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rot="5400000" flipV="1">
            <a:off x="1433008" y="2374557"/>
            <a:ext cx="2322648"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rot="5400000" flipV="1">
            <a:off x="568912" y="2374557"/>
            <a:ext cx="2322648"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rot="5400000" flipV="1">
            <a:off x="-366058" y="2402024"/>
            <a:ext cx="2322648"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flipH="1">
            <a:off x="-324544" y="-308234"/>
            <a:ext cx="990059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3620338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ppt_x"/>
                                          </p:val>
                                        </p:tav>
                                        <p:tav tm="100000">
                                          <p:val>
                                            <p:strVal val="#ppt_x"/>
                                          </p:val>
                                        </p:tav>
                                      </p:tavLst>
                                    </p:anim>
                                    <p:anim calcmode="lin" valueType="num">
                                      <p:cBhvr additive="base">
                                        <p:cTn id="8" dur="175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ppt_x"/>
                                          </p:val>
                                        </p:tav>
                                        <p:tav tm="100000">
                                          <p:val>
                                            <p:strVal val="#ppt_x"/>
                                          </p:val>
                                        </p:tav>
                                      </p:tavLst>
                                    </p:anim>
                                    <p:anim calcmode="lin" valueType="num">
                                      <p:cBhvr additive="base">
                                        <p:cTn id="12" dur="175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1"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ppt_x"/>
                                          </p:val>
                                        </p:tav>
                                        <p:tav tm="100000">
                                          <p:val>
                                            <p:strVal val="#ppt_x"/>
                                          </p:val>
                                        </p:tav>
                                      </p:tavLst>
                                    </p:anim>
                                    <p:anim calcmode="lin" valueType="num">
                                      <p:cBhvr additive="base">
                                        <p:cTn id="16" dur="1750" fill="hold"/>
                                        <p:tgtEl>
                                          <p:spTgt spid="5"/>
                                        </p:tgtEl>
                                        <p:attrNameLst>
                                          <p:attrName>ppt_y</p:attrName>
                                        </p:attrNameLst>
                                      </p:cBhvr>
                                      <p:tavLst>
                                        <p:tav tm="0">
                                          <p:val>
                                            <p:strVal val="0-#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ppt_x"/>
                                          </p:val>
                                        </p:tav>
                                        <p:tav tm="100000">
                                          <p:val>
                                            <p:strVal val="#ppt_x"/>
                                          </p:val>
                                        </p:tav>
                                      </p:tavLst>
                                    </p:anim>
                                    <p:anim calcmode="lin" valueType="num">
                                      <p:cBhvr additive="base">
                                        <p:cTn id="20" dur="175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750" fill="hold"/>
                                        <p:tgtEl>
                                          <p:spTgt spid="7"/>
                                        </p:tgtEl>
                                        <p:attrNameLst>
                                          <p:attrName>ppt_x</p:attrName>
                                        </p:attrNameLst>
                                      </p:cBhvr>
                                      <p:tavLst>
                                        <p:tav tm="0">
                                          <p:val>
                                            <p:strVal val="#ppt_x"/>
                                          </p:val>
                                        </p:tav>
                                        <p:tav tm="100000">
                                          <p:val>
                                            <p:strVal val="#ppt_x"/>
                                          </p:val>
                                        </p:tav>
                                      </p:tavLst>
                                    </p:anim>
                                    <p:anim calcmode="lin" valueType="num">
                                      <p:cBhvr additive="base">
                                        <p:cTn id="24" dur="175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750" fill="hold"/>
                                        <p:tgtEl>
                                          <p:spTgt spid="8"/>
                                        </p:tgtEl>
                                        <p:attrNameLst>
                                          <p:attrName>ppt_x</p:attrName>
                                        </p:attrNameLst>
                                      </p:cBhvr>
                                      <p:tavLst>
                                        <p:tav tm="0">
                                          <p:val>
                                            <p:strVal val="#ppt_x"/>
                                          </p:val>
                                        </p:tav>
                                        <p:tav tm="100000">
                                          <p:val>
                                            <p:strVal val="#ppt_x"/>
                                          </p:val>
                                        </p:tav>
                                      </p:tavLst>
                                    </p:anim>
                                    <p:anim calcmode="lin" valueType="num">
                                      <p:cBhvr additive="base">
                                        <p:cTn id="28" dur="1750" fill="hold"/>
                                        <p:tgtEl>
                                          <p:spTgt spid="8"/>
                                        </p:tgtEl>
                                        <p:attrNameLst>
                                          <p:attrName>ppt_y</p:attrName>
                                        </p:attrNameLst>
                                      </p:cBhvr>
                                      <p:tavLst>
                                        <p:tav tm="0">
                                          <p:val>
                                            <p:strVal val="0-#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750" fill="hold"/>
                                        <p:tgtEl>
                                          <p:spTgt spid="9"/>
                                        </p:tgtEl>
                                        <p:attrNameLst>
                                          <p:attrName>ppt_x</p:attrName>
                                        </p:attrNameLst>
                                      </p:cBhvr>
                                      <p:tavLst>
                                        <p:tav tm="0">
                                          <p:val>
                                            <p:strVal val="#ppt_x"/>
                                          </p:val>
                                        </p:tav>
                                        <p:tav tm="100000">
                                          <p:val>
                                            <p:strVal val="#ppt_x"/>
                                          </p:val>
                                        </p:tav>
                                      </p:tavLst>
                                    </p:anim>
                                    <p:anim calcmode="lin" valueType="num">
                                      <p:cBhvr additive="base">
                                        <p:cTn id="32" dur="1750" fill="hold"/>
                                        <p:tgtEl>
                                          <p:spTgt spid="9"/>
                                        </p:tgtEl>
                                        <p:attrNameLst>
                                          <p:attrName>ppt_y</p:attrName>
                                        </p:attrNameLst>
                                      </p:cBhvr>
                                      <p:tavLst>
                                        <p:tav tm="0">
                                          <p:val>
                                            <p:strVal val="1+#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17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17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1750"/>
                                        <p:tgtEl>
                                          <p:spTgt spid="9"/>
                                        </p:tgtEl>
                                      </p:cBhvr>
                                    </p:animEffect>
                                  </p:childTnLst>
                                </p:cTn>
                              </p:par>
                              <p:par>
                                <p:cTn id="54" presetID="2" presetClass="entr" presetSubtype="1"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1750" fill="hold"/>
                                        <p:tgtEl>
                                          <p:spTgt spid="21"/>
                                        </p:tgtEl>
                                        <p:attrNameLst>
                                          <p:attrName>ppt_x</p:attrName>
                                        </p:attrNameLst>
                                      </p:cBhvr>
                                      <p:tavLst>
                                        <p:tav tm="0">
                                          <p:val>
                                            <p:strVal val="#ppt_x"/>
                                          </p:val>
                                        </p:tav>
                                        <p:tav tm="100000">
                                          <p:val>
                                            <p:strVal val="#ppt_x"/>
                                          </p:val>
                                        </p:tav>
                                      </p:tavLst>
                                    </p:anim>
                                    <p:anim calcmode="lin" valueType="num">
                                      <p:cBhvr additive="base">
                                        <p:cTn id="57" dur="1750" fill="hold"/>
                                        <p:tgtEl>
                                          <p:spTgt spid="21"/>
                                        </p:tgtEl>
                                        <p:attrNameLst>
                                          <p:attrName>ppt_y</p:attrName>
                                        </p:attrNameLst>
                                      </p:cBhvr>
                                      <p:tavLst>
                                        <p:tav tm="0">
                                          <p:val>
                                            <p:strVal val="0-#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1750"/>
                                        <p:tgtEl>
                                          <p:spTgt spid="21"/>
                                        </p:tgtEl>
                                      </p:cBhvr>
                                    </p:animEffect>
                                  </p:childTnLst>
                                </p:cTn>
                              </p:par>
                              <p:par>
                                <p:cTn id="61" presetID="2" presetClass="entr" presetSubtype="4"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additive="base">
                                        <p:cTn id="63" dur="1750" fill="hold"/>
                                        <p:tgtEl>
                                          <p:spTgt spid="37"/>
                                        </p:tgtEl>
                                        <p:attrNameLst>
                                          <p:attrName>ppt_x</p:attrName>
                                        </p:attrNameLst>
                                      </p:cBhvr>
                                      <p:tavLst>
                                        <p:tav tm="0">
                                          <p:val>
                                            <p:strVal val="#ppt_x"/>
                                          </p:val>
                                        </p:tav>
                                        <p:tav tm="100000">
                                          <p:val>
                                            <p:strVal val="#ppt_x"/>
                                          </p:val>
                                        </p:tav>
                                      </p:tavLst>
                                    </p:anim>
                                    <p:anim calcmode="lin" valueType="num">
                                      <p:cBhvr additive="base">
                                        <p:cTn id="64" dur="1750" fill="hold"/>
                                        <p:tgtEl>
                                          <p:spTgt spid="37"/>
                                        </p:tgtEl>
                                        <p:attrNameLst>
                                          <p:attrName>ppt_y</p:attrName>
                                        </p:attrNameLst>
                                      </p:cBhvr>
                                      <p:tavLst>
                                        <p:tav tm="0">
                                          <p:val>
                                            <p:strVal val="1+#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37"/>
                                        </p:tgtEl>
                                        <p:attrNameLst>
                                          <p:attrName>style.visibility</p:attrName>
                                        </p:attrNameLst>
                                      </p:cBhvr>
                                      <p:to>
                                        <p:strVal val="visible"/>
                                      </p:to>
                                    </p:set>
                                    <p:animEffect transition="in" filter="blinds(horizontal)">
                                      <p:cBhvr>
                                        <p:cTn id="67" dur="1750"/>
                                        <p:tgtEl>
                                          <p:spTgt spid="37"/>
                                        </p:tgtEl>
                                      </p:cBhvr>
                                    </p:animEffect>
                                  </p:childTnLst>
                                </p:cTn>
                              </p:par>
                              <p:par>
                                <p:cTn id="68" presetID="2" presetClass="entr" presetSubtype="1" fill="hold" grpId="0" nodeType="withEffect">
                                  <p:stCondLst>
                                    <p:cond delay="0"/>
                                  </p:stCondLst>
                                  <p:childTnLst>
                                    <p:set>
                                      <p:cBhvr>
                                        <p:cTn id="69" dur="1" fill="hold">
                                          <p:stCondLst>
                                            <p:cond delay="0"/>
                                          </p:stCondLst>
                                        </p:cTn>
                                        <p:tgtEl>
                                          <p:spTgt spid="36"/>
                                        </p:tgtEl>
                                        <p:attrNameLst>
                                          <p:attrName>style.visibility</p:attrName>
                                        </p:attrNameLst>
                                      </p:cBhvr>
                                      <p:to>
                                        <p:strVal val="visible"/>
                                      </p:to>
                                    </p:set>
                                    <p:anim calcmode="lin" valueType="num">
                                      <p:cBhvr additive="base">
                                        <p:cTn id="70" dur="1750" fill="hold"/>
                                        <p:tgtEl>
                                          <p:spTgt spid="36"/>
                                        </p:tgtEl>
                                        <p:attrNameLst>
                                          <p:attrName>ppt_x</p:attrName>
                                        </p:attrNameLst>
                                      </p:cBhvr>
                                      <p:tavLst>
                                        <p:tav tm="0">
                                          <p:val>
                                            <p:strVal val="#ppt_x"/>
                                          </p:val>
                                        </p:tav>
                                        <p:tav tm="100000">
                                          <p:val>
                                            <p:strVal val="#ppt_x"/>
                                          </p:val>
                                        </p:tav>
                                      </p:tavLst>
                                    </p:anim>
                                    <p:anim calcmode="lin" valueType="num">
                                      <p:cBhvr additive="base">
                                        <p:cTn id="71" dur="1750" fill="hold"/>
                                        <p:tgtEl>
                                          <p:spTgt spid="36"/>
                                        </p:tgtEl>
                                        <p:attrNameLst>
                                          <p:attrName>ppt_y</p:attrName>
                                        </p:attrNameLst>
                                      </p:cBhvr>
                                      <p:tavLst>
                                        <p:tav tm="0">
                                          <p:val>
                                            <p:strVal val="0-#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36"/>
                                        </p:tgtEl>
                                        <p:attrNameLst>
                                          <p:attrName>style.visibility</p:attrName>
                                        </p:attrNameLst>
                                      </p:cBhvr>
                                      <p:to>
                                        <p:strVal val="visible"/>
                                      </p:to>
                                    </p:set>
                                    <p:animEffect transition="in" filter="blinds(horizontal)">
                                      <p:cBhvr>
                                        <p:cTn id="74" dur="1750"/>
                                        <p:tgtEl>
                                          <p:spTgt spid="36"/>
                                        </p:tgtEl>
                                      </p:cBhvr>
                                    </p:animEffect>
                                  </p:childTnLst>
                                </p:cTn>
                              </p:par>
                              <p:par>
                                <p:cTn id="75" presetID="2" presetClass="entr" presetSubtype="4" fill="hold" grpId="0" nodeType="withEffect">
                                  <p:stCondLst>
                                    <p:cond delay="0"/>
                                  </p:stCondLst>
                                  <p:childTnLst>
                                    <p:set>
                                      <p:cBhvr>
                                        <p:cTn id="76" dur="1" fill="hold">
                                          <p:stCondLst>
                                            <p:cond delay="0"/>
                                          </p:stCondLst>
                                        </p:cTn>
                                        <p:tgtEl>
                                          <p:spTgt spid="35"/>
                                        </p:tgtEl>
                                        <p:attrNameLst>
                                          <p:attrName>style.visibility</p:attrName>
                                        </p:attrNameLst>
                                      </p:cBhvr>
                                      <p:to>
                                        <p:strVal val="visible"/>
                                      </p:to>
                                    </p:set>
                                    <p:anim calcmode="lin" valueType="num">
                                      <p:cBhvr additive="base">
                                        <p:cTn id="77" dur="1750" fill="hold"/>
                                        <p:tgtEl>
                                          <p:spTgt spid="35"/>
                                        </p:tgtEl>
                                        <p:attrNameLst>
                                          <p:attrName>ppt_x</p:attrName>
                                        </p:attrNameLst>
                                      </p:cBhvr>
                                      <p:tavLst>
                                        <p:tav tm="0">
                                          <p:val>
                                            <p:strVal val="#ppt_x"/>
                                          </p:val>
                                        </p:tav>
                                        <p:tav tm="100000">
                                          <p:val>
                                            <p:strVal val="#ppt_x"/>
                                          </p:val>
                                        </p:tav>
                                      </p:tavLst>
                                    </p:anim>
                                    <p:anim calcmode="lin" valueType="num">
                                      <p:cBhvr additive="base">
                                        <p:cTn id="78" dur="1750" fill="hold"/>
                                        <p:tgtEl>
                                          <p:spTgt spid="35"/>
                                        </p:tgtEl>
                                        <p:attrNameLst>
                                          <p:attrName>ppt_y</p:attrName>
                                        </p:attrNameLst>
                                      </p:cBhvr>
                                      <p:tavLst>
                                        <p:tav tm="0">
                                          <p:val>
                                            <p:strVal val="1+#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blinds(horizontal)">
                                      <p:cBhvr>
                                        <p:cTn id="81" dur="1750"/>
                                        <p:tgtEl>
                                          <p:spTgt spid="35"/>
                                        </p:tgtEl>
                                      </p:cBhvr>
                                    </p:animEffect>
                                  </p:childTnLst>
                                </p:cTn>
                              </p:par>
                              <p:par>
                                <p:cTn id="82" presetID="2" presetClass="entr" presetSubtype="1" fill="hold" grpId="0" nodeType="withEffect">
                                  <p:stCondLst>
                                    <p:cond delay="0"/>
                                  </p:stCondLst>
                                  <p:childTnLst>
                                    <p:set>
                                      <p:cBhvr>
                                        <p:cTn id="83" dur="1" fill="hold">
                                          <p:stCondLst>
                                            <p:cond delay="0"/>
                                          </p:stCondLst>
                                        </p:cTn>
                                        <p:tgtEl>
                                          <p:spTgt spid="34"/>
                                        </p:tgtEl>
                                        <p:attrNameLst>
                                          <p:attrName>style.visibility</p:attrName>
                                        </p:attrNameLst>
                                      </p:cBhvr>
                                      <p:to>
                                        <p:strVal val="visible"/>
                                      </p:to>
                                    </p:set>
                                    <p:anim calcmode="lin" valueType="num">
                                      <p:cBhvr additive="base">
                                        <p:cTn id="84" dur="1750" fill="hold"/>
                                        <p:tgtEl>
                                          <p:spTgt spid="34"/>
                                        </p:tgtEl>
                                        <p:attrNameLst>
                                          <p:attrName>ppt_x</p:attrName>
                                        </p:attrNameLst>
                                      </p:cBhvr>
                                      <p:tavLst>
                                        <p:tav tm="0">
                                          <p:val>
                                            <p:strVal val="#ppt_x"/>
                                          </p:val>
                                        </p:tav>
                                        <p:tav tm="100000">
                                          <p:val>
                                            <p:strVal val="#ppt_x"/>
                                          </p:val>
                                        </p:tav>
                                      </p:tavLst>
                                    </p:anim>
                                    <p:anim calcmode="lin" valueType="num">
                                      <p:cBhvr additive="base">
                                        <p:cTn id="85" dur="1750" fill="hold"/>
                                        <p:tgtEl>
                                          <p:spTgt spid="34"/>
                                        </p:tgtEl>
                                        <p:attrNameLst>
                                          <p:attrName>ppt_y</p:attrName>
                                        </p:attrNameLst>
                                      </p:cBhvr>
                                      <p:tavLst>
                                        <p:tav tm="0">
                                          <p:val>
                                            <p:strVal val="0-#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34"/>
                                        </p:tgtEl>
                                        <p:attrNameLst>
                                          <p:attrName>style.visibility</p:attrName>
                                        </p:attrNameLst>
                                      </p:cBhvr>
                                      <p:to>
                                        <p:strVal val="visible"/>
                                      </p:to>
                                    </p:set>
                                    <p:animEffect transition="in" filter="blinds(horizontal)">
                                      <p:cBhvr>
                                        <p:cTn id="88" dur="1750"/>
                                        <p:tgtEl>
                                          <p:spTgt spid="34"/>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cBhvr additive="base">
                                        <p:cTn id="91" dur="1750" fill="hold"/>
                                        <p:tgtEl>
                                          <p:spTgt spid="33"/>
                                        </p:tgtEl>
                                        <p:attrNameLst>
                                          <p:attrName>ppt_x</p:attrName>
                                        </p:attrNameLst>
                                      </p:cBhvr>
                                      <p:tavLst>
                                        <p:tav tm="0">
                                          <p:val>
                                            <p:strVal val="#ppt_x"/>
                                          </p:val>
                                        </p:tav>
                                        <p:tav tm="100000">
                                          <p:val>
                                            <p:strVal val="#ppt_x"/>
                                          </p:val>
                                        </p:tav>
                                      </p:tavLst>
                                    </p:anim>
                                    <p:anim calcmode="lin" valueType="num">
                                      <p:cBhvr additive="base">
                                        <p:cTn id="92" dur="1750" fill="hold"/>
                                        <p:tgtEl>
                                          <p:spTgt spid="33"/>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3"/>
                                        </p:tgtEl>
                                        <p:attrNameLst>
                                          <p:attrName>style.visibility</p:attrName>
                                        </p:attrNameLst>
                                      </p:cBhvr>
                                      <p:to>
                                        <p:strVal val="visible"/>
                                      </p:to>
                                    </p:set>
                                    <p:animEffect transition="in" filter="blinds(horizontal)">
                                      <p:cBhvr>
                                        <p:cTn id="95" dur="1750"/>
                                        <p:tgtEl>
                                          <p:spTgt spid="33"/>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2"/>
                                        </p:tgtEl>
                                        <p:attrNameLst>
                                          <p:attrName>style.visibility</p:attrName>
                                        </p:attrNameLst>
                                      </p:cBhvr>
                                      <p:to>
                                        <p:strVal val="visible"/>
                                      </p:to>
                                    </p:set>
                                    <p:anim calcmode="lin" valueType="num">
                                      <p:cBhvr additive="base">
                                        <p:cTn id="98" dur="1750" fill="hold"/>
                                        <p:tgtEl>
                                          <p:spTgt spid="32"/>
                                        </p:tgtEl>
                                        <p:attrNameLst>
                                          <p:attrName>ppt_x</p:attrName>
                                        </p:attrNameLst>
                                      </p:cBhvr>
                                      <p:tavLst>
                                        <p:tav tm="0">
                                          <p:val>
                                            <p:strVal val="#ppt_x"/>
                                          </p:val>
                                        </p:tav>
                                        <p:tav tm="100000">
                                          <p:val>
                                            <p:strVal val="#ppt_x"/>
                                          </p:val>
                                        </p:tav>
                                      </p:tavLst>
                                    </p:anim>
                                    <p:anim calcmode="lin" valueType="num">
                                      <p:cBhvr additive="base">
                                        <p:cTn id="99" dur="1750" fill="hold"/>
                                        <p:tgtEl>
                                          <p:spTgt spid="32"/>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2"/>
                                        </p:tgtEl>
                                        <p:attrNameLst>
                                          <p:attrName>style.visibility</p:attrName>
                                        </p:attrNameLst>
                                      </p:cBhvr>
                                      <p:to>
                                        <p:strVal val="visible"/>
                                      </p:to>
                                    </p:set>
                                    <p:animEffect transition="in" filter="blinds(horizontal)">
                                      <p:cBhvr>
                                        <p:cTn id="102" dur="1750"/>
                                        <p:tgtEl>
                                          <p:spTgt spid="32"/>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31"/>
                                        </p:tgtEl>
                                        <p:attrNameLst>
                                          <p:attrName>style.visibility</p:attrName>
                                        </p:attrNameLst>
                                      </p:cBhvr>
                                      <p:to>
                                        <p:strVal val="visible"/>
                                      </p:to>
                                    </p:set>
                                    <p:anim calcmode="lin" valueType="num">
                                      <p:cBhvr additive="base">
                                        <p:cTn id="105" dur="1750" fill="hold"/>
                                        <p:tgtEl>
                                          <p:spTgt spid="31"/>
                                        </p:tgtEl>
                                        <p:attrNameLst>
                                          <p:attrName>ppt_x</p:attrName>
                                        </p:attrNameLst>
                                      </p:cBhvr>
                                      <p:tavLst>
                                        <p:tav tm="0">
                                          <p:val>
                                            <p:strVal val="#ppt_x"/>
                                          </p:val>
                                        </p:tav>
                                        <p:tav tm="100000">
                                          <p:val>
                                            <p:strVal val="#ppt_x"/>
                                          </p:val>
                                        </p:tav>
                                      </p:tavLst>
                                    </p:anim>
                                    <p:anim calcmode="lin" valueType="num">
                                      <p:cBhvr additive="base">
                                        <p:cTn id="106" dur="1750" fill="hold"/>
                                        <p:tgtEl>
                                          <p:spTgt spid="31"/>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blinds(horizontal)">
                                      <p:cBhvr>
                                        <p:cTn id="109" dur="1750"/>
                                        <p:tgtEl>
                                          <p:spTgt spid="31"/>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1750" fill="hold"/>
                                        <p:tgtEl>
                                          <p:spTgt spid="30"/>
                                        </p:tgtEl>
                                        <p:attrNameLst>
                                          <p:attrName>ppt_x</p:attrName>
                                        </p:attrNameLst>
                                      </p:cBhvr>
                                      <p:tavLst>
                                        <p:tav tm="0">
                                          <p:val>
                                            <p:strVal val="#ppt_x"/>
                                          </p:val>
                                        </p:tav>
                                        <p:tav tm="100000">
                                          <p:val>
                                            <p:strVal val="#ppt_x"/>
                                          </p:val>
                                        </p:tav>
                                      </p:tavLst>
                                    </p:anim>
                                    <p:anim calcmode="lin" valueType="num">
                                      <p:cBhvr additive="base">
                                        <p:cTn id="113" dur="1750" fill="hold"/>
                                        <p:tgtEl>
                                          <p:spTgt spid="30"/>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Effect transition="in" filter="blinds(horizontal)">
                                      <p:cBhvr>
                                        <p:cTn id="116" dur="1750"/>
                                        <p:tgtEl>
                                          <p:spTgt spid="30"/>
                                        </p:tgtEl>
                                      </p:cBhvr>
                                    </p:animEffect>
                                  </p:childTnLst>
                                </p:cTn>
                              </p:par>
                              <p:par>
                                <p:cTn id="117" presetID="9" presetClass="emph" presetSubtype="0" grpId="0" nodeType="withEffect">
                                  <p:stCondLst>
                                    <p:cond delay="0"/>
                                  </p:stCondLst>
                                  <p:childTnLst>
                                    <p:set>
                                      <p:cBhvr rctx="PPT">
                                        <p:cTn id="118" dur="indefinite"/>
                                        <p:tgtEl>
                                          <p:spTgt spid="25"/>
                                        </p:tgtEl>
                                        <p:attrNameLst>
                                          <p:attrName>style.opacity</p:attrName>
                                        </p:attrNameLst>
                                      </p:cBhvr>
                                      <p:to>
                                        <p:strVal val="0"/>
                                      </p:to>
                                    </p:set>
                                    <p:animEffect filter="image" prLst="opacity: 0">
                                      <p:cBhvr rctx="IE">
                                        <p:cTn id="119" dur="indefinite"/>
                                        <p:tgtEl>
                                          <p:spTgt spid="25"/>
                                        </p:tgtEl>
                                      </p:cBhvr>
                                    </p:animEffect>
                                  </p:childTnLst>
                                </p:cTn>
                              </p:par>
                            </p:childTnLst>
                          </p:cTn>
                        </p:par>
                        <p:par>
                          <p:cTn id="120" fill="hold">
                            <p:stCondLst>
                              <p:cond delay="1750"/>
                            </p:stCondLst>
                            <p:childTnLst>
                              <p:par>
                                <p:cTn id="121" presetID="2" presetClass="exit" presetSubtype="8" fill="hold" grpId="2" nodeType="afterEffect">
                                  <p:stCondLst>
                                    <p:cond delay="0"/>
                                  </p:stCondLst>
                                  <p:childTnLst>
                                    <p:anim calcmode="lin" valueType="num">
                                      <p:cBhvr additive="base">
                                        <p:cTn id="122" dur="2750"/>
                                        <p:tgtEl>
                                          <p:spTgt spid="30"/>
                                        </p:tgtEl>
                                        <p:attrNameLst>
                                          <p:attrName>ppt_x</p:attrName>
                                        </p:attrNameLst>
                                      </p:cBhvr>
                                      <p:tavLst>
                                        <p:tav tm="0">
                                          <p:val>
                                            <p:strVal val="ppt_x"/>
                                          </p:val>
                                        </p:tav>
                                        <p:tav tm="100000">
                                          <p:val>
                                            <p:strVal val="0-ppt_w/2"/>
                                          </p:val>
                                        </p:tav>
                                      </p:tavLst>
                                    </p:anim>
                                    <p:anim calcmode="lin" valueType="num">
                                      <p:cBhvr additive="base">
                                        <p:cTn id="123" dur="2750"/>
                                        <p:tgtEl>
                                          <p:spTgt spid="30"/>
                                        </p:tgtEl>
                                        <p:attrNameLst>
                                          <p:attrName>ppt_y</p:attrName>
                                        </p:attrNameLst>
                                      </p:cBhvr>
                                      <p:tavLst>
                                        <p:tav tm="0">
                                          <p:val>
                                            <p:strVal val="ppt_y"/>
                                          </p:val>
                                        </p:tav>
                                        <p:tav tm="100000">
                                          <p:val>
                                            <p:strVal val="ppt_y"/>
                                          </p:val>
                                        </p:tav>
                                      </p:tavLst>
                                    </p:anim>
                                    <p:set>
                                      <p:cBhvr>
                                        <p:cTn id="124" dur="1" fill="hold">
                                          <p:stCondLst>
                                            <p:cond delay="2749"/>
                                          </p:stCondLst>
                                        </p:cTn>
                                        <p:tgtEl>
                                          <p:spTgt spid="30"/>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750"/>
                                        <p:tgtEl>
                                          <p:spTgt spid="30"/>
                                        </p:tgtEl>
                                      </p:cBhvr>
                                    </p:animEffect>
                                    <p:set>
                                      <p:cBhvr>
                                        <p:cTn id="127" dur="1" fill="hold">
                                          <p:stCondLst>
                                            <p:cond delay="2749"/>
                                          </p:stCondLst>
                                        </p:cTn>
                                        <p:tgtEl>
                                          <p:spTgt spid="30"/>
                                        </p:tgtEl>
                                        <p:attrNameLst>
                                          <p:attrName>style.visibility</p:attrName>
                                        </p:attrNameLst>
                                      </p:cBhvr>
                                      <p:to>
                                        <p:strVal val="hidden"/>
                                      </p:to>
                                    </p:set>
                                  </p:childTnLst>
                                </p:cTn>
                              </p:par>
                              <p:par>
                                <p:cTn id="128" presetID="2" presetClass="exit" presetSubtype="8" fill="hold" grpId="2" nodeType="withEffect">
                                  <p:stCondLst>
                                    <p:cond delay="0"/>
                                  </p:stCondLst>
                                  <p:childTnLst>
                                    <p:anim calcmode="lin" valueType="num">
                                      <p:cBhvr additive="base">
                                        <p:cTn id="129" dur="2750"/>
                                        <p:tgtEl>
                                          <p:spTgt spid="31"/>
                                        </p:tgtEl>
                                        <p:attrNameLst>
                                          <p:attrName>ppt_x</p:attrName>
                                        </p:attrNameLst>
                                      </p:cBhvr>
                                      <p:tavLst>
                                        <p:tav tm="0">
                                          <p:val>
                                            <p:strVal val="ppt_x"/>
                                          </p:val>
                                        </p:tav>
                                        <p:tav tm="100000">
                                          <p:val>
                                            <p:strVal val="0-ppt_w/2"/>
                                          </p:val>
                                        </p:tav>
                                      </p:tavLst>
                                    </p:anim>
                                    <p:anim calcmode="lin" valueType="num">
                                      <p:cBhvr additive="base">
                                        <p:cTn id="130" dur="2750"/>
                                        <p:tgtEl>
                                          <p:spTgt spid="31"/>
                                        </p:tgtEl>
                                        <p:attrNameLst>
                                          <p:attrName>ppt_y</p:attrName>
                                        </p:attrNameLst>
                                      </p:cBhvr>
                                      <p:tavLst>
                                        <p:tav tm="0">
                                          <p:val>
                                            <p:strVal val="ppt_y"/>
                                          </p:val>
                                        </p:tav>
                                        <p:tav tm="100000">
                                          <p:val>
                                            <p:strVal val="ppt_y"/>
                                          </p:val>
                                        </p:tav>
                                      </p:tavLst>
                                    </p:anim>
                                    <p:set>
                                      <p:cBhvr>
                                        <p:cTn id="131" dur="1" fill="hold">
                                          <p:stCondLst>
                                            <p:cond delay="2749"/>
                                          </p:stCondLst>
                                        </p:cTn>
                                        <p:tgtEl>
                                          <p:spTgt spid="31"/>
                                        </p:tgtEl>
                                        <p:attrNameLst>
                                          <p:attrName>style.visibility</p:attrName>
                                        </p:attrNameLst>
                                      </p:cBhvr>
                                      <p:to>
                                        <p:strVal val="hidden"/>
                                      </p:to>
                                    </p:set>
                                  </p:childTnLst>
                                </p:cTn>
                              </p:par>
                              <p:par>
                                <p:cTn id="132" presetID="3" presetClass="exit" presetSubtype="5" fill="hold" grpId="3" nodeType="withEffect">
                                  <p:stCondLst>
                                    <p:cond delay="0"/>
                                  </p:stCondLst>
                                  <p:childTnLst>
                                    <p:animEffect transition="out" filter="blinds(vertical)">
                                      <p:cBhvr>
                                        <p:cTn id="133" dur="2750"/>
                                        <p:tgtEl>
                                          <p:spTgt spid="31"/>
                                        </p:tgtEl>
                                      </p:cBhvr>
                                    </p:animEffect>
                                    <p:set>
                                      <p:cBhvr>
                                        <p:cTn id="134" dur="1" fill="hold">
                                          <p:stCondLst>
                                            <p:cond delay="2749"/>
                                          </p:stCondLst>
                                        </p:cTn>
                                        <p:tgtEl>
                                          <p:spTgt spid="31"/>
                                        </p:tgtEl>
                                        <p:attrNameLst>
                                          <p:attrName>style.visibility</p:attrName>
                                        </p:attrNameLst>
                                      </p:cBhvr>
                                      <p:to>
                                        <p:strVal val="hidden"/>
                                      </p:to>
                                    </p:set>
                                  </p:childTnLst>
                                </p:cTn>
                              </p:par>
                              <p:par>
                                <p:cTn id="135" presetID="2" presetClass="exit" presetSubtype="8" fill="hold" grpId="2" nodeType="withEffect">
                                  <p:stCondLst>
                                    <p:cond delay="0"/>
                                  </p:stCondLst>
                                  <p:childTnLst>
                                    <p:anim calcmode="lin" valueType="num">
                                      <p:cBhvr additive="base">
                                        <p:cTn id="136" dur="2750"/>
                                        <p:tgtEl>
                                          <p:spTgt spid="32"/>
                                        </p:tgtEl>
                                        <p:attrNameLst>
                                          <p:attrName>ppt_x</p:attrName>
                                        </p:attrNameLst>
                                      </p:cBhvr>
                                      <p:tavLst>
                                        <p:tav tm="0">
                                          <p:val>
                                            <p:strVal val="ppt_x"/>
                                          </p:val>
                                        </p:tav>
                                        <p:tav tm="100000">
                                          <p:val>
                                            <p:strVal val="0-ppt_w/2"/>
                                          </p:val>
                                        </p:tav>
                                      </p:tavLst>
                                    </p:anim>
                                    <p:anim calcmode="lin" valueType="num">
                                      <p:cBhvr additive="base">
                                        <p:cTn id="137" dur="2750"/>
                                        <p:tgtEl>
                                          <p:spTgt spid="32"/>
                                        </p:tgtEl>
                                        <p:attrNameLst>
                                          <p:attrName>ppt_y</p:attrName>
                                        </p:attrNameLst>
                                      </p:cBhvr>
                                      <p:tavLst>
                                        <p:tav tm="0">
                                          <p:val>
                                            <p:strVal val="ppt_y"/>
                                          </p:val>
                                        </p:tav>
                                        <p:tav tm="100000">
                                          <p:val>
                                            <p:strVal val="ppt_y"/>
                                          </p:val>
                                        </p:tav>
                                      </p:tavLst>
                                    </p:anim>
                                    <p:set>
                                      <p:cBhvr>
                                        <p:cTn id="138" dur="1" fill="hold">
                                          <p:stCondLst>
                                            <p:cond delay="2749"/>
                                          </p:stCondLst>
                                        </p:cTn>
                                        <p:tgtEl>
                                          <p:spTgt spid="32"/>
                                        </p:tgtEl>
                                        <p:attrNameLst>
                                          <p:attrName>style.visibility</p:attrName>
                                        </p:attrNameLst>
                                      </p:cBhvr>
                                      <p:to>
                                        <p:strVal val="hidden"/>
                                      </p:to>
                                    </p:set>
                                  </p:childTnLst>
                                </p:cTn>
                              </p:par>
                              <p:par>
                                <p:cTn id="139" presetID="3" presetClass="exit" presetSubtype="5" fill="hold" grpId="3" nodeType="withEffect">
                                  <p:stCondLst>
                                    <p:cond delay="0"/>
                                  </p:stCondLst>
                                  <p:childTnLst>
                                    <p:animEffect transition="out" filter="blinds(vertical)">
                                      <p:cBhvr>
                                        <p:cTn id="140" dur="2750"/>
                                        <p:tgtEl>
                                          <p:spTgt spid="32"/>
                                        </p:tgtEl>
                                      </p:cBhvr>
                                    </p:animEffect>
                                    <p:set>
                                      <p:cBhvr>
                                        <p:cTn id="141" dur="1" fill="hold">
                                          <p:stCondLst>
                                            <p:cond delay="2749"/>
                                          </p:stCondLst>
                                        </p:cTn>
                                        <p:tgtEl>
                                          <p:spTgt spid="32"/>
                                        </p:tgtEl>
                                        <p:attrNameLst>
                                          <p:attrName>style.visibility</p:attrName>
                                        </p:attrNameLst>
                                      </p:cBhvr>
                                      <p:to>
                                        <p:strVal val="hidden"/>
                                      </p:to>
                                    </p:set>
                                  </p:childTnLst>
                                </p:cTn>
                              </p:par>
                              <p:par>
                                <p:cTn id="142" presetID="2" presetClass="exit" presetSubtype="8" fill="hold" grpId="2" nodeType="withEffect">
                                  <p:stCondLst>
                                    <p:cond delay="0"/>
                                  </p:stCondLst>
                                  <p:childTnLst>
                                    <p:anim calcmode="lin" valueType="num">
                                      <p:cBhvr additive="base">
                                        <p:cTn id="143" dur="2750"/>
                                        <p:tgtEl>
                                          <p:spTgt spid="33"/>
                                        </p:tgtEl>
                                        <p:attrNameLst>
                                          <p:attrName>ppt_x</p:attrName>
                                        </p:attrNameLst>
                                      </p:cBhvr>
                                      <p:tavLst>
                                        <p:tav tm="0">
                                          <p:val>
                                            <p:strVal val="ppt_x"/>
                                          </p:val>
                                        </p:tav>
                                        <p:tav tm="100000">
                                          <p:val>
                                            <p:strVal val="0-ppt_w/2"/>
                                          </p:val>
                                        </p:tav>
                                      </p:tavLst>
                                    </p:anim>
                                    <p:anim calcmode="lin" valueType="num">
                                      <p:cBhvr additive="base">
                                        <p:cTn id="144" dur="2750"/>
                                        <p:tgtEl>
                                          <p:spTgt spid="33"/>
                                        </p:tgtEl>
                                        <p:attrNameLst>
                                          <p:attrName>ppt_y</p:attrName>
                                        </p:attrNameLst>
                                      </p:cBhvr>
                                      <p:tavLst>
                                        <p:tav tm="0">
                                          <p:val>
                                            <p:strVal val="ppt_y"/>
                                          </p:val>
                                        </p:tav>
                                        <p:tav tm="100000">
                                          <p:val>
                                            <p:strVal val="ppt_y"/>
                                          </p:val>
                                        </p:tav>
                                      </p:tavLst>
                                    </p:anim>
                                    <p:set>
                                      <p:cBhvr>
                                        <p:cTn id="145" dur="1" fill="hold">
                                          <p:stCondLst>
                                            <p:cond delay="2749"/>
                                          </p:stCondLst>
                                        </p:cTn>
                                        <p:tgtEl>
                                          <p:spTgt spid="33"/>
                                        </p:tgtEl>
                                        <p:attrNameLst>
                                          <p:attrName>style.visibility</p:attrName>
                                        </p:attrNameLst>
                                      </p:cBhvr>
                                      <p:to>
                                        <p:strVal val="hidden"/>
                                      </p:to>
                                    </p:set>
                                  </p:childTnLst>
                                </p:cTn>
                              </p:par>
                              <p:par>
                                <p:cTn id="146" presetID="3" presetClass="exit" presetSubtype="5" fill="hold" grpId="3" nodeType="withEffect">
                                  <p:stCondLst>
                                    <p:cond delay="0"/>
                                  </p:stCondLst>
                                  <p:childTnLst>
                                    <p:animEffect transition="out" filter="blinds(vertical)">
                                      <p:cBhvr>
                                        <p:cTn id="147" dur="2750"/>
                                        <p:tgtEl>
                                          <p:spTgt spid="33"/>
                                        </p:tgtEl>
                                      </p:cBhvr>
                                    </p:animEffect>
                                    <p:set>
                                      <p:cBhvr>
                                        <p:cTn id="148" dur="1" fill="hold">
                                          <p:stCondLst>
                                            <p:cond delay="2749"/>
                                          </p:stCondLst>
                                        </p:cTn>
                                        <p:tgtEl>
                                          <p:spTgt spid="33"/>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2750"/>
                                        <p:tgtEl>
                                          <p:spTgt spid="34"/>
                                        </p:tgtEl>
                                        <p:attrNameLst>
                                          <p:attrName>ppt_x</p:attrName>
                                        </p:attrNameLst>
                                      </p:cBhvr>
                                      <p:tavLst>
                                        <p:tav tm="0">
                                          <p:val>
                                            <p:strVal val="ppt_x"/>
                                          </p:val>
                                        </p:tav>
                                        <p:tav tm="100000">
                                          <p:val>
                                            <p:strVal val="1+ppt_w/2"/>
                                          </p:val>
                                        </p:tav>
                                      </p:tavLst>
                                    </p:anim>
                                    <p:anim calcmode="lin" valueType="num">
                                      <p:cBhvr additive="base">
                                        <p:cTn id="151" dur="2750"/>
                                        <p:tgtEl>
                                          <p:spTgt spid="34"/>
                                        </p:tgtEl>
                                        <p:attrNameLst>
                                          <p:attrName>ppt_y</p:attrName>
                                        </p:attrNameLst>
                                      </p:cBhvr>
                                      <p:tavLst>
                                        <p:tav tm="0">
                                          <p:val>
                                            <p:strVal val="ppt_y"/>
                                          </p:val>
                                        </p:tav>
                                        <p:tav tm="100000">
                                          <p:val>
                                            <p:strVal val="ppt_y"/>
                                          </p:val>
                                        </p:tav>
                                      </p:tavLst>
                                    </p:anim>
                                    <p:set>
                                      <p:cBhvr>
                                        <p:cTn id="152" dur="1" fill="hold">
                                          <p:stCondLst>
                                            <p:cond delay="2749"/>
                                          </p:stCondLst>
                                        </p:cTn>
                                        <p:tgtEl>
                                          <p:spTgt spid="34"/>
                                        </p:tgtEl>
                                        <p:attrNameLst>
                                          <p:attrName>style.visibility</p:attrName>
                                        </p:attrNameLst>
                                      </p:cBhvr>
                                      <p:to>
                                        <p:strVal val="hidden"/>
                                      </p:to>
                                    </p:set>
                                  </p:childTnLst>
                                </p:cTn>
                              </p:par>
                              <p:par>
                                <p:cTn id="153" presetID="3" presetClass="exit" presetSubtype="5" fill="hold" grpId="3" nodeType="withEffect">
                                  <p:stCondLst>
                                    <p:cond delay="0"/>
                                  </p:stCondLst>
                                  <p:childTnLst>
                                    <p:animEffect transition="out" filter="blinds(vertical)">
                                      <p:cBhvr>
                                        <p:cTn id="154" dur="2750"/>
                                        <p:tgtEl>
                                          <p:spTgt spid="34"/>
                                        </p:tgtEl>
                                      </p:cBhvr>
                                    </p:animEffect>
                                    <p:set>
                                      <p:cBhvr>
                                        <p:cTn id="155" dur="1" fill="hold">
                                          <p:stCondLst>
                                            <p:cond delay="2749"/>
                                          </p:stCondLst>
                                        </p:cTn>
                                        <p:tgtEl>
                                          <p:spTgt spid="34"/>
                                        </p:tgtEl>
                                        <p:attrNameLst>
                                          <p:attrName>style.visibility</p:attrName>
                                        </p:attrNameLst>
                                      </p:cBhvr>
                                      <p:to>
                                        <p:strVal val="hidden"/>
                                      </p:to>
                                    </p:set>
                                  </p:childTnLst>
                                </p:cTn>
                              </p:par>
                              <p:par>
                                <p:cTn id="156" presetID="2" presetClass="exit" presetSubtype="2" fill="hold" grpId="2" nodeType="withEffect">
                                  <p:stCondLst>
                                    <p:cond delay="0"/>
                                  </p:stCondLst>
                                  <p:childTnLst>
                                    <p:anim calcmode="lin" valueType="num">
                                      <p:cBhvr additive="base">
                                        <p:cTn id="157" dur="2750"/>
                                        <p:tgtEl>
                                          <p:spTgt spid="35"/>
                                        </p:tgtEl>
                                        <p:attrNameLst>
                                          <p:attrName>ppt_x</p:attrName>
                                        </p:attrNameLst>
                                      </p:cBhvr>
                                      <p:tavLst>
                                        <p:tav tm="0">
                                          <p:val>
                                            <p:strVal val="ppt_x"/>
                                          </p:val>
                                        </p:tav>
                                        <p:tav tm="100000">
                                          <p:val>
                                            <p:strVal val="1+ppt_w/2"/>
                                          </p:val>
                                        </p:tav>
                                      </p:tavLst>
                                    </p:anim>
                                    <p:anim calcmode="lin" valueType="num">
                                      <p:cBhvr additive="base">
                                        <p:cTn id="158" dur="2750"/>
                                        <p:tgtEl>
                                          <p:spTgt spid="35"/>
                                        </p:tgtEl>
                                        <p:attrNameLst>
                                          <p:attrName>ppt_y</p:attrName>
                                        </p:attrNameLst>
                                      </p:cBhvr>
                                      <p:tavLst>
                                        <p:tav tm="0">
                                          <p:val>
                                            <p:strVal val="ppt_y"/>
                                          </p:val>
                                        </p:tav>
                                        <p:tav tm="100000">
                                          <p:val>
                                            <p:strVal val="ppt_y"/>
                                          </p:val>
                                        </p:tav>
                                      </p:tavLst>
                                    </p:anim>
                                    <p:set>
                                      <p:cBhvr>
                                        <p:cTn id="159" dur="1" fill="hold">
                                          <p:stCondLst>
                                            <p:cond delay="2749"/>
                                          </p:stCondLst>
                                        </p:cTn>
                                        <p:tgtEl>
                                          <p:spTgt spid="35"/>
                                        </p:tgtEl>
                                        <p:attrNameLst>
                                          <p:attrName>style.visibility</p:attrName>
                                        </p:attrNameLst>
                                      </p:cBhvr>
                                      <p:to>
                                        <p:strVal val="hidden"/>
                                      </p:to>
                                    </p:set>
                                  </p:childTnLst>
                                </p:cTn>
                              </p:par>
                              <p:par>
                                <p:cTn id="160" presetID="3" presetClass="exit" presetSubtype="5" fill="hold" grpId="3" nodeType="withEffect">
                                  <p:stCondLst>
                                    <p:cond delay="0"/>
                                  </p:stCondLst>
                                  <p:childTnLst>
                                    <p:animEffect transition="out" filter="blinds(vertical)">
                                      <p:cBhvr>
                                        <p:cTn id="161" dur="2750"/>
                                        <p:tgtEl>
                                          <p:spTgt spid="35"/>
                                        </p:tgtEl>
                                      </p:cBhvr>
                                    </p:animEffect>
                                    <p:set>
                                      <p:cBhvr>
                                        <p:cTn id="162" dur="1" fill="hold">
                                          <p:stCondLst>
                                            <p:cond delay="2749"/>
                                          </p:stCondLst>
                                        </p:cTn>
                                        <p:tgtEl>
                                          <p:spTgt spid="35"/>
                                        </p:tgtEl>
                                        <p:attrNameLst>
                                          <p:attrName>style.visibility</p:attrName>
                                        </p:attrNameLst>
                                      </p:cBhvr>
                                      <p:to>
                                        <p:strVal val="hidden"/>
                                      </p:to>
                                    </p:set>
                                  </p:childTnLst>
                                </p:cTn>
                              </p:par>
                              <p:par>
                                <p:cTn id="163" presetID="2" presetClass="exit" presetSubtype="2" fill="hold" grpId="2" nodeType="withEffect">
                                  <p:stCondLst>
                                    <p:cond delay="0"/>
                                  </p:stCondLst>
                                  <p:childTnLst>
                                    <p:anim calcmode="lin" valueType="num">
                                      <p:cBhvr additive="base">
                                        <p:cTn id="164" dur="2750"/>
                                        <p:tgtEl>
                                          <p:spTgt spid="36"/>
                                        </p:tgtEl>
                                        <p:attrNameLst>
                                          <p:attrName>ppt_x</p:attrName>
                                        </p:attrNameLst>
                                      </p:cBhvr>
                                      <p:tavLst>
                                        <p:tav tm="0">
                                          <p:val>
                                            <p:strVal val="ppt_x"/>
                                          </p:val>
                                        </p:tav>
                                        <p:tav tm="100000">
                                          <p:val>
                                            <p:strVal val="1+ppt_w/2"/>
                                          </p:val>
                                        </p:tav>
                                      </p:tavLst>
                                    </p:anim>
                                    <p:anim calcmode="lin" valueType="num">
                                      <p:cBhvr additive="base">
                                        <p:cTn id="165" dur="2750"/>
                                        <p:tgtEl>
                                          <p:spTgt spid="36"/>
                                        </p:tgtEl>
                                        <p:attrNameLst>
                                          <p:attrName>ppt_y</p:attrName>
                                        </p:attrNameLst>
                                      </p:cBhvr>
                                      <p:tavLst>
                                        <p:tav tm="0">
                                          <p:val>
                                            <p:strVal val="ppt_y"/>
                                          </p:val>
                                        </p:tav>
                                        <p:tav tm="100000">
                                          <p:val>
                                            <p:strVal val="ppt_y"/>
                                          </p:val>
                                        </p:tav>
                                      </p:tavLst>
                                    </p:anim>
                                    <p:set>
                                      <p:cBhvr>
                                        <p:cTn id="166" dur="1" fill="hold">
                                          <p:stCondLst>
                                            <p:cond delay="274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2750"/>
                                        <p:tgtEl>
                                          <p:spTgt spid="36"/>
                                        </p:tgtEl>
                                      </p:cBhvr>
                                    </p:animEffect>
                                    <p:set>
                                      <p:cBhvr>
                                        <p:cTn id="169" dur="1" fill="hold">
                                          <p:stCondLst>
                                            <p:cond delay="2749"/>
                                          </p:stCondLst>
                                        </p:cTn>
                                        <p:tgtEl>
                                          <p:spTgt spid="36"/>
                                        </p:tgtEl>
                                        <p:attrNameLst>
                                          <p:attrName>style.visibility</p:attrName>
                                        </p:attrNameLst>
                                      </p:cBhvr>
                                      <p:to>
                                        <p:strVal val="hidden"/>
                                      </p:to>
                                    </p:set>
                                  </p:childTnLst>
                                </p:cTn>
                              </p:par>
                              <p:par>
                                <p:cTn id="170" presetID="2" presetClass="exit" presetSubtype="2" fill="hold" grpId="2" nodeType="withEffect">
                                  <p:stCondLst>
                                    <p:cond delay="0"/>
                                  </p:stCondLst>
                                  <p:childTnLst>
                                    <p:anim calcmode="lin" valueType="num">
                                      <p:cBhvr additive="base">
                                        <p:cTn id="171" dur="2750"/>
                                        <p:tgtEl>
                                          <p:spTgt spid="37"/>
                                        </p:tgtEl>
                                        <p:attrNameLst>
                                          <p:attrName>ppt_x</p:attrName>
                                        </p:attrNameLst>
                                      </p:cBhvr>
                                      <p:tavLst>
                                        <p:tav tm="0">
                                          <p:val>
                                            <p:strVal val="ppt_x"/>
                                          </p:val>
                                        </p:tav>
                                        <p:tav tm="100000">
                                          <p:val>
                                            <p:strVal val="1+ppt_w/2"/>
                                          </p:val>
                                        </p:tav>
                                      </p:tavLst>
                                    </p:anim>
                                    <p:anim calcmode="lin" valueType="num">
                                      <p:cBhvr additive="base">
                                        <p:cTn id="172" dur="2750"/>
                                        <p:tgtEl>
                                          <p:spTgt spid="37"/>
                                        </p:tgtEl>
                                        <p:attrNameLst>
                                          <p:attrName>ppt_y</p:attrName>
                                        </p:attrNameLst>
                                      </p:cBhvr>
                                      <p:tavLst>
                                        <p:tav tm="0">
                                          <p:val>
                                            <p:strVal val="ppt_y"/>
                                          </p:val>
                                        </p:tav>
                                        <p:tav tm="100000">
                                          <p:val>
                                            <p:strVal val="ppt_y"/>
                                          </p:val>
                                        </p:tav>
                                      </p:tavLst>
                                    </p:anim>
                                    <p:set>
                                      <p:cBhvr>
                                        <p:cTn id="173" dur="1" fill="hold">
                                          <p:stCondLst>
                                            <p:cond delay="2749"/>
                                          </p:stCondLst>
                                        </p:cTn>
                                        <p:tgtEl>
                                          <p:spTgt spid="37"/>
                                        </p:tgtEl>
                                        <p:attrNameLst>
                                          <p:attrName>style.visibility</p:attrName>
                                        </p:attrNameLst>
                                      </p:cBhvr>
                                      <p:to>
                                        <p:strVal val="hidden"/>
                                      </p:to>
                                    </p:set>
                                  </p:childTnLst>
                                </p:cTn>
                              </p:par>
                              <p:par>
                                <p:cTn id="174" presetID="3" presetClass="exit" presetSubtype="5" fill="hold" grpId="3" nodeType="withEffect">
                                  <p:stCondLst>
                                    <p:cond delay="0"/>
                                  </p:stCondLst>
                                  <p:childTnLst>
                                    <p:animEffect transition="out" filter="blinds(vertical)">
                                      <p:cBhvr>
                                        <p:cTn id="175" dur="2750"/>
                                        <p:tgtEl>
                                          <p:spTgt spid="37"/>
                                        </p:tgtEl>
                                      </p:cBhvr>
                                    </p:animEffect>
                                    <p:set>
                                      <p:cBhvr>
                                        <p:cTn id="176" dur="1" fill="hold">
                                          <p:stCondLst>
                                            <p:cond delay="2749"/>
                                          </p:stCondLst>
                                        </p:cTn>
                                        <p:tgtEl>
                                          <p:spTgt spid="3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2750"/>
                                        <p:tgtEl>
                                          <p:spTgt spid="21"/>
                                        </p:tgtEl>
                                        <p:attrNameLst>
                                          <p:attrName>ppt_x</p:attrName>
                                        </p:attrNameLst>
                                      </p:cBhvr>
                                      <p:tavLst>
                                        <p:tav tm="0">
                                          <p:val>
                                            <p:strVal val="ppt_x"/>
                                          </p:val>
                                        </p:tav>
                                        <p:tav tm="100000">
                                          <p:val>
                                            <p:strVal val="0-ppt_w/2"/>
                                          </p:val>
                                        </p:tav>
                                      </p:tavLst>
                                    </p:anim>
                                    <p:anim calcmode="lin" valueType="num">
                                      <p:cBhvr additive="base">
                                        <p:cTn id="179" dur="2750"/>
                                        <p:tgtEl>
                                          <p:spTgt spid="21"/>
                                        </p:tgtEl>
                                        <p:attrNameLst>
                                          <p:attrName>ppt_y</p:attrName>
                                        </p:attrNameLst>
                                      </p:cBhvr>
                                      <p:tavLst>
                                        <p:tav tm="0">
                                          <p:val>
                                            <p:strVal val="ppt_y"/>
                                          </p:val>
                                        </p:tav>
                                        <p:tav tm="100000">
                                          <p:val>
                                            <p:strVal val="ppt_y"/>
                                          </p:val>
                                        </p:tav>
                                      </p:tavLst>
                                    </p:anim>
                                    <p:set>
                                      <p:cBhvr>
                                        <p:cTn id="180" dur="1" fill="hold">
                                          <p:stCondLst>
                                            <p:cond delay="2749"/>
                                          </p:stCondLst>
                                        </p:cTn>
                                        <p:tgtEl>
                                          <p:spTgt spid="21"/>
                                        </p:tgtEl>
                                        <p:attrNameLst>
                                          <p:attrName>style.visibility</p:attrName>
                                        </p:attrNameLst>
                                      </p:cBhvr>
                                      <p:to>
                                        <p:strVal val="hidden"/>
                                      </p:to>
                                    </p:set>
                                  </p:childTnLst>
                                </p:cTn>
                              </p:par>
                              <p:par>
                                <p:cTn id="181" presetID="3" presetClass="exit" presetSubtype="5" fill="hold" grpId="3" nodeType="withEffect">
                                  <p:stCondLst>
                                    <p:cond delay="0"/>
                                  </p:stCondLst>
                                  <p:childTnLst>
                                    <p:animEffect transition="out" filter="blinds(vertical)">
                                      <p:cBhvr>
                                        <p:cTn id="182" dur="2750"/>
                                        <p:tgtEl>
                                          <p:spTgt spid="21"/>
                                        </p:tgtEl>
                                      </p:cBhvr>
                                    </p:animEffect>
                                    <p:set>
                                      <p:cBhvr>
                                        <p:cTn id="183" dur="1" fill="hold">
                                          <p:stCondLst>
                                            <p:cond delay="2749"/>
                                          </p:stCondLst>
                                        </p:cTn>
                                        <p:tgtEl>
                                          <p:spTgt spid="21"/>
                                        </p:tgtEl>
                                        <p:attrNameLst>
                                          <p:attrName>style.visibility</p:attrName>
                                        </p:attrNameLst>
                                      </p:cBhvr>
                                      <p:to>
                                        <p:strVal val="hidden"/>
                                      </p:to>
                                    </p:set>
                                  </p:childTnLst>
                                </p:cTn>
                              </p:par>
                              <p:par>
                                <p:cTn id="184" presetID="2" presetClass="exit" presetSubtype="2" fill="hold" grpId="1" nodeType="withEffect">
                                  <p:stCondLst>
                                    <p:cond delay="0"/>
                                  </p:stCondLst>
                                  <p:childTnLst>
                                    <p:anim calcmode="lin" valueType="num">
                                      <p:cBhvr additive="base">
                                        <p:cTn id="185" dur="2750"/>
                                        <p:tgtEl>
                                          <p:spTgt spid="3"/>
                                        </p:tgtEl>
                                        <p:attrNameLst>
                                          <p:attrName>ppt_x</p:attrName>
                                        </p:attrNameLst>
                                      </p:cBhvr>
                                      <p:tavLst>
                                        <p:tav tm="0">
                                          <p:val>
                                            <p:strVal val="ppt_x"/>
                                          </p:val>
                                        </p:tav>
                                        <p:tav tm="100000">
                                          <p:val>
                                            <p:strVal val="1+ppt_w/2"/>
                                          </p:val>
                                        </p:tav>
                                      </p:tavLst>
                                    </p:anim>
                                    <p:anim calcmode="lin" valueType="num">
                                      <p:cBhvr additive="base">
                                        <p:cTn id="186" dur="2750"/>
                                        <p:tgtEl>
                                          <p:spTgt spid="3"/>
                                        </p:tgtEl>
                                        <p:attrNameLst>
                                          <p:attrName>ppt_y</p:attrName>
                                        </p:attrNameLst>
                                      </p:cBhvr>
                                      <p:tavLst>
                                        <p:tav tm="0">
                                          <p:val>
                                            <p:strVal val="ppt_y"/>
                                          </p:val>
                                        </p:tav>
                                        <p:tav tm="100000">
                                          <p:val>
                                            <p:strVal val="ppt_y"/>
                                          </p:val>
                                        </p:tav>
                                      </p:tavLst>
                                    </p:anim>
                                    <p:set>
                                      <p:cBhvr>
                                        <p:cTn id="187" dur="1" fill="hold">
                                          <p:stCondLst>
                                            <p:cond delay="2749"/>
                                          </p:stCondLst>
                                        </p:cTn>
                                        <p:tgtEl>
                                          <p:spTgt spid="3"/>
                                        </p:tgtEl>
                                        <p:attrNameLst>
                                          <p:attrName>style.visibility</p:attrName>
                                        </p:attrNameLst>
                                      </p:cBhvr>
                                      <p:to>
                                        <p:strVal val="hidden"/>
                                      </p:to>
                                    </p:set>
                                  </p:childTnLst>
                                </p:cTn>
                              </p:par>
                              <p:par>
                                <p:cTn id="188" presetID="2" presetClass="exit" presetSubtype="2" fill="hold" grpId="1" nodeType="withEffect">
                                  <p:stCondLst>
                                    <p:cond delay="0"/>
                                  </p:stCondLst>
                                  <p:childTnLst>
                                    <p:anim calcmode="lin" valueType="num">
                                      <p:cBhvr additive="base">
                                        <p:cTn id="189" dur="2750"/>
                                        <p:tgtEl>
                                          <p:spTgt spid="4"/>
                                        </p:tgtEl>
                                        <p:attrNameLst>
                                          <p:attrName>ppt_x</p:attrName>
                                        </p:attrNameLst>
                                      </p:cBhvr>
                                      <p:tavLst>
                                        <p:tav tm="0">
                                          <p:val>
                                            <p:strVal val="ppt_x"/>
                                          </p:val>
                                        </p:tav>
                                        <p:tav tm="100000">
                                          <p:val>
                                            <p:strVal val="1+ppt_w/2"/>
                                          </p:val>
                                        </p:tav>
                                      </p:tavLst>
                                    </p:anim>
                                    <p:anim calcmode="lin" valueType="num">
                                      <p:cBhvr additive="base">
                                        <p:cTn id="190" dur="2750"/>
                                        <p:tgtEl>
                                          <p:spTgt spid="4"/>
                                        </p:tgtEl>
                                        <p:attrNameLst>
                                          <p:attrName>ppt_y</p:attrName>
                                        </p:attrNameLst>
                                      </p:cBhvr>
                                      <p:tavLst>
                                        <p:tav tm="0">
                                          <p:val>
                                            <p:strVal val="ppt_y"/>
                                          </p:val>
                                        </p:tav>
                                        <p:tav tm="100000">
                                          <p:val>
                                            <p:strVal val="ppt_y"/>
                                          </p:val>
                                        </p:tav>
                                      </p:tavLst>
                                    </p:anim>
                                    <p:set>
                                      <p:cBhvr>
                                        <p:cTn id="191" dur="1" fill="hold">
                                          <p:stCondLst>
                                            <p:cond delay="2749"/>
                                          </p:stCondLst>
                                        </p:cTn>
                                        <p:tgtEl>
                                          <p:spTgt spid="4"/>
                                        </p:tgtEl>
                                        <p:attrNameLst>
                                          <p:attrName>style.visibility</p:attrName>
                                        </p:attrNameLst>
                                      </p:cBhvr>
                                      <p:to>
                                        <p:strVal val="hidden"/>
                                      </p:to>
                                    </p:set>
                                  </p:childTnLst>
                                </p:cTn>
                              </p:par>
                              <p:par>
                                <p:cTn id="192" presetID="2" presetClass="exit" presetSubtype="2" fill="hold" grpId="1" nodeType="withEffect">
                                  <p:stCondLst>
                                    <p:cond delay="0"/>
                                  </p:stCondLst>
                                  <p:childTnLst>
                                    <p:anim calcmode="lin" valueType="num">
                                      <p:cBhvr additive="base">
                                        <p:cTn id="193" dur="2750"/>
                                        <p:tgtEl>
                                          <p:spTgt spid="5"/>
                                        </p:tgtEl>
                                        <p:attrNameLst>
                                          <p:attrName>ppt_x</p:attrName>
                                        </p:attrNameLst>
                                      </p:cBhvr>
                                      <p:tavLst>
                                        <p:tav tm="0">
                                          <p:val>
                                            <p:strVal val="ppt_x"/>
                                          </p:val>
                                        </p:tav>
                                        <p:tav tm="100000">
                                          <p:val>
                                            <p:strVal val="1+ppt_w/2"/>
                                          </p:val>
                                        </p:tav>
                                      </p:tavLst>
                                    </p:anim>
                                    <p:anim calcmode="lin" valueType="num">
                                      <p:cBhvr additive="base">
                                        <p:cTn id="194" dur="2750"/>
                                        <p:tgtEl>
                                          <p:spTgt spid="5"/>
                                        </p:tgtEl>
                                        <p:attrNameLst>
                                          <p:attrName>ppt_y</p:attrName>
                                        </p:attrNameLst>
                                      </p:cBhvr>
                                      <p:tavLst>
                                        <p:tav tm="0">
                                          <p:val>
                                            <p:strVal val="ppt_y"/>
                                          </p:val>
                                        </p:tav>
                                        <p:tav tm="100000">
                                          <p:val>
                                            <p:strVal val="ppt_y"/>
                                          </p:val>
                                        </p:tav>
                                      </p:tavLst>
                                    </p:anim>
                                    <p:set>
                                      <p:cBhvr>
                                        <p:cTn id="195" dur="1" fill="hold">
                                          <p:stCondLst>
                                            <p:cond delay="2749"/>
                                          </p:stCondLst>
                                        </p:cTn>
                                        <p:tgtEl>
                                          <p:spTgt spid="5"/>
                                        </p:tgtEl>
                                        <p:attrNameLst>
                                          <p:attrName>style.visibility</p:attrName>
                                        </p:attrNameLst>
                                      </p:cBhvr>
                                      <p:to>
                                        <p:strVal val="hidden"/>
                                      </p:to>
                                    </p:set>
                                  </p:childTnLst>
                                </p:cTn>
                              </p:par>
                              <p:par>
                                <p:cTn id="196" presetID="2" presetClass="exit" presetSubtype="2" fill="hold" grpId="1" nodeType="withEffect">
                                  <p:stCondLst>
                                    <p:cond delay="0"/>
                                  </p:stCondLst>
                                  <p:childTnLst>
                                    <p:anim calcmode="lin" valueType="num">
                                      <p:cBhvr additive="base">
                                        <p:cTn id="197" dur="2750"/>
                                        <p:tgtEl>
                                          <p:spTgt spid="6"/>
                                        </p:tgtEl>
                                        <p:attrNameLst>
                                          <p:attrName>ppt_x</p:attrName>
                                        </p:attrNameLst>
                                      </p:cBhvr>
                                      <p:tavLst>
                                        <p:tav tm="0">
                                          <p:val>
                                            <p:strVal val="ppt_x"/>
                                          </p:val>
                                        </p:tav>
                                        <p:tav tm="100000">
                                          <p:val>
                                            <p:strVal val="1+ppt_w/2"/>
                                          </p:val>
                                        </p:tav>
                                      </p:tavLst>
                                    </p:anim>
                                    <p:anim calcmode="lin" valueType="num">
                                      <p:cBhvr additive="base">
                                        <p:cTn id="198" dur="2750"/>
                                        <p:tgtEl>
                                          <p:spTgt spid="6"/>
                                        </p:tgtEl>
                                        <p:attrNameLst>
                                          <p:attrName>ppt_y</p:attrName>
                                        </p:attrNameLst>
                                      </p:cBhvr>
                                      <p:tavLst>
                                        <p:tav tm="0">
                                          <p:val>
                                            <p:strVal val="ppt_y"/>
                                          </p:val>
                                        </p:tav>
                                        <p:tav tm="100000">
                                          <p:val>
                                            <p:strVal val="ppt_y"/>
                                          </p:val>
                                        </p:tav>
                                      </p:tavLst>
                                    </p:anim>
                                    <p:set>
                                      <p:cBhvr>
                                        <p:cTn id="199" dur="1" fill="hold">
                                          <p:stCondLst>
                                            <p:cond delay="2749"/>
                                          </p:stCondLst>
                                        </p:cTn>
                                        <p:tgtEl>
                                          <p:spTgt spid="6"/>
                                        </p:tgtEl>
                                        <p:attrNameLst>
                                          <p:attrName>style.visibility</p:attrName>
                                        </p:attrNameLst>
                                      </p:cBhvr>
                                      <p:to>
                                        <p:strVal val="hidden"/>
                                      </p:to>
                                    </p:set>
                                  </p:childTnLst>
                                </p:cTn>
                              </p:par>
                              <p:par>
                                <p:cTn id="200" presetID="2" presetClass="exit" presetSubtype="8" fill="hold" grpId="1" nodeType="withEffect">
                                  <p:stCondLst>
                                    <p:cond delay="0"/>
                                  </p:stCondLst>
                                  <p:childTnLst>
                                    <p:anim calcmode="lin" valueType="num">
                                      <p:cBhvr additive="base">
                                        <p:cTn id="201" dur="2750"/>
                                        <p:tgtEl>
                                          <p:spTgt spid="7"/>
                                        </p:tgtEl>
                                        <p:attrNameLst>
                                          <p:attrName>ppt_x</p:attrName>
                                        </p:attrNameLst>
                                      </p:cBhvr>
                                      <p:tavLst>
                                        <p:tav tm="0">
                                          <p:val>
                                            <p:strVal val="ppt_x"/>
                                          </p:val>
                                        </p:tav>
                                        <p:tav tm="100000">
                                          <p:val>
                                            <p:strVal val="0-ppt_w/2"/>
                                          </p:val>
                                        </p:tav>
                                      </p:tavLst>
                                    </p:anim>
                                    <p:anim calcmode="lin" valueType="num">
                                      <p:cBhvr additive="base">
                                        <p:cTn id="202" dur="2750"/>
                                        <p:tgtEl>
                                          <p:spTgt spid="7"/>
                                        </p:tgtEl>
                                        <p:attrNameLst>
                                          <p:attrName>ppt_y</p:attrName>
                                        </p:attrNameLst>
                                      </p:cBhvr>
                                      <p:tavLst>
                                        <p:tav tm="0">
                                          <p:val>
                                            <p:strVal val="ppt_y"/>
                                          </p:val>
                                        </p:tav>
                                        <p:tav tm="100000">
                                          <p:val>
                                            <p:strVal val="ppt_y"/>
                                          </p:val>
                                        </p:tav>
                                      </p:tavLst>
                                    </p:anim>
                                    <p:set>
                                      <p:cBhvr>
                                        <p:cTn id="203" dur="1" fill="hold">
                                          <p:stCondLst>
                                            <p:cond delay="2749"/>
                                          </p:stCondLst>
                                        </p:cTn>
                                        <p:tgtEl>
                                          <p:spTgt spid="7"/>
                                        </p:tgtEl>
                                        <p:attrNameLst>
                                          <p:attrName>style.visibility</p:attrName>
                                        </p:attrNameLst>
                                      </p:cBhvr>
                                      <p:to>
                                        <p:strVal val="hidden"/>
                                      </p:to>
                                    </p:set>
                                  </p:childTnLst>
                                </p:cTn>
                              </p:par>
                              <p:par>
                                <p:cTn id="204" presetID="2" presetClass="exit" presetSubtype="8" fill="hold" grpId="1" nodeType="withEffect">
                                  <p:stCondLst>
                                    <p:cond delay="0"/>
                                  </p:stCondLst>
                                  <p:childTnLst>
                                    <p:anim calcmode="lin" valueType="num">
                                      <p:cBhvr additive="base">
                                        <p:cTn id="205" dur="2750"/>
                                        <p:tgtEl>
                                          <p:spTgt spid="8"/>
                                        </p:tgtEl>
                                        <p:attrNameLst>
                                          <p:attrName>ppt_x</p:attrName>
                                        </p:attrNameLst>
                                      </p:cBhvr>
                                      <p:tavLst>
                                        <p:tav tm="0">
                                          <p:val>
                                            <p:strVal val="ppt_x"/>
                                          </p:val>
                                        </p:tav>
                                        <p:tav tm="100000">
                                          <p:val>
                                            <p:strVal val="0-ppt_w/2"/>
                                          </p:val>
                                        </p:tav>
                                      </p:tavLst>
                                    </p:anim>
                                    <p:anim calcmode="lin" valueType="num">
                                      <p:cBhvr additive="base">
                                        <p:cTn id="206" dur="2750"/>
                                        <p:tgtEl>
                                          <p:spTgt spid="8"/>
                                        </p:tgtEl>
                                        <p:attrNameLst>
                                          <p:attrName>ppt_y</p:attrName>
                                        </p:attrNameLst>
                                      </p:cBhvr>
                                      <p:tavLst>
                                        <p:tav tm="0">
                                          <p:val>
                                            <p:strVal val="ppt_y"/>
                                          </p:val>
                                        </p:tav>
                                        <p:tav tm="100000">
                                          <p:val>
                                            <p:strVal val="ppt_y"/>
                                          </p:val>
                                        </p:tav>
                                      </p:tavLst>
                                    </p:anim>
                                    <p:set>
                                      <p:cBhvr>
                                        <p:cTn id="207" dur="1" fill="hold">
                                          <p:stCondLst>
                                            <p:cond delay="2749"/>
                                          </p:stCondLst>
                                        </p:cTn>
                                        <p:tgtEl>
                                          <p:spTgt spid="8"/>
                                        </p:tgtEl>
                                        <p:attrNameLst>
                                          <p:attrName>style.visibility</p:attrName>
                                        </p:attrNameLst>
                                      </p:cBhvr>
                                      <p:to>
                                        <p:strVal val="hidden"/>
                                      </p:to>
                                    </p:set>
                                  </p:childTnLst>
                                </p:cTn>
                              </p:par>
                              <p:par>
                                <p:cTn id="208" presetID="2" presetClass="exit" presetSubtype="8" fill="hold" grpId="1" nodeType="withEffect">
                                  <p:stCondLst>
                                    <p:cond delay="0"/>
                                  </p:stCondLst>
                                  <p:childTnLst>
                                    <p:anim calcmode="lin" valueType="num">
                                      <p:cBhvr additive="base">
                                        <p:cTn id="209" dur="2750"/>
                                        <p:tgtEl>
                                          <p:spTgt spid="9"/>
                                        </p:tgtEl>
                                        <p:attrNameLst>
                                          <p:attrName>ppt_x</p:attrName>
                                        </p:attrNameLst>
                                      </p:cBhvr>
                                      <p:tavLst>
                                        <p:tav tm="0">
                                          <p:val>
                                            <p:strVal val="ppt_x"/>
                                          </p:val>
                                        </p:tav>
                                        <p:tav tm="100000">
                                          <p:val>
                                            <p:strVal val="0-ppt_w/2"/>
                                          </p:val>
                                        </p:tav>
                                      </p:tavLst>
                                    </p:anim>
                                    <p:anim calcmode="lin" valueType="num">
                                      <p:cBhvr additive="base">
                                        <p:cTn id="210" dur="2750"/>
                                        <p:tgtEl>
                                          <p:spTgt spid="9"/>
                                        </p:tgtEl>
                                        <p:attrNameLst>
                                          <p:attrName>ppt_y</p:attrName>
                                        </p:attrNameLst>
                                      </p:cBhvr>
                                      <p:tavLst>
                                        <p:tav tm="0">
                                          <p:val>
                                            <p:strVal val="ppt_y"/>
                                          </p:val>
                                        </p:tav>
                                        <p:tav tm="100000">
                                          <p:val>
                                            <p:strVal val="ppt_y"/>
                                          </p:val>
                                        </p:tav>
                                      </p:tavLst>
                                    </p:anim>
                                    <p:set>
                                      <p:cBhvr>
                                        <p:cTn id="211" dur="1" fill="hold">
                                          <p:stCondLst>
                                            <p:cond delay="2749"/>
                                          </p:stCondLst>
                                        </p:cTn>
                                        <p:tgtEl>
                                          <p:spTgt spid="9"/>
                                        </p:tgtEl>
                                        <p:attrNameLst>
                                          <p:attrName>style.visibility</p:attrName>
                                        </p:attrNameLst>
                                      </p:cBhvr>
                                      <p:to>
                                        <p:strVal val="hidden"/>
                                      </p:to>
                                    </p:set>
                                  </p:childTnLst>
                                </p:cTn>
                              </p:par>
                              <p:par>
                                <p:cTn id="212" presetID="3" presetClass="exit" presetSubtype="5" fill="hold" grpId="2" nodeType="withEffect">
                                  <p:stCondLst>
                                    <p:cond delay="0"/>
                                  </p:stCondLst>
                                  <p:childTnLst>
                                    <p:animEffect transition="out" filter="blinds(vertical)">
                                      <p:cBhvr>
                                        <p:cTn id="213" dur="2750"/>
                                        <p:tgtEl>
                                          <p:spTgt spid="3"/>
                                        </p:tgtEl>
                                      </p:cBhvr>
                                    </p:animEffect>
                                    <p:set>
                                      <p:cBhvr>
                                        <p:cTn id="214" dur="1" fill="hold">
                                          <p:stCondLst>
                                            <p:cond delay="2749"/>
                                          </p:stCondLst>
                                        </p:cTn>
                                        <p:tgtEl>
                                          <p:spTgt spid="3"/>
                                        </p:tgtEl>
                                        <p:attrNameLst>
                                          <p:attrName>style.visibility</p:attrName>
                                        </p:attrNameLst>
                                      </p:cBhvr>
                                      <p:to>
                                        <p:strVal val="hidden"/>
                                      </p:to>
                                    </p:set>
                                  </p:childTnLst>
                                </p:cTn>
                              </p:par>
                              <p:par>
                                <p:cTn id="215" presetID="3" presetClass="exit" presetSubtype="5" fill="hold" grpId="2" nodeType="withEffect">
                                  <p:stCondLst>
                                    <p:cond delay="0"/>
                                  </p:stCondLst>
                                  <p:childTnLst>
                                    <p:animEffect transition="out" filter="blinds(vertical)">
                                      <p:cBhvr>
                                        <p:cTn id="216" dur="2750"/>
                                        <p:tgtEl>
                                          <p:spTgt spid="4"/>
                                        </p:tgtEl>
                                      </p:cBhvr>
                                    </p:animEffect>
                                    <p:set>
                                      <p:cBhvr>
                                        <p:cTn id="217" dur="1" fill="hold">
                                          <p:stCondLst>
                                            <p:cond delay="2749"/>
                                          </p:stCondLst>
                                        </p:cTn>
                                        <p:tgtEl>
                                          <p:spTgt spid="4"/>
                                        </p:tgtEl>
                                        <p:attrNameLst>
                                          <p:attrName>style.visibility</p:attrName>
                                        </p:attrNameLst>
                                      </p:cBhvr>
                                      <p:to>
                                        <p:strVal val="hidden"/>
                                      </p:to>
                                    </p:set>
                                  </p:childTnLst>
                                </p:cTn>
                              </p:par>
                              <p:par>
                                <p:cTn id="218" presetID="3" presetClass="exit" presetSubtype="5" fill="hold" grpId="2" nodeType="withEffect">
                                  <p:stCondLst>
                                    <p:cond delay="0"/>
                                  </p:stCondLst>
                                  <p:childTnLst>
                                    <p:animEffect transition="out" filter="blinds(vertical)">
                                      <p:cBhvr>
                                        <p:cTn id="219" dur="2750"/>
                                        <p:tgtEl>
                                          <p:spTgt spid="5"/>
                                        </p:tgtEl>
                                      </p:cBhvr>
                                    </p:animEffect>
                                    <p:set>
                                      <p:cBhvr>
                                        <p:cTn id="220" dur="1" fill="hold">
                                          <p:stCondLst>
                                            <p:cond delay="2749"/>
                                          </p:stCondLst>
                                        </p:cTn>
                                        <p:tgtEl>
                                          <p:spTgt spid="5"/>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2750"/>
                                        <p:tgtEl>
                                          <p:spTgt spid="6"/>
                                        </p:tgtEl>
                                      </p:cBhvr>
                                    </p:animEffect>
                                    <p:set>
                                      <p:cBhvr>
                                        <p:cTn id="223" dur="1" fill="hold">
                                          <p:stCondLst>
                                            <p:cond delay="2749"/>
                                          </p:stCondLst>
                                        </p:cTn>
                                        <p:tgtEl>
                                          <p:spTgt spid="6"/>
                                        </p:tgtEl>
                                        <p:attrNameLst>
                                          <p:attrName>style.visibility</p:attrName>
                                        </p:attrNameLst>
                                      </p:cBhvr>
                                      <p:to>
                                        <p:strVal val="hidden"/>
                                      </p:to>
                                    </p:set>
                                  </p:childTnLst>
                                </p:cTn>
                              </p:par>
                              <p:par>
                                <p:cTn id="224" presetID="3" presetClass="exit" presetSubtype="5" fill="hold" grpId="2" nodeType="withEffect">
                                  <p:stCondLst>
                                    <p:cond delay="0"/>
                                  </p:stCondLst>
                                  <p:childTnLst>
                                    <p:animEffect transition="out" filter="blinds(vertical)">
                                      <p:cBhvr>
                                        <p:cTn id="225" dur="2750"/>
                                        <p:tgtEl>
                                          <p:spTgt spid="7"/>
                                        </p:tgtEl>
                                      </p:cBhvr>
                                    </p:animEffect>
                                    <p:set>
                                      <p:cBhvr>
                                        <p:cTn id="226" dur="1" fill="hold">
                                          <p:stCondLst>
                                            <p:cond delay="2749"/>
                                          </p:stCondLst>
                                        </p:cTn>
                                        <p:tgtEl>
                                          <p:spTgt spid="7"/>
                                        </p:tgtEl>
                                        <p:attrNameLst>
                                          <p:attrName>style.visibility</p:attrName>
                                        </p:attrNameLst>
                                      </p:cBhvr>
                                      <p:to>
                                        <p:strVal val="hidden"/>
                                      </p:to>
                                    </p:set>
                                  </p:childTnLst>
                                </p:cTn>
                              </p:par>
                              <p:par>
                                <p:cTn id="227" presetID="3" presetClass="exit" presetSubtype="5" fill="hold" grpId="2" nodeType="withEffect">
                                  <p:stCondLst>
                                    <p:cond delay="0"/>
                                  </p:stCondLst>
                                  <p:childTnLst>
                                    <p:animEffect transition="out" filter="blinds(vertical)">
                                      <p:cBhvr>
                                        <p:cTn id="228" dur="2750"/>
                                        <p:tgtEl>
                                          <p:spTgt spid="8"/>
                                        </p:tgtEl>
                                      </p:cBhvr>
                                    </p:animEffect>
                                    <p:set>
                                      <p:cBhvr>
                                        <p:cTn id="229" dur="1" fill="hold">
                                          <p:stCondLst>
                                            <p:cond delay="2749"/>
                                          </p:stCondLst>
                                        </p:cTn>
                                        <p:tgtEl>
                                          <p:spTgt spid="8"/>
                                        </p:tgtEl>
                                        <p:attrNameLst>
                                          <p:attrName>style.visibility</p:attrName>
                                        </p:attrNameLst>
                                      </p:cBhvr>
                                      <p:to>
                                        <p:strVal val="hidden"/>
                                      </p:to>
                                    </p:set>
                                  </p:childTnLst>
                                </p:cTn>
                              </p:par>
                              <p:par>
                                <p:cTn id="230" presetID="3" presetClass="exit" presetSubtype="5" fill="hold" grpId="2" nodeType="withEffect">
                                  <p:stCondLst>
                                    <p:cond delay="0"/>
                                  </p:stCondLst>
                                  <p:childTnLst>
                                    <p:animEffect transition="out" filter="blinds(vertical)">
                                      <p:cBhvr>
                                        <p:cTn id="231" dur="2750"/>
                                        <p:tgtEl>
                                          <p:spTgt spid="9"/>
                                        </p:tgtEl>
                                      </p:cBhvr>
                                    </p:animEffect>
                                    <p:set>
                                      <p:cBhvr>
                                        <p:cTn id="232" dur="1" fill="hold">
                                          <p:stCondLst>
                                            <p:cond delay="2749"/>
                                          </p:stCondLst>
                                        </p:cTn>
                                        <p:tgtEl>
                                          <p:spTgt spid="9"/>
                                        </p:tgtEl>
                                        <p:attrNameLst>
                                          <p:attrName>style.visibility</p:attrName>
                                        </p:attrNameLst>
                                      </p:cBhvr>
                                      <p:to>
                                        <p:strVal val="hidden"/>
                                      </p:to>
                                    </p:set>
                                  </p:childTnLst>
                                </p:cTn>
                              </p:par>
                              <p:par>
                                <p:cTn id="233" presetID="19" presetClass="exit" presetSubtype="10" fill="hold" grpId="4" nodeType="withEffect">
                                  <p:stCondLst>
                                    <p:cond delay="0"/>
                                  </p:stCondLst>
                                  <p:childTnLst>
                                    <p:anim calcmode="lin" valueType="num">
                                      <p:cBhvr>
                                        <p:cTn id="234" dur="2750"/>
                                        <p:tgtEl>
                                          <p:spTgt spid="3"/>
                                        </p:tgtEl>
                                        <p:attrNameLst>
                                          <p:attrName>ppt_h</p:attrName>
                                        </p:attrNameLst>
                                      </p:cBhvr>
                                      <p:tavLst>
                                        <p:tav tm="0">
                                          <p:val>
                                            <p:strVal val="ppt_h"/>
                                          </p:val>
                                        </p:tav>
                                        <p:tav tm="100000">
                                          <p:val>
                                            <p:strVal val="ppt_h"/>
                                          </p:val>
                                        </p:tav>
                                      </p:tavLst>
                                    </p:anim>
                                    <p:anim calcmode="lin" valueType="num">
                                      <p:cBhvr>
                                        <p:cTn id="235" dur="275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6" dur="1" fill="hold">
                                          <p:stCondLst>
                                            <p:cond delay="2749"/>
                                          </p:stCondLst>
                                        </p:cTn>
                                        <p:tgtEl>
                                          <p:spTgt spid="3"/>
                                        </p:tgtEl>
                                        <p:attrNameLst>
                                          <p:attrName>style.visibility</p:attrName>
                                        </p:attrNameLst>
                                      </p:cBhvr>
                                      <p:to>
                                        <p:strVal val="hidden"/>
                                      </p:to>
                                    </p:set>
                                  </p:childTnLst>
                                </p:cTn>
                              </p:par>
                              <p:par>
                                <p:cTn id="237" presetID="19" presetClass="exit" presetSubtype="10" fill="hold" grpId="4" nodeType="withEffect">
                                  <p:stCondLst>
                                    <p:cond delay="0"/>
                                  </p:stCondLst>
                                  <p:childTnLst>
                                    <p:anim calcmode="lin" valueType="num">
                                      <p:cBhvr>
                                        <p:cTn id="238" dur="2750"/>
                                        <p:tgtEl>
                                          <p:spTgt spid="4"/>
                                        </p:tgtEl>
                                        <p:attrNameLst>
                                          <p:attrName>ppt_h</p:attrName>
                                        </p:attrNameLst>
                                      </p:cBhvr>
                                      <p:tavLst>
                                        <p:tav tm="0">
                                          <p:val>
                                            <p:strVal val="ppt_h"/>
                                          </p:val>
                                        </p:tav>
                                        <p:tav tm="100000">
                                          <p:val>
                                            <p:strVal val="ppt_h"/>
                                          </p:val>
                                        </p:tav>
                                      </p:tavLst>
                                    </p:anim>
                                    <p:anim calcmode="lin" valueType="num">
                                      <p:cBhvr>
                                        <p:cTn id="239" dur="275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0" dur="1" fill="hold">
                                          <p:stCondLst>
                                            <p:cond delay="2749"/>
                                          </p:stCondLst>
                                        </p:cTn>
                                        <p:tgtEl>
                                          <p:spTgt spid="4"/>
                                        </p:tgtEl>
                                        <p:attrNameLst>
                                          <p:attrName>style.visibility</p:attrName>
                                        </p:attrNameLst>
                                      </p:cBhvr>
                                      <p:to>
                                        <p:strVal val="hidden"/>
                                      </p:to>
                                    </p:set>
                                  </p:childTnLst>
                                </p:cTn>
                              </p:par>
                              <p:par>
                                <p:cTn id="241" presetID="19" presetClass="exit" presetSubtype="10" fill="hold" grpId="4" nodeType="withEffect">
                                  <p:stCondLst>
                                    <p:cond delay="0"/>
                                  </p:stCondLst>
                                  <p:childTnLst>
                                    <p:anim calcmode="lin" valueType="num">
                                      <p:cBhvr>
                                        <p:cTn id="242" dur="2750"/>
                                        <p:tgtEl>
                                          <p:spTgt spid="5"/>
                                        </p:tgtEl>
                                        <p:attrNameLst>
                                          <p:attrName>ppt_h</p:attrName>
                                        </p:attrNameLst>
                                      </p:cBhvr>
                                      <p:tavLst>
                                        <p:tav tm="0">
                                          <p:val>
                                            <p:strVal val="ppt_h"/>
                                          </p:val>
                                        </p:tav>
                                        <p:tav tm="100000">
                                          <p:val>
                                            <p:strVal val="ppt_h"/>
                                          </p:val>
                                        </p:tav>
                                      </p:tavLst>
                                    </p:anim>
                                    <p:anim calcmode="lin" valueType="num">
                                      <p:cBhvr>
                                        <p:cTn id="243" dur="275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4" dur="1" fill="hold">
                                          <p:stCondLst>
                                            <p:cond delay="2749"/>
                                          </p:stCondLst>
                                        </p:cTn>
                                        <p:tgtEl>
                                          <p:spTgt spid="5"/>
                                        </p:tgtEl>
                                        <p:attrNameLst>
                                          <p:attrName>style.visibility</p:attrName>
                                        </p:attrNameLst>
                                      </p:cBhvr>
                                      <p:to>
                                        <p:strVal val="hidden"/>
                                      </p:to>
                                    </p:set>
                                  </p:childTnLst>
                                </p:cTn>
                              </p:par>
                              <p:par>
                                <p:cTn id="245" presetID="19" presetClass="exit" presetSubtype="10" fill="hold" grpId="4" nodeType="withEffect">
                                  <p:stCondLst>
                                    <p:cond delay="0"/>
                                  </p:stCondLst>
                                  <p:childTnLst>
                                    <p:anim calcmode="lin" valueType="num">
                                      <p:cBhvr>
                                        <p:cTn id="246" dur="2750"/>
                                        <p:tgtEl>
                                          <p:spTgt spid="6"/>
                                        </p:tgtEl>
                                        <p:attrNameLst>
                                          <p:attrName>ppt_h</p:attrName>
                                        </p:attrNameLst>
                                      </p:cBhvr>
                                      <p:tavLst>
                                        <p:tav tm="0">
                                          <p:val>
                                            <p:strVal val="ppt_h"/>
                                          </p:val>
                                        </p:tav>
                                        <p:tav tm="100000">
                                          <p:val>
                                            <p:strVal val="ppt_h"/>
                                          </p:val>
                                        </p:tav>
                                      </p:tavLst>
                                    </p:anim>
                                    <p:anim calcmode="lin" valueType="num">
                                      <p:cBhvr>
                                        <p:cTn id="247" dur="275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8" dur="1" fill="hold">
                                          <p:stCondLst>
                                            <p:cond delay="2749"/>
                                          </p:stCondLst>
                                        </p:cTn>
                                        <p:tgtEl>
                                          <p:spTgt spid="6"/>
                                        </p:tgtEl>
                                        <p:attrNameLst>
                                          <p:attrName>style.visibility</p:attrName>
                                        </p:attrNameLst>
                                      </p:cBhvr>
                                      <p:to>
                                        <p:strVal val="hidden"/>
                                      </p:to>
                                    </p:set>
                                  </p:childTnLst>
                                </p:cTn>
                              </p:par>
                              <p:par>
                                <p:cTn id="249" presetID="19" presetClass="exit" presetSubtype="10" fill="hold" grpId="4" nodeType="withEffect">
                                  <p:stCondLst>
                                    <p:cond delay="0"/>
                                  </p:stCondLst>
                                  <p:childTnLst>
                                    <p:anim calcmode="lin" valueType="num">
                                      <p:cBhvr>
                                        <p:cTn id="250" dur="2750"/>
                                        <p:tgtEl>
                                          <p:spTgt spid="7"/>
                                        </p:tgtEl>
                                        <p:attrNameLst>
                                          <p:attrName>ppt_h</p:attrName>
                                        </p:attrNameLst>
                                      </p:cBhvr>
                                      <p:tavLst>
                                        <p:tav tm="0">
                                          <p:val>
                                            <p:strVal val="ppt_h"/>
                                          </p:val>
                                        </p:tav>
                                        <p:tav tm="100000">
                                          <p:val>
                                            <p:strVal val="ppt_h"/>
                                          </p:val>
                                        </p:tav>
                                      </p:tavLst>
                                    </p:anim>
                                    <p:anim calcmode="lin" valueType="num">
                                      <p:cBhvr>
                                        <p:cTn id="251" dur="275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2" dur="1" fill="hold">
                                          <p:stCondLst>
                                            <p:cond delay="2749"/>
                                          </p:stCondLst>
                                        </p:cTn>
                                        <p:tgtEl>
                                          <p:spTgt spid="7"/>
                                        </p:tgtEl>
                                        <p:attrNameLst>
                                          <p:attrName>style.visibility</p:attrName>
                                        </p:attrNameLst>
                                      </p:cBhvr>
                                      <p:to>
                                        <p:strVal val="hidden"/>
                                      </p:to>
                                    </p:set>
                                  </p:childTnLst>
                                </p:cTn>
                              </p:par>
                              <p:par>
                                <p:cTn id="253" presetID="19" presetClass="exit" presetSubtype="10" fill="hold" grpId="4" nodeType="withEffect">
                                  <p:stCondLst>
                                    <p:cond delay="0"/>
                                  </p:stCondLst>
                                  <p:childTnLst>
                                    <p:anim calcmode="lin" valueType="num">
                                      <p:cBhvr>
                                        <p:cTn id="254" dur="2750"/>
                                        <p:tgtEl>
                                          <p:spTgt spid="8"/>
                                        </p:tgtEl>
                                        <p:attrNameLst>
                                          <p:attrName>ppt_h</p:attrName>
                                        </p:attrNameLst>
                                      </p:cBhvr>
                                      <p:tavLst>
                                        <p:tav tm="0">
                                          <p:val>
                                            <p:strVal val="ppt_h"/>
                                          </p:val>
                                        </p:tav>
                                        <p:tav tm="100000">
                                          <p:val>
                                            <p:strVal val="ppt_h"/>
                                          </p:val>
                                        </p:tav>
                                      </p:tavLst>
                                    </p:anim>
                                    <p:anim calcmode="lin" valueType="num">
                                      <p:cBhvr>
                                        <p:cTn id="255" dur="275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6" dur="1" fill="hold">
                                          <p:stCondLst>
                                            <p:cond delay="2749"/>
                                          </p:stCondLst>
                                        </p:cTn>
                                        <p:tgtEl>
                                          <p:spTgt spid="8"/>
                                        </p:tgtEl>
                                        <p:attrNameLst>
                                          <p:attrName>style.visibility</p:attrName>
                                        </p:attrNameLst>
                                      </p:cBhvr>
                                      <p:to>
                                        <p:strVal val="hidden"/>
                                      </p:to>
                                    </p:set>
                                  </p:childTnLst>
                                </p:cTn>
                              </p:par>
                              <p:par>
                                <p:cTn id="257" presetID="19" presetClass="exit" presetSubtype="10" fill="hold" grpId="4" nodeType="withEffect">
                                  <p:stCondLst>
                                    <p:cond delay="0"/>
                                  </p:stCondLst>
                                  <p:childTnLst>
                                    <p:anim calcmode="lin" valueType="num">
                                      <p:cBhvr>
                                        <p:cTn id="258" dur="2750"/>
                                        <p:tgtEl>
                                          <p:spTgt spid="9"/>
                                        </p:tgtEl>
                                        <p:attrNameLst>
                                          <p:attrName>ppt_h</p:attrName>
                                        </p:attrNameLst>
                                      </p:cBhvr>
                                      <p:tavLst>
                                        <p:tav tm="0">
                                          <p:val>
                                            <p:strVal val="ppt_h"/>
                                          </p:val>
                                        </p:tav>
                                        <p:tav tm="100000">
                                          <p:val>
                                            <p:strVal val="ppt_h"/>
                                          </p:val>
                                        </p:tav>
                                      </p:tavLst>
                                    </p:anim>
                                    <p:anim calcmode="lin" valueType="num">
                                      <p:cBhvr>
                                        <p:cTn id="259" dur="275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0" dur="1" fill="hold">
                                          <p:stCondLst>
                                            <p:cond delay="2749"/>
                                          </p:stCondLst>
                                        </p:cTn>
                                        <p:tgtEl>
                                          <p:spTgt spid="9"/>
                                        </p:tgtEl>
                                        <p:attrNameLst>
                                          <p:attrName>style.visibility</p:attrName>
                                        </p:attrNameLst>
                                      </p:cBhvr>
                                      <p:to>
                                        <p:strVal val="hidden"/>
                                      </p:to>
                                    </p:set>
                                  </p:childTnLst>
                                </p:cTn>
                              </p:par>
                              <p:par>
                                <p:cTn id="261" presetID="19" presetClass="exit" presetSubtype="10" fill="hold" grpId="4" nodeType="withEffect">
                                  <p:stCondLst>
                                    <p:cond delay="0"/>
                                  </p:stCondLst>
                                  <p:childTnLst>
                                    <p:anim calcmode="lin" valueType="num">
                                      <p:cBhvr>
                                        <p:cTn id="262" dur="2750"/>
                                        <p:tgtEl>
                                          <p:spTgt spid="21"/>
                                        </p:tgtEl>
                                        <p:attrNameLst>
                                          <p:attrName>ppt_h</p:attrName>
                                        </p:attrNameLst>
                                      </p:cBhvr>
                                      <p:tavLst>
                                        <p:tav tm="0">
                                          <p:val>
                                            <p:strVal val="ppt_h"/>
                                          </p:val>
                                        </p:tav>
                                        <p:tav tm="100000">
                                          <p:val>
                                            <p:strVal val="ppt_h"/>
                                          </p:val>
                                        </p:tav>
                                      </p:tavLst>
                                    </p:anim>
                                    <p:anim calcmode="lin" valueType="num">
                                      <p:cBhvr>
                                        <p:cTn id="263" dur="275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4" dur="1" fill="hold">
                                          <p:stCondLst>
                                            <p:cond delay="2749"/>
                                          </p:stCondLst>
                                        </p:cTn>
                                        <p:tgtEl>
                                          <p:spTgt spid="21"/>
                                        </p:tgtEl>
                                        <p:attrNameLst>
                                          <p:attrName>style.visibility</p:attrName>
                                        </p:attrNameLst>
                                      </p:cBhvr>
                                      <p:to>
                                        <p:strVal val="hidden"/>
                                      </p:to>
                                    </p:set>
                                  </p:childTnLst>
                                </p:cTn>
                              </p:par>
                              <p:par>
                                <p:cTn id="265" presetID="19" presetClass="exit" presetSubtype="10" fill="hold" grpId="4" nodeType="withEffect">
                                  <p:stCondLst>
                                    <p:cond delay="0"/>
                                  </p:stCondLst>
                                  <p:childTnLst>
                                    <p:anim calcmode="lin" valueType="num">
                                      <p:cBhvr>
                                        <p:cTn id="266" dur="2750"/>
                                        <p:tgtEl>
                                          <p:spTgt spid="37"/>
                                        </p:tgtEl>
                                        <p:attrNameLst>
                                          <p:attrName>ppt_h</p:attrName>
                                        </p:attrNameLst>
                                      </p:cBhvr>
                                      <p:tavLst>
                                        <p:tav tm="0">
                                          <p:val>
                                            <p:strVal val="ppt_h"/>
                                          </p:val>
                                        </p:tav>
                                        <p:tav tm="100000">
                                          <p:val>
                                            <p:strVal val="ppt_h"/>
                                          </p:val>
                                        </p:tav>
                                      </p:tavLst>
                                    </p:anim>
                                    <p:anim calcmode="lin" valueType="num">
                                      <p:cBhvr>
                                        <p:cTn id="267" dur="275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8" dur="1" fill="hold">
                                          <p:stCondLst>
                                            <p:cond delay="2749"/>
                                          </p:stCondLst>
                                        </p:cTn>
                                        <p:tgtEl>
                                          <p:spTgt spid="37"/>
                                        </p:tgtEl>
                                        <p:attrNameLst>
                                          <p:attrName>style.visibility</p:attrName>
                                        </p:attrNameLst>
                                      </p:cBhvr>
                                      <p:to>
                                        <p:strVal val="hidden"/>
                                      </p:to>
                                    </p:set>
                                  </p:childTnLst>
                                </p:cTn>
                              </p:par>
                              <p:par>
                                <p:cTn id="269" presetID="19" presetClass="exit" presetSubtype="10" fill="hold" grpId="4" nodeType="withEffect">
                                  <p:stCondLst>
                                    <p:cond delay="0"/>
                                  </p:stCondLst>
                                  <p:childTnLst>
                                    <p:anim calcmode="lin" valueType="num">
                                      <p:cBhvr>
                                        <p:cTn id="270" dur="2750"/>
                                        <p:tgtEl>
                                          <p:spTgt spid="36"/>
                                        </p:tgtEl>
                                        <p:attrNameLst>
                                          <p:attrName>ppt_h</p:attrName>
                                        </p:attrNameLst>
                                      </p:cBhvr>
                                      <p:tavLst>
                                        <p:tav tm="0">
                                          <p:val>
                                            <p:strVal val="ppt_h"/>
                                          </p:val>
                                        </p:tav>
                                        <p:tav tm="100000">
                                          <p:val>
                                            <p:strVal val="ppt_h"/>
                                          </p:val>
                                        </p:tav>
                                      </p:tavLst>
                                    </p:anim>
                                    <p:anim calcmode="lin" valueType="num">
                                      <p:cBhvr>
                                        <p:cTn id="271" dur="275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2" dur="1" fill="hold">
                                          <p:stCondLst>
                                            <p:cond delay="2749"/>
                                          </p:stCondLst>
                                        </p:cTn>
                                        <p:tgtEl>
                                          <p:spTgt spid="36"/>
                                        </p:tgtEl>
                                        <p:attrNameLst>
                                          <p:attrName>style.visibility</p:attrName>
                                        </p:attrNameLst>
                                      </p:cBhvr>
                                      <p:to>
                                        <p:strVal val="hidden"/>
                                      </p:to>
                                    </p:set>
                                  </p:childTnLst>
                                </p:cTn>
                              </p:par>
                              <p:par>
                                <p:cTn id="273" presetID="19" presetClass="exit" presetSubtype="10" fill="hold" grpId="4" nodeType="withEffect">
                                  <p:stCondLst>
                                    <p:cond delay="0"/>
                                  </p:stCondLst>
                                  <p:childTnLst>
                                    <p:anim calcmode="lin" valueType="num">
                                      <p:cBhvr>
                                        <p:cTn id="274" dur="2750"/>
                                        <p:tgtEl>
                                          <p:spTgt spid="35"/>
                                        </p:tgtEl>
                                        <p:attrNameLst>
                                          <p:attrName>ppt_h</p:attrName>
                                        </p:attrNameLst>
                                      </p:cBhvr>
                                      <p:tavLst>
                                        <p:tav tm="0">
                                          <p:val>
                                            <p:strVal val="ppt_h"/>
                                          </p:val>
                                        </p:tav>
                                        <p:tav tm="100000">
                                          <p:val>
                                            <p:strVal val="ppt_h"/>
                                          </p:val>
                                        </p:tav>
                                      </p:tavLst>
                                    </p:anim>
                                    <p:anim calcmode="lin" valueType="num">
                                      <p:cBhvr>
                                        <p:cTn id="275" dur="275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6" dur="1" fill="hold">
                                          <p:stCondLst>
                                            <p:cond delay="2749"/>
                                          </p:stCondLst>
                                        </p:cTn>
                                        <p:tgtEl>
                                          <p:spTgt spid="35"/>
                                        </p:tgtEl>
                                        <p:attrNameLst>
                                          <p:attrName>style.visibility</p:attrName>
                                        </p:attrNameLst>
                                      </p:cBhvr>
                                      <p:to>
                                        <p:strVal val="hidden"/>
                                      </p:to>
                                    </p:set>
                                  </p:childTnLst>
                                </p:cTn>
                              </p:par>
                              <p:par>
                                <p:cTn id="277" presetID="19" presetClass="exit" presetSubtype="10" fill="hold" grpId="4" nodeType="withEffect">
                                  <p:stCondLst>
                                    <p:cond delay="0"/>
                                  </p:stCondLst>
                                  <p:childTnLst>
                                    <p:anim calcmode="lin" valueType="num">
                                      <p:cBhvr>
                                        <p:cTn id="278" dur="2750"/>
                                        <p:tgtEl>
                                          <p:spTgt spid="34"/>
                                        </p:tgtEl>
                                        <p:attrNameLst>
                                          <p:attrName>ppt_h</p:attrName>
                                        </p:attrNameLst>
                                      </p:cBhvr>
                                      <p:tavLst>
                                        <p:tav tm="0">
                                          <p:val>
                                            <p:strVal val="ppt_h"/>
                                          </p:val>
                                        </p:tav>
                                        <p:tav tm="100000">
                                          <p:val>
                                            <p:strVal val="ppt_h"/>
                                          </p:val>
                                        </p:tav>
                                      </p:tavLst>
                                    </p:anim>
                                    <p:anim calcmode="lin" valueType="num">
                                      <p:cBhvr>
                                        <p:cTn id="279" dur="275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0" dur="1" fill="hold">
                                          <p:stCondLst>
                                            <p:cond delay="2749"/>
                                          </p:stCondLst>
                                        </p:cTn>
                                        <p:tgtEl>
                                          <p:spTgt spid="34"/>
                                        </p:tgtEl>
                                        <p:attrNameLst>
                                          <p:attrName>style.visibility</p:attrName>
                                        </p:attrNameLst>
                                      </p:cBhvr>
                                      <p:to>
                                        <p:strVal val="hidden"/>
                                      </p:to>
                                    </p:set>
                                  </p:childTnLst>
                                </p:cTn>
                              </p:par>
                              <p:par>
                                <p:cTn id="281" presetID="19" presetClass="exit" presetSubtype="10" fill="hold" grpId="4" nodeType="withEffect">
                                  <p:stCondLst>
                                    <p:cond delay="0"/>
                                  </p:stCondLst>
                                  <p:childTnLst>
                                    <p:anim calcmode="lin" valueType="num">
                                      <p:cBhvr>
                                        <p:cTn id="282" dur="2750"/>
                                        <p:tgtEl>
                                          <p:spTgt spid="33"/>
                                        </p:tgtEl>
                                        <p:attrNameLst>
                                          <p:attrName>ppt_h</p:attrName>
                                        </p:attrNameLst>
                                      </p:cBhvr>
                                      <p:tavLst>
                                        <p:tav tm="0">
                                          <p:val>
                                            <p:strVal val="ppt_h"/>
                                          </p:val>
                                        </p:tav>
                                        <p:tav tm="100000">
                                          <p:val>
                                            <p:strVal val="ppt_h"/>
                                          </p:val>
                                        </p:tav>
                                      </p:tavLst>
                                    </p:anim>
                                    <p:anim calcmode="lin" valueType="num">
                                      <p:cBhvr>
                                        <p:cTn id="283" dur="275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4" dur="1" fill="hold">
                                          <p:stCondLst>
                                            <p:cond delay="2749"/>
                                          </p:stCondLst>
                                        </p:cTn>
                                        <p:tgtEl>
                                          <p:spTgt spid="33"/>
                                        </p:tgtEl>
                                        <p:attrNameLst>
                                          <p:attrName>style.visibility</p:attrName>
                                        </p:attrNameLst>
                                      </p:cBhvr>
                                      <p:to>
                                        <p:strVal val="hidden"/>
                                      </p:to>
                                    </p:set>
                                  </p:childTnLst>
                                </p:cTn>
                              </p:par>
                              <p:par>
                                <p:cTn id="285" presetID="19" presetClass="exit" presetSubtype="10" fill="hold" grpId="4" nodeType="withEffect">
                                  <p:stCondLst>
                                    <p:cond delay="0"/>
                                  </p:stCondLst>
                                  <p:childTnLst>
                                    <p:anim calcmode="lin" valueType="num">
                                      <p:cBhvr>
                                        <p:cTn id="286" dur="2750"/>
                                        <p:tgtEl>
                                          <p:spTgt spid="32"/>
                                        </p:tgtEl>
                                        <p:attrNameLst>
                                          <p:attrName>ppt_h</p:attrName>
                                        </p:attrNameLst>
                                      </p:cBhvr>
                                      <p:tavLst>
                                        <p:tav tm="0">
                                          <p:val>
                                            <p:strVal val="ppt_h"/>
                                          </p:val>
                                        </p:tav>
                                        <p:tav tm="100000">
                                          <p:val>
                                            <p:strVal val="ppt_h"/>
                                          </p:val>
                                        </p:tav>
                                      </p:tavLst>
                                    </p:anim>
                                    <p:anim calcmode="lin" valueType="num">
                                      <p:cBhvr>
                                        <p:cTn id="287" dur="275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8" dur="1" fill="hold">
                                          <p:stCondLst>
                                            <p:cond delay="2749"/>
                                          </p:stCondLst>
                                        </p:cTn>
                                        <p:tgtEl>
                                          <p:spTgt spid="32"/>
                                        </p:tgtEl>
                                        <p:attrNameLst>
                                          <p:attrName>style.visibility</p:attrName>
                                        </p:attrNameLst>
                                      </p:cBhvr>
                                      <p:to>
                                        <p:strVal val="hidden"/>
                                      </p:to>
                                    </p:set>
                                  </p:childTnLst>
                                </p:cTn>
                              </p:par>
                              <p:par>
                                <p:cTn id="289" presetID="19" presetClass="exit" presetSubtype="10" fill="hold" grpId="4" nodeType="withEffect">
                                  <p:stCondLst>
                                    <p:cond delay="0"/>
                                  </p:stCondLst>
                                  <p:childTnLst>
                                    <p:anim calcmode="lin" valueType="num">
                                      <p:cBhvr>
                                        <p:cTn id="290" dur="2750"/>
                                        <p:tgtEl>
                                          <p:spTgt spid="31"/>
                                        </p:tgtEl>
                                        <p:attrNameLst>
                                          <p:attrName>ppt_h</p:attrName>
                                        </p:attrNameLst>
                                      </p:cBhvr>
                                      <p:tavLst>
                                        <p:tav tm="0">
                                          <p:val>
                                            <p:strVal val="ppt_h"/>
                                          </p:val>
                                        </p:tav>
                                        <p:tav tm="100000">
                                          <p:val>
                                            <p:strVal val="ppt_h"/>
                                          </p:val>
                                        </p:tav>
                                      </p:tavLst>
                                    </p:anim>
                                    <p:anim calcmode="lin" valueType="num">
                                      <p:cBhvr>
                                        <p:cTn id="291" dur="275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2749"/>
                                          </p:stCondLst>
                                        </p:cTn>
                                        <p:tgtEl>
                                          <p:spTgt spid="31"/>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2750"/>
                                        <p:tgtEl>
                                          <p:spTgt spid="30"/>
                                        </p:tgtEl>
                                        <p:attrNameLst>
                                          <p:attrName>ppt_h</p:attrName>
                                        </p:attrNameLst>
                                      </p:cBhvr>
                                      <p:tavLst>
                                        <p:tav tm="0">
                                          <p:val>
                                            <p:strVal val="ppt_h"/>
                                          </p:val>
                                        </p:tav>
                                        <p:tav tm="100000">
                                          <p:val>
                                            <p:strVal val="ppt_h"/>
                                          </p:val>
                                        </p:tav>
                                      </p:tavLst>
                                    </p:anim>
                                    <p:anim calcmode="lin" valueType="num">
                                      <p:cBhvr>
                                        <p:cTn id="295" dur="275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2749"/>
                                          </p:stCondLst>
                                        </p:cTn>
                                        <p:tgtEl>
                                          <p:spTgt spid="30"/>
                                        </p:tgtEl>
                                        <p:attrNameLst>
                                          <p:attrName>style.visibility</p:attrName>
                                        </p:attrNameLst>
                                      </p:cBhvr>
                                      <p:to>
                                        <p:strVal val="hidden"/>
                                      </p:to>
                                    </p:set>
                                  </p:childTnLst>
                                </p:cTn>
                              </p:par>
                              <p:par>
                                <p:cTn id="297" presetID="8" presetClass="entr" presetSubtype="32" fill="hold" nodeType="withEffect">
                                  <p:stCondLst>
                                    <p:cond delay="0"/>
                                  </p:stCondLst>
                                  <p:childTnLst>
                                    <p:set>
                                      <p:cBhvr>
                                        <p:cTn id="298" dur="1" fill="hold">
                                          <p:stCondLst>
                                            <p:cond delay="0"/>
                                          </p:stCondLst>
                                        </p:cTn>
                                        <p:tgtEl>
                                          <p:spTgt spid="18"/>
                                        </p:tgtEl>
                                        <p:attrNameLst>
                                          <p:attrName>style.visibility</p:attrName>
                                        </p:attrNameLst>
                                      </p:cBhvr>
                                      <p:to>
                                        <p:strVal val="visible"/>
                                      </p:to>
                                    </p:set>
                                    <p:animEffect transition="in" filter="diamond(out)">
                                      <p:cBhvr>
                                        <p:cTn id="299" dur="2750"/>
                                        <p:tgtEl>
                                          <p:spTgt spid="18"/>
                                        </p:tgtEl>
                                      </p:cBhvr>
                                    </p:animEffect>
                                  </p:childTnLst>
                                </p:cTn>
                              </p:par>
                              <p:par>
                                <p:cTn id="300" presetID="17" presetClass="entr" presetSubtype="10" fill="hold" nodeType="withEffect">
                                  <p:stCondLst>
                                    <p:cond delay="0"/>
                                  </p:stCondLst>
                                  <p:childTnLst>
                                    <p:set>
                                      <p:cBhvr>
                                        <p:cTn id="301" dur="1" fill="hold">
                                          <p:stCondLst>
                                            <p:cond delay="0"/>
                                          </p:stCondLst>
                                        </p:cTn>
                                        <p:tgtEl>
                                          <p:spTgt spid="18"/>
                                        </p:tgtEl>
                                        <p:attrNameLst>
                                          <p:attrName>style.visibility</p:attrName>
                                        </p:attrNameLst>
                                      </p:cBhvr>
                                      <p:to>
                                        <p:strVal val="visible"/>
                                      </p:to>
                                    </p:set>
                                    <p:anim calcmode="lin" valueType="num">
                                      <p:cBhvr>
                                        <p:cTn id="302" dur="2750" fill="hold"/>
                                        <p:tgtEl>
                                          <p:spTgt spid="18"/>
                                        </p:tgtEl>
                                        <p:attrNameLst>
                                          <p:attrName>ppt_w</p:attrName>
                                        </p:attrNameLst>
                                      </p:cBhvr>
                                      <p:tavLst>
                                        <p:tav tm="0">
                                          <p:val>
                                            <p:fltVal val="0"/>
                                          </p:val>
                                        </p:tav>
                                        <p:tav tm="100000">
                                          <p:val>
                                            <p:strVal val="#ppt_w"/>
                                          </p:val>
                                        </p:tav>
                                      </p:tavLst>
                                    </p:anim>
                                    <p:anim calcmode="lin" valueType="num">
                                      <p:cBhvr>
                                        <p:cTn id="303" dur="2750" fill="hold"/>
                                        <p:tgtEl>
                                          <p:spTgt spid="18"/>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7" grpId="3" animBg="1"/>
      <p:bldP spid="7"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21" grpId="0" animBg="1"/>
      <p:bldP spid="21" grpId="1" animBg="1"/>
      <p:bldP spid="21" grpId="2" animBg="1"/>
      <p:bldP spid="21" grpId="3" animBg="1"/>
      <p:bldP spid="21"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25"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63 Grupo"/>
          <p:cNvGrpSpPr/>
          <p:nvPr/>
        </p:nvGrpSpPr>
        <p:grpSpPr>
          <a:xfrm>
            <a:off x="12551" y="125"/>
            <a:ext cx="9144000" cy="5143500"/>
            <a:chOff x="0" y="0"/>
            <a:chExt cx="9144000" cy="5143500"/>
          </a:xfrm>
        </p:grpSpPr>
        <p:sp>
          <p:nvSpPr>
            <p:cNvPr id="65" name="64 Rectángulo"/>
            <p:cNvSpPr/>
            <p:nvPr/>
          </p:nvSpPr>
          <p:spPr>
            <a:xfrm rot="10800000">
              <a:off x="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a:off x="457200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0800000" flipH="1">
              <a:off x="457200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flipH="1">
              <a:off x="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3" name="62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10294" y="0"/>
            <a:ext cx="9144000" cy="5148039"/>
          </a:xfrm>
          <a:prstGeom prst="rect">
            <a:avLst/>
          </a:prstGeom>
        </p:spPr>
      </p:pic>
      <p:sp>
        <p:nvSpPr>
          <p:cNvPr id="2" name="1 Anillo"/>
          <p:cNvSpPr/>
          <p:nvPr/>
        </p:nvSpPr>
        <p:spPr>
          <a:xfrm>
            <a:off x="138188" y="235946"/>
            <a:ext cx="2394924"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 name="2 Anillo"/>
          <p:cNvSpPr/>
          <p:nvPr/>
        </p:nvSpPr>
        <p:spPr>
          <a:xfrm>
            <a:off x="290588" y="388346"/>
            <a:ext cx="2394924"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 name="3 Anillo"/>
          <p:cNvSpPr/>
          <p:nvPr/>
        </p:nvSpPr>
        <p:spPr>
          <a:xfrm>
            <a:off x="442988" y="540746"/>
            <a:ext cx="2394924"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595388" y="693146"/>
            <a:ext cx="2394924"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747788" y="845546"/>
            <a:ext cx="2394924"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900188" y="997946"/>
            <a:ext cx="2394924"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1052588" y="1150346"/>
            <a:ext cx="2394924"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1204988" y="1302746"/>
            <a:ext cx="2394924"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1357388" y="1455146"/>
            <a:ext cx="2394924"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1509788" y="1607546"/>
            <a:ext cx="2394924"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1662188" y="1759946"/>
            <a:ext cx="2394924"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a:off x="1814588" y="1912346"/>
            <a:ext cx="2394924"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a:off x="1966988" y="2064746"/>
            <a:ext cx="2394924"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a:off x="2119388" y="2217146"/>
            <a:ext cx="2394924"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flipH="1">
            <a:off x="6589710" y="227813"/>
            <a:ext cx="2446785"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flipH="1">
            <a:off x="6437310" y="380213"/>
            <a:ext cx="2446785"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flipH="1">
            <a:off x="6284910" y="532613"/>
            <a:ext cx="2446785"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flipH="1">
            <a:off x="6132510" y="685013"/>
            <a:ext cx="2446785"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flipH="1">
            <a:off x="5980110" y="837413"/>
            <a:ext cx="2446785"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flipH="1">
            <a:off x="5827710" y="989813"/>
            <a:ext cx="2446785"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flipH="1">
            <a:off x="5675310" y="1142213"/>
            <a:ext cx="2446785"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flipH="1">
            <a:off x="5522910" y="1294613"/>
            <a:ext cx="2446785"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flipH="1">
            <a:off x="5370510" y="1447013"/>
            <a:ext cx="2446785"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flipH="1">
            <a:off x="5218110" y="1599413"/>
            <a:ext cx="2446785"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flipH="1">
            <a:off x="5065710" y="1751813"/>
            <a:ext cx="2446785"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flipH="1">
            <a:off x="4913310" y="1904213"/>
            <a:ext cx="2446785"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flipH="1">
            <a:off x="4760910" y="2056613"/>
            <a:ext cx="2446785"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flipH="1">
            <a:off x="4608510" y="2209013"/>
            <a:ext cx="2446785"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0800000">
            <a:off x="6588223" y="4443958"/>
            <a:ext cx="2462119"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10800000">
            <a:off x="6435823" y="4291558"/>
            <a:ext cx="2462119"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10800000">
            <a:off x="6283423" y="4139158"/>
            <a:ext cx="2462119"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10800000">
            <a:off x="6131023" y="3986758"/>
            <a:ext cx="2462119"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10800000">
            <a:off x="5978623" y="3834358"/>
            <a:ext cx="2462119"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10800000">
            <a:off x="5826223" y="3681958"/>
            <a:ext cx="2462119"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10800000">
            <a:off x="5673823" y="3529558"/>
            <a:ext cx="2462119"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10800000">
            <a:off x="5521423" y="3377158"/>
            <a:ext cx="2462119"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0800000">
            <a:off x="5369023" y="3224758"/>
            <a:ext cx="2462119"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rot="10800000">
            <a:off x="5216623" y="3072358"/>
            <a:ext cx="2462119"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Anillo"/>
          <p:cNvSpPr/>
          <p:nvPr/>
        </p:nvSpPr>
        <p:spPr>
          <a:xfrm rot="10800000">
            <a:off x="5064223" y="2919958"/>
            <a:ext cx="2462119"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270000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rot="10800000">
            <a:off x="4911823" y="2767558"/>
            <a:ext cx="2462119"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rot="10800000">
            <a:off x="4759423" y="2615158"/>
            <a:ext cx="2462119"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rot="10800000">
            <a:off x="4607023" y="2462758"/>
            <a:ext cx="2462119" cy="464374"/>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rot="10800000" flipH="1">
            <a:off x="179512" y="4441257"/>
            <a:ext cx="2353600"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rot="10800000" flipH="1">
            <a:off x="331912" y="4288857"/>
            <a:ext cx="2353600"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rot="10800000" flipH="1">
            <a:off x="484312" y="4136457"/>
            <a:ext cx="2353600"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rot="10800000" flipH="1">
            <a:off x="636712" y="3984057"/>
            <a:ext cx="2353600"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nillo"/>
          <p:cNvSpPr/>
          <p:nvPr/>
        </p:nvSpPr>
        <p:spPr>
          <a:xfrm rot="10800000" flipH="1">
            <a:off x="789112" y="3831657"/>
            <a:ext cx="2353600"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9" name="48 Anillo"/>
          <p:cNvSpPr/>
          <p:nvPr/>
        </p:nvSpPr>
        <p:spPr>
          <a:xfrm rot="10800000" flipH="1">
            <a:off x="941512" y="3679257"/>
            <a:ext cx="2353600"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0" name="49 Anillo"/>
          <p:cNvSpPr/>
          <p:nvPr/>
        </p:nvSpPr>
        <p:spPr>
          <a:xfrm rot="10800000" flipH="1">
            <a:off x="1093912" y="3526857"/>
            <a:ext cx="2353600"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1" name="50 Anillo"/>
          <p:cNvSpPr/>
          <p:nvPr/>
        </p:nvSpPr>
        <p:spPr>
          <a:xfrm rot="10800000" flipH="1">
            <a:off x="1246312" y="3374457"/>
            <a:ext cx="2353600"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2" name="51 Anillo"/>
          <p:cNvSpPr/>
          <p:nvPr/>
        </p:nvSpPr>
        <p:spPr>
          <a:xfrm rot="10800000" flipH="1">
            <a:off x="1398712" y="3222057"/>
            <a:ext cx="2353600"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3" name="52 Anillo"/>
          <p:cNvSpPr/>
          <p:nvPr/>
        </p:nvSpPr>
        <p:spPr>
          <a:xfrm rot="10800000" flipH="1">
            <a:off x="1551112" y="3069657"/>
            <a:ext cx="2353600"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4" name="53 Anillo"/>
          <p:cNvSpPr/>
          <p:nvPr/>
        </p:nvSpPr>
        <p:spPr>
          <a:xfrm rot="10800000" flipH="1">
            <a:off x="1703512" y="2917257"/>
            <a:ext cx="2353600"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5" name="54 Anillo"/>
          <p:cNvSpPr/>
          <p:nvPr/>
        </p:nvSpPr>
        <p:spPr>
          <a:xfrm rot="10800000" flipH="1">
            <a:off x="1855912" y="2764857"/>
            <a:ext cx="2353600"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6" name="55 Anillo"/>
          <p:cNvSpPr/>
          <p:nvPr/>
        </p:nvSpPr>
        <p:spPr>
          <a:xfrm rot="10800000" flipH="1">
            <a:off x="2008312" y="2612457"/>
            <a:ext cx="2353600"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7" name="56 Anillo"/>
          <p:cNvSpPr/>
          <p:nvPr/>
        </p:nvSpPr>
        <p:spPr>
          <a:xfrm rot="10800000" flipH="1">
            <a:off x="2160712" y="2460057"/>
            <a:ext cx="2353600" cy="467073"/>
          </a:xfrm>
          <a:prstGeom prst="donut">
            <a:avLst>
              <a:gd name="adj" fmla="val 10244"/>
            </a:avLst>
          </a:prstGeom>
          <a:noFill/>
          <a:ln w="25400" cmpd="sng">
            <a:gradFill flip="none" rotWithShape="1">
              <a:gsLst>
                <a:gs pos="0">
                  <a:srgbClr val="FFFF00"/>
                </a:gs>
                <a:gs pos="26000">
                  <a:srgbClr val="1A8D48"/>
                </a:gs>
                <a:gs pos="46000">
                  <a:srgbClr val="FFFF00"/>
                </a:gs>
                <a:gs pos="76000">
                  <a:srgbClr val="99FF33"/>
                </a:gs>
                <a:gs pos="63000">
                  <a:srgbClr val="FF0000"/>
                </a:gs>
              </a:gsLst>
              <a:lin ang="0" scaled="1"/>
              <a:tileRect/>
            </a:gradFill>
            <a:prstDash val="sysDot"/>
          </a:ln>
          <a:effectLst/>
          <a:scene3d>
            <a:camera prst="orthographicFront"/>
            <a:lightRig rig="flat" dir="t"/>
          </a:scene3d>
          <a:sp3d prstMaterial="fla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9" name="68 Rectángulo"/>
          <p:cNvSpPr/>
          <p:nvPr/>
        </p:nvSpPr>
        <p:spPr>
          <a:xfrm flipH="1">
            <a:off x="-324544" y="-308234"/>
            <a:ext cx="990059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69828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3000" fill="hold"/>
                                        <p:tgtEl>
                                          <p:spTgt spid="2"/>
                                        </p:tgtEl>
                                        <p:attrNameLst>
                                          <p:attrName>r</p:attrName>
                                        </p:attrNameLst>
                                      </p:cBhvr>
                                    </p:animRot>
                                  </p:childTnLst>
                                </p:cTn>
                              </p:par>
                              <p:par>
                                <p:cTn id="7" presetID="2" presetClass="exit" presetSubtype="6" fill="hold" grpId="1" nodeType="withEffect">
                                  <p:stCondLst>
                                    <p:cond delay="0"/>
                                  </p:stCondLst>
                                  <p:childTnLst>
                                    <p:anim calcmode="lin" valueType="num">
                                      <p:cBhvr additive="base">
                                        <p:cTn id="8" dur="3000"/>
                                        <p:tgtEl>
                                          <p:spTgt spid="2"/>
                                        </p:tgtEl>
                                        <p:attrNameLst>
                                          <p:attrName>ppt_x</p:attrName>
                                        </p:attrNameLst>
                                      </p:cBhvr>
                                      <p:tavLst>
                                        <p:tav tm="0">
                                          <p:val>
                                            <p:strVal val="ppt_x"/>
                                          </p:val>
                                        </p:tav>
                                        <p:tav tm="100000">
                                          <p:val>
                                            <p:strVal val="1+ppt_w/2"/>
                                          </p:val>
                                        </p:tav>
                                      </p:tavLst>
                                    </p:anim>
                                    <p:anim calcmode="lin" valueType="num">
                                      <p:cBhvr additive="base">
                                        <p:cTn id="9" dur="3000"/>
                                        <p:tgtEl>
                                          <p:spTgt spid="2"/>
                                        </p:tgtEl>
                                        <p:attrNameLst>
                                          <p:attrName>ppt_y</p:attrName>
                                        </p:attrNameLst>
                                      </p:cBhvr>
                                      <p:tavLst>
                                        <p:tav tm="0">
                                          <p:val>
                                            <p:strVal val="ppt_y"/>
                                          </p:val>
                                        </p:tav>
                                        <p:tav tm="100000">
                                          <p:val>
                                            <p:strVal val="1+ppt_h/2"/>
                                          </p:val>
                                        </p:tav>
                                      </p:tavLst>
                                    </p:anim>
                                    <p:set>
                                      <p:cBhvr>
                                        <p:cTn id="10" dur="1" fill="hold">
                                          <p:stCondLst>
                                            <p:cond delay="2999"/>
                                          </p:stCondLst>
                                        </p:cTn>
                                        <p:tgtEl>
                                          <p:spTgt spid="2"/>
                                        </p:tgtEl>
                                        <p:attrNameLst>
                                          <p:attrName>style.visibility</p:attrName>
                                        </p:attrNameLst>
                                      </p:cBhvr>
                                      <p:to>
                                        <p:strVal val="hidden"/>
                                      </p:to>
                                    </p:set>
                                  </p:childTnLst>
                                </p:cTn>
                              </p:par>
                              <p:par>
                                <p:cTn id="11" presetID="8" presetClass="emph" presetSubtype="0" repeatCount="indefinite" fill="hold" grpId="0" nodeType="withEffect">
                                  <p:stCondLst>
                                    <p:cond delay="0"/>
                                  </p:stCondLst>
                                  <p:childTnLst>
                                    <p:animRot by="-21600000">
                                      <p:cBhvr>
                                        <p:cTn id="12" dur="3000" fill="hold"/>
                                        <p:tgtEl>
                                          <p:spTgt spid="3"/>
                                        </p:tgtEl>
                                        <p:attrNameLst>
                                          <p:attrName>r</p:attrName>
                                        </p:attrNameLst>
                                      </p:cBhvr>
                                    </p:animRot>
                                  </p:childTnLst>
                                </p:cTn>
                              </p:par>
                              <p:par>
                                <p:cTn id="13" presetID="2" presetClass="exit" presetSubtype="6" fill="hold" grpId="1" nodeType="withEffect">
                                  <p:stCondLst>
                                    <p:cond delay="0"/>
                                  </p:stCondLst>
                                  <p:childTnLst>
                                    <p:anim calcmode="lin" valueType="num">
                                      <p:cBhvr additive="base">
                                        <p:cTn id="14" dur="3000"/>
                                        <p:tgtEl>
                                          <p:spTgt spid="3"/>
                                        </p:tgtEl>
                                        <p:attrNameLst>
                                          <p:attrName>ppt_x</p:attrName>
                                        </p:attrNameLst>
                                      </p:cBhvr>
                                      <p:tavLst>
                                        <p:tav tm="0">
                                          <p:val>
                                            <p:strVal val="ppt_x"/>
                                          </p:val>
                                        </p:tav>
                                        <p:tav tm="100000">
                                          <p:val>
                                            <p:strVal val="1+ppt_w/2"/>
                                          </p:val>
                                        </p:tav>
                                      </p:tavLst>
                                    </p:anim>
                                    <p:anim calcmode="lin" valueType="num">
                                      <p:cBhvr additive="base">
                                        <p:cTn id="15" dur="3000"/>
                                        <p:tgtEl>
                                          <p:spTgt spid="3"/>
                                        </p:tgtEl>
                                        <p:attrNameLst>
                                          <p:attrName>ppt_y</p:attrName>
                                        </p:attrNameLst>
                                      </p:cBhvr>
                                      <p:tavLst>
                                        <p:tav tm="0">
                                          <p:val>
                                            <p:strVal val="ppt_y"/>
                                          </p:val>
                                        </p:tav>
                                        <p:tav tm="100000">
                                          <p:val>
                                            <p:strVal val="1+ppt_h/2"/>
                                          </p:val>
                                        </p:tav>
                                      </p:tavLst>
                                    </p:anim>
                                    <p:set>
                                      <p:cBhvr>
                                        <p:cTn id="16" dur="1" fill="hold">
                                          <p:stCondLst>
                                            <p:cond delay="2999"/>
                                          </p:stCondLst>
                                        </p:cTn>
                                        <p:tgtEl>
                                          <p:spTgt spid="3"/>
                                        </p:tgtEl>
                                        <p:attrNameLst>
                                          <p:attrName>style.visibility</p:attrName>
                                        </p:attrNameLst>
                                      </p:cBhvr>
                                      <p:to>
                                        <p:strVal val="hidden"/>
                                      </p:to>
                                    </p:set>
                                  </p:childTnLst>
                                </p:cTn>
                              </p:par>
                              <p:par>
                                <p:cTn id="17" presetID="8" presetClass="emph" presetSubtype="0" repeatCount="indefinite" fill="hold" grpId="0" nodeType="withEffect">
                                  <p:stCondLst>
                                    <p:cond delay="0"/>
                                  </p:stCondLst>
                                  <p:childTnLst>
                                    <p:animRot by="21600000">
                                      <p:cBhvr>
                                        <p:cTn id="18" dur="3000" fill="hold"/>
                                        <p:tgtEl>
                                          <p:spTgt spid="4"/>
                                        </p:tgtEl>
                                        <p:attrNameLst>
                                          <p:attrName>r</p:attrName>
                                        </p:attrNameLst>
                                      </p:cBhvr>
                                    </p:animRot>
                                  </p:childTnLst>
                                </p:cTn>
                              </p:par>
                              <p:par>
                                <p:cTn id="19" presetID="2" presetClass="exit" presetSubtype="6" fill="hold" grpId="1" nodeType="withEffect">
                                  <p:stCondLst>
                                    <p:cond delay="0"/>
                                  </p:stCondLst>
                                  <p:childTnLst>
                                    <p:anim calcmode="lin" valueType="num">
                                      <p:cBhvr additive="base">
                                        <p:cTn id="20" dur="3000"/>
                                        <p:tgtEl>
                                          <p:spTgt spid="4"/>
                                        </p:tgtEl>
                                        <p:attrNameLst>
                                          <p:attrName>ppt_x</p:attrName>
                                        </p:attrNameLst>
                                      </p:cBhvr>
                                      <p:tavLst>
                                        <p:tav tm="0">
                                          <p:val>
                                            <p:strVal val="ppt_x"/>
                                          </p:val>
                                        </p:tav>
                                        <p:tav tm="100000">
                                          <p:val>
                                            <p:strVal val="1+ppt_w/2"/>
                                          </p:val>
                                        </p:tav>
                                      </p:tavLst>
                                    </p:anim>
                                    <p:anim calcmode="lin" valueType="num">
                                      <p:cBhvr additive="base">
                                        <p:cTn id="21" dur="3000"/>
                                        <p:tgtEl>
                                          <p:spTgt spid="4"/>
                                        </p:tgtEl>
                                        <p:attrNameLst>
                                          <p:attrName>ppt_y</p:attrName>
                                        </p:attrNameLst>
                                      </p:cBhvr>
                                      <p:tavLst>
                                        <p:tav tm="0">
                                          <p:val>
                                            <p:strVal val="ppt_y"/>
                                          </p:val>
                                        </p:tav>
                                        <p:tav tm="100000">
                                          <p:val>
                                            <p:strVal val="1+ppt_h/2"/>
                                          </p:val>
                                        </p:tav>
                                      </p:tavLst>
                                    </p:anim>
                                    <p:set>
                                      <p:cBhvr>
                                        <p:cTn id="22" dur="1" fill="hold">
                                          <p:stCondLst>
                                            <p:cond delay="2999"/>
                                          </p:stCondLst>
                                        </p:cTn>
                                        <p:tgtEl>
                                          <p:spTgt spid="4"/>
                                        </p:tgtEl>
                                        <p:attrNameLst>
                                          <p:attrName>style.visibility</p:attrName>
                                        </p:attrNameLst>
                                      </p:cBhvr>
                                      <p:to>
                                        <p:strVal val="hidden"/>
                                      </p:to>
                                    </p:set>
                                  </p:childTnLst>
                                </p:cTn>
                              </p:par>
                              <p:par>
                                <p:cTn id="23" presetID="8" presetClass="emph" presetSubtype="0" repeatCount="indefinite" fill="hold" grpId="0" nodeType="withEffect">
                                  <p:stCondLst>
                                    <p:cond delay="0"/>
                                  </p:stCondLst>
                                  <p:childTnLst>
                                    <p:animRot by="-21600000">
                                      <p:cBhvr>
                                        <p:cTn id="24" dur="3000" fill="hold"/>
                                        <p:tgtEl>
                                          <p:spTgt spid="5"/>
                                        </p:tgtEl>
                                        <p:attrNameLst>
                                          <p:attrName>r</p:attrName>
                                        </p:attrNameLst>
                                      </p:cBhvr>
                                    </p:animRot>
                                  </p:childTnLst>
                                </p:cTn>
                              </p:par>
                              <p:par>
                                <p:cTn id="25" presetID="2" presetClass="exit" presetSubtype="6" fill="hold" grpId="1" nodeType="withEffect">
                                  <p:stCondLst>
                                    <p:cond delay="0"/>
                                  </p:stCondLst>
                                  <p:childTnLst>
                                    <p:anim calcmode="lin" valueType="num">
                                      <p:cBhvr additive="base">
                                        <p:cTn id="26" dur="3000"/>
                                        <p:tgtEl>
                                          <p:spTgt spid="5"/>
                                        </p:tgtEl>
                                        <p:attrNameLst>
                                          <p:attrName>ppt_x</p:attrName>
                                        </p:attrNameLst>
                                      </p:cBhvr>
                                      <p:tavLst>
                                        <p:tav tm="0">
                                          <p:val>
                                            <p:strVal val="ppt_x"/>
                                          </p:val>
                                        </p:tav>
                                        <p:tav tm="100000">
                                          <p:val>
                                            <p:strVal val="1+ppt_w/2"/>
                                          </p:val>
                                        </p:tav>
                                      </p:tavLst>
                                    </p:anim>
                                    <p:anim calcmode="lin" valueType="num">
                                      <p:cBhvr additive="base">
                                        <p:cTn id="27" dur="3000"/>
                                        <p:tgtEl>
                                          <p:spTgt spid="5"/>
                                        </p:tgtEl>
                                        <p:attrNameLst>
                                          <p:attrName>ppt_y</p:attrName>
                                        </p:attrNameLst>
                                      </p:cBhvr>
                                      <p:tavLst>
                                        <p:tav tm="0">
                                          <p:val>
                                            <p:strVal val="ppt_y"/>
                                          </p:val>
                                        </p:tav>
                                        <p:tav tm="100000">
                                          <p:val>
                                            <p:strVal val="1+ppt_h/2"/>
                                          </p:val>
                                        </p:tav>
                                      </p:tavLst>
                                    </p:anim>
                                    <p:set>
                                      <p:cBhvr>
                                        <p:cTn id="28" dur="1" fill="hold">
                                          <p:stCondLst>
                                            <p:cond delay="2999"/>
                                          </p:stCondLst>
                                        </p:cTn>
                                        <p:tgtEl>
                                          <p:spTgt spid="5"/>
                                        </p:tgtEl>
                                        <p:attrNameLst>
                                          <p:attrName>style.visibility</p:attrName>
                                        </p:attrNameLst>
                                      </p:cBhvr>
                                      <p:to>
                                        <p:strVal val="hidden"/>
                                      </p:to>
                                    </p:set>
                                  </p:childTnLst>
                                </p:cTn>
                              </p:par>
                              <p:par>
                                <p:cTn id="29" presetID="8" presetClass="emph" presetSubtype="0" repeatCount="indefinite" fill="hold" grpId="0" nodeType="withEffect">
                                  <p:stCondLst>
                                    <p:cond delay="0"/>
                                  </p:stCondLst>
                                  <p:childTnLst>
                                    <p:animRot by="21600000">
                                      <p:cBhvr>
                                        <p:cTn id="30" dur="3000" fill="hold"/>
                                        <p:tgtEl>
                                          <p:spTgt spid="6"/>
                                        </p:tgtEl>
                                        <p:attrNameLst>
                                          <p:attrName>r</p:attrName>
                                        </p:attrNameLst>
                                      </p:cBhvr>
                                    </p:animRot>
                                  </p:childTnLst>
                                </p:cTn>
                              </p:par>
                              <p:par>
                                <p:cTn id="31" presetID="2" presetClass="exit" presetSubtype="6" fill="hold" grpId="1" nodeType="withEffect">
                                  <p:stCondLst>
                                    <p:cond delay="0"/>
                                  </p:stCondLst>
                                  <p:childTnLst>
                                    <p:anim calcmode="lin" valueType="num">
                                      <p:cBhvr additive="base">
                                        <p:cTn id="32" dur="3000"/>
                                        <p:tgtEl>
                                          <p:spTgt spid="6"/>
                                        </p:tgtEl>
                                        <p:attrNameLst>
                                          <p:attrName>ppt_x</p:attrName>
                                        </p:attrNameLst>
                                      </p:cBhvr>
                                      <p:tavLst>
                                        <p:tav tm="0">
                                          <p:val>
                                            <p:strVal val="ppt_x"/>
                                          </p:val>
                                        </p:tav>
                                        <p:tav tm="100000">
                                          <p:val>
                                            <p:strVal val="1+ppt_w/2"/>
                                          </p:val>
                                        </p:tav>
                                      </p:tavLst>
                                    </p:anim>
                                    <p:anim calcmode="lin" valueType="num">
                                      <p:cBhvr additive="base">
                                        <p:cTn id="33" dur="3000"/>
                                        <p:tgtEl>
                                          <p:spTgt spid="6"/>
                                        </p:tgtEl>
                                        <p:attrNameLst>
                                          <p:attrName>ppt_y</p:attrName>
                                        </p:attrNameLst>
                                      </p:cBhvr>
                                      <p:tavLst>
                                        <p:tav tm="0">
                                          <p:val>
                                            <p:strVal val="ppt_y"/>
                                          </p:val>
                                        </p:tav>
                                        <p:tav tm="100000">
                                          <p:val>
                                            <p:strVal val="1+ppt_h/2"/>
                                          </p:val>
                                        </p:tav>
                                      </p:tavLst>
                                    </p:anim>
                                    <p:set>
                                      <p:cBhvr>
                                        <p:cTn id="34" dur="1" fill="hold">
                                          <p:stCondLst>
                                            <p:cond delay="2999"/>
                                          </p:stCondLst>
                                        </p:cTn>
                                        <p:tgtEl>
                                          <p:spTgt spid="6"/>
                                        </p:tgtEl>
                                        <p:attrNameLst>
                                          <p:attrName>style.visibility</p:attrName>
                                        </p:attrNameLst>
                                      </p:cBhvr>
                                      <p:to>
                                        <p:strVal val="hidden"/>
                                      </p:to>
                                    </p:set>
                                  </p:childTnLst>
                                </p:cTn>
                              </p:par>
                              <p:par>
                                <p:cTn id="35" presetID="8" presetClass="emph" presetSubtype="0" repeatCount="indefinite" fill="hold" grpId="0" nodeType="withEffect">
                                  <p:stCondLst>
                                    <p:cond delay="0"/>
                                  </p:stCondLst>
                                  <p:childTnLst>
                                    <p:animRot by="-21600000">
                                      <p:cBhvr>
                                        <p:cTn id="36" dur="3000" fill="hold"/>
                                        <p:tgtEl>
                                          <p:spTgt spid="7"/>
                                        </p:tgtEl>
                                        <p:attrNameLst>
                                          <p:attrName>r</p:attrName>
                                        </p:attrNameLst>
                                      </p:cBhvr>
                                    </p:animRot>
                                  </p:childTnLst>
                                </p:cTn>
                              </p:par>
                              <p:par>
                                <p:cTn id="37" presetID="2" presetClass="exit" presetSubtype="6" fill="hold" grpId="1" nodeType="withEffect">
                                  <p:stCondLst>
                                    <p:cond delay="0"/>
                                  </p:stCondLst>
                                  <p:childTnLst>
                                    <p:anim calcmode="lin" valueType="num">
                                      <p:cBhvr additive="base">
                                        <p:cTn id="38" dur="3000"/>
                                        <p:tgtEl>
                                          <p:spTgt spid="7"/>
                                        </p:tgtEl>
                                        <p:attrNameLst>
                                          <p:attrName>ppt_x</p:attrName>
                                        </p:attrNameLst>
                                      </p:cBhvr>
                                      <p:tavLst>
                                        <p:tav tm="0">
                                          <p:val>
                                            <p:strVal val="ppt_x"/>
                                          </p:val>
                                        </p:tav>
                                        <p:tav tm="100000">
                                          <p:val>
                                            <p:strVal val="1+ppt_w/2"/>
                                          </p:val>
                                        </p:tav>
                                      </p:tavLst>
                                    </p:anim>
                                    <p:anim calcmode="lin" valueType="num">
                                      <p:cBhvr additive="base">
                                        <p:cTn id="39" dur="3000"/>
                                        <p:tgtEl>
                                          <p:spTgt spid="7"/>
                                        </p:tgtEl>
                                        <p:attrNameLst>
                                          <p:attrName>ppt_y</p:attrName>
                                        </p:attrNameLst>
                                      </p:cBhvr>
                                      <p:tavLst>
                                        <p:tav tm="0">
                                          <p:val>
                                            <p:strVal val="ppt_y"/>
                                          </p:val>
                                        </p:tav>
                                        <p:tav tm="100000">
                                          <p:val>
                                            <p:strVal val="1+ppt_h/2"/>
                                          </p:val>
                                        </p:tav>
                                      </p:tavLst>
                                    </p:anim>
                                    <p:set>
                                      <p:cBhvr>
                                        <p:cTn id="40" dur="1" fill="hold">
                                          <p:stCondLst>
                                            <p:cond delay="2999"/>
                                          </p:stCondLst>
                                        </p:cTn>
                                        <p:tgtEl>
                                          <p:spTgt spid="7"/>
                                        </p:tgtEl>
                                        <p:attrNameLst>
                                          <p:attrName>style.visibility</p:attrName>
                                        </p:attrNameLst>
                                      </p:cBhvr>
                                      <p:to>
                                        <p:strVal val="hidden"/>
                                      </p:to>
                                    </p:set>
                                  </p:childTnLst>
                                </p:cTn>
                              </p:par>
                              <p:par>
                                <p:cTn id="41" presetID="8" presetClass="emph" presetSubtype="0" repeatCount="indefinite" fill="hold" grpId="0" nodeType="withEffect">
                                  <p:stCondLst>
                                    <p:cond delay="0"/>
                                  </p:stCondLst>
                                  <p:childTnLst>
                                    <p:animRot by="21600000">
                                      <p:cBhvr>
                                        <p:cTn id="42" dur="3000" fill="hold"/>
                                        <p:tgtEl>
                                          <p:spTgt spid="8"/>
                                        </p:tgtEl>
                                        <p:attrNameLst>
                                          <p:attrName>r</p:attrName>
                                        </p:attrNameLst>
                                      </p:cBhvr>
                                    </p:animRot>
                                  </p:childTnLst>
                                </p:cTn>
                              </p:par>
                              <p:par>
                                <p:cTn id="43" presetID="2" presetClass="exit" presetSubtype="6" fill="hold" grpId="1" nodeType="withEffect">
                                  <p:stCondLst>
                                    <p:cond delay="0"/>
                                  </p:stCondLst>
                                  <p:childTnLst>
                                    <p:anim calcmode="lin" valueType="num">
                                      <p:cBhvr additive="base">
                                        <p:cTn id="44" dur="3000"/>
                                        <p:tgtEl>
                                          <p:spTgt spid="8"/>
                                        </p:tgtEl>
                                        <p:attrNameLst>
                                          <p:attrName>ppt_x</p:attrName>
                                        </p:attrNameLst>
                                      </p:cBhvr>
                                      <p:tavLst>
                                        <p:tav tm="0">
                                          <p:val>
                                            <p:strVal val="ppt_x"/>
                                          </p:val>
                                        </p:tav>
                                        <p:tav tm="100000">
                                          <p:val>
                                            <p:strVal val="1+ppt_w/2"/>
                                          </p:val>
                                        </p:tav>
                                      </p:tavLst>
                                    </p:anim>
                                    <p:anim calcmode="lin" valueType="num">
                                      <p:cBhvr additive="base">
                                        <p:cTn id="45" dur="3000"/>
                                        <p:tgtEl>
                                          <p:spTgt spid="8"/>
                                        </p:tgtEl>
                                        <p:attrNameLst>
                                          <p:attrName>ppt_y</p:attrName>
                                        </p:attrNameLst>
                                      </p:cBhvr>
                                      <p:tavLst>
                                        <p:tav tm="0">
                                          <p:val>
                                            <p:strVal val="ppt_y"/>
                                          </p:val>
                                        </p:tav>
                                        <p:tav tm="100000">
                                          <p:val>
                                            <p:strVal val="1+ppt_h/2"/>
                                          </p:val>
                                        </p:tav>
                                      </p:tavLst>
                                    </p:anim>
                                    <p:set>
                                      <p:cBhvr>
                                        <p:cTn id="46" dur="1" fill="hold">
                                          <p:stCondLst>
                                            <p:cond delay="2999"/>
                                          </p:stCondLst>
                                        </p:cTn>
                                        <p:tgtEl>
                                          <p:spTgt spid="8"/>
                                        </p:tgtEl>
                                        <p:attrNameLst>
                                          <p:attrName>style.visibility</p:attrName>
                                        </p:attrNameLst>
                                      </p:cBhvr>
                                      <p:to>
                                        <p:strVal val="hidden"/>
                                      </p:to>
                                    </p:set>
                                  </p:childTnLst>
                                </p:cTn>
                              </p:par>
                              <p:par>
                                <p:cTn id="47" presetID="8" presetClass="emph" presetSubtype="0" repeatCount="indefinite" fill="hold" grpId="0" nodeType="withEffect">
                                  <p:stCondLst>
                                    <p:cond delay="0"/>
                                  </p:stCondLst>
                                  <p:childTnLst>
                                    <p:animRot by="-21600000">
                                      <p:cBhvr>
                                        <p:cTn id="48" dur="3000" fill="hold"/>
                                        <p:tgtEl>
                                          <p:spTgt spid="9"/>
                                        </p:tgtEl>
                                        <p:attrNameLst>
                                          <p:attrName>r</p:attrName>
                                        </p:attrNameLst>
                                      </p:cBhvr>
                                    </p:animRot>
                                  </p:childTnLst>
                                </p:cTn>
                              </p:par>
                              <p:par>
                                <p:cTn id="49" presetID="2" presetClass="exit" presetSubtype="6" fill="hold" grpId="1" nodeType="withEffect">
                                  <p:stCondLst>
                                    <p:cond delay="0"/>
                                  </p:stCondLst>
                                  <p:childTnLst>
                                    <p:anim calcmode="lin" valueType="num">
                                      <p:cBhvr additive="base">
                                        <p:cTn id="50" dur="3000"/>
                                        <p:tgtEl>
                                          <p:spTgt spid="9"/>
                                        </p:tgtEl>
                                        <p:attrNameLst>
                                          <p:attrName>ppt_x</p:attrName>
                                        </p:attrNameLst>
                                      </p:cBhvr>
                                      <p:tavLst>
                                        <p:tav tm="0">
                                          <p:val>
                                            <p:strVal val="ppt_x"/>
                                          </p:val>
                                        </p:tav>
                                        <p:tav tm="100000">
                                          <p:val>
                                            <p:strVal val="1+ppt_w/2"/>
                                          </p:val>
                                        </p:tav>
                                      </p:tavLst>
                                    </p:anim>
                                    <p:anim calcmode="lin" valueType="num">
                                      <p:cBhvr additive="base">
                                        <p:cTn id="51" dur="3000"/>
                                        <p:tgtEl>
                                          <p:spTgt spid="9"/>
                                        </p:tgtEl>
                                        <p:attrNameLst>
                                          <p:attrName>ppt_y</p:attrName>
                                        </p:attrNameLst>
                                      </p:cBhvr>
                                      <p:tavLst>
                                        <p:tav tm="0">
                                          <p:val>
                                            <p:strVal val="ppt_y"/>
                                          </p:val>
                                        </p:tav>
                                        <p:tav tm="100000">
                                          <p:val>
                                            <p:strVal val="1+ppt_h/2"/>
                                          </p:val>
                                        </p:tav>
                                      </p:tavLst>
                                    </p:anim>
                                    <p:set>
                                      <p:cBhvr>
                                        <p:cTn id="52" dur="1" fill="hold">
                                          <p:stCondLst>
                                            <p:cond delay="2999"/>
                                          </p:stCondLst>
                                        </p:cTn>
                                        <p:tgtEl>
                                          <p:spTgt spid="9"/>
                                        </p:tgtEl>
                                        <p:attrNameLst>
                                          <p:attrName>style.visibility</p:attrName>
                                        </p:attrNameLst>
                                      </p:cBhvr>
                                      <p:to>
                                        <p:strVal val="hidden"/>
                                      </p:to>
                                    </p:set>
                                  </p:childTnLst>
                                </p:cTn>
                              </p:par>
                              <p:par>
                                <p:cTn id="53" presetID="8" presetClass="emph" presetSubtype="0" repeatCount="indefinite" fill="hold" grpId="0" nodeType="withEffect">
                                  <p:stCondLst>
                                    <p:cond delay="0"/>
                                  </p:stCondLst>
                                  <p:childTnLst>
                                    <p:animRot by="21600000">
                                      <p:cBhvr>
                                        <p:cTn id="54" dur="3000" fill="hold"/>
                                        <p:tgtEl>
                                          <p:spTgt spid="10"/>
                                        </p:tgtEl>
                                        <p:attrNameLst>
                                          <p:attrName>r</p:attrName>
                                        </p:attrNameLst>
                                      </p:cBhvr>
                                    </p:animRot>
                                  </p:childTnLst>
                                </p:cTn>
                              </p:par>
                              <p:par>
                                <p:cTn id="55" presetID="2" presetClass="exit" presetSubtype="6" fill="hold" grpId="1" nodeType="withEffect">
                                  <p:stCondLst>
                                    <p:cond delay="0"/>
                                  </p:stCondLst>
                                  <p:childTnLst>
                                    <p:anim calcmode="lin" valueType="num">
                                      <p:cBhvr additive="base">
                                        <p:cTn id="56" dur="3000"/>
                                        <p:tgtEl>
                                          <p:spTgt spid="10"/>
                                        </p:tgtEl>
                                        <p:attrNameLst>
                                          <p:attrName>ppt_x</p:attrName>
                                        </p:attrNameLst>
                                      </p:cBhvr>
                                      <p:tavLst>
                                        <p:tav tm="0">
                                          <p:val>
                                            <p:strVal val="ppt_x"/>
                                          </p:val>
                                        </p:tav>
                                        <p:tav tm="100000">
                                          <p:val>
                                            <p:strVal val="1+ppt_w/2"/>
                                          </p:val>
                                        </p:tav>
                                      </p:tavLst>
                                    </p:anim>
                                    <p:anim calcmode="lin" valueType="num">
                                      <p:cBhvr additive="base">
                                        <p:cTn id="57" dur="3000"/>
                                        <p:tgtEl>
                                          <p:spTgt spid="10"/>
                                        </p:tgtEl>
                                        <p:attrNameLst>
                                          <p:attrName>ppt_y</p:attrName>
                                        </p:attrNameLst>
                                      </p:cBhvr>
                                      <p:tavLst>
                                        <p:tav tm="0">
                                          <p:val>
                                            <p:strVal val="ppt_y"/>
                                          </p:val>
                                        </p:tav>
                                        <p:tav tm="100000">
                                          <p:val>
                                            <p:strVal val="1+ppt_h/2"/>
                                          </p:val>
                                        </p:tav>
                                      </p:tavLst>
                                    </p:anim>
                                    <p:set>
                                      <p:cBhvr>
                                        <p:cTn id="58" dur="1" fill="hold">
                                          <p:stCondLst>
                                            <p:cond delay="2999"/>
                                          </p:stCondLst>
                                        </p:cTn>
                                        <p:tgtEl>
                                          <p:spTgt spid="10"/>
                                        </p:tgtEl>
                                        <p:attrNameLst>
                                          <p:attrName>style.visibility</p:attrName>
                                        </p:attrNameLst>
                                      </p:cBhvr>
                                      <p:to>
                                        <p:strVal val="hidden"/>
                                      </p:to>
                                    </p:set>
                                  </p:childTnLst>
                                </p:cTn>
                              </p:par>
                              <p:par>
                                <p:cTn id="59" presetID="8" presetClass="emph" presetSubtype="0" repeatCount="indefinite" fill="hold" grpId="0" nodeType="withEffect">
                                  <p:stCondLst>
                                    <p:cond delay="0"/>
                                  </p:stCondLst>
                                  <p:childTnLst>
                                    <p:animRot by="-21600000">
                                      <p:cBhvr>
                                        <p:cTn id="60" dur="3000" fill="hold"/>
                                        <p:tgtEl>
                                          <p:spTgt spid="11"/>
                                        </p:tgtEl>
                                        <p:attrNameLst>
                                          <p:attrName>r</p:attrName>
                                        </p:attrNameLst>
                                      </p:cBhvr>
                                    </p:animRot>
                                  </p:childTnLst>
                                </p:cTn>
                              </p:par>
                              <p:par>
                                <p:cTn id="61" presetID="2" presetClass="exit" presetSubtype="6" fill="hold" grpId="1" nodeType="withEffect">
                                  <p:stCondLst>
                                    <p:cond delay="0"/>
                                  </p:stCondLst>
                                  <p:childTnLst>
                                    <p:anim calcmode="lin" valueType="num">
                                      <p:cBhvr additive="base">
                                        <p:cTn id="62" dur="3000"/>
                                        <p:tgtEl>
                                          <p:spTgt spid="11"/>
                                        </p:tgtEl>
                                        <p:attrNameLst>
                                          <p:attrName>ppt_x</p:attrName>
                                        </p:attrNameLst>
                                      </p:cBhvr>
                                      <p:tavLst>
                                        <p:tav tm="0">
                                          <p:val>
                                            <p:strVal val="ppt_x"/>
                                          </p:val>
                                        </p:tav>
                                        <p:tav tm="100000">
                                          <p:val>
                                            <p:strVal val="1+ppt_w/2"/>
                                          </p:val>
                                        </p:tav>
                                      </p:tavLst>
                                    </p:anim>
                                    <p:anim calcmode="lin" valueType="num">
                                      <p:cBhvr additive="base">
                                        <p:cTn id="63" dur="3000"/>
                                        <p:tgtEl>
                                          <p:spTgt spid="11"/>
                                        </p:tgtEl>
                                        <p:attrNameLst>
                                          <p:attrName>ppt_y</p:attrName>
                                        </p:attrNameLst>
                                      </p:cBhvr>
                                      <p:tavLst>
                                        <p:tav tm="0">
                                          <p:val>
                                            <p:strVal val="ppt_y"/>
                                          </p:val>
                                        </p:tav>
                                        <p:tav tm="100000">
                                          <p:val>
                                            <p:strVal val="1+ppt_h/2"/>
                                          </p:val>
                                        </p:tav>
                                      </p:tavLst>
                                    </p:anim>
                                    <p:set>
                                      <p:cBhvr>
                                        <p:cTn id="64" dur="1" fill="hold">
                                          <p:stCondLst>
                                            <p:cond delay="2999"/>
                                          </p:stCondLst>
                                        </p:cTn>
                                        <p:tgtEl>
                                          <p:spTgt spid="11"/>
                                        </p:tgtEl>
                                        <p:attrNameLst>
                                          <p:attrName>style.visibility</p:attrName>
                                        </p:attrNameLst>
                                      </p:cBhvr>
                                      <p:to>
                                        <p:strVal val="hidden"/>
                                      </p:to>
                                    </p:set>
                                  </p:childTnLst>
                                </p:cTn>
                              </p:par>
                              <p:par>
                                <p:cTn id="65" presetID="8" presetClass="emph" presetSubtype="0" repeatCount="indefinite" fill="hold" grpId="0" nodeType="withEffect">
                                  <p:stCondLst>
                                    <p:cond delay="0"/>
                                  </p:stCondLst>
                                  <p:childTnLst>
                                    <p:animRot by="21600000">
                                      <p:cBhvr>
                                        <p:cTn id="66" dur="3000" fill="hold"/>
                                        <p:tgtEl>
                                          <p:spTgt spid="12"/>
                                        </p:tgtEl>
                                        <p:attrNameLst>
                                          <p:attrName>r</p:attrName>
                                        </p:attrNameLst>
                                      </p:cBhvr>
                                    </p:animRot>
                                  </p:childTnLst>
                                </p:cTn>
                              </p:par>
                              <p:par>
                                <p:cTn id="67" presetID="2" presetClass="exit" presetSubtype="6" fill="hold" grpId="1" nodeType="withEffect">
                                  <p:stCondLst>
                                    <p:cond delay="0"/>
                                  </p:stCondLst>
                                  <p:childTnLst>
                                    <p:anim calcmode="lin" valueType="num">
                                      <p:cBhvr additive="base">
                                        <p:cTn id="68" dur="3000"/>
                                        <p:tgtEl>
                                          <p:spTgt spid="12"/>
                                        </p:tgtEl>
                                        <p:attrNameLst>
                                          <p:attrName>ppt_x</p:attrName>
                                        </p:attrNameLst>
                                      </p:cBhvr>
                                      <p:tavLst>
                                        <p:tav tm="0">
                                          <p:val>
                                            <p:strVal val="ppt_x"/>
                                          </p:val>
                                        </p:tav>
                                        <p:tav tm="100000">
                                          <p:val>
                                            <p:strVal val="1+ppt_w/2"/>
                                          </p:val>
                                        </p:tav>
                                      </p:tavLst>
                                    </p:anim>
                                    <p:anim calcmode="lin" valueType="num">
                                      <p:cBhvr additive="base">
                                        <p:cTn id="69" dur="3000"/>
                                        <p:tgtEl>
                                          <p:spTgt spid="12"/>
                                        </p:tgtEl>
                                        <p:attrNameLst>
                                          <p:attrName>ppt_y</p:attrName>
                                        </p:attrNameLst>
                                      </p:cBhvr>
                                      <p:tavLst>
                                        <p:tav tm="0">
                                          <p:val>
                                            <p:strVal val="ppt_y"/>
                                          </p:val>
                                        </p:tav>
                                        <p:tav tm="100000">
                                          <p:val>
                                            <p:strVal val="1+ppt_h/2"/>
                                          </p:val>
                                        </p:tav>
                                      </p:tavLst>
                                    </p:anim>
                                    <p:set>
                                      <p:cBhvr>
                                        <p:cTn id="70" dur="1" fill="hold">
                                          <p:stCondLst>
                                            <p:cond delay="2999"/>
                                          </p:stCondLst>
                                        </p:cTn>
                                        <p:tgtEl>
                                          <p:spTgt spid="12"/>
                                        </p:tgtEl>
                                        <p:attrNameLst>
                                          <p:attrName>style.visibility</p:attrName>
                                        </p:attrNameLst>
                                      </p:cBhvr>
                                      <p:to>
                                        <p:strVal val="hidden"/>
                                      </p:to>
                                    </p:set>
                                  </p:childTnLst>
                                </p:cTn>
                              </p:par>
                              <p:par>
                                <p:cTn id="71" presetID="8" presetClass="emph" presetSubtype="0" repeatCount="indefinite" fill="hold" grpId="0" nodeType="withEffect">
                                  <p:stCondLst>
                                    <p:cond delay="0"/>
                                  </p:stCondLst>
                                  <p:childTnLst>
                                    <p:animRot by="-21600000">
                                      <p:cBhvr>
                                        <p:cTn id="72" dur="3000" fill="hold"/>
                                        <p:tgtEl>
                                          <p:spTgt spid="13"/>
                                        </p:tgtEl>
                                        <p:attrNameLst>
                                          <p:attrName>r</p:attrName>
                                        </p:attrNameLst>
                                      </p:cBhvr>
                                    </p:animRot>
                                  </p:childTnLst>
                                </p:cTn>
                              </p:par>
                              <p:par>
                                <p:cTn id="73" presetID="2" presetClass="exit" presetSubtype="6" fill="hold" grpId="1" nodeType="withEffect">
                                  <p:stCondLst>
                                    <p:cond delay="0"/>
                                  </p:stCondLst>
                                  <p:childTnLst>
                                    <p:anim calcmode="lin" valueType="num">
                                      <p:cBhvr additive="base">
                                        <p:cTn id="74" dur="3000"/>
                                        <p:tgtEl>
                                          <p:spTgt spid="13"/>
                                        </p:tgtEl>
                                        <p:attrNameLst>
                                          <p:attrName>ppt_x</p:attrName>
                                        </p:attrNameLst>
                                      </p:cBhvr>
                                      <p:tavLst>
                                        <p:tav tm="0">
                                          <p:val>
                                            <p:strVal val="ppt_x"/>
                                          </p:val>
                                        </p:tav>
                                        <p:tav tm="100000">
                                          <p:val>
                                            <p:strVal val="1+ppt_w/2"/>
                                          </p:val>
                                        </p:tav>
                                      </p:tavLst>
                                    </p:anim>
                                    <p:anim calcmode="lin" valueType="num">
                                      <p:cBhvr additive="base">
                                        <p:cTn id="75" dur="3000"/>
                                        <p:tgtEl>
                                          <p:spTgt spid="13"/>
                                        </p:tgtEl>
                                        <p:attrNameLst>
                                          <p:attrName>ppt_y</p:attrName>
                                        </p:attrNameLst>
                                      </p:cBhvr>
                                      <p:tavLst>
                                        <p:tav tm="0">
                                          <p:val>
                                            <p:strVal val="ppt_y"/>
                                          </p:val>
                                        </p:tav>
                                        <p:tav tm="100000">
                                          <p:val>
                                            <p:strVal val="1+ppt_h/2"/>
                                          </p:val>
                                        </p:tav>
                                      </p:tavLst>
                                    </p:anim>
                                    <p:set>
                                      <p:cBhvr>
                                        <p:cTn id="76" dur="1" fill="hold">
                                          <p:stCondLst>
                                            <p:cond delay="2999"/>
                                          </p:stCondLst>
                                        </p:cTn>
                                        <p:tgtEl>
                                          <p:spTgt spid="13"/>
                                        </p:tgtEl>
                                        <p:attrNameLst>
                                          <p:attrName>style.visibility</p:attrName>
                                        </p:attrNameLst>
                                      </p:cBhvr>
                                      <p:to>
                                        <p:strVal val="hidden"/>
                                      </p:to>
                                    </p:set>
                                  </p:childTnLst>
                                </p:cTn>
                              </p:par>
                              <p:par>
                                <p:cTn id="77" presetID="8" presetClass="emph" presetSubtype="0" repeatCount="indefinite" fill="hold" grpId="0" nodeType="withEffect">
                                  <p:stCondLst>
                                    <p:cond delay="0"/>
                                  </p:stCondLst>
                                  <p:childTnLst>
                                    <p:animRot by="21600000">
                                      <p:cBhvr>
                                        <p:cTn id="78" dur="3000" fill="hold"/>
                                        <p:tgtEl>
                                          <p:spTgt spid="14"/>
                                        </p:tgtEl>
                                        <p:attrNameLst>
                                          <p:attrName>r</p:attrName>
                                        </p:attrNameLst>
                                      </p:cBhvr>
                                    </p:animRot>
                                  </p:childTnLst>
                                </p:cTn>
                              </p:par>
                              <p:par>
                                <p:cTn id="79" presetID="2" presetClass="exit" presetSubtype="6" fill="hold" grpId="1" nodeType="withEffect">
                                  <p:stCondLst>
                                    <p:cond delay="0"/>
                                  </p:stCondLst>
                                  <p:childTnLst>
                                    <p:anim calcmode="lin" valueType="num">
                                      <p:cBhvr additive="base">
                                        <p:cTn id="80" dur="3000"/>
                                        <p:tgtEl>
                                          <p:spTgt spid="14"/>
                                        </p:tgtEl>
                                        <p:attrNameLst>
                                          <p:attrName>ppt_x</p:attrName>
                                        </p:attrNameLst>
                                      </p:cBhvr>
                                      <p:tavLst>
                                        <p:tav tm="0">
                                          <p:val>
                                            <p:strVal val="ppt_x"/>
                                          </p:val>
                                        </p:tav>
                                        <p:tav tm="100000">
                                          <p:val>
                                            <p:strVal val="1+ppt_w/2"/>
                                          </p:val>
                                        </p:tav>
                                      </p:tavLst>
                                    </p:anim>
                                    <p:anim calcmode="lin" valueType="num">
                                      <p:cBhvr additive="base">
                                        <p:cTn id="81" dur="3000"/>
                                        <p:tgtEl>
                                          <p:spTgt spid="14"/>
                                        </p:tgtEl>
                                        <p:attrNameLst>
                                          <p:attrName>ppt_y</p:attrName>
                                        </p:attrNameLst>
                                      </p:cBhvr>
                                      <p:tavLst>
                                        <p:tav tm="0">
                                          <p:val>
                                            <p:strVal val="ppt_y"/>
                                          </p:val>
                                        </p:tav>
                                        <p:tav tm="100000">
                                          <p:val>
                                            <p:strVal val="1+ppt_h/2"/>
                                          </p:val>
                                        </p:tav>
                                      </p:tavLst>
                                    </p:anim>
                                    <p:set>
                                      <p:cBhvr>
                                        <p:cTn id="82" dur="1" fill="hold">
                                          <p:stCondLst>
                                            <p:cond delay="2999"/>
                                          </p:stCondLst>
                                        </p:cTn>
                                        <p:tgtEl>
                                          <p:spTgt spid="14"/>
                                        </p:tgtEl>
                                        <p:attrNameLst>
                                          <p:attrName>style.visibility</p:attrName>
                                        </p:attrNameLst>
                                      </p:cBhvr>
                                      <p:to>
                                        <p:strVal val="hidden"/>
                                      </p:to>
                                    </p:set>
                                  </p:childTnLst>
                                </p:cTn>
                              </p:par>
                              <p:par>
                                <p:cTn id="83" presetID="8" presetClass="emph" presetSubtype="0" repeatCount="indefinite" fill="hold" grpId="0" nodeType="withEffect">
                                  <p:stCondLst>
                                    <p:cond delay="0"/>
                                  </p:stCondLst>
                                  <p:childTnLst>
                                    <p:animRot by="-21600000">
                                      <p:cBhvr>
                                        <p:cTn id="84" dur="3000" fill="hold"/>
                                        <p:tgtEl>
                                          <p:spTgt spid="15"/>
                                        </p:tgtEl>
                                        <p:attrNameLst>
                                          <p:attrName>r</p:attrName>
                                        </p:attrNameLst>
                                      </p:cBhvr>
                                    </p:animRot>
                                  </p:childTnLst>
                                </p:cTn>
                              </p:par>
                              <p:par>
                                <p:cTn id="85" presetID="2" presetClass="exit" presetSubtype="6" fill="hold" grpId="1" nodeType="withEffect">
                                  <p:stCondLst>
                                    <p:cond delay="0"/>
                                  </p:stCondLst>
                                  <p:childTnLst>
                                    <p:anim calcmode="lin" valueType="num">
                                      <p:cBhvr additive="base">
                                        <p:cTn id="86" dur="3000"/>
                                        <p:tgtEl>
                                          <p:spTgt spid="15"/>
                                        </p:tgtEl>
                                        <p:attrNameLst>
                                          <p:attrName>ppt_x</p:attrName>
                                        </p:attrNameLst>
                                      </p:cBhvr>
                                      <p:tavLst>
                                        <p:tav tm="0">
                                          <p:val>
                                            <p:strVal val="ppt_x"/>
                                          </p:val>
                                        </p:tav>
                                        <p:tav tm="100000">
                                          <p:val>
                                            <p:strVal val="1+ppt_w/2"/>
                                          </p:val>
                                        </p:tav>
                                      </p:tavLst>
                                    </p:anim>
                                    <p:anim calcmode="lin" valueType="num">
                                      <p:cBhvr additive="base">
                                        <p:cTn id="87" dur="3000"/>
                                        <p:tgtEl>
                                          <p:spTgt spid="15"/>
                                        </p:tgtEl>
                                        <p:attrNameLst>
                                          <p:attrName>ppt_y</p:attrName>
                                        </p:attrNameLst>
                                      </p:cBhvr>
                                      <p:tavLst>
                                        <p:tav tm="0">
                                          <p:val>
                                            <p:strVal val="ppt_y"/>
                                          </p:val>
                                        </p:tav>
                                        <p:tav tm="100000">
                                          <p:val>
                                            <p:strVal val="1+ppt_h/2"/>
                                          </p:val>
                                        </p:tav>
                                      </p:tavLst>
                                    </p:anim>
                                    <p:set>
                                      <p:cBhvr>
                                        <p:cTn id="88" dur="1" fill="hold">
                                          <p:stCondLst>
                                            <p:cond delay="2999"/>
                                          </p:stCondLst>
                                        </p:cTn>
                                        <p:tgtEl>
                                          <p:spTgt spid="15"/>
                                        </p:tgtEl>
                                        <p:attrNameLst>
                                          <p:attrName>style.visibility</p:attrName>
                                        </p:attrNameLst>
                                      </p:cBhvr>
                                      <p:to>
                                        <p:strVal val="hidden"/>
                                      </p:to>
                                    </p:set>
                                  </p:childTnLst>
                                </p:cTn>
                              </p:par>
                              <p:par>
                                <p:cTn id="89" presetID="8" presetClass="emph" presetSubtype="0" repeatCount="indefinite" fill="hold" grpId="0" nodeType="withEffect">
                                  <p:stCondLst>
                                    <p:cond delay="0"/>
                                  </p:stCondLst>
                                  <p:childTnLst>
                                    <p:animRot by="-21600000">
                                      <p:cBhvr>
                                        <p:cTn id="90" dur="3000" fill="hold"/>
                                        <p:tgtEl>
                                          <p:spTgt spid="16"/>
                                        </p:tgtEl>
                                        <p:attrNameLst>
                                          <p:attrName>r</p:attrName>
                                        </p:attrNameLst>
                                      </p:cBhvr>
                                    </p:animRot>
                                  </p:childTnLst>
                                </p:cTn>
                              </p:par>
                              <p:par>
                                <p:cTn id="91" presetID="2" presetClass="exit" presetSubtype="12" fill="hold" grpId="1" nodeType="withEffect">
                                  <p:stCondLst>
                                    <p:cond delay="0"/>
                                  </p:stCondLst>
                                  <p:childTnLst>
                                    <p:anim calcmode="lin" valueType="num">
                                      <p:cBhvr additive="base">
                                        <p:cTn id="92" dur="3000"/>
                                        <p:tgtEl>
                                          <p:spTgt spid="16"/>
                                        </p:tgtEl>
                                        <p:attrNameLst>
                                          <p:attrName>ppt_x</p:attrName>
                                        </p:attrNameLst>
                                      </p:cBhvr>
                                      <p:tavLst>
                                        <p:tav tm="0">
                                          <p:val>
                                            <p:strVal val="ppt_x"/>
                                          </p:val>
                                        </p:tav>
                                        <p:tav tm="100000">
                                          <p:val>
                                            <p:strVal val="0-ppt_w/2"/>
                                          </p:val>
                                        </p:tav>
                                      </p:tavLst>
                                    </p:anim>
                                    <p:anim calcmode="lin" valueType="num">
                                      <p:cBhvr additive="base">
                                        <p:cTn id="93" dur="3000"/>
                                        <p:tgtEl>
                                          <p:spTgt spid="16"/>
                                        </p:tgtEl>
                                        <p:attrNameLst>
                                          <p:attrName>ppt_y</p:attrName>
                                        </p:attrNameLst>
                                      </p:cBhvr>
                                      <p:tavLst>
                                        <p:tav tm="0">
                                          <p:val>
                                            <p:strVal val="ppt_y"/>
                                          </p:val>
                                        </p:tav>
                                        <p:tav tm="100000">
                                          <p:val>
                                            <p:strVal val="1+ppt_h/2"/>
                                          </p:val>
                                        </p:tav>
                                      </p:tavLst>
                                    </p:anim>
                                    <p:set>
                                      <p:cBhvr>
                                        <p:cTn id="94" dur="1" fill="hold">
                                          <p:stCondLst>
                                            <p:cond delay="2999"/>
                                          </p:stCondLst>
                                        </p:cTn>
                                        <p:tgtEl>
                                          <p:spTgt spid="16"/>
                                        </p:tgtEl>
                                        <p:attrNameLst>
                                          <p:attrName>style.visibility</p:attrName>
                                        </p:attrNameLst>
                                      </p:cBhvr>
                                      <p:to>
                                        <p:strVal val="hidden"/>
                                      </p:to>
                                    </p:set>
                                  </p:childTnLst>
                                </p:cTn>
                              </p:par>
                              <p:par>
                                <p:cTn id="95" presetID="8" presetClass="emph" presetSubtype="0" repeatCount="indefinite" fill="hold" grpId="0" nodeType="withEffect">
                                  <p:stCondLst>
                                    <p:cond delay="0"/>
                                  </p:stCondLst>
                                  <p:childTnLst>
                                    <p:animRot by="21600000">
                                      <p:cBhvr>
                                        <p:cTn id="96" dur="3000" fill="hold"/>
                                        <p:tgtEl>
                                          <p:spTgt spid="17"/>
                                        </p:tgtEl>
                                        <p:attrNameLst>
                                          <p:attrName>r</p:attrName>
                                        </p:attrNameLst>
                                      </p:cBhvr>
                                    </p:animRot>
                                  </p:childTnLst>
                                </p:cTn>
                              </p:par>
                              <p:par>
                                <p:cTn id="97" presetID="2" presetClass="exit" presetSubtype="12" fill="hold" grpId="1" nodeType="withEffect">
                                  <p:stCondLst>
                                    <p:cond delay="0"/>
                                  </p:stCondLst>
                                  <p:childTnLst>
                                    <p:anim calcmode="lin" valueType="num">
                                      <p:cBhvr additive="base">
                                        <p:cTn id="98" dur="3000"/>
                                        <p:tgtEl>
                                          <p:spTgt spid="17"/>
                                        </p:tgtEl>
                                        <p:attrNameLst>
                                          <p:attrName>ppt_x</p:attrName>
                                        </p:attrNameLst>
                                      </p:cBhvr>
                                      <p:tavLst>
                                        <p:tav tm="0">
                                          <p:val>
                                            <p:strVal val="ppt_x"/>
                                          </p:val>
                                        </p:tav>
                                        <p:tav tm="100000">
                                          <p:val>
                                            <p:strVal val="0-ppt_w/2"/>
                                          </p:val>
                                        </p:tav>
                                      </p:tavLst>
                                    </p:anim>
                                    <p:anim calcmode="lin" valueType="num">
                                      <p:cBhvr additive="base">
                                        <p:cTn id="99" dur="3000"/>
                                        <p:tgtEl>
                                          <p:spTgt spid="17"/>
                                        </p:tgtEl>
                                        <p:attrNameLst>
                                          <p:attrName>ppt_y</p:attrName>
                                        </p:attrNameLst>
                                      </p:cBhvr>
                                      <p:tavLst>
                                        <p:tav tm="0">
                                          <p:val>
                                            <p:strVal val="ppt_y"/>
                                          </p:val>
                                        </p:tav>
                                        <p:tav tm="100000">
                                          <p:val>
                                            <p:strVal val="1+ppt_h/2"/>
                                          </p:val>
                                        </p:tav>
                                      </p:tavLst>
                                    </p:anim>
                                    <p:set>
                                      <p:cBhvr>
                                        <p:cTn id="100" dur="1" fill="hold">
                                          <p:stCondLst>
                                            <p:cond delay="2999"/>
                                          </p:stCondLst>
                                        </p:cTn>
                                        <p:tgtEl>
                                          <p:spTgt spid="17"/>
                                        </p:tgtEl>
                                        <p:attrNameLst>
                                          <p:attrName>style.visibility</p:attrName>
                                        </p:attrNameLst>
                                      </p:cBhvr>
                                      <p:to>
                                        <p:strVal val="hidden"/>
                                      </p:to>
                                    </p:set>
                                  </p:childTnLst>
                                </p:cTn>
                              </p:par>
                              <p:par>
                                <p:cTn id="101" presetID="8" presetClass="emph" presetSubtype="0" repeatCount="indefinite" fill="hold" grpId="0" nodeType="withEffect">
                                  <p:stCondLst>
                                    <p:cond delay="0"/>
                                  </p:stCondLst>
                                  <p:childTnLst>
                                    <p:animRot by="-21600000">
                                      <p:cBhvr>
                                        <p:cTn id="102" dur="3000" fill="hold"/>
                                        <p:tgtEl>
                                          <p:spTgt spid="18"/>
                                        </p:tgtEl>
                                        <p:attrNameLst>
                                          <p:attrName>r</p:attrName>
                                        </p:attrNameLst>
                                      </p:cBhvr>
                                    </p:animRot>
                                  </p:childTnLst>
                                </p:cTn>
                              </p:par>
                              <p:par>
                                <p:cTn id="103" presetID="2" presetClass="exit" presetSubtype="12" fill="hold" grpId="1" nodeType="withEffect">
                                  <p:stCondLst>
                                    <p:cond delay="0"/>
                                  </p:stCondLst>
                                  <p:childTnLst>
                                    <p:anim calcmode="lin" valueType="num">
                                      <p:cBhvr additive="base">
                                        <p:cTn id="104" dur="3000"/>
                                        <p:tgtEl>
                                          <p:spTgt spid="18"/>
                                        </p:tgtEl>
                                        <p:attrNameLst>
                                          <p:attrName>ppt_x</p:attrName>
                                        </p:attrNameLst>
                                      </p:cBhvr>
                                      <p:tavLst>
                                        <p:tav tm="0">
                                          <p:val>
                                            <p:strVal val="ppt_x"/>
                                          </p:val>
                                        </p:tav>
                                        <p:tav tm="100000">
                                          <p:val>
                                            <p:strVal val="0-ppt_w/2"/>
                                          </p:val>
                                        </p:tav>
                                      </p:tavLst>
                                    </p:anim>
                                    <p:anim calcmode="lin" valueType="num">
                                      <p:cBhvr additive="base">
                                        <p:cTn id="105" dur="3000"/>
                                        <p:tgtEl>
                                          <p:spTgt spid="18"/>
                                        </p:tgtEl>
                                        <p:attrNameLst>
                                          <p:attrName>ppt_y</p:attrName>
                                        </p:attrNameLst>
                                      </p:cBhvr>
                                      <p:tavLst>
                                        <p:tav tm="0">
                                          <p:val>
                                            <p:strVal val="ppt_y"/>
                                          </p:val>
                                        </p:tav>
                                        <p:tav tm="100000">
                                          <p:val>
                                            <p:strVal val="1+ppt_h/2"/>
                                          </p:val>
                                        </p:tav>
                                      </p:tavLst>
                                    </p:anim>
                                    <p:set>
                                      <p:cBhvr>
                                        <p:cTn id="106" dur="1" fill="hold">
                                          <p:stCondLst>
                                            <p:cond delay="2999"/>
                                          </p:stCondLst>
                                        </p:cTn>
                                        <p:tgtEl>
                                          <p:spTgt spid="18"/>
                                        </p:tgtEl>
                                        <p:attrNameLst>
                                          <p:attrName>style.visibility</p:attrName>
                                        </p:attrNameLst>
                                      </p:cBhvr>
                                      <p:to>
                                        <p:strVal val="hidden"/>
                                      </p:to>
                                    </p:set>
                                  </p:childTnLst>
                                </p:cTn>
                              </p:par>
                              <p:par>
                                <p:cTn id="107" presetID="8" presetClass="emph" presetSubtype="0" repeatCount="indefinite" fill="hold" grpId="0" nodeType="withEffect">
                                  <p:stCondLst>
                                    <p:cond delay="0"/>
                                  </p:stCondLst>
                                  <p:childTnLst>
                                    <p:animRot by="21600000">
                                      <p:cBhvr>
                                        <p:cTn id="108" dur="3000" fill="hold"/>
                                        <p:tgtEl>
                                          <p:spTgt spid="19"/>
                                        </p:tgtEl>
                                        <p:attrNameLst>
                                          <p:attrName>r</p:attrName>
                                        </p:attrNameLst>
                                      </p:cBhvr>
                                    </p:animRot>
                                  </p:childTnLst>
                                </p:cTn>
                              </p:par>
                              <p:par>
                                <p:cTn id="109" presetID="2" presetClass="exit" presetSubtype="12" fill="hold" grpId="1" nodeType="withEffect">
                                  <p:stCondLst>
                                    <p:cond delay="0"/>
                                  </p:stCondLst>
                                  <p:childTnLst>
                                    <p:anim calcmode="lin" valueType="num">
                                      <p:cBhvr additive="base">
                                        <p:cTn id="110" dur="3000"/>
                                        <p:tgtEl>
                                          <p:spTgt spid="19"/>
                                        </p:tgtEl>
                                        <p:attrNameLst>
                                          <p:attrName>ppt_x</p:attrName>
                                        </p:attrNameLst>
                                      </p:cBhvr>
                                      <p:tavLst>
                                        <p:tav tm="0">
                                          <p:val>
                                            <p:strVal val="ppt_x"/>
                                          </p:val>
                                        </p:tav>
                                        <p:tav tm="100000">
                                          <p:val>
                                            <p:strVal val="0-ppt_w/2"/>
                                          </p:val>
                                        </p:tav>
                                      </p:tavLst>
                                    </p:anim>
                                    <p:anim calcmode="lin" valueType="num">
                                      <p:cBhvr additive="base">
                                        <p:cTn id="111" dur="3000"/>
                                        <p:tgtEl>
                                          <p:spTgt spid="19"/>
                                        </p:tgtEl>
                                        <p:attrNameLst>
                                          <p:attrName>ppt_y</p:attrName>
                                        </p:attrNameLst>
                                      </p:cBhvr>
                                      <p:tavLst>
                                        <p:tav tm="0">
                                          <p:val>
                                            <p:strVal val="ppt_y"/>
                                          </p:val>
                                        </p:tav>
                                        <p:tav tm="100000">
                                          <p:val>
                                            <p:strVal val="1+ppt_h/2"/>
                                          </p:val>
                                        </p:tav>
                                      </p:tavLst>
                                    </p:anim>
                                    <p:set>
                                      <p:cBhvr>
                                        <p:cTn id="112" dur="1" fill="hold">
                                          <p:stCondLst>
                                            <p:cond delay="2999"/>
                                          </p:stCondLst>
                                        </p:cTn>
                                        <p:tgtEl>
                                          <p:spTgt spid="19"/>
                                        </p:tgtEl>
                                        <p:attrNameLst>
                                          <p:attrName>style.visibility</p:attrName>
                                        </p:attrNameLst>
                                      </p:cBhvr>
                                      <p:to>
                                        <p:strVal val="hidden"/>
                                      </p:to>
                                    </p:set>
                                  </p:childTnLst>
                                </p:cTn>
                              </p:par>
                              <p:par>
                                <p:cTn id="113" presetID="8" presetClass="emph" presetSubtype="0" repeatCount="indefinite" fill="hold" grpId="0" nodeType="withEffect">
                                  <p:stCondLst>
                                    <p:cond delay="0"/>
                                  </p:stCondLst>
                                  <p:childTnLst>
                                    <p:animRot by="-21600000">
                                      <p:cBhvr>
                                        <p:cTn id="114" dur="3000" fill="hold"/>
                                        <p:tgtEl>
                                          <p:spTgt spid="20"/>
                                        </p:tgtEl>
                                        <p:attrNameLst>
                                          <p:attrName>r</p:attrName>
                                        </p:attrNameLst>
                                      </p:cBhvr>
                                    </p:animRot>
                                  </p:childTnLst>
                                </p:cTn>
                              </p:par>
                              <p:par>
                                <p:cTn id="115" presetID="2" presetClass="exit" presetSubtype="12" fill="hold" grpId="1" nodeType="withEffect">
                                  <p:stCondLst>
                                    <p:cond delay="0"/>
                                  </p:stCondLst>
                                  <p:childTnLst>
                                    <p:anim calcmode="lin" valueType="num">
                                      <p:cBhvr additive="base">
                                        <p:cTn id="116" dur="3000"/>
                                        <p:tgtEl>
                                          <p:spTgt spid="20"/>
                                        </p:tgtEl>
                                        <p:attrNameLst>
                                          <p:attrName>ppt_x</p:attrName>
                                        </p:attrNameLst>
                                      </p:cBhvr>
                                      <p:tavLst>
                                        <p:tav tm="0">
                                          <p:val>
                                            <p:strVal val="ppt_x"/>
                                          </p:val>
                                        </p:tav>
                                        <p:tav tm="100000">
                                          <p:val>
                                            <p:strVal val="0-ppt_w/2"/>
                                          </p:val>
                                        </p:tav>
                                      </p:tavLst>
                                    </p:anim>
                                    <p:anim calcmode="lin" valueType="num">
                                      <p:cBhvr additive="base">
                                        <p:cTn id="117" dur="3000"/>
                                        <p:tgtEl>
                                          <p:spTgt spid="20"/>
                                        </p:tgtEl>
                                        <p:attrNameLst>
                                          <p:attrName>ppt_y</p:attrName>
                                        </p:attrNameLst>
                                      </p:cBhvr>
                                      <p:tavLst>
                                        <p:tav tm="0">
                                          <p:val>
                                            <p:strVal val="ppt_y"/>
                                          </p:val>
                                        </p:tav>
                                        <p:tav tm="100000">
                                          <p:val>
                                            <p:strVal val="1+ppt_h/2"/>
                                          </p:val>
                                        </p:tav>
                                      </p:tavLst>
                                    </p:anim>
                                    <p:set>
                                      <p:cBhvr>
                                        <p:cTn id="118" dur="1" fill="hold">
                                          <p:stCondLst>
                                            <p:cond delay="2999"/>
                                          </p:stCondLst>
                                        </p:cTn>
                                        <p:tgtEl>
                                          <p:spTgt spid="20"/>
                                        </p:tgtEl>
                                        <p:attrNameLst>
                                          <p:attrName>style.visibility</p:attrName>
                                        </p:attrNameLst>
                                      </p:cBhvr>
                                      <p:to>
                                        <p:strVal val="hidden"/>
                                      </p:to>
                                    </p:set>
                                  </p:childTnLst>
                                </p:cTn>
                              </p:par>
                              <p:par>
                                <p:cTn id="119" presetID="8" presetClass="emph" presetSubtype="0" repeatCount="indefinite" fill="hold" grpId="0" nodeType="withEffect">
                                  <p:stCondLst>
                                    <p:cond delay="0"/>
                                  </p:stCondLst>
                                  <p:childTnLst>
                                    <p:animRot by="21600000">
                                      <p:cBhvr>
                                        <p:cTn id="120" dur="3000" fill="hold"/>
                                        <p:tgtEl>
                                          <p:spTgt spid="21"/>
                                        </p:tgtEl>
                                        <p:attrNameLst>
                                          <p:attrName>r</p:attrName>
                                        </p:attrNameLst>
                                      </p:cBhvr>
                                    </p:animRot>
                                  </p:childTnLst>
                                </p:cTn>
                              </p:par>
                              <p:par>
                                <p:cTn id="121" presetID="2" presetClass="exit" presetSubtype="12" fill="hold" grpId="1" nodeType="withEffect">
                                  <p:stCondLst>
                                    <p:cond delay="0"/>
                                  </p:stCondLst>
                                  <p:childTnLst>
                                    <p:anim calcmode="lin" valueType="num">
                                      <p:cBhvr additive="base">
                                        <p:cTn id="122" dur="3000"/>
                                        <p:tgtEl>
                                          <p:spTgt spid="21"/>
                                        </p:tgtEl>
                                        <p:attrNameLst>
                                          <p:attrName>ppt_x</p:attrName>
                                        </p:attrNameLst>
                                      </p:cBhvr>
                                      <p:tavLst>
                                        <p:tav tm="0">
                                          <p:val>
                                            <p:strVal val="ppt_x"/>
                                          </p:val>
                                        </p:tav>
                                        <p:tav tm="100000">
                                          <p:val>
                                            <p:strVal val="0-ppt_w/2"/>
                                          </p:val>
                                        </p:tav>
                                      </p:tavLst>
                                    </p:anim>
                                    <p:anim calcmode="lin" valueType="num">
                                      <p:cBhvr additive="base">
                                        <p:cTn id="123" dur="3000"/>
                                        <p:tgtEl>
                                          <p:spTgt spid="21"/>
                                        </p:tgtEl>
                                        <p:attrNameLst>
                                          <p:attrName>ppt_y</p:attrName>
                                        </p:attrNameLst>
                                      </p:cBhvr>
                                      <p:tavLst>
                                        <p:tav tm="0">
                                          <p:val>
                                            <p:strVal val="ppt_y"/>
                                          </p:val>
                                        </p:tav>
                                        <p:tav tm="100000">
                                          <p:val>
                                            <p:strVal val="1+ppt_h/2"/>
                                          </p:val>
                                        </p:tav>
                                      </p:tavLst>
                                    </p:anim>
                                    <p:set>
                                      <p:cBhvr>
                                        <p:cTn id="124" dur="1" fill="hold">
                                          <p:stCondLst>
                                            <p:cond delay="2999"/>
                                          </p:stCondLst>
                                        </p:cTn>
                                        <p:tgtEl>
                                          <p:spTgt spid="21"/>
                                        </p:tgtEl>
                                        <p:attrNameLst>
                                          <p:attrName>style.visibility</p:attrName>
                                        </p:attrNameLst>
                                      </p:cBhvr>
                                      <p:to>
                                        <p:strVal val="hidden"/>
                                      </p:to>
                                    </p:set>
                                  </p:childTnLst>
                                </p:cTn>
                              </p:par>
                              <p:par>
                                <p:cTn id="125" presetID="8" presetClass="emph" presetSubtype="0" repeatCount="indefinite" fill="hold" grpId="0" nodeType="withEffect">
                                  <p:stCondLst>
                                    <p:cond delay="0"/>
                                  </p:stCondLst>
                                  <p:childTnLst>
                                    <p:animRot by="-21600000">
                                      <p:cBhvr>
                                        <p:cTn id="126" dur="3000" fill="hold"/>
                                        <p:tgtEl>
                                          <p:spTgt spid="22"/>
                                        </p:tgtEl>
                                        <p:attrNameLst>
                                          <p:attrName>r</p:attrName>
                                        </p:attrNameLst>
                                      </p:cBhvr>
                                    </p:animRot>
                                  </p:childTnLst>
                                </p:cTn>
                              </p:par>
                              <p:par>
                                <p:cTn id="127" presetID="2" presetClass="exit" presetSubtype="12" fill="hold" grpId="1" nodeType="withEffect">
                                  <p:stCondLst>
                                    <p:cond delay="0"/>
                                  </p:stCondLst>
                                  <p:childTnLst>
                                    <p:anim calcmode="lin" valueType="num">
                                      <p:cBhvr additive="base">
                                        <p:cTn id="128" dur="3000"/>
                                        <p:tgtEl>
                                          <p:spTgt spid="22"/>
                                        </p:tgtEl>
                                        <p:attrNameLst>
                                          <p:attrName>ppt_x</p:attrName>
                                        </p:attrNameLst>
                                      </p:cBhvr>
                                      <p:tavLst>
                                        <p:tav tm="0">
                                          <p:val>
                                            <p:strVal val="ppt_x"/>
                                          </p:val>
                                        </p:tav>
                                        <p:tav tm="100000">
                                          <p:val>
                                            <p:strVal val="0-ppt_w/2"/>
                                          </p:val>
                                        </p:tav>
                                      </p:tavLst>
                                    </p:anim>
                                    <p:anim calcmode="lin" valueType="num">
                                      <p:cBhvr additive="base">
                                        <p:cTn id="129" dur="3000"/>
                                        <p:tgtEl>
                                          <p:spTgt spid="22"/>
                                        </p:tgtEl>
                                        <p:attrNameLst>
                                          <p:attrName>ppt_y</p:attrName>
                                        </p:attrNameLst>
                                      </p:cBhvr>
                                      <p:tavLst>
                                        <p:tav tm="0">
                                          <p:val>
                                            <p:strVal val="ppt_y"/>
                                          </p:val>
                                        </p:tav>
                                        <p:tav tm="100000">
                                          <p:val>
                                            <p:strVal val="1+ppt_h/2"/>
                                          </p:val>
                                        </p:tav>
                                      </p:tavLst>
                                    </p:anim>
                                    <p:set>
                                      <p:cBhvr>
                                        <p:cTn id="130" dur="1" fill="hold">
                                          <p:stCondLst>
                                            <p:cond delay="2999"/>
                                          </p:stCondLst>
                                        </p:cTn>
                                        <p:tgtEl>
                                          <p:spTgt spid="22"/>
                                        </p:tgtEl>
                                        <p:attrNameLst>
                                          <p:attrName>style.visibility</p:attrName>
                                        </p:attrNameLst>
                                      </p:cBhvr>
                                      <p:to>
                                        <p:strVal val="hidden"/>
                                      </p:to>
                                    </p:set>
                                  </p:childTnLst>
                                </p:cTn>
                              </p:par>
                              <p:par>
                                <p:cTn id="131" presetID="8" presetClass="emph" presetSubtype="0" repeatCount="indefinite" fill="hold" grpId="0" nodeType="withEffect">
                                  <p:stCondLst>
                                    <p:cond delay="0"/>
                                  </p:stCondLst>
                                  <p:childTnLst>
                                    <p:animRot by="21600000">
                                      <p:cBhvr>
                                        <p:cTn id="132" dur="3000" fill="hold"/>
                                        <p:tgtEl>
                                          <p:spTgt spid="23"/>
                                        </p:tgtEl>
                                        <p:attrNameLst>
                                          <p:attrName>r</p:attrName>
                                        </p:attrNameLst>
                                      </p:cBhvr>
                                    </p:animRot>
                                  </p:childTnLst>
                                </p:cTn>
                              </p:par>
                              <p:par>
                                <p:cTn id="133" presetID="2" presetClass="exit" presetSubtype="12" fill="hold" grpId="1" nodeType="withEffect">
                                  <p:stCondLst>
                                    <p:cond delay="0"/>
                                  </p:stCondLst>
                                  <p:childTnLst>
                                    <p:anim calcmode="lin" valueType="num">
                                      <p:cBhvr additive="base">
                                        <p:cTn id="134" dur="3000"/>
                                        <p:tgtEl>
                                          <p:spTgt spid="23"/>
                                        </p:tgtEl>
                                        <p:attrNameLst>
                                          <p:attrName>ppt_x</p:attrName>
                                        </p:attrNameLst>
                                      </p:cBhvr>
                                      <p:tavLst>
                                        <p:tav tm="0">
                                          <p:val>
                                            <p:strVal val="ppt_x"/>
                                          </p:val>
                                        </p:tav>
                                        <p:tav tm="100000">
                                          <p:val>
                                            <p:strVal val="0-ppt_w/2"/>
                                          </p:val>
                                        </p:tav>
                                      </p:tavLst>
                                    </p:anim>
                                    <p:anim calcmode="lin" valueType="num">
                                      <p:cBhvr additive="base">
                                        <p:cTn id="135" dur="3000"/>
                                        <p:tgtEl>
                                          <p:spTgt spid="23"/>
                                        </p:tgtEl>
                                        <p:attrNameLst>
                                          <p:attrName>ppt_y</p:attrName>
                                        </p:attrNameLst>
                                      </p:cBhvr>
                                      <p:tavLst>
                                        <p:tav tm="0">
                                          <p:val>
                                            <p:strVal val="ppt_y"/>
                                          </p:val>
                                        </p:tav>
                                        <p:tav tm="100000">
                                          <p:val>
                                            <p:strVal val="1+ppt_h/2"/>
                                          </p:val>
                                        </p:tav>
                                      </p:tavLst>
                                    </p:anim>
                                    <p:set>
                                      <p:cBhvr>
                                        <p:cTn id="136" dur="1" fill="hold">
                                          <p:stCondLst>
                                            <p:cond delay="2999"/>
                                          </p:stCondLst>
                                        </p:cTn>
                                        <p:tgtEl>
                                          <p:spTgt spid="23"/>
                                        </p:tgtEl>
                                        <p:attrNameLst>
                                          <p:attrName>style.visibility</p:attrName>
                                        </p:attrNameLst>
                                      </p:cBhvr>
                                      <p:to>
                                        <p:strVal val="hidden"/>
                                      </p:to>
                                    </p:set>
                                  </p:childTnLst>
                                </p:cTn>
                              </p:par>
                              <p:par>
                                <p:cTn id="137" presetID="8" presetClass="emph" presetSubtype="0" repeatCount="indefinite" fill="hold" grpId="0" nodeType="withEffect">
                                  <p:stCondLst>
                                    <p:cond delay="0"/>
                                  </p:stCondLst>
                                  <p:childTnLst>
                                    <p:animRot by="-21600000">
                                      <p:cBhvr>
                                        <p:cTn id="138" dur="3000" fill="hold"/>
                                        <p:tgtEl>
                                          <p:spTgt spid="24"/>
                                        </p:tgtEl>
                                        <p:attrNameLst>
                                          <p:attrName>r</p:attrName>
                                        </p:attrNameLst>
                                      </p:cBhvr>
                                    </p:animRot>
                                  </p:childTnLst>
                                </p:cTn>
                              </p:par>
                              <p:par>
                                <p:cTn id="139" presetID="2" presetClass="exit" presetSubtype="12" fill="hold" grpId="1" nodeType="withEffect">
                                  <p:stCondLst>
                                    <p:cond delay="0"/>
                                  </p:stCondLst>
                                  <p:childTnLst>
                                    <p:anim calcmode="lin" valueType="num">
                                      <p:cBhvr additive="base">
                                        <p:cTn id="140" dur="3000"/>
                                        <p:tgtEl>
                                          <p:spTgt spid="24"/>
                                        </p:tgtEl>
                                        <p:attrNameLst>
                                          <p:attrName>ppt_x</p:attrName>
                                        </p:attrNameLst>
                                      </p:cBhvr>
                                      <p:tavLst>
                                        <p:tav tm="0">
                                          <p:val>
                                            <p:strVal val="ppt_x"/>
                                          </p:val>
                                        </p:tav>
                                        <p:tav tm="100000">
                                          <p:val>
                                            <p:strVal val="0-ppt_w/2"/>
                                          </p:val>
                                        </p:tav>
                                      </p:tavLst>
                                    </p:anim>
                                    <p:anim calcmode="lin" valueType="num">
                                      <p:cBhvr additive="base">
                                        <p:cTn id="141" dur="3000"/>
                                        <p:tgtEl>
                                          <p:spTgt spid="24"/>
                                        </p:tgtEl>
                                        <p:attrNameLst>
                                          <p:attrName>ppt_y</p:attrName>
                                        </p:attrNameLst>
                                      </p:cBhvr>
                                      <p:tavLst>
                                        <p:tav tm="0">
                                          <p:val>
                                            <p:strVal val="ppt_y"/>
                                          </p:val>
                                        </p:tav>
                                        <p:tav tm="100000">
                                          <p:val>
                                            <p:strVal val="1+ppt_h/2"/>
                                          </p:val>
                                        </p:tav>
                                      </p:tavLst>
                                    </p:anim>
                                    <p:set>
                                      <p:cBhvr>
                                        <p:cTn id="142" dur="1" fill="hold">
                                          <p:stCondLst>
                                            <p:cond delay="2999"/>
                                          </p:stCondLst>
                                        </p:cTn>
                                        <p:tgtEl>
                                          <p:spTgt spid="24"/>
                                        </p:tgtEl>
                                        <p:attrNameLst>
                                          <p:attrName>style.visibility</p:attrName>
                                        </p:attrNameLst>
                                      </p:cBhvr>
                                      <p:to>
                                        <p:strVal val="hidden"/>
                                      </p:to>
                                    </p:set>
                                  </p:childTnLst>
                                </p:cTn>
                              </p:par>
                              <p:par>
                                <p:cTn id="143" presetID="8" presetClass="emph" presetSubtype="0" repeatCount="indefinite" fill="hold" grpId="0" nodeType="withEffect">
                                  <p:stCondLst>
                                    <p:cond delay="0"/>
                                  </p:stCondLst>
                                  <p:childTnLst>
                                    <p:animRot by="21600000">
                                      <p:cBhvr>
                                        <p:cTn id="144" dur="3000" fill="hold"/>
                                        <p:tgtEl>
                                          <p:spTgt spid="25"/>
                                        </p:tgtEl>
                                        <p:attrNameLst>
                                          <p:attrName>r</p:attrName>
                                        </p:attrNameLst>
                                      </p:cBhvr>
                                    </p:animRot>
                                  </p:childTnLst>
                                </p:cTn>
                              </p:par>
                              <p:par>
                                <p:cTn id="145" presetID="2" presetClass="exit" presetSubtype="12" fill="hold" grpId="1" nodeType="withEffect">
                                  <p:stCondLst>
                                    <p:cond delay="0"/>
                                  </p:stCondLst>
                                  <p:childTnLst>
                                    <p:anim calcmode="lin" valueType="num">
                                      <p:cBhvr additive="base">
                                        <p:cTn id="146" dur="3000"/>
                                        <p:tgtEl>
                                          <p:spTgt spid="25"/>
                                        </p:tgtEl>
                                        <p:attrNameLst>
                                          <p:attrName>ppt_x</p:attrName>
                                        </p:attrNameLst>
                                      </p:cBhvr>
                                      <p:tavLst>
                                        <p:tav tm="0">
                                          <p:val>
                                            <p:strVal val="ppt_x"/>
                                          </p:val>
                                        </p:tav>
                                        <p:tav tm="100000">
                                          <p:val>
                                            <p:strVal val="0-ppt_w/2"/>
                                          </p:val>
                                        </p:tav>
                                      </p:tavLst>
                                    </p:anim>
                                    <p:anim calcmode="lin" valueType="num">
                                      <p:cBhvr additive="base">
                                        <p:cTn id="147" dur="3000"/>
                                        <p:tgtEl>
                                          <p:spTgt spid="25"/>
                                        </p:tgtEl>
                                        <p:attrNameLst>
                                          <p:attrName>ppt_y</p:attrName>
                                        </p:attrNameLst>
                                      </p:cBhvr>
                                      <p:tavLst>
                                        <p:tav tm="0">
                                          <p:val>
                                            <p:strVal val="ppt_y"/>
                                          </p:val>
                                        </p:tav>
                                        <p:tav tm="100000">
                                          <p:val>
                                            <p:strVal val="1+ppt_h/2"/>
                                          </p:val>
                                        </p:tav>
                                      </p:tavLst>
                                    </p:anim>
                                    <p:set>
                                      <p:cBhvr>
                                        <p:cTn id="148" dur="1" fill="hold">
                                          <p:stCondLst>
                                            <p:cond delay="2999"/>
                                          </p:stCondLst>
                                        </p:cTn>
                                        <p:tgtEl>
                                          <p:spTgt spid="25"/>
                                        </p:tgtEl>
                                        <p:attrNameLst>
                                          <p:attrName>style.visibility</p:attrName>
                                        </p:attrNameLst>
                                      </p:cBhvr>
                                      <p:to>
                                        <p:strVal val="hidden"/>
                                      </p:to>
                                    </p:set>
                                  </p:childTnLst>
                                </p:cTn>
                              </p:par>
                              <p:par>
                                <p:cTn id="149" presetID="8" presetClass="emph" presetSubtype="0" repeatCount="indefinite" fill="hold" grpId="0" nodeType="withEffect">
                                  <p:stCondLst>
                                    <p:cond delay="0"/>
                                  </p:stCondLst>
                                  <p:childTnLst>
                                    <p:animRot by="-21600000">
                                      <p:cBhvr>
                                        <p:cTn id="150" dur="3000" fill="hold"/>
                                        <p:tgtEl>
                                          <p:spTgt spid="26"/>
                                        </p:tgtEl>
                                        <p:attrNameLst>
                                          <p:attrName>r</p:attrName>
                                        </p:attrNameLst>
                                      </p:cBhvr>
                                    </p:animRot>
                                  </p:childTnLst>
                                </p:cTn>
                              </p:par>
                              <p:par>
                                <p:cTn id="151" presetID="2" presetClass="exit" presetSubtype="12" fill="hold" grpId="1" nodeType="withEffect">
                                  <p:stCondLst>
                                    <p:cond delay="0"/>
                                  </p:stCondLst>
                                  <p:childTnLst>
                                    <p:anim calcmode="lin" valueType="num">
                                      <p:cBhvr additive="base">
                                        <p:cTn id="152" dur="3000"/>
                                        <p:tgtEl>
                                          <p:spTgt spid="26"/>
                                        </p:tgtEl>
                                        <p:attrNameLst>
                                          <p:attrName>ppt_x</p:attrName>
                                        </p:attrNameLst>
                                      </p:cBhvr>
                                      <p:tavLst>
                                        <p:tav tm="0">
                                          <p:val>
                                            <p:strVal val="ppt_x"/>
                                          </p:val>
                                        </p:tav>
                                        <p:tav tm="100000">
                                          <p:val>
                                            <p:strVal val="0-ppt_w/2"/>
                                          </p:val>
                                        </p:tav>
                                      </p:tavLst>
                                    </p:anim>
                                    <p:anim calcmode="lin" valueType="num">
                                      <p:cBhvr additive="base">
                                        <p:cTn id="153" dur="3000"/>
                                        <p:tgtEl>
                                          <p:spTgt spid="26"/>
                                        </p:tgtEl>
                                        <p:attrNameLst>
                                          <p:attrName>ppt_y</p:attrName>
                                        </p:attrNameLst>
                                      </p:cBhvr>
                                      <p:tavLst>
                                        <p:tav tm="0">
                                          <p:val>
                                            <p:strVal val="ppt_y"/>
                                          </p:val>
                                        </p:tav>
                                        <p:tav tm="100000">
                                          <p:val>
                                            <p:strVal val="1+ppt_h/2"/>
                                          </p:val>
                                        </p:tav>
                                      </p:tavLst>
                                    </p:anim>
                                    <p:set>
                                      <p:cBhvr>
                                        <p:cTn id="154" dur="1" fill="hold">
                                          <p:stCondLst>
                                            <p:cond delay="2999"/>
                                          </p:stCondLst>
                                        </p:cTn>
                                        <p:tgtEl>
                                          <p:spTgt spid="26"/>
                                        </p:tgtEl>
                                        <p:attrNameLst>
                                          <p:attrName>style.visibility</p:attrName>
                                        </p:attrNameLst>
                                      </p:cBhvr>
                                      <p:to>
                                        <p:strVal val="hidden"/>
                                      </p:to>
                                    </p:set>
                                  </p:childTnLst>
                                </p:cTn>
                              </p:par>
                              <p:par>
                                <p:cTn id="155" presetID="8" presetClass="emph" presetSubtype="0" repeatCount="indefinite" fill="hold" grpId="0" nodeType="withEffect">
                                  <p:stCondLst>
                                    <p:cond delay="0"/>
                                  </p:stCondLst>
                                  <p:childTnLst>
                                    <p:animRot by="21600000">
                                      <p:cBhvr>
                                        <p:cTn id="156" dur="3000" fill="hold"/>
                                        <p:tgtEl>
                                          <p:spTgt spid="27"/>
                                        </p:tgtEl>
                                        <p:attrNameLst>
                                          <p:attrName>r</p:attrName>
                                        </p:attrNameLst>
                                      </p:cBhvr>
                                    </p:animRot>
                                  </p:childTnLst>
                                </p:cTn>
                              </p:par>
                              <p:par>
                                <p:cTn id="157" presetID="2" presetClass="exit" presetSubtype="12" fill="hold" grpId="1" nodeType="withEffect">
                                  <p:stCondLst>
                                    <p:cond delay="0"/>
                                  </p:stCondLst>
                                  <p:childTnLst>
                                    <p:anim calcmode="lin" valueType="num">
                                      <p:cBhvr additive="base">
                                        <p:cTn id="158" dur="3000"/>
                                        <p:tgtEl>
                                          <p:spTgt spid="27"/>
                                        </p:tgtEl>
                                        <p:attrNameLst>
                                          <p:attrName>ppt_x</p:attrName>
                                        </p:attrNameLst>
                                      </p:cBhvr>
                                      <p:tavLst>
                                        <p:tav tm="0">
                                          <p:val>
                                            <p:strVal val="ppt_x"/>
                                          </p:val>
                                        </p:tav>
                                        <p:tav tm="100000">
                                          <p:val>
                                            <p:strVal val="0-ppt_w/2"/>
                                          </p:val>
                                        </p:tav>
                                      </p:tavLst>
                                    </p:anim>
                                    <p:anim calcmode="lin" valueType="num">
                                      <p:cBhvr additive="base">
                                        <p:cTn id="159" dur="3000"/>
                                        <p:tgtEl>
                                          <p:spTgt spid="27"/>
                                        </p:tgtEl>
                                        <p:attrNameLst>
                                          <p:attrName>ppt_y</p:attrName>
                                        </p:attrNameLst>
                                      </p:cBhvr>
                                      <p:tavLst>
                                        <p:tav tm="0">
                                          <p:val>
                                            <p:strVal val="ppt_y"/>
                                          </p:val>
                                        </p:tav>
                                        <p:tav tm="100000">
                                          <p:val>
                                            <p:strVal val="1+ppt_h/2"/>
                                          </p:val>
                                        </p:tav>
                                      </p:tavLst>
                                    </p:anim>
                                    <p:set>
                                      <p:cBhvr>
                                        <p:cTn id="160" dur="1" fill="hold">
                                          <p:stCondLst>
                                            <p:cond delay="2999"/>
                                          </p:stCondLst>
                                        </p:cTn>
                                        <p:tgtEl>
                                          <p:spTgt spid="27"/>
                                        </p:tgtEl>
                                        <p:attrNameLst>
                                          <p:attrName>style.visibility</p:attrName>
                                        </p:attrNameLst>
                                      </p:cBhvr>
                                      <p:to>
                                        <p:strVal val="hidden"/>
                                      </p:to>
                                    </p:set>
                                  </p:childTnLst>
                                </p:cTn>
                              </p:par>
                              <p:par>
                                <p:cTn id="161" presetID="8" presetClass="emph" presetSubtype="0" repeatCount="indefinite" fill="hold" grpId="0" nodeType="withEffect">
                                  <p:stCondLst>
                                    <p:cond delay="0"/>
                                  </p:stCondLst>
                                  <p:childTnLst>
                                    <p:animRot by="-21600000">
                                      <p:cBhvr>
                                        <p:cTn id="162" dur="3000" fill="hold"/>
                                        <p:tgtEl>
                                          <p:spTgt spid="28"/>
                                        </p:tgtEl>
                                        <p:attrNameLst>
                                          <p:attrName>r</p:attrName>
                                        </p:attrNameLst>
                                      </p:cBhvr>
                                    </p:animRot>
                                  </p:childTnLst>
                                </p:cTn>
                              </p:par>
                              <p:par>
                                <p:cTn id="163" presetID="2" presetClass="exit" presetSubtype="12" fill="hold" grpId="1" nodeType="withEffect">
                                  <p:stCondLst>
                                    <p:cond delay="0"/>
                                  </p:stCondLst>
                                  <p:childTnLst>
                                    <p:anim calcmode="lin" valueType="num">
                                      <p:cBhvr additive="base">
                                        <p:cTn id="164" dur="3000"/>
                                        <p:tgtEl>
                                          <p:spTgt spid="28"/>
                                        </p:tgtEl>
                                        <p:attrNameLst>
                                          <p:attrName>ppt_x</p:attrName>
                                        </p:attrNameLst>
                                      </p:cBhvr>
                                      <p:tavLst>
                                        <p:tav tm="0">
                                          <p:val>
                                            <p:strVal val="ppt_x"/>
                                          </p:val>
                                        </p:tav>
                                        <p:tav tm="100000">
                                          <p:val>
                                            <p:strVal val="0-ppt_w/2"/>
                                          </p:val>
                                        </p:tav>
                                      </p:tavLst>
                                    </p:anim>
                                    <p:anim calcmode="lin" valueType="num">
                                      <p:cBhvr additive="base">
                                        <p:cTn id="165" dur="3000"/>
                                        <p:tgtEl>
                                          <p:spTgt spid="28"/>
                                        </p:tgtEl>
                                        <p:attrNameLst>
                                          <p:attrName>ppt_y</p:attrName>
                                        </p:attrNameLst>
                                      </p:cBhvr>
                                      <p:tavLst>
                                        <p:tav tm="0">
                                          <p:val>
                                            <p:strVal val="ppt_y"/>
                                          </p:val>
                                        </p:tav>
                                        <p:tav tm="100000">
                                          <p:val>
                                            <p:strVal val="1+ppt_h/2"/>
                                          </p:val>
                                        </p:tav>
                                      </p:tavLst>
                                    </p:anim>
                                    <p:set>
                                      <p:cBhvr>
                                        <p:cTn id="166" dur="1" fill="hold">
                                          <p:stCondLst>
                                            <p:cond delay="2999"/>
                                          </p:stCondLst>
                                        </p:cTn>
                                        <p:tgtEl>
                                          <p:spTgt spid="28"/>
                                        </p:tgtEl>
                                        <p:attrNameLst>
                                          <p:attrName>style.visibility</p:attrName>
                                        </p:attrNameLst>
                                      </p:cBhvr>
                                      <p:to>
                                        <p:strVal val="hidden"/>
                                      </p:to>
                                    </p:set>
                                  </p:childTnLst>
                                </p:cTn>
                              </p:par>
                              <p:par>
                                <p:cTn id="167" presetID="8" presetClass="emph" presetSubtype="0" repeatCount="indefinite" fill="hold" grpId="0" nodeType="withEffect">
                                  <p:stCondLst>
                                    <p:cond delay="0"/>
                                  </p:stCondLst>
                                  <p:childTnLst>
                                    <p:animRot by="21600000">
                                      <p:cBhvr>
                                        <p:cTn id="168" dur="3000" fill="hold"/>
                                        <p:tgtEl>
                                          <p:spTgt spid="29"/>
                                        </p:tgtEl>
                                        <p:attrNameLst>
                                          <p:attrName>r</p:attrName>
                                        </p:attrNameLst>
                                      </p:cBhvr>
                                    </p:animRot>
                                  </p:childTnLst>
                                </p:cTn>
                              </p:par>
                              <p:par>
                                <p:cTn id="169" presetID="2" presetClass="exit" presetSubtype="12" fill="hold" grpId="1" nodeType="withEffect">
                                  <p:stCondLst>
                                    <p:cond delay="0"/>
                                  </p:stCondLst>
                                  <p:childTnLst>
                                    <p:anim calcmode="lin" valueType="num">
                                      <p:cBhvr additive="base">
                                        <p:cTn id="170" dur="3000"/>
                                        <p:tgtEl>
                                          <p:spTgt spid="29"/>
                                        </p:tgtEl>
                                        <p:attrNameLst>
                                          <p:attrName>ppt_x</p:attrName>
                                        </p:attrNameLst>
                                      </p:cBhvr>
                                      <p:tavLst>
                                        <p:tav tm="0">
                                          <p:val>
                                            <p:strVal val="ppt_x"/>
                                          </p:val>
                                        </p:tav>
                                        <p:tav tm="100000">
                                          <p:val>
                                            <p:strVal val="0-ppt_w/2"/>
                                          </p:val>
                                        </p:tav>
                                      </p:tavLst>
                                    </p:anim>
                                    <p:anim calcmode="lin" valueType="num">
                                      <p:cBhvr additive="base">
                                        <p:cTn id="171" dur="3000"/>
                                        <p:tgtEl>
                                          <p:spTgt spid="29"/>
                                        </p:tgtEl>
                                        <p:attrNameLst>
                                          <p:attrName>ppt_y</p:attrName>
                                        </p:attrNameLst>
                                      </p:cBhvr>
                                      <p:tavLst>
                                        <p:tav tm="0">
                                          <p:val>
                                            <p:strVal val="ppt_y"/>
                                          </p:val>
                                        </p:tav>
                                        <p:tav tm="100000">
                                          <p:val>
                                            <p:strVal val="1+ppt_h/2"/>
                                          </p:val>
                                        </p:tav>
                                      </p:tavLst>
                                    </p:anim>
                                    <p:set>
                                      <p:cBhvr>
                                        <p:cTn id="172" dur="1" fill="hold">
                                          <p:stCondLst>
                                            <p:cond delay="2999"/>
                                          </p:stCondLst>
                                        </p:cTn>
                                        <p:tgtEl>
                                          <p:spTgt spid="29"/>
                                        </p:tgtEl>
                                        <p:attrNameLst>
                                          <p:attrName>style.visibility</p:attrName>
                                        </p:attrNameLst>
                                      </p:cBhvr>
                                      <p:to>
                                        <p:strVal val="hidden"/>
                                      </p:to>
                                    </p:set>
                                  </p:childTnLst>
                                </p:cTn>
                              </p:par>
                              <p:par>
                                <p:cTn id="173" presetID="8" presetClass="emph" presetSubtype="0" repeatCount="indefinite" fill="hold" grpId="0" nodeType="withEffect">
                                  <p:stCondLst>
                                    <p:cond delay="0"/>
                                  </p:stCondLst>
                                  <p:childTnLst>
                                    <p:animRot by="21600000">
                                      <p:cBhvr>
                                        <p:cTn id="174" dur="3000" fill="hold"/>
                                        <p:tgtEl>
                                          <p:spTgt spid="57"/>
                                        </p:tgtEl>
                                        <p:attrNameLst>
                                          <p:attrName>r</p:attrName>
                                        </p:attrNameLst>
                                      </p:cBhvr>
                                    </p:animRot>
                                  </p:childTnLst>
                                </p:cTn>
                              </p:par>
                              <p:par>
                                <p:cTn id="175" presetID="2" presetClass="exit" presetSubtype="3" fill="hold" grpId="1" nodeType="withEffect">
                                  <p:stCondLst>
                                    <p:cond delay="0"/>
                                  </p:stCondLst>
                                  <p:childTnLst>
                                    <p:anim calcmode="lin" valueType="num">
                                      <p:cBhvr additive="base">
                                        <p:cTn id="176" dur="3000"/>
                                        <p:tgtEl>
                                          <p:spTgt spid="57"/>
                                        </p:tgtEl>
                                        <p:attrNameLst>
                                          <p:attrName>ppt_x</p:attrName>
                                        </p:attrNameLst>
                                      </p:cBhvr>
                                      <p:tavLst>
                                        <p:tav tm="0">
                                          <p:val>
                                            <p:strVal val="ppt_x"/>
                                          </p:val>
                                        </p:tav>
                                        <p:tav tm="100000">
                                          <p:val>
                                            <p:strVal val="1+ppt_w/2"/>
                                          </p:val>
                                        </p:tav>
                                      </p:tavLst>
                                    </p:anim>
                                    <p:anim calcmode="lin" valueType="num">
                                      <p:cBhvr additive="base">
                                        <p:cTn id="177" dur="3000"/>
                                        <p:tgtEl>
                                          <p:spTgt spid="57"/>
                                        </p:tgtEl>
                                        <p:attrNameLst>
                                          <p:attrName>ppt_y</p:attrName>
                                        </p:attrNameLst>
                                      </p:cBhvr>
                                      <p:tavLst>
                                        <p:tav tm="0">
                                          <p:val>
                                            <p:strVal val="ppt_y"/>
                                          </p:val>
                                        </p:tav>
                                        <p:tav tm="100000">
                                          <p:val>
                                            <p:strVal val="0-ppt_h/2"/>
                                          </p:val>
                                        </p:tav>
                                      </p:tavLst>
                                    </p:anim>
                                    <p:set>
                                      <p:cBhvr>
                                        <p:cTn id="178" dur="1" fill="hold">
                                          <p:stCondLst>
                                            <p:cond delay="2999"/>
                                          </p:stCondLst>
                                        </p:cTn>
                                        <p:tgtEl>
                                          <p:spTgt spid="57"/>
                                        </p:tgtEl>
                                        <p:attrNameLst>
                                          <p:attrName>style.visibility</p:attrName>
                                        </p:attrNameLst>
                                      </p:cBhvr>
                                      <p:to>
                                        <p:strVal val="hidden"/>
                                      </p:to>
                                    </p:set>
                                  </p:childTnLst>
                                </p:cTn>
                              </p:par>
                              <p:par>
                                <p:cTn id="179" presetID="8" presetClass="emph" presetSubtype="0" repeatCount="indefinite" fill="hold" grpId="0" nodeType="withEffect">
                                  <p:stCondLst>
                                    <p:cond delay="0"/>
                                  </p:stCondLst>
                                  <p:childTnLst>
                                    <p:animRot by="-21600000">
                                      <p:cBhvr>
                                        <p:cTn id="180" dur="3000" fill="hold"/>
                                        <p:tgtEl>
                                          <p:spTgt spid="56"/>
                                        </p:tgtEl>
                                        <p:attrNameLst>
                                          <p:attrName>r</p:attrName>
                                        </p:attrNameLst>
                                      </p:cBhvr>
                                    </p:animRot>
                                  </p:childTnLst>
                                </p:cTn>
                              </p:par>
                              <p:par>
                                <p:cTn id="181" presetID="2" presetClass="exit" presetSubtype="3" fill="hold" grpId="1" nodeType="withEffect">
                                  <p:stCondLst>
                                    <p:cond delay="0"/>
                                  </p:stCondLst>
                                  <p:childTnLst>
                                    <p:anim calcmode="lin" valueType="num">
                                      <p:cBhvr additive="base">
                                        <p:cTn id="182" dur="3000"/>
                                        <p:tgtEl>
                                          <p:spTgt spid="56"/>
                                        </p:tgtEl>
                                        <p:attrNameLst>
                                          <p:attrName>ppt_x</p:attrName>
                                        </p:attrNameLst>
                                      </p:cBhvr>
                                      <p:tavLst>
                                        <p:tav tm="0">
                                          <p:val>
                                            <p:strVal val="ppt_x"/>
                                          </p:val>
                                        </p:tav>
                                        <p:tav tm="100000">
                                          <p:val>
                                            <p:strVal val="1+ppt_w/2"/>
                                          </p:val>
                                        </p:tav>
                                      </p:tavLst>
                                    </p:anim>
                                    <p:anim calcmode="lin" valueType="num">
                                      <p:cBhvr additive="base">
                                        <p:cTn id="183" dur="3000"/>
                                        <p:tgtEl>
                                          <p:spTgt spid="56"/>
                                        </p:tgtEl>
                                        <p:attrNameLst>
                                          <p:attrName>ppt_y</p:attrName>
                                        </p:attrNameLst>
                                      </p:cBhvr>
                                      <p:tavLst>
                                        <p:tav tm="0">
                                          <p:val>
                                            <p:strVal val="ppt_y"/>
                                          </p:val>
                                        </p:tav>
                                        <p:tav tm="100000">
                                          <p:val>
                                            <p:strVal val="0-ppt_h/2"/>
                                          </p:val>
                                        </p:tav>
                                      </p:tavLst>
                                    </p:anim>
                                    <p:set>
                                      <p:cBhvr>
                                        <p:cTn id="184" dur="1" fill="hold">
                                          <p:stCondLst>
                                            <p:cond delay="2999"/>
                                          </p:stCondLst>
                                        </p:cTn>
                                        <p:tgtEl>
                                          <p:spTgt spid="56"/>
                                        </p:tgtEl>
                                        <p:attrNameLst>
                                          <p:attrName>style.visibility</p:attrName>
                                        </p:attrNameLst>
                                      </p:cBhvr>
                                      <p:to>
                                        <p:strVal val="hidden"/>
                                      </p:to>
                                    </p:set>
                                  </p:childTnLst>
                                </p:cTn>
                              </p:par>
                              <p:par>
                                <p:cTn id="185" presetID="8" presetClass="emph" presetSubtype="0" repeatCount="indefinite" fill="hold" grpId="0" nodeType="withEffect">
                                  <p:stCondLst>
                                    <p:cond delay="0"/>
                                  </p:stCondLst>
                                  <p:childTnLst>
                                    <p:animRot by="21600000">
                                      <p:cBhvr>
                                        <p:cTn id="186" dur="3000" fill="hold"/>
                                        <p:tgtEl>
                                          <p:spTgt spid="55"/>
                                        </p:tgtEl>
                                        <p:attrNameLst>
                                          <p:attrName>r</p:attrName>
                                        </p:attrNameLst>
                                      </p:cBhvr>
                                    </p:animRot>
                                  </p:childTnLst>
                                </p:cTn>
                              </p:par>
                              <p:par>
                                <p:cTn id="187" presetID="2" presetClass="exit" presetSubtype="3" fill="hold" grpId="1" nodeType="withEffect">
                                  <p:stCondLst>
                                    <p:cond delay="0"/>
                                  </p:stCondLst>
                                  <p:childTnLst>
                                    <p:anim calcmode="lin" valueType="num">
                                      <p:cBhvr additive="base">
                                        <p:cTn id="188" dur="3000"/>
                                        <p:tgtEl>
                                          <p:spTgt spid="55"/>
                                        </p:tgtEl>
                                        <p:attrNameLst>
                                          <p:attrName>ppt_x</p:attrName>
                                        </p:attrNameLst>
                                      </p:cBhvr>
                                      <p:tavLst>
                                        <p:tav tm="0">
                                          <p:val>
                                            <p:strVal val="ppt_x"/>
                                          </p:val>
                                        </p:tav>
                                        <p:tav tm="100000">
                                          <p:val>
                                            <p:strVal val="1+ppt_w/2"/>
                                          </p:val>
                                        </p:tav>
                                      </p:tavLst>
                                    </p:anim>
                                    <p:anim calcmode="lin" valueType="num">
                                      <p:cBhvr additive="base">
                                        <p:cTn id="189" dur="3000"/>
                                        <p:tgtEl>
                                          <p:spTgt spid="55"/>
                                        </p:tgtEl>
                                        <p:attrNameLst>
                                          <p:attrName>ppt_y</p:attrName>
                                        </p:attrNameLst>
                                      </p:cBhvr>
                                      <p:tavLst>
                                        <p:tav tm="0">
                                          <p:val>
                                            <p:strVal val="ppt_y"/>
                                          </p:val>
                                        </p:tav>
                                        <p:tav tm="100000">
                                          <p:val>
                                            <p:strVal val="0-ppt_h/2"/>
                                          </p:val>
                                        </p:tav>
                                      </p:tavLst>
                                    </p:anim>
                                    <p:set>
                                      <p:cBhvr>
                                        <p:cTn id="190" dur="1" fill="hold">
                                          <p:stCondLst>
                                            <p:cond delay="2999"/>
                                          </p:stCondLst>
                                        </p:cTn>
                                        <p:tgtEl>
                                          <p:spTgt spid="55"/>
                                        </p:tgtEl>
                                        <p:attrNameLst>
                                          <p:attrName>style.visibility</p:attrName>
                                        </p:attrNameLst>
                                      </p:cBhvr>
                                      <p:to>
                                        <p:strVal val="hidden"/>
                                      </p:to>
                                    </p:set>
                                  </p:childTnLst>
                                </p:cTn>
                              </p:par>
                              <p:par>
                                <p:cTn id="191" presetID="8" presetClass="emph" presetSubtype="0" repeatCount="indefinite" fill="hold" grpId="0" nodeType="withEffect">
                                  <p:stCondLst>
                                    <p:cond delay="0"/>
                                  </p:stCondLst>
                                  <p:childTnLst>
                                    <p:animRot by="-21600000">
                                      <p:cBhvr>
                                        <p:cTn id="192" dur="3000" fill="hold"/>
                                        <p:tgtEl>
                                          <p:spTgt spid="54"/>
                                        </p:tgtEl>
                                        <p:attrNameLst>
                                          <p:attrName>r</p:attrName>
                                        </p:attrNameLst>
                                      </p:cBhvr>
                                    </p:animRot>
                                  </p:childTnLst>
                                </p:cTn>
                              </p:par>
                              <p:par>
                                <p:cTn id="193" presetID="2" presetClass="exit" presetSubtype="3" fill="hold" grpId="1" nodeType="withEffect">
                                  <p:stCondLst>
                                    <p:cond delay="0"/>
                                  </p:stCondLst>
                                  <p:childTnLst>
                                    <p:anim calcmode="lin" valueType="num">
                                      <p:cBhvr additive="base">
                                        <p:cTn id="194" dur="3000"/>
                                        <p:tgtEl>
                                          <p:spTgt spid="54"/>
                                        </p:tgtEl>
                                        <p:attrNameLst>
                                          <p:attrName>ppt_x</p:attrName>
                                        </p:attrNameLst>
                                      </p:cBhvr>
                                      <p:tavLst>
                                        <p:tav tm="0">
                                          <p:val>
                                            <p:strVal val="ppt_x"/>
                                          </p:val>
                                        </p:tav>
                                        <p:tav tm="100000">
                                          <p:val>
                                            <p:strVal val="1+ppt_w/2"/>
                                          </p:val>
                                        </p:tav>
                                      </p:tavLst>
                                    </p:anim>
                                    <p:anim calcmode="lin" valueType="num">
                                      <p:cBhvr additive="base">
                                        <p:cTn id="195" dur="3000"/>
                                        <p:tgtEl>
                                          <p:spTgt spid="54"/>
                                        </p:tgtEl>
                                        <p:attrNameLst>
                                          <p:attrName>ppt_y</p:attrName>
                                        </p:attrNameLst>
                                      </p:cBhvr>
                                      <p:tavLst>
                                        <p:tav tm="0">
                                          <p:val>
                                            <p:strVal val="ppt_y"/>
                                          </p:val>
                                        </p:tav>
                                        <p:tav tm="100000">
                                          <p:val>
                                            <p:strVal val="0-ppt_h/2"/>
                                          </p:val>
                                        </p:tav>
                                      </p:tavLst>
                                    </p:anim>
                                    <p:set>
                                      <p:cBhvr>
                                        <p:cTn id="196" dur="1" fill="hold">
                                          <p:stCondLst>
                                            <p:cond delay="2999"/>
                                          </p:stCondLst>
                                        </p:cTn>
                                        <p:tgtEl>
                                          <p:spTgt spid="54"/>
                                        </p:tgtEl>
                                        <p:attrNameLst>
                                          <p:attrName>style.visibility</p:attrName>
                                        </p:attrNameLst>
                                      </p:cBhvr>
                                      <p:to>
                                        <p:strVal val="hidden"/>
                                      </p:to>
                                    </p:set>
                                  </p:childTnLst>
                                </p:cTn>
                              </p:par>
                              <p:par>
                                <p:cTn id="197" presetID="8" presetClass="emph" presetSubtype="0" repeatCount="indefinite" fill="hold" grpId="0" nodeType="withEffect">
                                  <p:stCondLst>
                                    <p:cond delay="0"/>
                                  </p:stCondLst>
                                  <p:childTnLst>
                                    <p:animRot by="21600000">
                                      <p:cBhvr>
                                        <p:cTn id="198" dur="3000" fill="hold"/>
                                        <p:tgtEl>
                                          <p:spTgt spid="53"/>
                                        </p:tgtEl>
                                        <p:attrNameLst>
                                          <p:attrName>r</p:attrName>
                                        </p:attrNameLst>
                                      </p:cBhvr>
                                    </p:animRot>
                                  </p:childTnLst>
                                </p:cTn>
                              </p:par>
                              <p:par>
                                <p:cTn id="199" presetID="2" presetClass="exit" presetSubtype="3" fill="hold" grpId="1" nodeType="withEffect">
                                  <p:stCondLst>
                                    <p:cond delay="0"/>
                                  </p:stCondLst>
                                  <p:childTnLst>
                                    <p:anim calcmode="lin" valueType="num">
                                      <p:cBhvr additive="base">
                                        <p:cTn id="200" dur="3000"/>
                                        <p:tgtEl>
                                          <p:spTgt spid="53"/>
                                        </p:tgtEl>
                                        <p:attrNameLst>
                                          <p:attrName>ppt_x</p:attrName>
                                        </p:attrNameLst>
                                      </p:cBhvr>
                                      <p:tavLst>
                                        <p:tav tm="0">
                                          <p:val>
                                            <p:strVal val="ppt_x"/>
                                          </p:val>
                                        </p:tav>
                                        <p:tav tm="100000">
                                          <p:val>
                                            <p:strVal val="1+ppt_w/2"/>
                                          </p:val>
                                        </p:tav>
                                      </p:tavLst>
                                    </p:anim>
                                    <p:anim calcmode="lin" valueType="num">
                                      <p:cBhvr additive="base">
                                        <p:cTn id="201" dur="3000"/>
                                        <p:tgtEl>
                                          <p:spTgt spid="53"/>
                                        </p:tgtEl>
                                        <p:attrNameLst>
                                          <p:attrName>ppt_y</p:attrName>
                                        </p:attrNameLst>
                                      </p:cBhvr>
                                      <p:tavLst>
                                        <p:tav tm="0">
                                          <p:val>
                                            <p:strVal val="ppt_y"/>
                                          </p:val>
                                        </p:tav>
                                        <p:tav tm="100000">
                                          <p:val>
                                            <p:strVal val="0-ppt_h/2"/>
                                          </p:val>
                                        </p:tav>
                                      </p:tavLst>
                                    </p:anim>
                                    <p:set>
                                      <p:cBhvr>
                                        <p:cTn id="202" dur="1" fill="hold">
                                          <p:stCondLst>
                                            <p:cond delay="2999"/>
                                          </p:stCondLst>
                                        </p:cTn>
                                        <p:tgtEl>
                                          <p:spTgt spid="53"/>
                                        </p:tgtEl>
                                        <p:attrNameLst>
                                          <p:attrName>style.visibility</p:attrName>
                                        </p:attrNameLst>
                                      </p:cBhvr>
                                      <p:to>
                                        <p:strVal val="hidden"/>
                                      </p:to>
                                    </p:set>
                                  </p:childTnLst>
                                </p:cTn>
                              </p:par>
                              <p:par>
                                <p:cTn id="203" presetID="8" presetClass="emph" presetSubtype="0" repeatCount="indefinite" fill="hold" grpId="0" nodeType="withEffect">
                                  <p:stCondLst>
                                    <p:cond delay="0"/>
                                  </p:stCondLst>
                                  <p:childTnLst>
                                    <p:animRot by="21600000">
                                      <p:cBhvr>
                                        <p:cTn id="204" dur="3000" fill="hold"/>
                                        <p:tgtEl>
                                          <p:spTgt spid="51"/>
                                        </p:tgtEl>
                                        <p:attrNameLst>
                                          <p:attrName>r</p:attrName>
                                        </p:attrNameLst>
                                      </p:cBhvr>
                                    </p:animRot>
                                  </p:childTnLst>
                                </p:cTn>
                              </p:par>
                              <p:par>
                                <p:cTn id="205" presetID="2" presetClass="exit" presetSubtype="3" fill="hold" grpId="1" nodeType="withEffect">
                                  <p:stCondLst>
                                    <p:cond delay="0"/>
                                  </p:stCondLst>
                                  <p:childTnLst>
                                    <p:anim calcmode="lin" valueType="num">
                                      <p:cBhvr additive="base">
                                        <p:cTn id="206" dur="3000"/>
                                        <p:tgtEl>
                                          <p:spTgt spid="51"/>
                                        </p:tgtEl>
                                        <p:attrNameLst>
                                          <p:attrName>ppt_x</p:attrName>
                                        </p:attrNameLst>
                                      </p:cBhvr>
                                      <p:tavLst>
                                        <p:tav tm="0">
                                          <p:val>
                                            <p:strVal val="ppt_x"/>
                                          </p:val>
                                        </p:tav>
                                        <p:tav tm="100000">
                                          <p:val>
                                            <p:strVal val="1+ppt_w/2"/>
                                          </p:val>
                                        </p:tav>
                                      </p:tavLst>
                                    </p:anim>
                                    <p:anim calcmode="lin" valueType="num">
                                      <p:cBhvr additive="base">
                                        <p:cTn id="207" dur="3000"/>
                                        <p:tgtEl>
                                          <p:spTgt spid="51"/>
                                        </p:tgtEl>
                                        <p:attrNameLst>
                                          <p:attrName>ppt_y</p:attrName>
                                        </p:attrNameLst>
                                      </p:cBhvr>
                                      <p:tavLst>
                                        <p:tav tm="0">
                                          <p:val>
                                            <p:strVal val="ppt_y"/>
                                          </p:val>
                                        </p:tav>
                                        <p:tav tm="100000">
                                          <p:val>
                                            <p:strVal val="0-ppt_h/2"/>
                                          </p:val>
                                        </p:tav>
                                      </p:tavLst>
                                    </p:anim>
                                    <p:set>
                                      <p:cBhvr>
                                        <p:cTn id="208" dur="1" fill="hold">
                                          <p:stCondLst>
                                            <p:cond delay="2999"/>
                                          </p:stCondLst>
                                        </p:cTn>
                                        <p:tgtEl>
                                          <p:spTgt spid="51"/>
                                        </p:tgtEl>
                                        <p:attrNameLst>
                                          <p:attrName>style.visibility</p:attrName>
                                        </p:attrNameLst>
                                      </p:cBhvr>
                                      <p:to>
                                        <p:strVal val="hidden"/>
                                      </p:to>
                                    </p:set>
                                  </p:childTnLst>
                                </p:cTn>
                              </p:par>
                              <p:par>
                                <p:cTn id="209" presetID="8" presetClass="emph" presetSubtype="0" repeatCount="indefinite" fill="hold" grpId="0" nodeType="withEffect">
                                  <p:stCondLst>
                                    <p:cond delay="0"/>
                                  </p:stCondLst>
                                  <p:childTnLst>
                                    <p:animRot by="-21600000">
                                      <p:cBhvr>
                                        <p:cTn id="210" dur="3000" fill="hold"/>
                                        <p:tgtEl>
                                          <p:spTgt spid="50"/>
                                        </p:tgtEl>
                                        <p:attrNameLst>
                                          <p:attrName>r</p:attrName>
                                        </p:attrNameLst>
                                      </p:cBhvr>
                                    </p:animRot>
                                  </p:childTnLst>
                                </p:cTn>
                              </p:par>
                              <p:par>
                                <p:cTn id="211" presetID="2" presetClass="exit" presetSubtype="3" fill="hold" grpId="1" nodeType="withEffect">
                                  <p:stCondLst>
                                    <p:cond delay="0"/>
                                  </p:stCondLst>
                                  <p:childTnLst>
                                    <p:anim calcmode="lin" valueType="num">
                                      <p:cBhvr additive="base">
                                        <p:cTn id="212" dur="3000"/>
                                        <p:tgtEl>
                                          <p:spTgt spid="50"/>
                                        </p:tgtEl>
                                        <p:attrNameLst>
                                          <p:attrName>ppt_x</p:attrName>
                                        </p:attrNameLst>
                                      </p:cBhvr>
                                      <p:tavLst>
                                        <p:tav tm="0">
                                          <p:val>
                                            <p:strVal val="ppt_x"/>
                                          </p:val>
                                        </p:tav>
                                        <p:tav tm="100000">
                                          <p:val>
                                            <p:strVal val="1+ppt_w/2"/>
                                          </p:val>
                                        </p:tav>
                                      </p:tavLst>
                                    </p:anim>
                                    <p:anim calcmode="lin" valueType="num">
                                      <p:cBhvr additive="base">
                                        <p:cTn id="213" dur="3000"/>
                                        <p:tgtEl>
                                          <p:spTgt spid="50"/>
                                        </p:tgtEl>
                                        <p:attrNameLst>
                                          <p:attrName>ppt_y</p:attrName>
                                        </p:attrNameLst>
                                      </p:cBhvr>
                                      <p:tavLst>
                                        <p:tav tm="0">
                                          <p:val>
                                            <p:strVal val="ppt_y"/>
                                          </p:val>
                                        </p:tav>
                                        <p:tav tm="100000">
                                          <p:val>
                                            <p:strVal val="0-ppt_h/2"/>
                                          </p:val>
                                        </p:tav>
                                      </p:tavLst>
                                    </p:anim>
                                    <p:set>
                                      <p:cBhvr>
                                        <p:cTn id="214" dur="1" fill="hold">
                                          <p:stCondLst>
                                            <p:cond delay="2999"/>
                                          </p:stCondLst>
                                        </p:cTn>
                                        <p:tgtEl>
                                          <p:spTgt spid="50"/>
                                        </p:tgtEl>
                                        <p:attrNameLst>
                                          <p:attrName>style.visibility</p:attrName>
                                        </p:attrNameLst>
                                      </p:cBhvr>
                                      <p:to>
                                        <p:strVal val="hidden"/>
                                      </p:to>
                                    </p:set>
                                  </p:childTnLst>
                                </p:cTn>
                              </p:par>
                              <p:par>
                                <p:cTn id="215" presetID="8" presetClass="emph" presetSubtype="0" repeatCount="indefinite" fill="hold" grpId="0" nodeType="withEffect">
                                  <p:stCondLst>
                                    <p:cond delay="0"/>
                                  </p:stCondLst>
                                  <p:childTnLst>
                                    <p:animRot by="21600000">
                                      <p:cBhvr>
                                        <p:cTn id="216" dur="3000" fill="hold"/>
                                        <p:tgtEl>
                                          <p:spTgt spid="49"/>
                                        </p:tgtEl>
                                        <p:attrNameLst>
                                          <p:attrName>r</p:attrName>
                                        </p:attrNameLst>
                                      </p:cBhvr>
                                    </p:animRot>
                                  </p:childTnLst>
                                </p:cTn>
                              </p:par>
                              <p:par>
                                <p:cTn id="217" presetID="2" presetClass="exit" presetSubtype="3" fill="hold" grpId="1" nodeType="withEffect">
                                  <p:stCondLst>
                                    <p:cond delay="0"/>
                                  </p:stCondLst>
                                  <p:childTnLst>
                                    <p:anim calcmode="lin" valueType="num">
                                      <p:cBhvr additive="base">
                                        <p:cTn id="218" dur="3000"/>
                                        <p:tgtEl>
                                          <p:spTgt spid="49"/>
                                        </p:tgtEl>
                                        <p:attrNameLst>
                                          <p:attrName>ppt_x</p:attrName>
                                        </p:attrNameLst>
                                      </p:cBhvr>
                                      <p:tavLst>
                                        <p:tav tm="0">
                                          <p:val>
                                            <p:strVal val="ppt_x"/>
                                          </p:val>
                                        </p:tav>
                                        <p:tav tm="100000">
                                          <p:val>
                                            <p:strVal val="1+ppt_w/2"/>
                                          </p:val>
                                        </p:tav>
                                      </p:tavLst>
                                    </p:anim>
                                    <p:anim calcmode="lin" valueType="num">
                                      <p:cBhvr additive="base">
                                        <p:cTn id="219" dur="3000"/>
                                        <p:tgtEl>
                                          <p:spTgt spid="49"/>
                                        </p:tgtEl>
                                        <p:attrNameLst>
                                          <p:attrName>ppt_y</p:attrName>
                                        </p:attrNameLst>
                                      </p:cBhvr>
                                      <p:tavLst>
                                        <p:tav tm="0">
                                          <p:val>
                                            <p:strVal val="ppt_y"/>
                                          </p:val>
                                        </p:tav>
                                        <p:tav tm="100000">
                                          <p:val>
                                            <p:strVal val="0-ppt_h/2"/>
                                          </p:val>
                                        </p:tav>
                                      </p:tavLst>
                                    </p:anim>
                                    <p:set>
                                      <p:cBhvr>
                                        <p:cTn id="220" dur="1" fill="hold">
                                          <p:stCondLst>
                                            <p:cond delay="2999"/>
                                          </p:stCondLst>
                                        </p:cTn>
                                        <p:tgtEl>
                                          <p:spTgt spid="49"/>
                                        </p:tgtEl>
                                        <p:attrNameLst>
                                          <p:attrName>style.visibility</p:attrName>
                                        </p:attrNameLst>
                                      </p:cBhvr>
                                      <p:to>
                                        <p:strVal val="hidden"/>
                                      </p:to>
                                    </p:set>
                                  </p:childTnLst>
                                </p:cTn>
                              </p:par>
                              <p:par>
                                <p:cTn id="221" presetID="8" presetClass="emph" presetSubtype="0" repeatCount="indefinite" fill="hold" grpId="0" nodeType="withEffect">
                                  <p:stCondLst>
                                    <p:cond delay="0"/>
                                  </p:stCondLst>
                                  <p:childTnLst>
                                    <p:animRot by="-21600000">
                                      <p:cBhvr>
                                        <p:cTn id="222" dur="3000" fill="hold"/>
                                        <p:tgtEl>
                                          <p:spTgt spid="48"/>
                                        </p:tgtEl>
                                        <p:attrNameLst>
                                          <p:attrName>r</p:attrName>
                                        </p:attrNameLst>
                                      </p:cBhvr>
                                    </p:animRot>
                                  </p:childTnLst>
                                </p:cTn>
                              </p:par>
                              <p:par>
                                <p:cTn id="223" presetID="2" presetClass="exit" presetSubtype="3" fill="hold" grpId="1" nodeType="withEffect">
                                  <p:stCondLst>
                                    <p:cond delay="0"/>
                                  </p:stCondLst>
                                  <p:childTnLst>
                                    <p:anim calcmode="lin" valueType="num">
                                      <p:cBhvr additive="base">
                                        <p:cTn id="224" dur="3000"/>
                                        <p:tgtEl>
                                          <p:spTgt spid="48"/>
                                        </p:tgtEl>
                                        <p:attrNameLst>
                                          <p:attrName>ppt_x</p:attrName>
                                        </p:attrNameLst>
                                      </p:cBhvr>
                                      <p:tavLst>
                                        <p:tav tm="0">
                                          <p:val>
                                            <p:strVal val="ppt_x"/>
                                          </p:val>
                                        </p:tav>
                                        <p:tav tm="100000">
                                          <p:val>
                                            <p:strVal val="1+ppt_w/2"/>
                                          </p:val>
                                        </p:tav>
                                      </p:tavLst>
                                    </p:anim>
                                    <p:anim calcmode="lin" valueType="num">
                                      <p:cBhvr additive="base">
                                        <p:cTn id="225" dur="3000"/>
                                        <p:tgtEl>
                                          <p:spTgt spid="48"/>
                                        </p:tgtEl>
                                        <p:attrNameLst>
                                          <p:attrName>ppt_y</p:attrName>
                                        </p:attrNameLst>
                                      </p:cBhvr>
                                      <p:tavLst>
                                        <p:tav tm="0">
                                          <p:val>
                                            <p:strVal val="ppt_y"/>
                                          </p:val>
                                        </p:tav>
                                        <p:tav tm="100000">
                                          <p:val>
                                            <p:strVal val="0-ppt_h/2"/>
                                          </p:val>
                                        </p:tav>
                                      </p:tavLst>
                                    </p:anim>
                                    <p:set>
                                      <p:cBhvr>
                                        <p:cTn id="226" dur="1" fill="hold">
                                          <p:stCondLst>
                                            <p:cond delay="2999"/>
                                          </p:stCondLst>
                                        </p:cTn>
                                        <p:tgtEl>
                                          <p:spTgt spid="48"/>
                                        </p:tgtEl>
                                        <p:attrNameLst>
                                          <p:attrName>style.visibility</p:attrName>
                                        </p:attrNameLst>
                                      </p:cBhvr>
                                      <p:to>
                                        <p:strVal val="hidden"/>
                                      </p:to>
                                    </p:set>
                                  </p:childTnLst>
                                </p:cTn>
                              </p:par>
                              <p:par>
                                <p:cTn id="227" presetID="8" presetClass="emph" presetSubtype="0" repeatCount="indefinite" fill="hold" grpId="0" nodeType="withEffect">
                                  <p:stCondLst>
                                    <p:cond delay="0"/>
                                  </p:stCondLst>
                                  <p:childTnLst>
                                    <p:animRot by="21600000">
                                      <p:cBhvr>
                                        <p:cTn id="228" dur="3000" fill="hold"/>
                                        <p:tgtEl>
                                          <p:spTgt spid="47"/>
                                        </p:tgtEl>
                                        <p:attrNameLst>
                                          <p:attrName>r</p:attrName>
                                        </p:attrNameLst>
                                      </p:cBhvr>
                                    </p:animRot>
                                  </p:childTnLst>
                                </p:cTn>
                              </p:par>
                              <p:par>
                                <p:cTn id="229" presetID="2" presetClass="exit" presetSubtype="3" fill="hold" grpId="1" nodeType="withEffect">
                                  <p:stCondLst>
                                    <p:cond delay="0"/>
                                  </p:stCondLst>
                                  <p:childTnLst>
                                    <p:anim calcmode="lin" valueType="num">
                                      <p:cBhvr additive="base">
                                        <p:cTn id="230" dur="3000"/>
                                        <p:tgtEl>
                                          <p:spTgt spid="47"/>
                                        </p:tgtEl>
                                        <p:attrNameLst>
                                          <p:attrName>ppt_x</p:attrName>
                                        </p:attrNameLst>
                                      </p:cBhvr>
                                      <p:tavLst>
                                        <p:tav tm="0">
                                          <p:val>
                                            <p:strVal val="ppt_x"/>
                                          </p:val>
                                        </p:tav>
                                        <p:tav tm="100000">
                                          <p:val>
                                            <p:strVal val="1+ppt_w/2"/>
                                          </p:val>
                                        </p:tav>
                                      </p:tavLst>
                                    </p:anim>
                                    <p:anim calcmode="lin" valueType="num">
                                      <p:cBhvr additive="base">
                                        <p:cTn id="231" dur="3000"/>
                                        <p:tgtEl>
                                          <p:spTgt spid="47"/>
                                        </p:tgtEl>
                                        <p:attrNameLst>
                                          <p:attrName>ppt_y</p:attrName>
                                        </p:attrNameLst>
                                      </p:cBhvr>
                                      <p:tavLst>
                                        <p:tav tm="0">
                                          <p:val>
                                            <p:strVal val="ppt_y"/>
                                          </p:val>
                                        </p:tav>
                                        <p:tav tm="100000">
                                          <p:val>
                                            <p:strVal val="0-ppt_h/2"/>
                                          </p:val>
                                        </p:tav>
                                      </p:tavLst>
                                    </p:anim>
                                    <p:set>
                                      <p:cBhvr>
                                        <p:cTn id="232" dur="1" fill="hold">
                                          <p:stCondLst>
                                            <p:cond delay="2999"/>
                                          </p:stCondLst>
                                        </p:cTn>
                                        <p:tgtEl>
                                          <p:spTgt spid="47"/>
                                        </p:tgtEl>
                                        <p:attrNameLst>
                                          <p:attrName>style.visibility</p:attrName>
                                        </p:attrNameLst>
                                      </p:cBhvr>
                                      <p:to>
                                        <p:strVal val="hidden"/>
                                      </p:to>
                                    </p:set>
                                  </p:childTnLst>
                                </p:cTn>
                              </p:par>
                              <p:par>
                                <p:cTn id="233" presetID="8" presetClass="emph" presetSubtype="0" repeatCount="indefinite" fill="hold" grpId="0" nodeType="withEffect">
                                  <p:stCondLst>
                                    <p:cond delay="0"/>
                                  </p:stCondLst>
                                  <p:childTnLst>
                                    <p:animRot by="-21600000">
                                      <p:cBhvr>
                                        <p:cTn id="234" dur="3000" fill="hold"/>
                                        <p:tgtEl>
                                          <p:spTgt spid="46"/>
                                        </p:tgtEl>
                                        <p:attrNameLst>
                                          <p:attrName>r</p:attrName>
                                        </p:attrNameLst>
                                      </p:cBhvr>
                                    </p:animRot>
                                  </p:childTnLst>
                                </p:cTn>
                              </p:par>
                              <p:par>
                                <p:cTn id="235" presetID="2" presetClass="exit" presetSubtype="3" fill="hold" grpId="1" nodeType="withEffect">
                                  <p:stCondLst>
                                    <p:cond delay="0"/>
                                  </p:stCondLst>
                                  <p:childTnLst>
                                    <p:anim calcmode="lin" valueType="num">
                                      <p:cBhvr additive="base">
                                        <p:cTn id="236" dur="3000"/>
                                        <p:tgtEl>
                                          <p:spTgt spid="46"/>
                                        </p:tgtEl>
                                        <p:attrNameLst>
                                          <p:attrName>ppt_x</p:attrName>
                                        </p:attrNameLst>
                                      </p:cBhvr>
                                      <p:tavLst>
                                        <p:tav tm="0">
                                          <p:val>
                                            <p:strVal val="ppt_x"/>
                                          </p:val>
                                        </p:tav>
                                        <p:tav tm="100000">
                                          <p:val>
                                            <p:strVal val="1+ppt_w/2"/>
                                          </p:val>
                                        </p:tav>
                                      </p:tavLst>
                                    </p:anim>
                                    <p:anim calcmode="lin" valueType="num">
                                      <p:cBhvr additive="base">
                                        <p:cTn id="237" dur="3000"/>
                                        <p:tgtEl>
                                          <p:spTgt spid="46"/>
                                        </p:tgtEl>
                                        <p:attrNameLst>
                                          <p:attrName>ppt_y</p:attrName>
                                        </p:attrNameLst>
                                      </p:cBhvr>
                                      <p:tavLst>
                                        <p:tav tm="0">
                                          <p:val>
                                            <p:strVal val="ppt_y"/>
                                          </p:val>
                                        </p:tav>
                                        <p:tav tm="100000">
                                          <p:val>
                                            <p:strVal val="0-ppt_h/2"/>
                                          </p:val>
                                        </p:tav>
                                      </p:tavLst>
                                    </p:anim>
                                    <p:set>
                                      <p:cBhvr>
                                        <p:cTn id="238" dur="1" fill="hold">
                                          <p:stCondLst>
                                            <p:cond delay="2999"/>
                                          </p:stCondLst>
                                        </p:cTn>
                                        <p:tgtEl>
                                          <p:spTgt spid="46"/>
                                        </p:tgtEl>
                                        <p:attrNameLst>
                                          <p:attrName>style.visibility</p:attrName>
                                        </p:attrNameLst>
                                      </p:cBhvr>
                                      <p:to>
                                        <p:strVal val="hidden"/>
                                      </p:to>
                                    </p:set>
                                  </p:childTnLst>
                                </p:cTn>
                              </p:par>
                              <p:par>
                                <p:cTn id="239" presetID="8" presetClass="emph" presetSubtype="0" repeatCount="indefinite" fill="hold" grpId="0" nodeType="withEffect">
                                  <p:stCondLst>
                                    <p:cond delay="0"/>
                                  </p:stCondLst>
                                  <p:childTnLst>
                                    <p:animRot by="21600000">
                                      <p:cBhvr>
                                        <p:cTn id="240" dur="3000" fill="hold"/>
                                        <p:tgtEl>
                                          <p:spTgt spid="45"/>
                                        </p:tgtEl>
                                        <p:attrNameLst>
                                          <p:attrName>r</p:attrName>
                                        </p:attrNameLst>
                                      </p:cBhvr>
                                    </p:animRot>
                                  </p:childTnLst>
                                </p:cTn>
                              </p:par>
                              <p:par>
                                <p:cTn id="241" presetID="2" presetClass="exit" presetSubtype="3" fill="hold" grpId="1" nodeType="withEffect">
                                  <p:stCondLst>
                                    <p:cond delay="0"/>
                                  </p:stCondLst>
                                  <p:childTnLst>
                                    <p:anim calcmode="lin" valueType="num">
                                      <p:cBhvr additive="base">
                                        <p:cTn id="242" dur="3000"/>
                                        <p:tgtEl>
                                          <p:spTgt spid="45"/>
                                        </p:tgtEl>
                                        <p:attrNameLst>
                                          <p:attrName>ppt_x</p:attrName>
                                        </p:attrNameLst>
                                      </p:cBhvr>
                                      <p:tavLst>
                                        <p:tav tm="0">
                                          <p:val>
                                            <p:strVal val="ppt_x"/>
                                          </p:val>
                                        </p:tav>
                                        <p:tav tm="100000">
                                          <p:val>
                                            <p:strVal val="1+ppt_w/2"/>
                                          </p:val>
                                        </p:tav>
                                      </p:tavLst>
                                    </p:anim>
                                    <p:anim calcmode="lin" valueType="num">
                                      <p:cBhvr additive="base">
                                        <p:cTn id="243" dur="3000"/>
                                        <p:tgtEl>
                                          <p:spTgt spid="45"/>
                                        </p:tgtEl>
                                        <p:attrNameLst>
                                          <p:attrName>ppt_y</p:attrName>
                                        </p:attrNameLst>
                                      </p:cBhvr>
                                      <p:tavLst>
                                        <p:tav tm="0">
                                          <p:val>
                                            <p:strVal val="ppt_y"/>
                                          </p:val>
                                        </p:tav>
                                        <p:tav tm="100000">
                                          <p:val>
                                            <p:strVal val="0-ppt_h/2"/>
                                          </p:val>
                                        </p:tav>
                                      </p:tavLst>
                                    </p:anim>
                                    <p:set>
                                      <p:cBhvr>
                                        <p:cTn id="244" dur="1" fill="hold">
                                          <p:stCondLst>
                                            <p:cond delay="2999"/>
                                          </p:stCondLst>
                                        </p:cTn>
                                        <p:tgtEl>
                                          <p:spTgt spid="45"/>
                                        </p:tgtEl>
                                        <p:attrNameLst>
                                          <p:attrName>style.visibility</p:attrName>
                                        </p:attrNameLst>
                                      </p:cBhvr>
                                      <p:to>
                                        <p:strVal val="hidden"/>
                                      </p:to>
                                    </p:set>
                                  </p:childTnLst>
                                </p:cTn>
                              </p:par>
                              <p:par>
                                <p:cTn id="245" presetID="8" presetClass="emph" presetSubtype="0" repeatCount="indefinite" fill="hold" grpId="0" nodeType="withEffect">
                                  <p:stCondLst>
                                    <p:cond delay="0"/>
                                  </p:stCondLst>
                                  <p:childTnLst>
                                    <p:animRot by="-21600000">
                                      <p:cBhvr>
                                        <p:cTn id="246" dur="3000" fill="hold"/>
                                        <p:tgtEl>
                                          <p:spTgt spid="44"/>
                                        </p:tgtEl>
                                        <p:attrNameLst>
                                          <p:attrName>r</p:attrName>
                                        </p:attrNameLst>
                                      </p:cBhvr>
                                    </p:animRot>
                                  </p:childTnLst>
                                </p:cTn>
                              </p:par>
                              <p:par>
                                <p:cTn id="247" presetID="2" presetClass="exit" presetSubtype="3" fill="hold" grpId="1" nodeType="withEffect">
                                  <p:stCondLst>
                                    <p:cond delay="0"/>
                                  </p:stCondLst>
                                  <p:childTnLst>
                                    <p:anim calcmode="lin" valueType="num">
                                      <p:cBhvr additive="base">
                                        <p:cTn id="248" dur="3000"/>
                                        <p:tgtEl>
                                          <p:spTgt spid="44"/>
                                        </p:tgtEl>
                                        <p:attrNameLst>
                                          <p:attrName>ppt_x</p:attrName>
                                        </p:attrNameLst>
                                      </p:cBhvr>
                                      <p:tavLst>
                                        <p:tav tm="0">
                                          <p:val>
                                            <p:strVal val="ppt_x"/>
                                          </p:val>
                                        </p:tav>
                                        <p:tav tm="100000">
                                          <p:val>
                                            <p:strVal val="1+ppt_w/2"/>
                                          </p:val>
                                        </p:tav>
                                      </p:tavLst>
                                    </p:anim>
                                    <p:anim calcmode="lin" valueType="num">
                                      <p:cBhvr additive="base">
                                        <p:cTn id="249" dur="3000"/>
                                        <p:tgtEl>
                                          <p:spTgt spid="44"/>
                                        </p:tgtEl>
                                        <p:attrNameLst>
                                          <p:attrName>ppt_y</p:attrName>
                                        </p:attrNameLst>
                                      </p:cBhvr>
                                      <p:tavLst>
                                        <p:tav tm="0">
                                          <p:val>
                                            <p:strVal val="ppt_y"/>
                                          </p:val>
                                        </p:tav>
                                        <p:tav tm="100000">
                                          <p:val>
                                            <p:strVal val="0-ppt_h/2"/>
                                          </p:val>
                                        </p:tav>
                                      </p:tavLst>
                                    </p:anim>
                                    <p:set>
                                      <p:cBhvr>
                                        <p:cTn id="250" dur="1" fill="hold">
                                          <p:stCondLst>
                                            <p:cond delay="2999"/>
                                          </p:stCondLst>
                                        </p:cTn>
                                        <p:tgtEl>
                                          <p:spTgt spid="44"/>
                                        </p:tgtEl>
                                        <p:attrNameLst>
                                          <p:attrName>style.visibility</p:attrName>
                                        </p:attrNameLst>
                                      </p:cBhvr>
                                      <p:to>
                                        <p:strVal val="hidden"/>
                                      </p:to>
                                    </p:set>
                                  </p:childTnLst>
                                </p:cTn>
                              </p:par>
                              <p:par>
                                <p:cTn id="251" presetID="8" presetClass="emph" presetSubtype="0" repeatCount="indefinite" fill="hold" grpId="0" nodeType="withEffect">
                                  <p:stCondLst>
                                    <p:cond delay="0"/>
                                  </p:stCondLst>
                                  <p:childTnLst>
                                    <p:animRot by="-21600000">
                                      <p:cBhvr>
                                        <p:cTn id="252" dur="3000" fill="hold"/>
                                        <p:tgtEl>
                                          <p:spTgt spid="43"/>
                                        </p:tgtEl>
                                        <p:attrNameLst>
                                          <p:attrName>r</p:attrName>
                                        </p:attrNameLst>
                                      </p:cBhvr>
                                    </p:animRot>
                                  </p:childTnLst>
                                </p:cTn>
                              </p:par>
                              <p:par>
                                <p:cTn id="253" presetID="2" presetClass="exit" presetSubtype="9" fill="hold" grpId="1" nodeType="withEffect">
                                  <p:stCondLst>
                                    <p:cond delay="0"/>
                                  </p:stCondLst>
                                  <p:childTnLst>
                                    <p:anim calcmode="lin" valueType="num">
                                      <p:cBhvr additive="base">
                                        <p:cTn id="254" dur="3000"/>
                                        <p:tgtEl>
                                          <p:spTgt spid="43"/>
                                        </p:tgtEl>
                                        <p:attrNameLst>
                                          <p:attrName>ppt_x</p:attrName>
                                        </p:attrNameLst>
                                      </p:cBhvr>
                                      <p:tavLst>
                                        <p:tav tm="0">
                                          <p:val>
                                            <p:strVal val="ppt_x"/>
                                          </p:val>
                                        </p:tav>
                                        <p:tav tm="100000">
                                          <p:val>
                                            <p:strVal val="0-ppt_w/2"/>
                                          </p:val>
                                        </p:tav>
                                      </p:tavLst>
                                    </p:anim>
                                    <p:anim calcmode="lin" valueType="num">
                                      <p:cBhvr additive="base">
                                        <p:cTn id="255" dur="3000"/>
                                        <p:tgtEl>
                                          <p:spTgt spid="43"/>
                                        </p:tgtEl>
                                        <p:attrNameLst>
                                          <p:attrName>ppt_y</p:attrName>
                                        </p:attrNameLst>
                                      </p:cBhvr>
                                      <p:tavLst>
                                        <p:tav tm="0">
                                          <p:val>
                                            <p:strVal val="ppt_y"/>
                                          </p:val>
                                        </p:tav>
                                        <p:tav tm="100000">
                                          <p:val>
                                            <p:strVal val="0-ppt_h/2"/>
                                          </p:val>
                                        </p:tav>
                                      </p:tavLst>
                                    </p:anim>
                                    <p:set>
                                      <p:cBhvr>
                                        <p:cTn id="256" dur="1" fill="hold">
                                          <p:stCondLst>
                                            <p:cond delay="2999"/>
                                          </p:stCondLst>
                                        </p:cTn>
                                        <p:tgtEl>
                                          <p:spTgt spid="43"/>
                                        </p:tgtEl>
                                        <p:attrNameLst>
                                          <p:attrName>style.visibility</p:attrName>
                                        </p:attrNameLst>
                                      </p:cBhvr>
                                      <p:to>
                                        <p:strVal val="hidden"/>
                                      </p:to>
                                    </p:set>
                                  </p:childTnLst>
                                </p:cTn>
                              </p:par>
                              <p:par>
                                <p:cTn id="257" presetID="8" presetClass="emph" presetSubtype="0" repeatCount="indefinite" fill="hold" grpId="0" nodeType="withEffect">
                                  <p:stCondLst>
                                    <p:cond delay="0"/>
                                  </p:stCondLst>
                                  <p:childTnLst>
                                    <p:animRot by="21600000">
                                      <p:cBhvr>
                                        <p:cTn id="258" dur="3000" fill="hold"/>
                                        <p:tgtEl>
                                          <p:spTgt spid="42"/>
                                        </p:tgtEl>
                                        <p:attrNameLst>
                                          <p:attrName>r</p:attrName>
                                        </p:attrNameLst>
                                      </p:cBhvr>
                                    </p:animRot>
                                  </p:childTnLst>
                                </p:cTn>
                              </p:par>
                              <p:par>
                                <p:cTn id="259" presetID="2" presetClass="exit" presetSubtype="9" fill="hold" grpId="1" nodeType="withEffect">
                                  <p:stCondLst>
                                    <p:cond delay="0"/>
                                  </p:stCondLst>
                                  <p:childTnLst>
                                    <p:anim calcmode="lin" valueType="num">
                                      <p:cBhvr additive="base">
                                        <p:cTn id="260" dur="3000"/>
                                        <p:tgtEl>
                                          <p:spTgt spid="42"/>
                                        </p:tgtEl>
                                        <p:attrNameLst>
                                          <p:attrName>ppt_x</p:attrName>
                                        </p:attrNameLst>
                                      </p:cBhvr>
                                      <p:tavLst>
                                        <p:tav tm="0">
                                          <p:val>
                                            <p:strVal val="ppt_x"/>
                                          </p:val>
                                        </p:tav>
                                        <p:tav tm="100000">
                                          <p:val>
                                            <p:strVal val="0-ppt_w/2"/>
                                          </p:val>
                                        </p:tav>
                                      </p:tavLst>
                                    </p:anim>
                                    <p:anim calcmode="lin" valueType="num">
                                      <p:cBhvr additive="base">
                                        <p:cTn id="261" dur="3000"/>
                                        <p:tgtEl>
                                          <p:spTgt spid="42"/>
                                        </p:tgtEl>
                                        <p:attrNameLst>
                                          <p:attrName>ppt_y</p:attrName>
                                        </p:attrNameLst>
                                      </p:cBhvr>
                                      <p:tavLst>
                                        <p:tav tm="0">
                                          <p:val>
                                            <p:strVal val="ppt_y"/>
                                          </p:val>
                                        </p:tav>
                                        <p:tav tm="100000">
                                          <p:val>
                                            <p:strVal val="0-ppt_h/2"/>
                                          </p:val>
                                        </p:tav>
                                      </p:tavLst>
                                    </p:anim>
                                    <p:set>
                                      <p:cBhvr>
                                        <p:cTn id="262" dur="1" fill="hold">
                                          <p:stCondLst>
                                            <p:cond delay="2999"/>
                                          </p:stCondLst>
                                        </p:cTn>
                                        <p:tgtEl>
                                          <p:spTgt spid="42"/>
                                        </p:tgtEl>
                                        <p:attrNameLst>
                                          <p:attrName>style.visibility</p:attrName>
                                        </p:attrNameLst>
                                      </p:cBhvr>
                                      <p:to>
                                        <p:strVal val="hidden"/>
                                      </p:to>
                                    </p:set>
                                  </p:childTnLst>
                                </p:cTn>
                              </p:par>
                              <p:par>
                                <p:cTn id="263" presetID="8" presetClass="emph" presetSubtype="0" repeatCount="indefinite" fill="hold" grpId="0" nodeType="withEffect">
                                  <p:stCondLst>
                                    <p:cond delay="0"/>
                                  </p:stCondLst>
                                  <p:childTnLst>
                                    <p:animRot by="21600000">
                                      <p:cBhvr>
                                        <p:cTn id="264" dur="3000" fill="hold"/>
                                        <p:tgtEl>
                                          <p:spTgt spid="40"/>
                                        </p:tgtEl>
                                        <p:attrNameLst>
                                          <p:attrName>r</p:attrName>
                                        </p:attrNameLst>
                                      </p:cBhvr>
                                    </p:animRot>
                                  </p:childTnLst>
                                </p:cTn>
                              </p:par>
                              <p:par>
                                <p:cTn id="265" presetID="2" presetClass="exit" presetSubtype="9" fill="hold" grpId="1" nodeType="withEffect">
                                  <p:stCondLst>
                                    <p:cond delay="0"/>
                                  </p:stCondLst>
                                  <p:childTnLst>
                                    <p:anim calcmode="lin" valueType="num">
                                      <p:cBhvr additive="base">
                                        <p:cTn id="266" dur="3000"/>
                                        <p:tgtEl>
                                          <p:spTgt spid="40"/>
                                        </p:tgtEl>
                                        <p:attrNameLst>
                                          <p:attrName>ppt_x</p:attrName>
                                        </p:attrNameLst>
                                      </p:cBhvr>
                                      <p:tavLst>
                                        <p:tav tm="0">
                                          <p:val>
                                            <p:strVal val="ppt_x"/>
                                          </p:val>
                                        </p:tav>
                                        <p:tav tm="100000">
                                          <p:val>
                                            <p:strVal val="0-ppt_w/2"/>
                                          </p:val>
                                        </p:tav>
                                      </p:tavLst>
                                    </p:anim>
                                    <p:anim calcmode="lin" valueType="num">
                                      <p:cBhvr additive="base">
                                        <p:cTn id="267" dur="3000"/>
                                        <p:tgtEl>
                                          <p:spTgt spid="40"/>
                                        </p:tgtEl>
                                        <p:attrNameLst>
                                          <p:attrName>ppt_y</p:attrName>
                                        </p:attrNameLst>
                                      </p:cBhvr>
                                      <p:tavLst>
                                        <p:tav tm="0">
                                          <p:val>
                                            <p:strVal val="ppt_y"/>
                                          </p:val>
                                        </p:tav>
                                        <p:tav tm="100000">
                                          <p:val>
                                            <p:strVal val="0-ppt_h/2"/>
                                          </p:val>
                                        </p:tav>
                                      </p:tavLst>
                                    </p:anim>
                                    <p:set>
                                      <p:cBhvr>
                                        <p:cTn id="268" dur="1" fill="hold">
                                          <p:stCondLst>
                                            <p:cond delay="2999"/>
                                          </p:stCondLst>
                                        </p:cTn>
                                        <p:tgtEl>
                                          <p:spTgt spid="40"/>
                                        </p:tgtEl>
                                        <p:attrNameLst>
                                          <p:attrName>style.visibility</p:attrName>
                                        </p:attrNameLst>
                                      </p:cBhvr>
                                      <p:to>
                                        <p:strVal val="hidden"/>
                                      </p:to>
                                    </p:set>
                                  </p:childTnLst>
                                </p:cTn>
                              </p:par>
                              <p:par>
                                <p:cTn id="269" presetID="8" presetClass="emph" presetSubtype="0" repeatCount="indefinite" fill="hold" grpId="0" nodeType="withEffect">
                                  <p:stCondLst>
                                    <p:cond delay="0"/>
                                  </p:stCondLst>
                                  <p:childTnLst>
                                    <p:animRot by="-21600000">
                                      <p:cBhvr>
                                        <p:cTn id="270" dur="3000" fill="hold"/>
                                        <p:tgtEl>
                                          <p:spTgt spid="39"/>
                                        </p:tgtEl>
                                        <p:attrNameLst>
                                          <p:attrName>r</p:attrName>
                                        </p:attrNameLst>
                                      </p:cBhvr>
                                    </p:animRot>
                                  </p:childTnLst>
                                </p:cTn>
                              </p:par>
                              <p:par>
                                <p:cTn id="271" presetID="2" presetClass="exit" presetSubtype="9" fill="hold" grpId="1" nodeType="withEffect">
                                  <p:stCondLst>
                                    <p:cond delay="0"/>
                                  </p:stCondLst>
                                  <p:childTnLst>
                                    <p:anim calcmode="lin" valueType="num">
                                      <p:cBhvr additive="base">
                                        <p:cTn id="272" dur="3000"/>
                                        <p:tgtEl>
                                          <p:spTgt spid="39"/>
                                        </p:tgtEl>
                                        <p:attrNameLst>
                                          <p:attrName>ppt_x</p:attrName>
                                        </p:attrNameLst>
                                      </p:cBhvr>
                                      <p:tavLst>
                                        <p:tav tm="0">
                                          <p:val>
                                            <p:strVal val="ppt_x"/>
                                          </p:val>
                                        </p:tav>
                                        <p:tav tm="100000">
                                          <p:val>
                                            <p:strVal val="0-ppt_w/2"/>
                                          </p:val>
                                        </p:tav>
                                      </p:tavLst>
                                    </p:anim>
                                    <p:anim calcmode="lin" valueType="num">
                                      <p:cBhvr additive="base">
                                        <p:cTn id="273" dur="3000"/>
                                        <p:tgtEl>
                                          <p:spTgt spid="39"/>
                                        </p:tgtEl>
                                        <p:attrNameLst>
                                          <p:attrName>ppt_y</p:attrName>
                                        </p:attrNameLst>
                                      </p:cBhvr>
                                      <p:tavLst>
                                        <p:tav tm="0">
                                          <p:val>
                                            <p:strVal val="ppt_y"/>
                                          </p:val>
                                        </p:tav>
                                        <p:tav tm="100000">
                                          <p:val>
                                            <p:strVal val="0-ppt_h/2"/>
                                          </p:val>
                                        </p:tav>
                                      </p:tavLst>
                                    </p:anim>
                                    <p:set>
                                      <p:cBhvr>
                                        <p:cTn id="274" dur="1" fill="hold">
                                          <p:stCondLst>
                                            <p:cond delay="2999"/>
                                          </p:stCondLst>
                                        </p:cTn>
                                        <p:tgtEl>
                                          <p:spTgt spid="39"/>
                                        </p:tgtEl>
                                        <p:attrNameLst>
                                          <p:attrName>style.visibility</p:attrName>
                                        </p:attrNameLst>
                                      </p:cBhvr>
                                      <p:to>
                                        <p:strVal val="hidden"/>
                                      </p:to>
                                    </p:set>
                                  </p:childTnLst>
                                </p:cTn>
                              </p:par>
                              <p:par>
                                <p:cTn id="275" presetID="8" presetClass="emph" presetSubtype="0" repeatCount="indefinite" fill="hold" grpId="0" nodeType="withEffect">
                                  <p:stCondLst>
                                    <p:cond delay="0"/>
                                  </p:stCondLst>
                                  <p:childTnLst>
                                    <p:animRot by="21600000">
                                      <p:cBhvr>
                                        <p:cTn id="276" dur="3000" fill="hold"/>
                                        <p:tgtEl>
                                          <p:spTgt spid="38"/>
                                        </p:tgtEl>
                                        <p:attrNameLst>
                                          <p:attrName>r</p:attrName>
                                        </p:attrNameLst>
                                      </p:cBhvr>
                                    </p:animRot>
                                  </p:childTnLst>
                                </p:cTn>
                              </p:par>
                              <p:par>
                                <p:cTn id="277" presetID="2" presetClass="exit" presetSubtype="9" fill="hold" grpId="1" nodeType="withEffect">
                                  <p:stCondLst>
                                    <p:cond delay="0"/>
                                  </p:stCondLst>
                                  <p:childTnLst>
                                    <p:anim calcmode="lin" valueType="num">
                                      <p:cBhvr additive="base">
                                        <p:cTn id="278" dur="3000"/>
                                        <p:tgtEl>
                                          <p:spTgt spid="38"/>
                                        </p:tgtEl>
                                        <p:attrNameLst>
                                          <p:attrName>ppt_x</p:attrName>
                                        </p:attrNameLst>
                                      </p:cBhvr>
                                      <p:tavLst>
                                        <p:tav tm="0">
                                          <p:val>
                                            <p:strVal val="ppt_x"/>
                                          </p:val>
                                        </p:tav>
                                        <p:tav tm="100000">
                                          <p:val>
                                            <p:strVal val="0-ppt_w/2"/>
                                          </p:val>
                                        </p:tav>
                                      </p:tavLst>
                                    </p:anim>
                                    <p:anim calcmode="lin" valueType="num">
                                      <p:cBhvr additive="base">
                                        <p:cTn id="279" dur="3000"/>
                                        <p:tgtEl>
                                          <p:spTgt spid="38"/>
                                        </p:tgtEl>
                                        <p:attrNameLst>
                                          <p:attrName>ppt_y</p:attrName>
                                        </p:attrNameLst>
                                      </p:cBhvr>
                                      <p:tavLst>
                                        <p:tav tm="0">
                                          <p:val>
                                            <p:strVal val="ppt_y"/>
                                          </p:val>
                                        </p:tav>
                                        <p:tav tm="100000">
                                          <p:val>
                                            <p:strVal val="0-ppt_h/2"/>
                                          </p:val>
                                        </p:tav>
                                      </p:tavLst>
                                    </p:anim>
                                    <p:set>
                                      <p:cBhvr>
                                        <p:cTn id="280" dur="1" fill="hold">
                                          <p:stCondLst>
                                            <p:cond delay="2999"/>
                                          </p:stCondLst>
                                        </p:cTn>
                                        <p:tgtEl>
                                          <p:spTgt spid="38"/>
                                        </p:tgtEl>
                                        <p:attrNameLst>
                                          <p:attrName>style.visibility</p:attrName>
                                        </p:attrNameLst>
                                      </p:cBhvr>
                                      <p:to>
                                        <p:strVal val="hidden"/>
                                      </p:to>
                                    </p:set>
                                  </p:childTnLst>
                                </p:cTn>
                              </p:par>
                              <p:par>
                                <p:cTn id="281" presetID="8" presetClass="emph" presetSubtype="0" repeatCount="indefinite" fill="hold" grpId="0" nodeType="withEffect">
                                  <p:stCondLst>
                                    <p:cond delay="0"/>
                                  </p:stCondLst>
                                  <p:childTnLst>
                                    <p:animRot by="-21600000">
                                      <p:cBhvr>
                                        <p:cTn id="282" dur="3000" fill="hold"/>
                                        <p:tgtEl>
                                          <p:spTgt spid="37"/>
                                        </p:tgtEl>
                                        <p:attrNameLst>
                                          <p:attrName>r</p:attrName>
                                        </p:attrNameLst>
                                      </p:cBhvr>
                                    </p:animRot>
                                  </p:childTnLst>
                                </p:cTn>
                              </p:par>
                              <p:par>
                                <p:cTn id="283" presetID="2" presetClass="exit" presetSubtype="9" fill="hold" grpId="1" nodeType="withEffect">
                                  <p:stCondLst>
                                    <p:cond delay="0"/>
                                  </p:stCondLst>
                                  <p:childTnLst>
                                    <p:anim calcmode="lin" valueType="num">
                                      <p:cBhvr additive="base">
                                        <p:cTn id="284" dur="3000"/>
                                        <p:tgtEl>
                                          <p:spTgt spid="37"/>
                                        </p:tgtEl>
                                        <p:attrNameLst>
                                          <p:attrName>ppt_x</p:attrName>
                                        </p:attrNameLst>
                                      </p:cBhvr>
                                      <p:tavLst>
                                        <p:tav tm="0">
                                          <p:val>
                                            <p:strVal val="ppt_x"/>
                                          </p:val>
                                        </p:tav>
                                        <p:tav tm="100000">
                                          <p:val>
                                            <p:strVal val="0-ppt_w/2"/>
                                          </p:val>
                                        </p:tav>
                                      </p:tavLst>
                                    </p:anim>
                                    <p:anim calcmode="lin" valueType="num">
                                      <p:cBhvr additive="base">
                                        <p:cTn id="285" dur="3000"/>
                                        <p:tgtEl>
                                          <p:spTgt spid="37"/>
                                        </p:tgtEl>
                                        <p:attrNameLst>
                                          <p:attrName>ppt_y</p:attrName>
                                        </p:attrNameLst>
                                      </p:cBhvr>
                                      <p:tavLst>
                                        <p:tav tm="0">
                                          <p:val>
                                            <p:strVal val="ppt_y"/>
                                          </p:val>
                                        </p:tav>
                                        <p:tav tm="100000">
                                          <p:val>
                                            <p:strVal val="0-ppt_h/2"/>
                                          </p:val>
                                        </p:tav>
                                      </p:tavLst>
                                    </p:anim>
                                    <p:set>
                                      <p:cBhvr>
                                        <p:cTn id="286" dur="1" fill="hold">
                                          <p:stCondLst>
                                            <p:cond delay="2999"/>
                                          </p:stCondLst>
                                        </p:cTn>
                                        <p:tgtEl>
                                          <p:spTgt spid="37"/>
                                        </p:tgtEl>
                                        <p:attrNameLst>
                                          <p:attrName>style.visibility</p:attrName>
                                        </p:attrNameLst>
                                      </p:cBhvr>
                                      <p:to>
                                        <p:strVal val="hidden"/>
                                      </p:to>
                                    </p:set>
                                  </p:childTnLst>
                                </p:cTn>
                              </p:par>
                              <p:par>
                                <p:cTn id="287" presetID="8" presetClass="emph" presetSubtype="0" repeatCount="indefinite" fill="hold" grpId="0" nodeType="withEffect">
                                  <p:stCondLst>
                                    <p:cond delay="0"/>
                                  </p:stCondLst>
                                  <p:childTnLst>
                                    <p:animRot by="21600000">
                                      <p:cBhvr>
                                        <p:cTn id="288" dur="3000" fill="hold"/>
                                        <p:tgtEl>
                                          <p:spTgt spid="36"/>
                                        </p:tgtEl>
                                        <p:attrNameLst>
                                          <p:attrName>r</p:attrName>
                                        </p:attrNameLst>
                                      </p:cBhvr>
                                    </p:animRot>
                                  </p:childTnLst>
                                </p:cTn>
                              </p:par>
                              <p:par>
                                <p:cTn id="289" presetID="2" presetClass="exit" presetSubtype="9" fill="hold" grpId="1" nodeType="withEffect">
                                  <p:stCondLst>
                                    <p:cond delay="0"/>
                                  </p:stCondLst>
                                  <p:childTnLst>
                                    <p:anim calcmode="lin" valueType="num">
                                      <p:cBhvr additive="base">
                                        <p:cTn id="290" dur="3000"/>
                                        <p:tgtEl>
                                          <p:spTgt spid="36"/>
                                        </p:tgtEl>
                                        <p:attrNameLst>
                                          <p:attrName>ppt_x</p:attrName>
                                        </p:attrNameLst>
                                      </p:cBhvr>
                                      <p:tavLst>
                                        <p:tav tm="0">
                                          <p:val>
                                            <p:strVal val="ppt_x"/>
                                          </p:val>
                                        </p:tav>
                                        <p:tav tm="100000">
                                          <p:val>
                                            <p:strVal val="0-ppt_w/2"/>
                                          </p:val>
                                        </p:tav>
                                      </p:tavLst>
                                    </p:anim>
                                    <p:anim calcmode="lin" valueType="num">
                                      <p:cBhvr additive="base">
                                        <p:cTn id="291" dur="3000"/>
                                        <p:tgtEl>
                                          <p:spTgt spid="36"/>
                                        </p:tgtEl>
                                        <p:attrNameLst>
                                          <p:attrName>ppt_y</p:attrName>
                                        </p:attrNameLst>
                                      </p:cBhvr>
                                      <p:tavLst>
                                        <p:tav tm="0">
                                          <p:val>
                                            <p:strVal val="ppt_y"/>
                                          </p:val>
                                        </p:tav>
                                        <p:tav tm="100000">
                                          <p:val>
                                            <p:strVal val="0-ppt_h/2"/>
                                          </p:val>
                                        </p:tav>
                                      </p:tavLst>
                                    </p:anim>
                                    <p:set>
                                      <p:cBhvr>
                                        <p:cTn id="292" dur="1" fill="hold">
                                          <p:stCondLst>
                                            <p:cond delay="2999"/>
                                          </p:stCondLst>
                                        </p:cTn>
                                        <p:tgtEl>
                                          <p:spTgt spid="36"/>
                                        </p:tgtEl>
                                        <p:attrNameLst>
                                          <p:attrName>style.visibility</p:attrName>
                                        </p:attrNameLst>
                                      </p:cBhvr>
                                      <p:to>
                                        <p:strVal val="hidden"/>
                                      </p:to>
                                    </p:set>
                                  </p:childTnLst>
                                </p:cTn>
                              </p:par>
                              <p:par>
                                <p:cTn id="293" presetID="8" presetClass="emph" presetSubtype="0" repeatCount="indefinite" fill="hold" grpId="0" nodeType="withEffect">
                                  <p:stCondLst>
                                    <p:cond delay="0"/>
                                  </p:stCondLst>
                                  <p:childTnLst>
                                    <p:animRot by="-21600000">
                                      <p:cBhvr>
                                        <p:cTn id="294" dur="3000" fill="hold"/>
                                        <p:tgtEl>
                                          <p:spTgt spid="35"/>
                                        </p:tgtEl>
                                        <p:attrNameLst>
                                          <p:attrName>r</p:attrName>
                                        </p:attrNameLst>
                                      </p:cBhvr>
                                    </p:animRot>
                                  </p:childTnLst>
                                </p:cTn>
                              </p:par>
                              <p:par>
                                <p:cTn id="295" presetID="2" presetClass="exit" presetSubtype="9" fill="hold" grpId="1" nodeType="withEffect">
                                  <p:stCondLst>
                                    <p:cond delay="0"/>
                                  </p:stCondLst>
                                  <p:childTnLst>
                                    <p:anim calcmode="lin" valueType="num">
                                      <p:cBhvr additive="base">
                                        <p:cTn id="296" dur="3000"/>
                                        <p:tgtEl>
                                          <p:spTgt spid="35"/>
                                        </p:tgtEl>
                                        <p:attrNameLst>
                                          <p:attrName>ppt_x</p:attrName>
                                        </p:attrNameLst>
                                      </p:cBhvr>
                                      <p:tavLst>
                                        <p:tav tm="0">
                                          <p:val>
                                            <p:strVal val="ppt_x"/>
                                          </p:val>
                                        </p:tav>
                                        <p:tav tm="100000">
                                          <p:val>
                                            <p:strVal val="0-ppt_w/2"/>
                                          </p:val>
                                        </p:tav>
                                      </p:tavLst>
                                    </p:anim>
                                    <p:anim calcmode="lin" valueType="num">
                                      <p:cBhvr additive="base">
                                        <p:cTn id="297" dur="3000"/>
                                        <p:tgtEl>
                                          <p:spTgt spid="35"/>
                                        </p:tgtEl>
                                        <p:attrNameLst>
                                          <p:attrName>ppt_y</p:attrName>
                                        </p:attrNameLst>
                                      </p:cBhvr>
                                      <p:tavLst>
                                        <p:tav tm="0">
                                          <p:val>
                                            <p:strVal val="ppt_y"/>
                                          </p:val>
                                        </p:tav>
                                        <p:tav tm="100000">
                                          <p:val>
                                            <p:strVal val="0-ppt_h/2"/>
                                          </p:val>
                                        </p:tav>
                                      </p:tavLst>
                                    </p:anim>
                                    <p:set>
                                      <p:cBhvr>
                                        <p:cTn id="298" dur="1" fill="hold">
                                          <p:stCondLst>
                                            <p:cond delay="2999"/>
                                          </p:stCondLst>
                                        </p:cTn>
                                        <p:tgtEl>
                                          <p:spTgt spid="35"/>
                                        </p:tgtEl>
                                        <p:attrNameLst>
                                          <p:attrName>style.visibility</p:attrName>
                                        </p:attrNameLst>
                                      </p:cBhvr>
                                      <p:to>
                                        <p:strVal val="hidden"/>
                                      </p:to>
                                    </p:set>
                                  </p:childTnLst>
                                </p:cTn>
                              </p:par>
                              <p:par>
                                <p:cTn id="299" presetID="8" presetClass="emph" presetSubtype="0" repeatCount="indefinite" fill="hold" grpId="0" nodeType="withEffect">
                                  <p:stCondLst>
                                    <p:cond delay="0"/>
                                  </p:stCondLst>
                                  <p:childTnLst>
                                    <p:animRot by="-21600000">
                                      <p:cBhvr>
                                        <p:cTn id="300" dur="3000" fill="hold"/>
                                        <p:tgtEl>
                                          <p:spTgt spid="33"/>
                                        </p:tgtEl>
                                        <p:attrNameLst>
                                          <p:attrName>r</p:attrName>
                                        </p:attrNameLst>
                                      </p:cBhvr>
                                    </p:animRot>
                                  </p:childTnLst>
                                </p:cTn>
                              </p:par>
                              <p:par>
                                <p:cTn id="301" presetID="2" presetClass="exit" presetSubtype="9" fill="hold" grpId="1" nodeType="withEffect">
                                  <p:stCondLst>
                                    <p:cond delay="0"/>
                                  </p:stCondLst>
                                  <p:childTnLst>
                                    <p:anim calcmode="lin" valueType="num">
                                      <p:cBhvr additive="base">
                                        <p:cTn id="302" dur="3000"/>
                                        <p:tgtEl>
                                          <p:spTgt spid="33"/>
                                        </p:tgtEl>
                                        <p:attrNameLst>
                                          <p:attrName>ppt_x</p:attrName>
                                        </p:attrNameLst>
                                      </p:cBhvr>
                                      <p:tavLst>
                                        <p:tav tm="0">
                                          <p:val>
                                            <p:strVal val="ppt_x"/>
                                          </p:val>
                                        </p:tav>
                                        <p:tav tm="100000">
                                          <p:val>
                                            <p:strVal val="0-ppt_w/2"/>
                                          </p:val>
                                        </p:tav>
                                      </p:tavLst>
                                    </p:anim>
                                    <p:anim calcmode="lin" valueType="num">
                                      <p:cBhvr additive="base">
                                        <p:cTn id="303" dur="3000"/>
                                        <p:tgtEl>
                                          <p:spTgt spid="33"/>
                                        </p:tgtEl>
                                        <p:attrNameLst>
                                          <p:attrName>ppt_y</p:attrName>
                                        </p:attrNameLst>
                                      </p:cBhvr>
                                      <p:tavLst>
                                        <p:tav tm="0">
                                          <p:val>
                                            <p:strVal val="ppt_y"/>
                                          </p:val>
                                        </p:tav>
                                        <p:tav tm="100000">
                                          <p:val>
                                            <p:strVal val="0-ppt_h/2"/>
                                          </p:val>
                                        </p:tav>
                                      </p:tavLst>
                                    </p:anim>
                                    <p:set>
                                      <p:cBhvr>
                                        <p:cTn id="304" dur="1" fill="hold">
                                          <p:stCondLst>
                                            <p:cond delay="2999"/>
                                          </p:stCondLst>
                                        </p:cTn>
                                        <p:tgtEl>
                                          <p:spTgt spid="33"/>
                                        </p:tgtEl>
                                        <p:attrNameLst>
                                          <p:attrName>style.visibility</p:attrName>
                                        </p:attrNameLst>
                                      </p:cBhvr>
                                      <p:to>
                                        <p:strVal val="hidden"/>
                                      </p:to>
                                    </p:set>
                                  </p:childTnLst>
                                </p:cTn>
                              </p:par>
                              <p:par>
                                <p:cTn id="305" presetID="8" presetClass="emph" presetSubtype="0" repeatCount="indefinite" fill="hold" grpId="0" nodeType="withEffect">
                                  <p:stCondLst>
                                    <p:cond delay="0"/>
                                  </p:stCondLst>
                                  <p:childTnLst>
                                    <p:animRot by="21600000">
                                      <p:cBhvr>
                                        <p:cTn id="306" dur="3000" fill="hold"/>
                                        <p:tgtEl>
                                          <p:spTgt spid="32"/>
                                        </p:tgtEl>
                                        <p:attrNameLst>
                                          <p:attrName>r</p:attrName>
                                        </p:attrNameLst>
                                      </p:cBhvr>
                                    </p:animRot>
                                  </p:childTnLst>
                                </p:cTn>
                              </p:par>
                              <p:par>
                                <p:cTn id="307" presetID="2" presetClass="exit" presetSubtype="9" fill="hold" grpId="1" nodeType="withEffect">
                                  <p:stCondLst>
                                    <p:cond delay="0"/>
                                  </p:stCondLst>
                                  <p:childTnLst>
                                    <p:anim calcmode="lin" valueType="num">
                                      <p:cBhvr additive="base">
                                        <p:cTn id="308" dur="3000"/>
                                        <p:tgtEl>
                                          <p:spTgt spid="32"/>
                                        </p:tgtEl>
                                        <p:attrNameLst>
                                          <p:attrName>ppt_x</p:attrName>
                                        </p:attrNameLst>
                                      </p:cBhvr>
                                      <p:tavLst>
                                        <p:tav tm="0">
                                          <p:val>
                                            <p:strVal val="ppt_x"/>
                                          </p:val>
                                        </p:tav>
                                        <p:tav tm="100000">
                                          <p:val>
                                            <p:strVal val="0-ppt_w/2"/>
                                          </p:val>
                                        </p:tav>
                                      </p:tavLst>
                                    </p:anim>
                                    <p:anim calcmode="lin" valueType="num">
                                      <p:cBhvr additive="base">
                                        <p:cTn id="309" dur="3000"/>
                                        <p:tgtEl>
                                          <p:spTgt spid="32"/>
                                        </p:tgtEl>
                                        <p:attrNameLst>
                                          <p:attrName>ppt_y</p:attrName>
                                        </p:attrNameLst>
                                      </p:cBhvr>
                                      <p:tavLst>
                                        <p:tav tm="0">
                                          <p:val>
                                            <p:strVal val="ppt_y"/>
                                          </p:val>
                                        </p:tav>
                                        <p:tav tm="100000">
                                          <p:val>
                                            <p:strVal val="0-ppt_h/2"/>
                                          </p:val>
                                        </p:tav>
                                      </p:tavLst>
                                    </p:anim>
                                    <p:set>
                                      <p:cBhvr>
                                        <p:cTn id="310" dur="1" fill="hold">
                                          <p:stCondLst>
                                            <p:cond delay="2999"/>
                                          </p:stCondLst>
                                        </p:cTn>
                                        <p:tgtEl>
                                          <p:spTgt spid="32"/>
                                        </p:tgtEl>
                                        <p:attrNameLst>
                                          <p:attrName>style.visibility</p:attrName>
                                        </p:attrNameLst>
                                      </p:cBhvr>
                                      <p:to>
                                        <p:strVal val="hidden"/>
                                      </p:to>
                                    </p:set>
                                  </p:childTnLst>
                                </p:cTn>
                              </p:par>
                              <p:par>
                                <p:cTn id="311" presetID="8" presetClass="emph" presetSubtype="0" repeatCount="indefinite" fill="hold" grpId="0" nodeType="withEffect">
                                  <p:stCondLst>
                                    <p:cond delay="0"/>
                                  </p:stCondLst>
                                  <p:childTnLst>
                                    <p:animRot by="-21600000">
                                      <p:cBhvr>
                                        <p:cTn id="312" dur="3000" fill="hold"/>
                                        <p:tgtEl>
                                          <p:spTgt spid="31"/>
                                        </p:tgtEl>
                                        <p:attrNameLst>
                                          <p:attrName>r</p:attrName>
                                        </p:attrNameLst>
                                      </p:cBhvr>
                                    </p:animRot>
                                  </p:childTnLst>
                                </p:cTn>
                              </p:par>
                              <p:par>
                                <p:cTn id="313" presetID="2" presetClass="exit" presetSubtype="9" fill="hold" grpId="1" nodeType="withEffect">
                                  <p:stCondLst>
                                    <p:cond delay="0"/>
                                  </p:stCondLst>
                                  <p:childTnLst>
                                    <p:anim calcmode="lin" valueType="num">
                                      <p:cBhvr additive="base">
                                        <p:cTn id="314" dur="3000"/>
                                        <p:tgtEl>
                                          <p:spTgt spid="31"/>
                                        </p:tgtEl>
                                        <p:attrNameLst>
                                          <p:attrName>ppt_x</p:attrName>
                                        </p:attrNameLst>
                                      </p:cBhvr>
                                      <p:tavLst>
                                        <p:tav tm="0">
                                          <p:val>
                                            <p:strVal val="ppt_x"/>
                                          </p:val>
                                        </p:tav>
                                        <p:tav tm="100000">
                                          <p:val>
                                            <p:strVal val="0-ppt_w/2"/>
                                          </p:val>
                                        </p:tav>
                                      </p:tavLst>
                                    </p:anim>
                                    <p:anim calcmode="lin" valueType="num">
                                      <p:cBhvr additive="base">
                                        <p:cTn id="315" dur="3000"/>
                                        <p:tgtEl>
                                          <p:spTgt spid="31"/>
                                        </p:tgtEl>
                                        <p:attrNameLst>
                                          <p:attrName>ppt_y</p:attrName>
                                        </p:attrNameLst>
                                      </p:cBhvr>
                                      <p:tavLst>
                                        <p:tav tm="0">
                                          <p:val>
                                            <p:strVal val="ppt_y"/>
                                          </p:val>
                                        </p:tav>
                                        <p:tav tm="100000">
                                          <p:val>
                                            <p:strVal val="0-ppt_h/2"/>
                                          </p:val>
                                        </p:tav>
                                      </p:tavLst>
                                    </p:anim>
                                    <p:set>
                                      <p:cBhvr>
                                        <p:cTn id="316" dur="1" fill="hold">
                                          <p:stCondLst>
                                            <p:cond delay="2999"/>
                                          </p:stCondLst>
                                        </p:cTn>
                                        <p:tgtEl>
                                          <p:spTgt spid="31"/>
                                        </p:tgtEl>
                                        <p:attrNameLst>
                                          <p:attrName>style.visibility</p:attrName>
                                        </p:attrNameLst>
                                      </p:cBhvr>
                                      <p:to>
                                        <p:strVal val="hidden"/>
                                      </p:to>
                                    </p:set>
                                  </p:childTnLst>
                                </p:cTn>
                              </p:par>
                              <p:par>
                                <p:cTn id="317" presetID="8" presetClass="emph" presetSubtype="0" repeatCount="indefinite" fill="hold" grpId="0" nodeType="withEffect">
                                  <p:stCondLst>
                                    <p:cond delay="0"/>
                                  </p:stCondLst>
                                  <p:childTnLst>
                                    <p:animRot by="21600000">
                                      <p:cBhvr>
                                        <p:cTn id="318" dur="3000" fill="hold"/>
                                        <p:tgtEl>
                                          <p:spTgt spid="30"/>
                                        </p:tgtEl>
                                        <p:attrNameLst>
                                          <p:attrName>r</p:attrName>
                                        </p:attrNameLst>
                                      </p:cBhvr>
                                    </p:animRot>
                                  </p:childTnLst>
                                </p:cTn>
                              </p:par>
                              <p:par>
                                <p:cTn id="319" presetID="2" presetClass="exit" presetSubtype="9" fill="hold" grpId="1" nodeType="withEffect">
                                  <p:stCondLst>
                                    <p:cond delay="0"/>
                                  </p:stCondLst>
                                  <p:childTnLst>
                                    <p:anim calcmode="lin" valueType="num">
                                      <p:cBhvr additive="base">
                                        <p:cTn id="320" dur="3000"/>
                                        <p:tgtEl>
                                          <p:spTgt spid="30"/>
                                        </p:tgtEl>
                                        <p:attrNameLst>
                                          <p:attrName>ppt_x</p:attrName>
                                        </p:attrNameLst>
                                      </p:cBhvr>
                                      <p:tavLst>
                                        <p:tav tm="0">
                                          <p:val>
                                            <p:strVal val="ppt_x"/>
                                          </p:val>
                                        </p:tav>
                                        <p:tav tm="100000">
                                          <p:val>
                                            <p:strVal val="0-ppt_w/2"/>
                                          </p:val>
                                        </p:tav>
                                      </p:tavLst>
                                    </p:anim>
                                    <p:anim calcmode="lin" valueType="num">
                                      <p:cBhvr additive="base">
                                        <p:cTn id="321" dur="3000"/>
                                        <p:tgtEl>
                                          <p:spTgt spid="30"/>
                                        </p:tgtEl>
                                        <p:attrNameLst>
                                          <p:attrName>ppt_y</p:attrName>
                                        </p:attrNameLst>
                                      </p:cBhvr>
                                      <p:tavLst>
                                        <p:tav tm="0">
                                          <p:val>
                                            <p:strVal val="ppt_y"/>
                                          </p:val>
                                        </p:tav>
                                        <p:tav tm="100000">
                                          <p:val>
                                            <p:strVal val="0-ppt_h/2"/>
                                          </p:val>
                                        </p:tav>
                                      </p:tavLst>
                                    </p:anim>
                                    <p:set>
                                      <p:cBhvr>
                                        <p:cTn id="322" dur="1" fill="hold">
                                          <p:stCondLst>
                                            <p:cond delay="2999"/>
                                          </p:stCondLst>
                                        </p:cTn>
                                        <p:tgtEl>
                                          <p:spTgt spid="30"/>
                                        </p:tgtEl>
                                        <p:attrNameLst>
                                          <p:attrName>style.visibility</p:attrName>
                                        </p:attrNameLst>
                                      </p:cBhvr>
                                      <p:to>
                                        <p:strVal val="hidden"/>
                                      </p:to>
                                    </p:set>
                                  </p:childTnLst>
                                </p:cTn>
                              </p:par>
                              <p:par>
                                <p:cTn id="323" presetID="8" presetClass="emph" presetSubtype="0" repeatCount="indefinite" fill="hold" grpId="0" nodeType="withEffect">
                                  <p:stCondLst>
                                    <p:cond delay="0"/>
                                  </p:stCondLst>
                                  <p:childTnLst>
                                    <p:animRot by="-21600000">
                                      <p:cBhvr>
                                        <p:cTn id="324" dur="3000" fill="hold"/>
                                        <p:tgtEl>
                                          <p:spTgt spid="41"/>
                                        </p:tgtEl>
                                        <p:attrNameLst>
                                          <p:attrName>r</p:attrName>
                                        </p:attrNameLst>
                                      </p:cBhvr>
                                    </p:animRot>
                                  </p:childTnLst>
                                </p:cTn>
                              </p:par>
                              <p:par>
                                <p:cTn id="325" presetID="2" presetClass="exit" presetSubtype="9" fill="hold" grpId="1" nodeType="withEffect">
                                  <p:stCondLst>
                                    <p:cond delay="0"/>
                                  </p:stCondLst>
                                  <p:childTnLst>
                                    <p:anim calcmode="lin" valueType="num">
                                      <p:cBhvr additive="base">
                                        <p:cTn id="326" dur="3000"/>
                                        <p:tgtEl>
                                          <p:spTgt spid="41"/>
                                        </p:tgtEl>
                                        <p:attrNameLst>
                                          <p:attrName>ppt_x</p:attrName>
                                        </p:attrNameLst>
                                      </p:cBhvr>
                                      <p:tavLst>
                                        <p:tav tm="0">
                                          <p:val>
                                            <p:strVal val="ppt_x"/>
                                          </p:val>
                                        </p:tav>
                                        <p:tav tm="100000">
                                          <p:val>
                                            <p:strVal val="0-ppt_w/2"/>
                                          </p:val>
                                        </p:tav>
                                      </p:tavLst>
                                    </p:anim>
                                    <p:anim calcmode="lin" valueType="num">
                                      <p:cBhvr additive="base">
                                        <p:cTn id="327" dur="3000"/>
                                        <p:tgtEl>
                                          <p:spTgt spid="41"/>
                                        </p:tgtEl>
                                        <p:attrNameLst>
                                          <p:attrName>ppt_y</p:attrName>
                                        </p:attrNameLst>
                                      </p:cBhvr>
                                      <p:tavLst>
                                        <p:tav tm="0">
                                          <p:val>
                                            <p:strVal val="ppt_y"/>
                                          </p:val>
                                        </p:tav>
                                        <p:tav tm="100000">
                                          <p:val>
                                            <p:strVal val="0-ppt_h/2"/>
                                          </p:val>
                                        </p:tav>
                                      </p:tavLst>
                                    </p:anim>
                                    <p:set>
                                      <p:cBhvr>
                                        <p:cTn id="328" dur="1" fill="hold">
                                          <p:stCondLst>
                                            <p:cond delay="2999"/>
                                          </p:stCondLst>
                                        </p:cTn>
                                        <p:tgtEl>
                                          <p:spTgt spid="41"/>
                                        </p:tgtEl>
                                        <p:attrNameLst>
                                          <p:attrName>style.visibility</p:attrName>
                                        </p:attrNameLst>
                                      </p:cBhvr>
                                      <p:to>
                                        <p:strVal val="hidden"/>
                                      </p:to>
                                    </p:set>
                                  </p:childTnLst>
                                </p:cTn>
                              </p:par>
                              <p:par>
                                <p:cTn id="329" presetID="8" presetClass="emph" presetSubtype="0" repeatCount="indefinite" fill="hold" grpId="0" nodeType="withEffect">
                                  <p:stCondLst>
                                    <p:cond delay="0"/>
                                  </p:stCondLst>
                                  <p:childTnLst>
                                    <p:animRot by="21600000">
                                      <p:cBhvr>
                                        <p:cTn id="330" dur="3000" fill="hold"/>
                                        <p:tgtEl>
                                          <p:spTgt spid="34"/>
                                        </p:tgtEl>
                                        <p:attrNameLst>
                                          <p:attrName>r</p:attrName>
                                        </p:attrNameLst>
                                      </p:cBhvr>
                                    </p:animRot>
                                  </p:childTnLst>
                                </p:cTn>
                              </p:par>
                              <p:par>
                                <p:cTn id="331" presetID="2" presetClass="exit" presetSubtype="9" fill="hold" grpId="1" nodeType="withEffect">
                                  <p:stCondLst>
                                    <p:cond delay="0"/>
                                  </p:stCondLst>
                                  <p:childTnLst>
                                    <p:anim calcmode="lin" valueType="num">
                                      <p:cBhvr additive="base">
                                        <p:cTn id="332" dur="3000"/>
                                        <p:tgtEl>
                                          <p:spTgt spid="34"/>
                                        </p:tgtEl>
                                        <p:attrNameLst>
                                          <p:attrName>ppt_x</p:attrName>
                                        </p:attrNameLst>
                                      </p:cBhvr>
                                      <p:tavLst>
                                        <p:tav tm="0">
                                          <p:val>
                                            <p:strVal val="ppt_x"/>
                                          </p:val>
                                        </p:tav>
                                        <p:tav tm="100000">
                                          <p:val>
                                            <p:strVal val="0-ppt_w/2"/>
                                          </p:val>
                                        </p:tav>
                                      </p:tavLst>
                                    </p:anim>
                                    <p:anim calcmode="lin" valueType="num">
                                      <p:cBhvr additive="base">
                                        <p:cTn id="333" dur="3000"/>
                                        <p:tgtEl>
                                          <p:spTgt spid="34"/>
                                        </p:tgtEl>
                                        <p:attrNameLst>
                                          <p:attrName>ppt_y</p:attrName>
                                        </p:attrNameLst>
                                      </p:cBhvr>
                                      <p:tavLst>
                                        <p:tav tm="0">
                                          <p:val>
                                            <p:strVal val="ppt_y"/>
                                          </p:val>
                                        </p:tav>
                                        <p:tav tm="100000">
                                          <p:val>
                                            <p:strVal val="0-ppt_h/2"/>
                                          </p:val>
                                        </p:tav>
                                      </p:tavLst>
                                    </p:anim>
                                    <p:set>
                                      <p:cBhvr>
                                        <p:cTn id="334" dur="1" fill="hold">
                                          <p:stCondLst>
                                            <p:cond delay="2999"/>
                                          </p:stCondLst>
                                        </p:cTn>
                                        <p:tgtEl>
                                          <p:spTgt spid="34"/>
                                        </p:tgtEl>
                                        <p:attrNameLst>
                                          <p:attrName>style.visibility</p:attrName>
                                        </p:attrNameLst>
                                      </p:cBhvr>
                                      <p:to>
                                        <p:strVal val="hidden"/>
                                      </p:to>
                                    </p:set>
                                  </p:childTnLst>
                                </p:cTn>
                              </p:par>
                              <p:par>
                                <p:cTn id="335" presetID="8" presetClass="emph" presetSubtype="0" repeatCount="indefinite" fill="hold" grpId="0" nodeType="withEffect">
                                  <p:stCondLst>
                                    <p:cond delay="0"/>
                                  </p:stCondLst>
                                  <p:childTnLst>
                                    <p:animRot by="-21600000">
                                      <p:cBhvr>
                                        <p:cTn id="336" dur="3000" fill="hold"/>
                                        <p:tgtEl>
                                          <p:spTgt spid="52"/>
                                        </p:tgtEl>
                                        <p:attrNameLst>
                                          <p:attrName>r</p:attrName>
                                        </p:attrNameLst>
                                      </p:cBhvr>
                                    </p:animRot>
                                  </p:childTnLst>
                                </p:cTn>
                              </p:par>
                              <p:par>
                                <p:cTn id="337" presetID="2" presetClass="exit" presetSubtype="3" fill="hold" grpId="1" nodeType="withEffect">
                                  <p:stCondLst>
                                    <p:cond delay="0"/>
                                  </p:stCondLst>
                                  <p:childTnLst>
                                    <p:anim calcmode="lin" valueType="num">
                                      <p:cBhvr additive="base">
                                        <p:cTn id="338" dur="3000"/>
                                        <p:tgtEl>
                                          <p:spTgt spid="52"/>
                                        </p:tgtEl>
                                        <p:attrNameLst>
                                          <p:attrName>ppt_x</p:attrName>
                                        </p:attrNameLst>
                                      </p:cBhvr>
                                      <p:tavLst>
                                        <p:tav tm="0">
                                          <p:val>
                                            <p:strVal val="ppt_x"/>
                                          </p:val>
                                        </p:tav>
                                        <p:tav tm="100000">
                                          <p:val>
                                            <p:strVal val="1+ppt_w/2"/>
                                          </p:val>
                                        </p:tav>
                                      </p:tavLst>
                                    </p:anim>
                                    <p:anim calcmode="lin" valueType="num">
                                      <p:cBhvr additive="base">
                                        <p:cTn id="339" dur="3000"/>
                                        <p:tgtEl>
                                          <p:spTgt spid="52"/>
                                        </p:tgtEl>
                                        <p:attrNameLst>
                                          <p:attrName>ppt_y</p:attrName>
                                        </p:attrNameLst>
                                      </p:cBhvr>
                                      <p:tavLst>
                                        <p:tav tm="0">
                                          <p:val>
                                            <p:strVal val="ppt_y"/>
                                          </p:val>
                                        </p:tav>
                                        <p:tav tm="100000">
                                          <p:val>
                                            <p:strVal val="0-ppt_h/2"/>
                                          </p:val>
                                        </p:tav>
                                      </p:tavLst>
                                    </p:anim>
                                    <p:set>
                                      <p:cBhvr>
                                        <p:cTn id="340" dur="1" fill="hold">
                                          <p:stCondLst>
                                            <p:cond delay="2999"/>
                                          </p:stCondLst>
                                        </p:cTn>
                                        <p:tgtEl>
                                          <p:spTgt spid="52"/>
                                        </p:tgtEl>
                                        <p:attrNameLst>
                                          <p:attrName>style.visibility</p:attrName>
                                        </p:attrNameLst>
                                      </p:cBhvr>
                                      <p:to>
                                        <p:strVal val="hidden"/>
                                      </p:to>
                                    </p:set>
                                  </p:childTnLst>
                                </p:cTn>
                              </p:par>
                              <p:par>
                                <p:cTn id="341" presetID="23" presetClass="entr" presetSubtype="272" fill="hold" nodeType="withEffect">
                                  <p:stCondLst>
                                    <p:cond delay="250"/>
                                  </p:stCondLst>
                                  <p:childTnLst>
                                    <p:set>
                                      <p:cBhvr>
                                        <p:cTn id="342" dur="1" fill="hold">
                                          <p:stCondLst>
                                            <p:cond delay="0"/>
                                          </p:stCondLst>
                                        </p:cTn>
                                        <p:tgtEl>
                                          <p:spTgt spid="63"/>
                                        </p:tgtEl>
                                        <p:attrNameLst>
                                          <p:attrName>style.visibility</p:attrName>
                                        </p:attrNameLst>
                                      </p:cBhvr>
                                      <p:to>
                                        <p:strVal val="visible"/>
                                      </p:to>
                                    </p:set>
                                    <p:anim calcmode="lin" valueType="num">
                                      <p:cBhvr>
                                        <p:cTn id="343" dur="2750" fill="hold"/>
                                        <p:tgtEl>
                                          <p:spTgt spid="63"/>
                                        </p:tgtEl>
                                        <p:attrNameLst>
                                          <p:attrName>ppt_w</p:attrName>
                                        </p:attrNameLst>
                                      </p:cBhvr>
                                      <p:tavLst>
                                        <p:tav tm="0">
                                          <p:val>
                                            <p:strVal val="2/3*#ppt_w"/>
                                          </p:val>
                                        </p:tav>
                                        <p:tav tm="100000">
                                          <p:val>
                                            <p:strVal val="#ppt_w"/>
                                          </p:val>
                                        </p:tav>
                                      </p:tavLst>
                                    </p:anim>
                                    <p:anim calcmode="lin" valueType="num">
                                      <p:cBhvr>
                                        <p:cTn id="344" dur="2750" fill="hold"/>
                                        <p:tgtEl>
                                          <p:spTgt spid="63"/>
                                        </p:tgtEl>
                                        <p:attrNameLst>
                                          <p:attrName>ppt_h</p:attrName>
                                        </p:attrNameLst>
                                      </p:cBhvr>
                                      <p:tavLst>
                                        <p:tav tm="0">
                                          <p:val>
                                            <p:strVal val="2/3*#ppt_h"/>
                                          </p:val>
                                        </p:tav>
                                        <p:tav tm="100000">
                                          <p:val>
                                            <p:strVal val="#ppt_h"/>
                                          </p:val>
                                        </p:tav>
                                      </p:tavLst>
                                    </p:anim>
                                  </p:childTnLst>
                                </p:cTn>
                              </p:par>
                              <p:par>
                                <p:cTn id="345" presetID="8" presetClass="entr" presetSubtype="32" fill="hold" nodeType="withEffect">
                                  <p:stCondLst>
                                    <p:cond delay="250"/>
                                  </p:stCondLst>
                                  <p:childTnLst>
                                    <p:set>
                                      <p:cBhvr>
                                        <p:cTn id="346" dur="1" fill="hold">
                                          <p:stCondLst>
                                            <p:cond delay="0"/>
                                          </p:stCondLst>
                                        </p:cTn>
                                        <p:tgtEl>
                                          <p:spTgt spid="63"/>
                                        </p:tgtEl>
                                        <p:attrNameLst>
                                          <p:attrName>style.visibility</p:attrName>
                                        </p:attrNameLst>
                                      </p:cBhvr>
                                      <p:to>
                                        <p:strVal val="visible"/>
                                      </p:to>
                                    </p:set>
                                    <p:animEffect transition="in" filter="diamond(out)">
                                      <p:cBhvr>
                                        <p:cTn id="347" dur="2750"/>
                                        <p:tgtEl>
                                          <p:spTgt spid="63"/>
                                        </p:tgtEl>
                                      </p:cBhvr>
                                    </p:animEffect>
                                  </p:childTnLst>
                                </p:cTn>
                              </p:par>
                              <p:par>
                                <p:cTn id="348" presetID="9" presetClass="emph" presetSubtype="0" grpId="0" nodeType="withEffect">
                                  <p:stCondLst>
                                    <p:cond delay="0"/>
                                  </p:stCondLst>
                                  <p:childTnLst>
                                    <p:set>
                                      <p:cBhvr rctx="PPT">
                                        <p:cTn id="349" dur="indefinite"/>
                                        <p:tgtEl>
                                          <p:spTgt spid="69"/>
                                        </p:tgtEl>
                                        <p:attrNameLst>
                                          <p:attrName>style.opacity</p:attrName>
                                        </p:attrNameLst>
                                      </p:cBhvr>
                                      <p:to>
                                        <p:strVal val="0"/>
                                      </p:to>
                                    </p:set>
                                    <p:animEffect filter="image" prLst="opacity: 0">
                                      <p:cBhvr rctx="IE">
                                        <p:cTn id="350" dur="indefinite"/>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41" grpId="0" animBg="1"/>
      <p:bldP spid="41" grpId="1" animBg="1"/>
      <p:bldP spid="42" grpId="0" animBg="1"/>
      <p:bldP spid="42" grpId="1" animBg="1"/>
      <p:bldP spid="43" grpId="0" animBg="1"/>
      <p:bldP spid="43" grpId="1" animBg="1"/>
      <p:bldP spid="44" grpId="0" animBg="1"/>
      <p:bldP spid="44" grpId="1" animBg="1"/>
      <p:bldP spid="45" grpId="0" animBg="1"/>
      <p:bldP spid="45" grpId="1" animBg="1"/>
      <p:bldP spid="46" grpId="0" animBg="1"/>
      <p:bldP spid="46" grpId="1" animBg="1"/>
      <p:bldP spid="47" grpId="0" animBg="1"/>
      <p:bldP spid="47" grpId="1" animBg="1"/>
      <p:bldP spid="48" grpId="0" animBg="1"/>
      <p:bldP spid="48"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5" grpId="0" animBg="1"/>
      <p:bldP spid="55" grpId="1" animBg="1"/>
      <p:bldP spid="56" grpId="0" animBg="1"/>
      <p:bldP spid="56" grpId="1" animBg="1"/>
      <p:bldP spid="57" grpId="0" animBg="1"/>
      <p:bldP spid="57" grpId="1" animBg="1"/>
      <p:bldP spid="69"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86 Rectángulo"/>
          <p:cNvSpPr/>
          <p:nvPr/>
        </p:nvSpPr>
        <p:spPr>
          <a:xfrm>
            <a:off x="-25832" y="-16802"/>
            <a:ext cx="9144000" cy="5143500"/>
          </a:xfrm>
          <a:prstGeom prst="rect">
            <a:avLst/>
          </a:prstGeom>
          <a:gradFill flip="none" rotWithShape="1">
            <a:gsLst>
              <a:gs pos="7000">
                <a:srgbClr val="081700"/>
              </a:gs>
              <a:gs pos="50000">
                <a:srgbClr val="103B00">
                  <a:lumMod val="0"/>
                </a:srgbClr>
              </a:gs>
              <a:gs pos="91000">
                <a:srgbClr val="8CFF58">
                  <a:lumMod val="8000"/>
                </a:srgbClr>
              </a:gs>
              <a:gs pos="99583">
                <a:srgbClr val="FFFF00"/>
              </a:gs>
              <a:gs pos="97000">
                <a:srgbClr val="FFC000"/>
              </a:gs>
              <a:gs pos="1250">
                <a:srgbClr val="FFFF00"/>
              </a:gs>
              <a:gs pos="4000">
                <a:srgbClr val="FFC0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0" name="89 Imagen" descr="Diapositiva15"/>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17968" y="0"/>
            <a:ext cx="9161968" cy="5149154"/>
          </a:xfrm>
          <a:prstGeom prst="rect">
            <a:avLst/>
          </a:prstGeom>
          <a:noFill/>
          <a:ln>
            <a:noFill/>
          </a:ln>
        </p:spPr>
      </p:pic>
      <p:sp>
        <p:nvSpPr>
          <p:cNvPr id="2" name="1 Luna"/>
          <p:cNvSpPr/>
          <p:nvPr/>
        </p:nvSpPr>
        <p:spPr>
          <a:xfrm>
            <a:off x="26967" y="0"/>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Luna"/>
          <p:cNvSpPr/>
          <p:nvPr/>
        </p:nvSpPr>
        <p:spPr>
          <a:xfrm flipH="1">
            <a:off x="192769" y="0"/>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Luna"/>
          <p:cNvSpPr/>
          <p:nvPr/>
        </p:nvSpPr>
        <p:spPr>
          <a:xfrm>
            <a:off x="1290631" y="18297"/>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Luna"/>
          <p:cNvSpPr/>
          <p:nvPr/>
        </p:nvSpPr>
        <p:spPr>
          <a:xfrm flipH="1">
            <a:off x="1456434" y="18297"/>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Luna"/>
          <p:cNvSpPr/>
          <p:nvPr/>
        </p:nvSpPr>
        <p:spPr>
          <a:xfrm>
            <a:off x="2554295" y="2618"/>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Luna"/>
          <p:cNvSpPr/>
          <p:nvPr/>
        </p:nvSpPr>
        <p:spPr>
          <a:xfrm flipH="1">
            <a:off x="2720098" y="2618"/>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Luna"/>
          <p:cNvSpPr/>
          <p:nvPr/>
        </p:nvSpPr>
        <p:spPr>
          <a:xfrm>
            <a:off x="3817960" y="0"/>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Luna"/>
          <p:cNvSpPr/>
          <p:nvPr/>
        </p:nvSpPr>
        <p:spPr>
          <a:xfrm flipH="1">
            <a:off x="3983762" y="0"/>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Luna"/>
          <p:cNvSpPr/>
          <p:nvPr/>
        </p:nvSpPr>
        <p:spPr>
          <a:xfrm>
            <a:off x="5081624" y="-21627"/>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Luna"/>
          <p:cNvSpPr/>
          <p:nvPr/>
        </p:nvSpPr>
        <p:spPr>
          <a:xfrm flipH="1">
            <a:off x="5247426" y="-21627"/>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Luna"/>
          <p:cNvSpPr/>
          <p:nvPr/>
        </p:nvSpPr>
        <p:spPr>
          <a:xfrm>
            <a:off x="6345288" y="-5222"/>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Luna"/>
          <p:cNvSpPr/>
          <p:nvPr/>
        </p:nvSpPr>
        <p:spPr>
          <a:xfrm flipH="1">
            <a:off x="6511090" y="-5222"/>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Luna"/>
          <p:cNvSpPr/>
          <p:nvPr/>
        </p:nvSpPr>
        <p:spPr>
          <a:xfrm>
            <a:off x="7608483" y="-21264"/>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Luna"/>
          <p:cNvSpPr/>
          <p:nvPr/>
        </p:nvSpPr>
        <p:spPr>
          <a:xfrm flipH="1">
            <a:off x="7774285" y="-21264"/>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Luna"/>
          <p:cNvSpPr/>
          <p:nvPr/>
        </p:nvSpPr>
        <p:spPr>
          <a:xfrm>
            <a:off x="-9033" y="3153627"/>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Luna"/>
          <p:cNvSpPr/>
          <p:nvPr/>
        </p:nvSpPr>
        <p:spPr>
          <a:xfrm flipH="1">
            <a:off x="156769" y="3153627"/>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Luna"/>
          <p:cNvSpPr/>
          <p:nvPr/>
        </p:nvSpPr>
        <p:spPr>
          <a:xfrm>
            <a:off x="1254631" y="3171924"/>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Luna"/>
          <p:cNvSpPr/>
          <p:nvPr/>
        </p:nvSpPr>
        <p:spPr>
          <a:xfrm flipH="1">
            <a:off x="1420434" y="3171924"/>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Luna"/>
          <p:cNvSpPr/>
          <p:nvPr/>
        </p:nvSpPr>
        <p:spPr>
          <a:xfrm>
            <a:off x="2518295" y="3156246"/>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Luna"/>
          <p:cNvSpPr/>
          <p:nvPr/>
        </p:nvSpPr>
        <p:spPr>
          <a:xfrm flipH="1">
            <a:off x="2684098" y="3156246"/>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Luna"/>
          <p:cNvSpPr/>
          <p:nvPr/>
        </p:nvSpPr>
        <p:spPr>
          <a:xfrm>
            <a:off x="3781960" y="3153627"/>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Luna"/>
          <p:cNvSpPr/>
          <p:nvPr/>
        </p:nvSpPr>
        <p:spPr>
          <a:xfrm flipH="1">
            <a:off x="3947762" y="3153627"/>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Luna"/>
          <p:cNvSpPr/>
          <p:nvPr/>
        </p:nvSpPr>
        <p:spPr>
          <a:xfrm>
            <a:off x="5045624" y="3132000"/>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Luna"/>
          <p:cNvSpPr/>
          <p:nvPr/>
        </p:nvSpPr>
        <p:spPr>
          <a:xfrm flipH="1">
            <a:off x="5211426" y="3132000"/>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Luna"/>
          <p:cNvSpPr/>
          <p:nvPr/>
        </p:nvSpPr>
        <p:spPr>
          <a:xfrm>
            <a:off x="6309288" y="3148406"/>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Luna"/>
          <p:cNvSpPr/>
          <p:nvPr/>
        </p:nvSpPr>
        <p:spPr>
          <a:xfrm flipH="1">
            <a:off x="6475090" y="3148406"/>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Luna"/>
          <p:cNvSpPr/>
          <p:nvPr/>
        </p:nvSpPr>
        <p:spPr>
          <a:xfrm>
            <a:off x="7572483" y="3132363"/>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Luna"/>
          <p:cNvSpPr/>
          <p:nvPr/>
        </p:nvSpPr>
        <p:spPr>
          <a:xfrm flipH="1">
            <a:off x="7738285" y="3132363"/>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Luna"/>
          <p:cNvSpPr/>
          <p:nvPr/>
        </p:nvSpPr>
        <p:spPr>
          <a:xfrm>
            <a:off x="7876" y="2088959"/>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Luna"/>
          <p:cNvSpPr/>
          <p:nvPr/>
        </p:nvSpPr>
        <p:spPr>
          <a:xfrm flipH="1">
            <a:off x="173678" y="2088959"/>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Luna"/>
          <p:cNvSpPr/>
          <p:nvPr/>
        </p:nvSpPr>
        <p:spPr>
          <a:xfrm>
            <a:off x="1271540" y="2107256"/>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Luna"/>
          <p:cNvSpPr/>
          <p:nvPr/>
        </p:nvSpPr>
        <p:spPr>
          <a:xfrm flipH="1">
            <a:off x="1437343" y="2107256"/>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Luna"/>
          <p:cNvSpPr/>
          <p:nvPr/>
        </p:nvSpPr>
        <p:spPr>
          <a:xfrm>
            <a:off x="2535204" y="2091576"/>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Luna"/>
          <p:cNvSpPr/>
          <p:nvPr/>
        </p:nvSpPr>
        <p:spPr>
          <a:xfrm flipH="1">
            <a:off x="2701007" y="2091576"/>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Luna"/>
          <p:cNvSpPr/>
          <p:nvPr/>
        </p:nvSpPr>
        <p:spPr>
          <a:xfrm>
            <a:off x="3798869" y="2088959"/>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Luna"/>
          <p:cNvSpPr/>
          <p:nvPr/>
        </p:nvSpPr>
        <p:spPr>
          <a:xfrm flipH="1">
            <a:off x="3964671" y="2088959"/>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Luna"/>
          <p:cNvSpPr/>
          <p:nvPr/>
        </p:nvSpPr>
        <p:spPr>
          <a:xfrm>
            <a:off x="5062533" y="2067332"/>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Luna"/>
          <p:cNvSpPr/>
          <p:nvPr/>
        </p:nvSpPr>
        <p:spPr>
          <a:xfrm flipH="1">
            <a:off x="5228335" y="2067332"/>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Luna"/>
          <p:cNvSpPr/>
          <p:nvPr/>
        </p:nvSpPr>
        <p:spPr>
          <a:xfrm>
            <a:off x="6326197" y="2083737"/>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Luna"/>
          <p:cNvSpPr/>
          <p:nvPr/>
        </p:nvSpPr>
        <p:spPr>
          <a:xfrm flipH="1">
            <a:off x="6491999" y="2083737"/>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Luna"/>
          <p:cNvSpPr/>
          <p:nvPr/>
        </p:nvSpPr>
        <p:spPr>
          <a:xfrm>
            <a:off x="7589392" y="2067695"/>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Luna"/>
          <p:cNvSpPr/>
          <p:nvPr/>
        </p:nvSpPr>
        <p:spPr>
          <a:xfrm flipH="1">
            <a:off x="7755194" y="2067695"/>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Luna"/>
          <p:cNvSpPr/>
          <p:nvPr/>
        </p:nvSpPr>
        <p:spPr>
          <a:xfrm>
            <a:off x="26967" y="4229463"/>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Luna"/>
          <p:cNvSpPr/>
          <p:nvPr/>
        </p:nvSpPr>
        <p:spPr>
          <a:xfrm flipH="1">
            <a:off x="192769" y="4229463"/>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Luna"/>
          <p:cNvSpPr/>
          <p:nvPr/>
        </p:nvSpPr>
        <p:spPr>
          <a:xfrm>
            <a:off x="1290631" y="4247760"/>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Luna"/>
          <p:cNvSpPr/>
          <p:nvPr/>
        </p:nvSpPr>
        <p:spPr>
          <a:xfrm flipH="1">
            <a:off x="1456434" y="4247760"/>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Luna"/>
          <p:cNvSpPr/>
          <p:nvPr/>
        </p:nvSpPr>
        <p:spPr>
          <a:xfrm>
            <a:off x="2554295" y="4232082"/>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Luna"/>
          <p:cNvSpPr/>
          <p:nvPr/>
        </p:nvSpPr>
        <p:spPr>
          <a:xfrm flipH="1">
            <a:off x="2720098" y="4232082"/>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Luna"/>
          <p:cNvSpPr/>
          <p:nvPr/>
        </p:nvSpPr>
        <p:spPr>
          <a:xfrm>
            <a:off x="3817960" y="4229463"/>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Luna"/>
          <p:cNvSpPr/>
          <p:nvPr/>
        </p:nvSpPr>
        <p:spPr>
          <a:xfrm flipH="1">
            <a:off x="3983762" y="4229463"/>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Luna"/>
          <p:cNvSpPr/>
          <p:nvPr/>
        </p:nvSpPr>
        <p:spPr>
          <a:xfrm>
            <a:off x="5081624" y="4207836"/>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Luna"/>
          <p:cNvSpPr/>
          <p:nvPr/>
        </p:nvSpPr>
        <p:spPr>
          <a:xfrm flipH="1">
            <a:off x="5247426" y="4207836"/>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Luna"/>
          <p:cNvSpPr/>
          <p:nvPr/>
        </p:nvSpPr>
        <p:spPr>
          <a:xfrm>
            <a:off x="6345288" y="4224242"/>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Luna"/>
          <p:cNvSpPr/>
          <p:nvPr/>
        </p:nvSpPr>
        <p:spPr>
          <a:xfrm flipH="1">
            <a:off x="6511090" y="4224242"/>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Luna"/>
          <p:cNvSpPr/>
          <p:nvPr/>
        </p:nvSpPr>
        <p:spPr>
          <a:xfrm>
            <a:off x="7608483" y="4208199"/>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Luna"/>
          <p:cNvSpPr/>
          <p:nvPr/>
        </p:nvSpPr>
        <p:spPr>
          <a:xfrm flipH="1">
            <a:off x="7774285" y="4208199"/>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Luna"/>
          <p:cNvSpPr/>
          <p:nvPr/>
        </p:nvSpPr>
        <p:spPr>
          <a:xfrm>
            <a:off x="26967" y="1008839"/>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Luna"/>
          <p:cNvSpPr/>
          <p:nvPr/>
        </p:nvSpPr>
        <p:spPr>
          <a:xfrm flipH="1">
            <a:off x="192769" y="1008839"/>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Luna"/>
          <p:cNvSpPr/>
          <p:nvPr/>
        </p:nvSpPr>
        <p:spPr>
          <a:xfrm>
            <a:off x="1290631" y="1027136"/>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Luna"/>
          <p:cNvSpPr/>
          <p:nvPr/>
        </p:nvSpPr>
        <p:spPr>
          <a:xfrm flipH="1">
            <a:off x="1456434" y="1027136"/>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Luna"/>
          <p:cNvSpPr/>
          <p:nvPr/>
        </p:nvSpPr>
        <p:spPr>
          <a:xfrm>
            <a:off x="2554295" y="1011456"/>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Luna"/>
          <p:cNvSpPr/>
          <p:nvPr/>
        </p:nvSpPr>
        <p:spPr>
          <a:xfrm flipH="1">
            <a:off x="2720098" y="1011456"/>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Luna"/>
          <p:cNvSpPr/>
          <p:nvPr/>
        </p:nvSpPr>
        <p:spPr>
          <a:xfrm>
            <a:off x="3817960" y="1008839"/>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Luna"/>
          <p:cNvSpPr/>
          <p:nvPr/>
        </p:nvSpPr>
        <p:spPr>
          <a:xfrm flipH="1">
            <a:off x="3983762" y="1008839"/>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Luna"/>
          <p:cNvSpPr/>
          <p:nvPr/>
        </p:nvSpPr>
        <p:spPr>
          <a:xfrm>
            <a:off x="5081624" y="987211"/>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Luna"/>
          <p:cNvSpPr/>
          <p:nvPr/>
        </p:nvSpPr>
        <p:spPr>
          <a:xfrm flipH="1">
            <a:off x="5247426" y="987211"/>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Luna"/>
          <p:cNvSpPr/>
          <p:nvPr/>
        </p:nvSpPr>
        <p:spPr>
          <a:xfrm>
            <a:off x="6345288" y="1003617"/>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Luna"/>
          <p:cNvSpPr/>
          <p:nvPr/>
        </p:nvSpPr>
        <p:spPr>
          <a:xfrm flipH="1">
            <a:off x="6511090" y="1003617"/>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Luna"/>
          <p:cNvSpPr/>
          <p:nvPr/>
        </p:nvSpPr>
        <p:spPr>
          <a:xfrm>
            <a:off x="7608483" y="987575"/>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Luna"/>
          <p:cNvSpPr/>
          <p:nvPr/>
        </p:nvSpPr>
        <p:spPr>
          <a:xfrm flipH="1">
            <a:off x="7774285" y="987575"/>
            <a:ext cx="1369715" cy="911418"/>
          </a:xfrm>
          <a:prstGeom prst="moon">
            <a:avLst>
              <a:gd name="adj" fmla="val 33026"/>
            </a:avLst>
          </a:prstGeom>
          <a:gradFill flip="none" rotWithShape="1">
            <a:gsLst>
              <a:gs pos="9000">
                <a:srgbClr val="FFFF00"/>
              </a:gs>
              <a:gs pos="43000">
                <a:srgbClr val="66FF33">
                  <a:lumMod val="19000"/>
                  <a:alpha val="69000"/>
                </a:srgbClr>
              </a:gs>
              <a:gs pos="50000">
                <a:srgbClr val="C00000"/>
              </a:gs>
              <a:gs pos="56000">
                <a:srgbClr val="8CFF58">
                  <a:lumMod val="19000"/>
                  <a:alpha val="0"/>
                </a:srgbClr>
              </a:gs>
              <a:gs pos="32000">
                <a:srgbClr val="FFC000"/>
              </a:gs>
            </a:gsLst>
            <a:path path="rect">
              <a:fillToRect l="100000" b="100000"/>
            </a:path>
            <a:tileRect t="-100000" r="-100000"/>
          </a:gradFill>
          <a:ln w="6350" cap="flat" cmpd="sng">
            <a:noFill/>
            <a:prstDash val="solid"/>
          </a:ln>
          <a:scene3d>
            <a:camera prst="orthographicFront"/>
            <a:lightRig rig="chilly"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flipH="1">
            <a:off x="-324544" y="-308234"/>
            <a:ext cx="990059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58917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2200" fill="hold"/>
                                        <p:tgtEl>
                                          <p:spTgt spid="29"/>
                                        </p:tgtEl>
                                        <p:attrNameLst>
                                          <p:attrName>ppt_x</p:attrName>
                                        </p:attrNameLst>
                                      </p:cBhvr>
                                      <p:tavLst>
                                        <p:tav tm="0">
                                          <p:val>
                                            <p:strVal val="1+#ppt_w/2"/>
                                          </p:val>
                                        </p:tav>
                                        <p:tav tm="100000">
                                          <p:val>
                                            <p:strVal val="#ppt_x"/>
                                          </p:val>
                                        </p:tav>
                                      </p:tavLst>
                                    </p:anim>
                                    <p:anim calcmode="lin" valueType="num">
                                      <p:cBhvr additive="base">
                                        <p:cTn id="8" dur="2200" fill="hold"/>
                                        <p:tgtEl>
                                          <p:spTgt spid="29"/>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200" fill="hold"/>
                                        <p:tgtEl>
                                          <p:spTgt spid="29"/>
                                        </p:tgtEl>
                                        <p:attrNameLst>
                                          <p:attrName>r</p:attrName>
                                        </p:attrNameLst>
                                      </p:cBhvr>
                                    </p:animRot>
                                  </p:childTnLst>
                                </p:cTn>
                              </p:par>
                              <p:par>
                                <p:cTn id="11" presetID="2" presetClass="entr" presetSubtype="2" fill="hold" grpId="0" nodeType="with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additive="base">
                                        <p:cTn id="13" dur="2200" fill="hold"/>
                                        <p:tgtEl>
                                          <p:spTgt spid="33"/>
                                        </p:tgtEl>
                                        <p:attrNameLst>
                                          <p:attrName>ppt_x</p:attrName>
                                        </p:attrNameLst>
                                      </p:cBhvr>
                                      <p:tavLst>
                                        <p:tav tm="0">
                                          <p:val>
                                            <p:strVal val="1+#ppt_w/2"/>
                                          </p:val>
                                        </p:tav>
                                        <p:tav tm="100000">
                                          <p:val>
                                            <p:strVal val="#ppt_x"/>
                                          </p:val>
                                        </p:tav>
                                      </p:tavLst>
                                    </p:anim>
                                    <p:anim calcmode="lin" valueType="num">
                                      <p:cBhvr additive="base">
                                        <p:cTn id="14" dur="2200" fill="hold"/>
                                        <p:tgtEl>
                                          <p:spTgt spid="33"/>
                                        </p:tgtEl>
                                        <p:attrNameLst>
                                          <p:attrName>ppt_y</p:attrName>
                                        </p:attrNameLst>
                                      </p:cBhvr>
                                      <p:tavLst>
                                        <p:tav tm="0">
                                          <p:val>
                                            <p:strVal val="#ppt_y"/>
                                          </p:val>
                                        </p:tav>
                                        <p:tav tm="100000">
                                          <p:val>
                                            <p:strVal val="#ppt_y"/>
                                          </p:val>
                                        </p:tav>
                                      </p:tavLst>
                                    </p:anim>
                                  </p:childTnLst>
                                </p:cTn>
                              </p:par>
                              <p:par>
                                <p:cTn id="15" presetID="8" presetClass="emph" presetSubtype="0" fill="hold" grpId="1" nodeType="withEffect">
                                  <p:stCondLst>
                                    <p:cond delay="0"/>
                                  </p:stCondLst>
                                  <p:childTnLst>
                                    <p:animRot by="21600000">
                                      <p:cBhvr>
                                        <p:cTn id="16" dur="2200" fill="hold"/>
                                        <p:tgtEl>
                                          <p:spTgt spid="33"/>
                                        </p:tgtEl>
                                        <p:attrNameLst>
                                          <p:attrName>r</p:attrName>
                                        </p:attrNameLst>
                                      </p:cBhvr>
                                    </p:animRot>
                                  </p:childTnLst>
                                </p:cTn>
                              </p:par>
                              <p:par>
                                <p:cTn id="17" presetID="2" presetClass="entr" presetSubtype="2"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2200" fill="hold"/>
                                        <p:tgtEl>
                                          <p:spTgt spid="35"/>
                                        </p:tgtEl>
                                        <p:attrNameLst>
                                          <p:attrName>ppt_x</p:attrName>
                                        </p:attrNameLst>
                                      </p:cBhvr>
                                      <p:tavLst>
                                        <p:tav tm="0">
                                          <p:val>
                                            <p:strVal val="1+#ppt_w/2"/>
                                          </p:val>
                                        </p:tav>
                                        <p:tav tm="100000">
                                          <p:val>
                                            <p:strVal val="#ppt_x"/>
                                          </p:val>
                                        </p:tav>
                                      </p:tavLst>
                                    </p:anim>
                                    <p:anim calcmode="lin" valueType="num">
                                      <p:cBhvr additive="base">
                                        <p:cTn id="20" dur="2200" fill="hold"/>
                                        <p:tgtEl>
                                          <p:spTgt spid="35"/>
                                        </p:tgtEl>
                                        <p:attrNameLst>
                                          <p:attrName>ppt_y</p:attrName>
                                        </p:attrNameLst>
                                      </p:cBhvr>
                                      <p:tavLst>
                                        <p:tav tm="0">
                                          <p:val>
                                            <p:strVal val="#ppt_y"/>
                                          </p:val>
                                        </p:tav>
                                        <p:tav tm="100000">
                                          <p:val>
                                            <p:strVal val="#ppt_y"/>
                                          </p:val>
                                        </p:tav>
                                      </p:tavLst>
                                    </p:anim>
                                  </p:childTnLst>
                                </p:cTn>
                              </p:par>
                              <p:par>
                                <p:cTn id="21" presetID="8" presetClass="emph" presetSubtype="0" fill="hold" grpId="1" nodeType="withEffect">
                                  <p:stCondLst>
                                    <p:cond delay="0"/>
                                  </p:stCondLst>
                                  <p:childTnLst>
                                    <p:animRot by="21600000">
                                      <p:cBhvr>
                                        <p:cTn id="22" dur="2200" fill="hold"/>
                                        <p:tgtEl>
                                          <p:spTgt spid="35"/>
                                        </p:tgtEl>
                                        <p:attrNameLst>
                                          <p:attrName>r</p:attrName>
                                        </p:attrNameLst>
                                      </p:cBhvr>
                                    </p:animRot>
                                  </p:childTnLst>
                                </p:cTn>
                              </p:par>
                              <p:par>
                                <p:cTn id="23" presetID="2" presetClass="entr" presetSubtype="2"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anim calcmode="lin" valueType="num">
                                      <p:cBhvr additive="base">
                                        <p:cTn id="25" dur="2200" fill="hold"/>
                                        <p:tgtEl>
                                          <p:spTgt spid="37"/>
                                        </p:tgtEl>
                                        <p:attrNameLst>
                                          <p:attrName>ppt_x</p:attrName>
                                        </p:attrNameLst>
                                      </p:cBhvr>
                                      <p:tavLst>
                                        <p:tav tm="0">
                                          <p:val>
                                            <p:strVal val="1+#ppt_w/2"/>
                                          </p:val>
                                        </p:tav>
                                        <p:tav tm="100000">
                                          <p:val>
                                            <p:strVal val="#ppt_x"/>
                                          </p:val>
                                        </p:tav>
                                      </p:tavLst>
                                    </p:anim>
                                    <p:anim calcmode="lin" valueType="num">
                                      <p:cBhvr additive="base">
                                        <p:cTn id="26" dur="2200" fill="hold"/>
                                        <p:tgtEl>
                                          <p:spTgt spid="37"/>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200" fill="hold"/>
                                        <p:tgtEl>
                                          <p:spTgt spid="37"/>
                                        </p:tgtEl>
                                        <p:attrNameLst>
                                          <p:attrName>r</p:attrName>
                                        </p:attrNameLst>
                                      </p:cBhvr>
                                    </p:animRot>
                                  </p:childTnLst>
                                </p:cTn>
                              </p:par>
                              <p:par>
                                <p:cTn id="29" presetID="2" presetClass="entr" presetSubtype="2" fill="hold" grpId="0" nodeType="withEffect">
                                  <p:stCondLst>
                                    <p:cond delay="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2200" fill="hold"/>
                                        <p:tgtEl>
                                          <p:spTgt spid="39"/>
                                        </p:tgtEl>
                                        <p:attrNameLst>
                                          <p:attrName>ppt_x</p:attrName>
                                        </p:attrNameLst>
                                      </p:cBhvr>
                                      <p:tavLst>
                                        <p:tav tm="0">
                                          <p:val>
                                            <p:strVal val="1+#ppt_w/2"/>
                                          </p:val>
                                        </p:tav>
                                        <p:tav tm="100000">
                                          <p:val>
                                            <p:strVal val="#ppt_x"/>
                                          </p:val>
                                        </p:tav>
                                      </p:tavLst>
                                    </p:anim>
                                    <p:anim calcmode="lin" valueType="num">
                                      <p:cBhvr additive="base">
                                        <p:cTn id="32" dur="2200" fill="hold"/>
                                        <p:tgtEl>
                                          <p:spTgt spid="39"/>
                                        </p:tgtEl>
                                        <p:attrNameLst>
                                          <p:attrName>ppt_y</p:attrName>
                                        </p:attrNameLst>
                                      </p:cBhvr>
                                      <p:tavLst>
                                        <p:tav tm="0">
                                          <p:val>
                                            <p:strVal val="#ppt_y"/>
                                          </p:val>
                                        </p:tav>
                                        <p:tav tm="100000">
                                          <p:val>
                                            <p:strVal val="#ppt_y"/>
                                          </p:val>
                                        </p:tav>
                                      </p:tavLst>
                                    </p:anim>
                                  </p:childTnLst>
                                </p:cTn>
                              </p:par>
                              <p:par>
                                <p:cTn id="33" presetID="8" presetClass="emph" presetSubtype="0" fill="hold" grpId="1" nodeType="withEffect">
                                  <p:stCondLst>
                                    <p:cond delay="0"/>
                                  </p:stCondLst>
                                  <p:childTnLst>
                                    <p:animRot by="21600000">
                                      <p:cBhvr>
                                        <p:cTn id="34" dur="2200" fill="hold"/>
                                        <p:tgtEl>
                                          <p:spTgt spid="39"/>
                                        </p:tgtEl>
                                        <p:attrNameLst>
                                          <p:attrName>r</p:attrName>
                                        </p:attrNameLst>
                                      </p:cBhvr>
                                    </p:animRot>
                                  </p:childTnLst>
                                </p:cTn>
                              </p:par>
                              <p:par>
                                <p:cTn id="35" presetID="2" presetClass="entr" presetSubtype="2" fill="hold" grpId="0" nodeType="with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2200" fill="hold"/>
                                        <p:tgtEl>
                                          <p:spTgt spid="30"/>
                                        </p:tgtEl>
                                        <p:attrNameLst>
                                          <p:attrName>ppt_x</p:attrName>
                                        </p:attrNameLst>
                                      </p:cBhvr>
                                      <p:tavLst>
                                        <p:tav tm="0">
                                          <p:val>
                                            <p:strVal val="1+#ppt_w/2"/>
                                          </p:val>
                                        </p:tav>
                                        <p:tav tm="100000">
                                          <p:val>
                                            <p:strVal val="#ppt_x"/>
                                          </p:val>
                                        </p:tav>
                                      </p:tavLst>
                                    </p:anim>
                                    <p:anim calcmode="lin" valueType="num">
                                      <p:cBhvr additive="base">
                                        <p:cTn id="38" dur="2200" fill="hold"/>
                                        <p:tgtEl>
                                          <p:spTgt spid="30"/>
                                        </p:tgtEl>
                                        <p:attrNameLst>
                                          <p:attrName>ppt_y</p:attrName>
                                        </p:attrNameLst>
                                      </p:cBhvr>
                                      <p:tavLst>
                                        <p:tav tm="0">
                                          <p:val>
                                            <p:strVal val="#ppt_y"/>
                                          </p:val>
                                        </p:tav>
                                        <p:tav tm="100000">
                                          <p:val>
                                            <p:strVal val="#ppt_y"/>
                                          </p:val>
                                        </p:tav>
                                      </p:tavLst>
                                    </p:anim>
                                  </p:childTnLst>
                                </p:cTn>
                              </p:par>
                              <p:par>
                                <p:cTn id="39" presetID="8" presetClass="emph" presetSubtype="0" fill="hold" grpId="1" nodeType="withEffect">
                                  <p:stCondLst>
                                    <p:cond delay="0"/>
                                  </p:stCondLst>
                                  <p:childTnLst>
                                    <p:animRot by="-21600000">
                                      <p:cBhvr>
                                        <p:cTn id="40" dur="2200" fill="hold"/>
                                        <p:tgtEl>
                                          <p:spTgt spid="30"/>
                                        </p:tgtEl>
                                        <p:attrNameLst>
                                          <p:attrName>r</p:attrName>
                                        </p:attrNameLst>
                                      </p:cBhvr>
                                    </p:animRot>
                                  </p:childTnLst>
                                </p:cTn>
                              </p:par>
                              <p:par>
                                <p:cTn id="41" presetID="2" presetClass="entr" presetSubtype="2"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 calcmode="lin" valueType="num">
                                      <p:cBhvr additive="base">
                                        <p:cTn id="43" dur="2200" fill="hold"/>
                                        <p:tgtEl>
                                          <p:spTgt spid="32"/>
                                        </p:tgtEl>
                                        <p:attrNameLst>
                                          <p:attrName>ppt_x</p:attrName>
                                        </p:attrNameLst>
                                      </p:cBhvr>
                                      <p:tavLst>
                                        <p:tav tm="0">
                                          <p:val>
                                            <p:strVal val="1+#ppt_w/2"/>
                                          </p:val>
                                        </p:tav>
                                        <p:tav tm="100000">
                                          <p:val>
                                            <p:strVal val="#ppt_x"/>
                                          </p:val>
                                        </p:tav>
                                      </p:tavLst>
                                    </p:anim>
                                    <p:anim calcmode="lin" valueType="num">
                                      <p:cBhvr additive="base">
                                        <p:cTn id="44" dur="2200" fill="hold"/>
                                        <p:tgtEl>
                                          <p:spTgt spid="32"/>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200" fill="hold"/>
                                        <p:tgtEl>
                                          <p:spTgt spid="32"/>
                                        </p:tgtEl>
                                        <p:attrNameLst>
                                          <p:attrName>r</p:attrName>
                                        </p:attrNameLst>
                                      </p:cBhvr>
                                    </p:animRot>
                                  </p:childTnLst>
                                </p:cTn>
                              </p:par>
                              <p:par>
                                <p:cTn id="47" presetID="2" presetClass="entr" presetSubtype="2" fill="hold" grpId="0" nodeType="withEffect">
                                  <p:stCondLst>
                                    <p:cond delay="0"/>
                                  </p:stCondLst>
                                  <p:childTnLst>
                                    <p:set>
                                      <p:cBhvr>
                                        <p:cTn id="48" dur="1" fill="hold">
                                          <p:stCondLst>
                                            <p:cond delay="0"/>
                                          </p:stCondLst>
                                        </p:cTn>
                                        <p:tgtEl>
                                          <p:spTgt spid="34"/>
                                        </p:tgtEl>
                                        <p:attrNameLst>
                                          <p:attrName>style.visibility</p:attrName>
                                        </p:attrNameLst>
                                      </p:cBhvr>
                                      <p:to>
                                        <p:strVal val="visible"/>
                                      </p:to>
                                    </p:set>
                                    <p:anim calcmode="lin" valueType="num">
                                      <p:cBhvr additive="base">
                                        <p:cTn id="49" dur="2200" fill="hold"/>
                                        <p:tgtEl>
                                          <p:spTgt spid="34"/>
                                        </p:tgtEl>
                                        <p:attrNameLst>
                                          <p:attrName>ppt_x</p:attrName>
                                        </p:attrNameLst>
                                      </p:cBhvr>
                                      <p:tavLst>
                                        <p:tav tm="0">
                                          <p:val>
                                            <p:strVal val="1+#ppt_w/2"/>
                                          </p:val>
                                        </p:tav>
                                        <p:tav tm="100000">
                                          <p:val>
                                            <p:strVal val="#ppt_x"/>
                                          </p:val>
                                        </p:tav>
                                      </p:tavLst>
                                    </p:anim>
                                    <p:anim calcmode="lin" valueType="num">
                                      <p:cBhvr additive="base">
                                        <p:cTn id="50" dur="2200" fill="hold"/>
                                        <p:tgtEl>
                                          <p:spTgt spid="34"/>
                                        </p:tgtEl>
                                        <p:attrNameLst>
                                          <p:attrName>ppt_y</p:attrName>
                                        </p:attrNameLst>
                                      </p:cBhvr>
                                      <p:tavLst>
                                        <p:tav tm="0">
                                          <p:val>
                                            <p:strVal val="#ppt_y"/>
                                          </p:val>
                                        </p:tav>
                                        <p:tav tm="100000">
                                          <p:val>
                                            <p:strVal val="#ppt_y"/>
                                          </p:val>
                                        </p:tav>
                                      </p:tavLst>
                                    </p:anim>
                                  </p:childTnLst>
                                </p:cTn>
                              </p:par>
                              <p:par>
                                <p:cTn id="51" presetID="8" presetClass="emph" presetSubtype="0" fill="hold" grpId="1" nodeType="withEffect">
                                  <p:stCondLst>
                                    <p:cond delay="0"/>
                                  </p:stCondLst>
                                  <p:childTnLst>
                                    <p:animRot by="-21600000">
                                      <p:cBhvr>
                                        <p:cTn id="52" dur="2200" fill="hold"/>
                                        <p:tgtEl>
                                          <p:spTgt spid="34"/>
                                        </p:tgtEl>
                                        <p:attrNameLst>
                                          <p:attrName>r</p:attrName>
                                        </p:attrNameLst>
                                      </p:cBhvr>
                                    </p:animRot>
                                  </p:childTnLst>
                                </p:cTn>
                              </p:par>
                              <p:par>
                                <p:cTn id="53" presetID="2" presetClass="entr" presetSubtype="2" fill="hold" grpId="0" nodeType="withEffect">
                                  <p:stCondLst>
                                    <p:cond delay="0"/>
                                  </p:stCondLst>
                                  <p:childTnLst>
                                    <p:set>
                                      <p:cBhvr>
                                        <p:cTn id="54" dur="1" fill="hold">
                                          <p:stCondLst>
                                            <p:cond delay="0"/>
                                          </p:stCondLst>
                                        </p:cTn>
                                        <p:tgtEl>
                                          <p:spTgt spid="36"/>
                                        </p:tgtEl>
                                        <p:attrNameLst>
                                          <p:attrName>style.visibility</p:attrName>
                                        </p:attrNameLst>
                                      </p:cBhvr>
                                      <p:to>
                                        <p:strVal val="visible"/>
                                      </p:to>
                                    </p:set>
                                    <p:anim calcmode="lin" valueType="num">
                                      <p:cBhvr additive="base">
                                        <p:cTn id="55" dur="2200" fill="hold"/>
                                        <p:tgtEl>
                                          <p:spTgt spid="36"/>
                                        </p:tgtEl>
                                        <p:attrNameLst>
                                          <p:attrName>ppt_x</p:attrName>
                                        </p:attrNameLst>
                                      </p:cBhvr>
                                      <p:tavLst>
                                        <p:tav tm="0">
                                          <p:val>
                                            <p:strVal val="1+#ppt_w/2"/>
                                          </p:val>
                                        </p:tav>
                                        <p:tav tm="100000">
                                          <p:val>
                                            <p:strVal val="#ppt_x"/>
                                          </p:val>
                                        </p:tav>
                                      </p:tavLst>
                                    </p:anim>
                                    <p:anim calcmode="lin" valueType="num">
                                      <p:cBhvr additive="base">
                                        <p:cTn id="56" dur="2200" fill="hold"/>
                                        <p:tgtEl>
                                          <p:spTgt spid="36"/>
                                        </p:tgtEl>
                                        <p:attrNameLst>
                                          <p:attrName>ppt_y</p:attrName>
                                        </p:attrNameLst>
                                      </p:cBhvr>
                                      <p:tavLst>
                                        <p:tav tm="0">
                                          <p:val>
                                            <p:strVal val="#ppt_y"/>
                                          </p:val>
                                        </p:tav>
                                        <p:tav tm="100000">
                                          <p:val>
                                            <p:strVal val="#ppt_y"/>
                                          </p:val>
                                        </p:tav>
                                      </p:tavLst>
                                    </p:anim>
                                  </p:childTnLst>
                                </p:cTn>
                              </p:par>
                              <p:par>
                                <p:cTn id="57" presetID="8" presetClass="emph" presetSubtype="0" fill="hold" grpId="1" nodeType="withEffect">
                                  <p:stCondLst>
                                    <p:cond delay="0"/>
                                  </p:stCondLst>
                                  <p:childTnLst>
                                    <p:animRot by="-21600000">
                                      <p:cBhvr>
                                        <p:cTn id="58" dur="2200" fill="hold"/>
                                        <p:tgtEl>
                                          <p:spTgt spid="36"/>
                                        </p:tgtEl>
                                        <p:attrNameLst>
                                          <p:attrName>r</p:attrName>
                                        </p:attrNameLst>
                                      </p:cBhvr>
                                    </p:animRot>
                                  </p:childTnLst>
                                </p:cTn>
                              </p:par>
                              <p:par>
                                <p:cTn id="59" presetID="2" presetClass="entr" presetSubtype="2" fill="hold" grpId="0" nodeType="withEffect">
                                  <p:stCondLst>
                                    <p:cond delay="0"/>
                                  </p:stCondLst>
                                  <p:childTnLst>
                                    <p:set>
                                      <p:cBhvr>
                                        <p:cTn id="60" dur="1" fill="hold">
                                          <p:stCondLst>
                                            <p:cond delay="0"/>
                                          </p:stCondLst>
                                        </p:cTn>
                                        <p:tgtEl>
                                          <p:spTgt spid="38"/>
                                        </p:tgtEl>
                                        <p:attrNameLst>
                                          <p:attrName>style.visibility</p:attrName>
                                        </p:attrNameLst>
                                      </p:cBhvr>
                                      <p:to>
                                        <p:strVal val="visible"/>
                                      </p:to>
                                    </p:set>
                                    <p:anim calcmode="lin" valueType="num">
                                      <p:cBhvr additive="base">
                                        <p:cTn id="61" dur="2200" fill="hold"/>
                                        <p:tgtEl>
                                          <p:spTgt spid="38"/>
                                        </p:tgtEl>
                                        <p:attrNameLst>
                                          <p:attrName>ppt_x</p:attrName>
                                        </p:attrNameLst>
                                      </p:cBhvr>
                                      <p:tavLst>
                                        <p:tav tm="0">
                                          <p:val>
                                            <p:strVal val="1+#ppt_w/2"/>
                                          </p:val>
                                        </p:tav>
                                        <p:tav tm="100000">
                                          <p:val>
                                            <p:strVal val="#ppt_x"/>
                                          </p:val>
                                        </p:tav>
                                      </p:tavLst>
                                    </p:anim>
                                    <p:anim calcmode="lin" valueType="num">
                                      <p:cBhvr additive="base">
                                        <p:cTn id="62" dur="2200" fill="hold"/>
                                        <p:tgtEl>
                                          <p:spTgt spid="38"/>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200" fill="hold"/>
                                        <p:tgtEl>
                                          <p:spTgt spid="38"/>
                                        </p:tgtEl>
                                        <p:attrNameLst>
                                          <p:attrName>r</p:attrName>
                                        </p:attrNameLst>
                                      </p:cBhvr>
                                    </p:animRot>
                                  </p:childTnLst>
                                </p:cTn>
                              </p:par>
                              <p:par>
                                <p:cTn id="65" presetID="2" presetClass="entr" presetSubtype="2"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2200" fill="hold"/>
                                        <p:tgtEl>
                                          <p:spTgt spid="40"/>
                                        </p:tgtEl>
                                        <p:attrNameLst>
                                          <p:attrName>ppt_x</p:attrName>
                                        </p:attrNameLst>
                                      </p:cBhvr>
                                      <p:tavLst>
                                        <p:tav tm="0">
                                          <p:val>
                                            <p:strVal val="1+#ppt_w/2"/>
                                          </p:val>
                                        </p:tav>
                                        <p:tav tm="100000">
                                          <p:val>
                                            <p:strVal val="#ppt_x"/>
                                          </p:val>
                                        </p:tav>
                                      </p:tavLst>
                                    </p:anim>
                                    <p:anim calcmode="lin" valueType="num">
                                      <p:cBhvr additive="base">
                                        <p:cTn id="68" dur="2200" fill="hold"/>
                                        <p:tgtEl>
                                          <p:spTgt spid="40"/>
                                        </p:tgtEl>
                                        <p:attrNameLst>
                                          <p:attrName>ppt_y</p:attrName>
                                        </p:attrNameLst>
                                      </p:cBhvr>
                                      <p:tavLst>
                                        <p:tav tm="0">
                                          <p:val>
                                            <p:strVal val="#ppt_y"/>
                                          </p:val>
                                        </p:tav>
                                        <p:tav tm="100000">
                                          <p:val>
                                            <p:strVal val="#ppt_y"/>
                                          </p:val>
                                        </p:tav>
                                      </p:tavLst>
                                    </p:anim>
                                  </p:childTnLst>
                                </p:cTn>
                              </p:par>
                              <p:par>
                                <p:cTn id="69" presetID="8" presetClass="emph" presetSubtype="0" fill="hold" grpId="1" nodeType="withEffect">
                                  <p:stCondLst>
                                    <p:cond delay="0"/>
                                  </p:stCondLst>
                                  <p:childTnLst>
                                    <p:animRot by="-21600000">
                                      <p:cBhvr>
                                        <p:cTn id="70" dur="2200" fill="hold"/>
                                        <p:tgtEl>
                                          <p:spTgt spid="40"/>
                                        </p:tgtEl>
                                        <p:attrNameLst>
                                          <p:attrName>r</p:attrName>
                                        </p:attrNameLst>
                                      </p:cBhvr>
                                    </p:animRot>
                                  </p:childTnLst>
                                </p:cTn>
                              </p:par>
                              <p:par>
                                <p:cTn id="71" presetID="2" presetClass="entr" presetSubtype="2" fill="hold" grpId="0" nodeType="withEffect">
                                  <p:stCondLst>
                                    <p:cond delay="0"/>
                                  </p:stCondLst>
                                  <p:childTnLst>
                                    <p:set>
                                      <p:cBhvr>
                                        <p:cTn id="72" dur="1" fill="hold">
                                          <p:stCondLst>
                                            <p:cond delay="0"/>
                                          </p:stCondLst>
                                        </p:cTn>
                                        <p:tgtEl>
                                          <p:spTgt spid="107"/>
                                        </p:tgtEl>
                                        <p:attrNameLst>
                                          <p:attrName>style.visibility</p:attrName>
                                        </p:attrNameLst>
                                      </p:cBhvr>
                                      <p:to>
                                        <p:strVal val="visible"/>
                                      </p:to>
                                    </p:set>
                                    <p:anim calcmode="lin" valueType="num">
                                      <p:cBhvr additive="base">
                                        <p:cTn id="73" dur="2200" fill="hold"/>
                                        <p:tgtEl>
                                          <p:spTgt spid="107"/>
                                        </p:tgtEl>
                                        <p:attrNameLst>
                                          <p:attrName>ppt_x</p:attrName>
                                        </p:attrNameLst>
                                      </p:cBhvr>
                                      <p:tavLst>
                                        <p:tav tm="0">
                                          <p:val>
                                            <p:strVal val="1+#ppt_w/2"/>
                                          </p:val>
                                        </p:tav>
                                        <p:tav tm="100000">
                                          <p:val>
                                            <p:strVal val="#ppt_x"/>
                                          </p:val>
                                        </p:tav>
                                      </p:tavLst>
                                    </p:anim>
                                    <p:anim calcmode="lin" valueType="num">
                                      <p:cBhvr additive="base">
                                        <p:cTn id="74" dur="2200" fill="hold"/>
                                        <p:tgtEl>
                                          <p:spTgt spid="107"/>
                                        </p:tgtEl>
                                        <p:attrNameLst>
                                          <p:attrName>ppt_y</p:attrName>
                                        </p:attrNameLst>
                                      </p:cBhvr>
                                      <p:tavLst>
                                        <p:tav tm="0">
                                          <p:val>
                                            <p:strVal val="#ppt_y"/>
                                          </p:val>
                                        </p:tav>
                                        <p:tav tm="100000">
                                          <p:val>
                                            <p:strVal val="#ppt_y"/>
                                          </p:val>
                                        </p:tav>
                                      </p:tavLst>
                                    </p:anim>
                                  </p:childTnLst>
                                </p:cTn>
                              </p:par>
                              <p:par>
                                <p:cTn id="75" presetID="8" presetClass="emph" presetSubtype="0" fill="hold" grpId="1" nodeType="withEffect">
                                  <p:stCondLst>
                                    <p:cond delay="0"/>
                                  </p:stCondLst>
                                  <p:childTnLst>
                                    <p:animRot by="21600000">
                                      <p:cBhvr>
                                        <p:cTn id="76" dur="2200" fill="hold"/>
                                        <p:tgtEl>
                                          <p:spTgt spid="107"/>
                                        </p:tgtEl>
                                        <p:attrNameLst>
                                          <p:attrName>r</p:attrName>
                                        </p:attrNameLst>
                                      </p:cBhvr>
                                    </p:animRot>
                                  </p:childTnLst>
                                </p:cTn>
                              </p:par>
                              <p:par>
                                <p:cTn id="77" presetID="2" presetClass="entr" presetSubtype="2" fill="hold" grpId="0" nodeType="withEffect">
                                  <p:stCondLst>
                                    <p:cond delay="0"/>
                                  </p:stCondLst>
                                  <p:childTnLst>
                                    <p:set>
                                      <p:cBhvr>
                                        <p:cTn id="78" dur="1" fill="hold">
                                          <p:stCondLst>
                                            <p:cond delay="0"/>
                                          </p:stCondLst>
                                        </p:cTn>
                                        <p:tgtEl>
                                          <p:spTgt spid="108"/>
                                        </p:tgtEl>
                                        <p:attrNameLst>
                                          <p:attrName>style.visibility</p:attrName>
                                        </p:attrNameLst>
                                      </p:cBhvr>
                                      <p:to>
                                        <p:strVal val="visible"/>
                                      </p:to>
                                    </p:set>
                                    <p:anim calcmode="lin" valueType="num">
                                      <p:cBhvr additive="base">
                                        <p:cTn id="79" dur="2200" fill="hold"/>
                                        <p:tgtEl>
                                          <p:spTgt spid="108"/>
                                        </p:tgtEl>
                                        <p:attrNameLst>
                                          <p:attrName>ppt_x</p:attrName>
                                        </p:attrNameLst>
                                      </p:cBhvr>
                                      <p:tavLst>
                                        <p:tav tm="0">
                                          <p:val>
                                            <p:strVal val="1+#ppt_w/2"/>
                                          </p:val>
                                        </p:tav>
                                        <p:tav tm="100000">
                                          <p:val>
                                            <p:strVal val="#ppt_x"/>
                                          </p:val>
                                        </p:tav>
                                      </p:tavLst>
                                    </p:anim>
                                    <p:anim calcmode="lin" valueType="num">
                                      <p:cBhvr additive="base">
                                        <p:cTn id="80" dur="2200" fill="hold"/>
                                        <p:tgtEl>
                                          <p:spTgt spid="108"/>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200" fill="hold"/>
                                        <p:tgtEl>
                                          <p:spTgt spid="108"/>
                                        </p:tgtEl>
                                        <p:attrNameLst>
                                          <p:attrName>r</p:attrName>
                                        </p:attrNameLst>
                                      </p:cBhvr>
                                    </p:animRot>
                                  </p:childTnLst>
                                </p:cTn>
                              </p:par>
                              <p:par>
                                <p:cTn id="83" presetID="2" presetClass="entr" presetSubtype="2" fill="hold" grpId="0" nodeType="withEffect">
                                  <p:stCondLst>
                                    <p:cond delay="0"/>
                                  </p:stCondLst>
                                  <p:childTnLst>
                                    <p:set>
                                      <p:cBhvr>
                                        <p:cTn id="84" dur="1" fill="hold">
                                          <p:stCondLst>
                                            <p:cond delay="0"/>
                                          </p:stCondLst>
                                        </p:cTn>
                                        <p:tgtEl>
                                          <p:spTgt spid="109"/>
                                        </p:tgtEl>
                                        <p:attrNameLst>
                                          <p:attrName>style.visibility</p:attrName>
                                        </p:attrNameLst>
                                      </p:cBhvr>
                                      <p:to>
                                        <p:strVal val="visible"/>
                                      </p:to>
                                    </p:set>
                                    <p:anim calcmode="lin" valueType="num">
                                      <p:cBhvr additive="base">
                                        <p:cTn id="85" dur="2200" fill="hold"/>
                                        <p:tgtEl>
                                          <p:spTgt spid="109"/>
                                        </p:tgtEl>
                                        <p:attrNameLst>
                                          <p:attrName>ppt_x</p:attrName>
                                        </p:attrNameLst>
                                      </p:cBhvr>
                                      <p:tavLst>
                                        <p:tav tm="0">
                                          <p:val>
                                            <p:strVal val="1+#ppt_w/2"/>
                                          </p:val>
                                        </p:tav>
                                        <p:tav tm="100000">
                                          <p:val>
                                            <p:strVal val="#ppt_x"/>
                                          </p:val>
                                        </p:tav>
                                      </p:tavLst>
                                    </p:anim>
                                    <p:anim calcmode="lin" valueType="num">
                                      <p:cBhvr additive="base">
                                        <p:cTn id="86" dur="2200" fill="hold"/>
                                        <p:tgtEl>
                                          <p:spTgt spid="109"/>
                                        </p:tgtEl>
                                        <p:attrNameLst>
                                          <p:attrName>ppt_y</p:attrName>
                                        </p:attrNameLst>
                                      </p:cBhvr>
                                      <p:tavLst>
                                        <p:tav tm="0">
                                          <p:val>
                                            <p:strVal val="#ppt_y"/>
                                          </p:val>
                                        </p:tav>
                                        <p:tav tm="100000">
                                          <p:val>
                                            <p:strVal val="#ppt_y"/>
                                          </p:val>
                                        </p:tav>
                                      </p:tavLst>
                                    </p:anim>
                                  </p:childTnLst>
                                </p:cTn>
                              </p:par>
                              <p:par>
                                <p:cTn id="87" presetID="8" presetClass="emph" presetSubtype="0" fill="hold" grpId="1" nodeType="withEffect">
                                  <p:stCondLst>
                                    <p:cond delay="0"/>
                                  </p:stCondLst>
                                  <p:childTnLst>
                                    <p:animRot by="21600000">
                                      <p:cBhvr>
                                        <p:cTn id="88" dur="2200" fill="hold"/>
                                        <p:tgtEl>
                                          <p:spTgt spid="109"/>
                                        </p:tgtEl>
                                        <p:attrNameLst>
                                          <p:attrName>r</p:attrName>
                                        </p:attrNameLst>
                                      </p:cBhvr>
                                    </p:animRot>
                                  </p:childTnLst>
                                </p:cTn>
                              </p:par>
                              <p:par>
                                <p:cTn id="89" presetID="2" presetClass="entr" presetSubtype="2" fill="hold" grpId="0"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additive="base">
                                        <p:cTn id="91" dur="2200" fill="hold"/>
                                        <p:tgtEl>
                                          <p:spTgt spid="111"/>
                                        </p:tgtEl>
                                        <p:attrNameLst>
                                          <p:attrName>ppt_x</p:attrName>
                                        </p:attrNameLst>
                                      </p:cBhvr>
                                      <p:tavLst>
                                        <p:tav tm="0">
                                          <p:val>
                                            <p:strVal val="1+#ppt_w/2"/>
                                          </p:val>
                                        </p:tav>
                                        <p:tav tm="100000">
                                          <p:val>
                                            <p:strVal val="#ppt_x"/>
                                          </p:val>
                                        </p:tav>
                                      </p:tavLst>
                                    </p:anim>
                                    <p:anim calcmode="lin" valueType="num">
                                      <p:cBhvr additive="base">
                                        <p:cTn id="92" dur="2200" fill="hold"/>
                                        <p:tgtEl>
                                          <p:spTgt spid="111"/>
                                        </p:tgtEl>
                                        <p:attrNameLst>
                                          <p:attrName>ppt_y</p:attrName>
                                        </p:attrNameLst>
                                      </p:cBhvr>
                                      <p:tavLst>
                                        <p:tav tm="0">
                                          <p:val>
                                            <p:strVal val="#ppt_y"/>
                                          </p:val>
                                        </p:tav>
                                        <p:tav tm="100000">
                                          <p:val>
                                            <p:strVal val="#ppt_y"/>
                                          </p:val>
                                        </p:tav>
                                      </p:tavLst>
                                    </p:anim>
                                  </p:childTnLst>
                                </p:cTn>
                              </p:par>
                              <p:par>
                                <p:cTn id="93" presetID="8" presetClass="emph" presetSubtype="0" fill="hold" grpId="1" nodeType="withEffect">
                                  <p:stCondLst>
                                    <p:cond delay="0"/>
                                  </p:stCondLst>
                                  <p:childTnLst>
                                    <p:animRot by="21600000">
                                      <p:cBhvr>
                                        <p:cTn id="94" dur="2200" fill="hold"/>
                                        <p:tgtEl>
                                          <p:spTgt spid="111"/>
                                        </p:tgtEl>
                                        <p:attrNameLst>
                                          <p:attrName>r</p:attrName>
                                        </p:attrNameLst>
                                      </p:cBhvr>
                                    </p:animRot>
                                  </p:childTnLst>
                                </p:cTn>
                              </p:par>
                              <p:par>
                                <p:cTn id="95" presetID="2" presetClass="entr" presetSubtype="2" fill="hold" grpId="0" nodeType="withEffect">
                                  <p:stCondLst>
                                    <p:cond delay="0"/>
                                  </p:stCondLst>
                                  <p:childTnLst>
                                    <p:set>
                                      <p:cBhvr>
                                        <p:cTn id="96" dur="1" fill="hold">
                                          <p:stCondLst>
                                            <p:cond delay="0"/>
                                          </p:stCondLst>
                                        </p:cTn>
                                        <p:tgtEl>
                                          <p:spTgt spid="113"/>
                                        </p:tgtEl>
                                        <p:attrNameLst>
                                          <p:attrName>style.visibility</p:attrName>
                                        </p:attrNameLst>
                                      </p:cBhvr>
                                      <p:to>
                                        <p:strVal val="visible"/>
                                      </p:to>
                                    </p:set>
                                    <p:anim calcmode="lin" valueType="num">
                                      <p:cBhvr additive="base">
                                        <p:cTn id="97" dur="2200" fill="hold"/>
                                        <p:tgtEl>
                                          <p:spTgt spid="113"/>
                                        </p:tgtEl>
                                        <p:attrNameLst>
                                          <p:attrName>ppt_x</p:attrName>
                                        </p:attrNameLst>
                                      </p:cBhvr>
                                      <p:tavLst>
                                        <p:tav tm="0">
                                          <p:val>
                                            <p:strVal val="1+#ppt_w/2"/>
                                          </p:val>
                                        </p:tav>
                                        <p:tav tm="100000">
                                          <p:val>
                                            <p:strVal val="#ppt_x"/>
                                          </p:val>
                                        </p:tav>
                                      </p:tavLst>
                                    </p:anim>
                                    <p:anim calcmode="lin" valueType="num">
                                      <p:cBhvr additive="base">
                                        <p:cTn id="98" dur="2200" fill="hold"/>
                                        <p:tgtEl>
                                          <p:spTgt spid="113"/>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200" fill="hold"/>
                                        <p:tgtEl>
                                          <p:spTgt spid="113"/>
                                        </p:tgtEl>
                                        <p:attrNameLst>
                                          <p:attrName>r</p:attrName>
                                        </p:attrNameLst>
                                      </p:cBhvr>
                                    </p:animRot>
                                  </p:childTnLst>
                                </p:cTn>
                              </p:par>
                              <p:par>
                                <p:cTn id="101" presetID="2" presetClass="entr" presetSubtype="2" fill="hold" grpId="0" nodeType="withEffect">
                                  <p:stCondLst>
                                    <p:cond delay="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2200" fill="hold"/>
                                        <p:tgtEl>
                                          <p:spTgt spid="115"/>
                                        </p:tgtEl>
                                        <p:attrNameLst>
                                          <p:attrName>ppt_x</p:attrName>
                                        </p:attrNameLst>
                                      </p:cBhvr>
                                      <p:tavLst>
                                        <p:tav tm="0">
                                          <p:val>
                                            <p:strVal val="1+#ppt_w/2"/>
                                          </p:val>
                                        </p:tav>
                                        <p:tav tm="100000">
                                          <p:val>
                                            <p:strVal val="#ppt_x"/>
                                          </p:val>
                                        </p:tav>
                                      </p:tavLst>
                                    </p:anim>
                                    <p:anim calcmode="lin" valueType="num">
                                      <p:cBhvr additive="base">
                                        <p:cTn id="104" dur="2200" fill="hold"/>
                                        <p:tgtEl>
                                          <p:spTgt spid="115"/>
                                        </p:tgtEl>
                                        <p:attrNameLst>
                                          <p:attrName>ppt_y</p:attrName>
                                        </p:attrNameLst>
                                      </p:cBhvr>
                                      <p:tavLst>
                                        <p:tav tm="0">
                                          <p:val>
                                            <p:strVal val="#ppt_y"/>
                                          </p:val>
                                        </p:tav>
                                        <p:tav tm="100000">
                                          <p:val>
                                            <p:strVal val="#ppt_y"/>
                                          </p:val>
                                        </p:tav>
                                      </p:tavLst>
                                    </p:anim>
                                  </p:childTnLst>
                                </p:cTn>
                              </p:par>
                              <p:par>
                                <p:cTn id="105" presetID="8" presetClass="emph" presetSubtype="0" fill="hold" grpId="1" nodeType="withEffect">
                                  <p:stCondLst>
                                    <p:cond delay="0"/>
                                  </p:stCondLst>
                                  <p:childTnLst>
                                    <p:animRot by="21600000">
                                      <p:cBhvr>
                                        <p:cTn id="106" dur="2200" fill="hold"/>
                                        <p:tgtEl>
                                          <p:spTgt spid="115"/>
                                        </p:tgtEl>
                                        <p:attrNameLst>
                                          <p:attrName>r</p:attrName>
                                        </p:attrNameLst>
                                      </p:cBhvr>
                                    </p:animRot>
                                  </p:childTnLst>
                                </p:cTn>
                              </p:par>
                              <p:par>
                                <p:cTn id="107" presetID="2" presetClass="entr" presetSubtype="2" fill="hold" grpId="0" nodeType="withEffect">
                                  <p:stCondLst>
                                    <p:cond delay="0"/>
                                  </p:stCondLst>
                                  <p:childTnLst>
                                    <p:set>
                                      <p:cBhvr>
                                        <p:cTn id="108" dur="1" fill="hold">
                                          <p:stCondLst>
                                            <p:cond delay="0"/>
                                          </p:stCondLst>
                                        </p:cTn>
                                        <p:tgtEl>
                                          <p:spTgt spid="117"/>
                                        </p:tgtEl>
                                        <p:attrNameLst>
                                          <p:attrName>style.visibility</p:attrName>
                                        </p:attrNameLst>
                                      </p:cBhvr>
                                      <p:to>
                                        <p:strVal val="visible"/>
                                      </p:to>
                                    </p:set>
                                    <p:anim calcmode="lin" valueType="num">
                                      <p:cBhvr additive="base">
                                        <p:cTn id="109" dur="2200" fill="hold"/>
                                        <p:tgtEl>
                                          <p:spTgt spid="117"/>
                                        </p:tgtEl>
                                        <p:attrNameLst>
                                          <p:attrName>ppt_x</p:attrName>
                                        </p:attrNameLst>
                                      </p:cBhvr>
                                      <p:tavLst>
                                        <p:tav tm="0">
                                          <p:val>
                                            <p:strVal val="1+#ppt_w/2"/>
                                          </p:val>
                                        </p:tav>
                                        <p:tav tm="100000">
                                          <p:val>
                                            <p:strVal val="#ppt_x"/>
                                          </p:val>
                                        </p:tav>
                                      </p:tavLst>
                                    </p:anim>
                                    <p:anim calcmode="lin" valueType="num">
                                      <p:cBhvr additive="base">
                                        <p:cTn id="110" dur="2200" fill="hold"/>
                                        <p:tgtEl>
                                          <p:spTgt spid="117"/>
                                        </p:tgtEl>
                                        <p:attrNameLst>
                                          <p:attrName>ppt_y</p:attrName>
                                        </p:attrNameLst>
                                      </p:cBhvr>
                                      <p:tavLst>
                                        <p:tav tm="0">
                                          <p:val>
                                            <p:strVal val="#ppt_y"/>
                                          </p:val>
                                        </p:tav>
                                        <p:tav tm="100000">
                                          <p:val>
                                            <p:strVal val="#ppt_y"/>
                                          </p:val>
                                        </p:tav>
                                      </p:tavLst>
                                    </p:anim>
                                  </p:childTnLst>
                                </p:cTn>
                              </p:par>
                              <p:par>
                                <p:cTn id="111" presetID="8" presetClass="emph" presetSubtype="0" fill="hold" grpId="1" nodeType="withEffect">
                                  <p:stCondLst>
                                    <p:cond delay="0"/>
                                  </p:stCondLst>
                                  <p:childTnLst>
                                    <p:animRot by="21600000">
                                      <p:cBhvr>
                                        <p:cTn id="112" dur="2200" fill="hold"/>
                                        <p:tgtEl>
                                          <p:spTgt spid="117"/>
                                        </p:tgtEl>
                                        <p:attrNameLst>
                                          <p:attrName>r</p:attrName>
                                        </p:attrNameLst>
                                      </p:cBhvr>
                                    </p:animRot>
                                  </p:childTnLst>
                                </p:cTn>
                              </p:par>
                              <p:par>
                                <p:cTn id="113" presetID="2" presetClass="entr" presetSubtype="2" fill="hold" grpId="0" nodeType="withEffect">
                                  <p:stCondLst>
                                    <p:cond delay="0"/>
                                  </p:stCondLst>
                                  <p:childTnLst>
                                    <p:set>
                                      <p:cBhvr>
                                        <p:cTn id="114" dur="1" fill="hold">
                                          <p:stCondLst>
                                            <p:cond delay="0"/>
                                          </p:stCondLst>
                                        </p:cTn>
                                        <p:tgtEl>
                                          <p:spTgt spid="119"/>
                                        </p:tgtEl>
                                        <p:attrNameLst>
                                          <p:attrName>style.visibility</p:attrName>
                                        </p:attrNameLst>
                                      </p:cBhvr>
                                      <p:to>
                                        <p:strVal val="visible"/>
                                      </p:to>
                                    </p:set>
                                    <p:anim calcmode="lin" valueType="num">
                                      <p:cBhvr additive="base">
                                        <p:cTn id="115" dur="2200" fill="hold"/>
                                        <p:tgtEl>
                                          <p:spTgt spid="119"/>
                                        </p:tgtEl>
                                        <p:attrNameLst>
                                          <p:attrName>ppt_x</p:attrName>
                                        </p:attrNameLst>
                                      </p:cBhvr>
                                      <p:tavLst>
                                        <p:tav tm="0">
                                          <p:val>
                                            <p:strVal val="1+#ppt_w/2"/>
                                          </p:val>
                                        </p:tav>
                                        <p:tav tm="100000">
                                          <p:val>
                                            <p:strVal val="#ppt_x"/>
                                          </p:val>
                                        </p:tav>
                                      </p:tavLst>
                                    </p:anim>
                                    <p:anim calcmode="lin" valueType="num">
                                      <p:cBhvr additive="base">
                                        <p:cTn id="116" dur="2200" fill="hold"/>
                                        <p:tgtEl>
                                          <p:spTgt spid="119"/>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200" fill="hold"/>
                                        <p:tgtEl>
                                          <p:spTgt spid="119"/>
                                        </p:tgtEl>
                                        <p:attrNameLst>
                                          <p:attrName>r</p:attrName>
                                        </p:attrNameLst>
                                      </p:cBhvr>
                                    </p:animRot>
                                  </p:childTnLst>
                                </p:cTn>
                              </p:par>
                              <p:par>
                                <p:cTn id="119" presetID="2" presetClass="entr" presetSubtype="2" fill="hold" grpId="0" nodeType="withEffect">
                                  <p:stCondLst>
                                    <p:cond delay="0"/>
                                  </p:stCondLst>
                                  <p:childTnLst>
                                    <p:set>
                                      <p:cBhvr>
                                        <p:cTn id="120" dur="1" fill="hold">
                                          <p:stCondLst>
                                            <p:cond delay="0"/>
                                          </p:stCondLst>
                                        </p:cTn>
                                        <p:tgtEl>
                                          <p:spTgt spid="110"/>
                                        </p:tgtEl>
                                        <p:attrNameLst>
                                          <p:attrName>style.visibility</p:attrName>
                                        </p:attrNameLst>
                                      </p:cBhvr>
                                      <p:to>
                                        <p:strVal val="visible"/>
                                      </p:to>
                                    </p:set>
                                    <p:anim calcmode="lin" valueType="num">
                                      <p:cBhvr additive="base">
                                        <p:cTn id="121" dur="2200" fill="hold"/>
                                        <p:tgtEl>
                                          <p:spTgt spid="110"/>
                                        </p:tgtEl>
                                        <p:attrNameLst>
                                          <p:attrName>ppt_x</p:attrName>
                                        </p:attrNameLst>
                                      </p:cBhvr>
                                      <p:tavLst>
                                        <p:tav tm="0">
                                          <p:val>
                                            <p:strVal val="1+#ppt_w/2"/>
                                          </p:val>
                                        </p:tav>
                                        <p:tav tm="100000">
                                          <p:val>
                                            <p:strVal val="#ppt_x"/>
                                          </p:val>
                                        </p:tav>
                                      </p:tavLst>
                                    </p:anim>
                                    <p:anim calcmode="lin" valueType="num">
                                      <p:cBhvr additive="base">
                                        <p:cTn id="122" dur="2200" fill="hold"/>
                                        <p:tgtEl>
                                          <p:spTgt spid="110"/>
                                        </p:tgtEl>
                                        <p:attrNameLst>
                                          <p:attrName>ppt_y</p:attrName>
                                        </p:attrNameLst>
                                      </p:cBhvr>
                                      <p:tavLst>
                                        <p:tav tm="0">
                                          <p:val>
                                            <p:strVal val="#ppt_y"/>
                                          </p:val>
                                        </p:tav>
                                        <p:tav tm="100000">
                                          <p:val>
                                            <p:strVal val="#ppt_y"/>
                                          </p:val>
                                        </p:tav>
                                      </p:tavLst>
                                    </p:anim>
                                  </p:childTnLst>
                                </p:cTn>
                              </p:par>
                              <p:par>
                                <p:cTn id="123" presetID="8" presetClass="emph" presetSubtype="0" fill="hold" grpId="1" nodeType="withEffect">
                                  <p:stCondLst>
                                    <p:cond delay="0"/>
                                  </p:stCondLst>
                                  <p:childTnLst>
                                    <p:animRot by="-21600000">
                                      <p:cBhvr>
                                        <p:cTn id="124" dur="2200" fill="hold"/>
                                        <p:tgtEl>
                                          <p:spTgt spid="110"/>
                                        </p:tgtEl>
                                        <p:attrNameLst>
                                          <p:attrName>r</p:attrName>
                                        </p:attrNameLst>
                                      </p:cBhvr>
                                    </p:animRot>
                                  </p:childTnLst>
                                </p:cTn>
                              </p:par>
                              <p:par>
                                <p:cTn id="125" presetID="2" presetClass="entr" presetSubtype="2" fill="hold" grpId="0" nodeType="withEffect">
                                  <p:stCondLst>
                                    <p:cond delay="0"/>
                                  </p:stCondLst>
                                  <p:childTnLst>
                                    <p:set>
                                      <p:cBhvr>
                                        <p:cTn id="126" dur="1" fill="hold">
                                          <p:stCondLst>
                                            <p:cond delay="0"/>
                                          </p:stCondLst>
                                        </p:cTn>
                                        <p:tgtEl>
                                          <p:spTgt spid="112"/>
                                        </p:tgtEl>
                                        <p:attrNameLst>
                                          <p:attrName>style.visibility</p:attrName>
                                        </p:attrNameLst>
                                      </p:cBhvr>
                                      <p:to>
                                        <p:strVal val="visible"/>
                                      </p:to>
                                    </p:set>
                                    <p:anim calcmode="lin" valueType="num">
                                      <p:cBhvr additive="base">
                                        <p:cTn id="127" dur="2200" fill="hold"/>
                                        <p:tgtEl>
                                          <p:spTgt spid="112"/>
                                        </p:tgtEl>
                                        <p:attrNameLst>
                                          <p:attrName>ppt_x</p:attrName>
                                        </p:attrNameLst>
                                      </p:cBhvr>
                                      <p:tavLst>
                                        <p:tav tm="0">
                                          <p:val>
                                            <p:strVal val="1+#ppt_w/2"/>
                                          </p:val>
                                        </p:tav>
                                        <p:tav tm="100000">
                                          <p:val>
                                            <p:strVal val="#ppt_x"/>
                                          </p:val>
                                        </p:tav>
                                      </p:tavLst>
                                    </p:anim>
                                    <p:anim calcmode="lin" valueType="num">
                                      <p:cBhvr additive="base">
                                        <p:cTn id="128" dur="2200" fill="hold"/>
                                        <p:tgtEl>
                                          <p:spTgt spid="112"/>
                                        </p:tgtEl>
                                        <p:attrNameLst>
                                          <p:attrName>ppt_y</p:attrName>
                                        </p:attrNameLst>
                                      </p:cBhvr>
                                      <p:tavLst>
                                        <p:tav tm="0">
                                          <p:val>
                                            <p:strVal val="#ppt_y"/>
                                          </p:val>
                                        </p:tav>
                                        <p:tav tm="100000">
                                          <p:val>
                                            <p:strVal val="#ppt_y"/>
                                          </p:val>
                                        </p:tav>
                                      </p:tavLst>
                                    </p:anim>
                                  </p:childTnLst>
                                </p:cTn>
                              </p:par>
                              <p:par>
                                <p:cTn id="129" presetID="8" presetClass="emph" presetSubtype="0" fill="hold" grpId="1" nodeType="withEffect">
                                  <p:stCondLst>
                                    <p:cond delay="0"/>
                                  </p:stCondLst>
                                  <p:childTnLst>
                                    <p:animRot by="-21600000">
                                      <p:cBhvr>
                                        <p:cTn id="130" dur="2200" fill="hold"/>
                                        <p:tgtEl>
                                          <p:spTgt spid="112"/>
                                        </p:tgtEl>
                                        <p:attrNameLst>
                                          <p:attrName>r</p:attrName>
                                        </p:attrNameLst>
                                      </p:cBhvr>
                                    </p:animRot>
                                  </p:childTnLst>
                                </p:cTn>
                              </p:par>
                              <p:par>
                                <p:cTn id="131" presetID="2" presetClass="entr" presetSubtype="2" fill="hold" grpId="0" nodeType="withEffect">
                                  <p:stCondLst>
                                    <p:cond delay="0"/>
                                  </p:stCondLst>
                                  <p:childTnLst>
                                    <p:set>
                                      <p:cBhvr>
                                        <p:cTn id="132" dur="1" fill="hold">
                                          <p:stCondLst>
                                            <p:cond delay="0"/>
                                          </p:stCondLst>
                                        </p:cTn>
                                        <p:tgtEl>
                                          <p:spTgt spid="114"/>
                                        </p:tgtEl>
                                        <p:attrNameLst>
                                          <p:attrName>style.visibility</p:attrName>
                                        </p:attrNameLst>
                                      </p:cBhvr>
                                      <p:to>
                                        <p:strVal val="visible"/>
                                      </p:to>
                                    </p:set>
                                    <p:anim calcmode="lin" valueType="num">
                                      <p:cBhvr additive="base">
                                        <p:cTn id="133" dur="2200" fill="hold"/>
                                        <p:tgtEl>
                                          <p:spTgt spid="114"/>
                                        </p:tgtEl>
                                        <p:attrNameLst>
                                          <p:attrName>ppt_x</p:attrName>
                                        </p:attrNameLst>
                                      </p:cBhvr>
                                      <p:tavLst>
                                        <p:tav tm="0">
                                          <p:val>
                                            <p:strVal val="1+#ppt_w/2"/>
                                          </p:val>
                                        </p:tav>
                                        <p:tav tm="100000">
                                          <p:val>
                                            <p:strVal val="#ppt_x"/>
                                          </p:val>
                                        </p:tav>
                                      </p:tavLst>
                                    </p:anim>
                                    <p:anim calcmode="lin" valueType="num">
                                      <p:cBhvr additive="base">
                                        <p:cTn id="134" dur="2200" fill="hold"/>
                                        <p:tgtEl>
                                          <p:spTgt spid="114"/>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200" fill="hold"/>
                                        <p:tgtEl>
                                          <p:spTgt spid="114"/>
                                        </p:tgtEl>
                                        <p:attrNameLst>
                                          <p:attrName>r</p:attrName>
                                        </p:attrNameLst>
                                      </p:cBhvr>
                                    </p:animRot>
                                  </p:childTnLst>
                                </p:cTn>
                              </p:par>
                              <p:par>
                                <p:cTn id="137" presetID="2" presetClass="entr" presetSubtype="2" fill="hold" grpId="0" nodeType="withEffect">
                                  <p:stCondLst>
                                    <p:cond delay="0"/>
                                  </p:stCondLst>
                                  <p:childTnLst>
                                    <p:set>
                                      <p:cBhvr>
                                        <p:cTn id="138" dur="1" fill="hold">
                                          <p:stCondLst>
                                            <p:cond delay="0"/>
                                          </p:stCondLst>
                                        </p:cTn>
                                        <p:tgtEl>
                                          <p:spTgt spid="116"/>
                                        </p:tgtEl>
                                        <p:attrNameLst>
                                          <p:attrName>style.visibility</p:attrName>
                                        </p:attrNameLst>
                                      </p:cBhvr>
                                      <p:to>
                                        <p:strVal val="visible"/>
                                      </p:to>
                                    </p:set>
                                    <p:anim calcmode="lin" valueType="num">
                                      <p:cBhvr additive="base">
                                        <p:cTn id="139" dur="2200" fill="hold"/>
                                        <p:tgtEl>
                                          <p:spTgt spid="116"/>
                                        </p:tgtEl>
                                        <p:attrNameLst>
                                          <p:attrName>ppt_x</p:attrName>
                                        </p:attrNameLst>
                                      </p:cBhvr>
                                      <p:tavLst>
                                        <p:tav tm="0">
                                          <p:val>
                                            <p:strVal val="1+#ppt_w/2"/>
                                          </p:val>
                                        </p:tav>
                                        <p:tav tm="100000">
                                          <p:val>
                                            <p:strVal val="#ppt_x"/>
                                          </p:val>
                                        </p:tav>
                                      </p:tavLst>
                                    </p:anim>
                                    <p:anim calcmode="lin" valueType="num">
                                      <p:cBhvr additive="base">
                                        <p:cTn id="140" dur="2200" fill="hold"/>
                                        <p:tgtEl>
                                          <p:spTgt spid="116"/>
                                        </p:tgtEl>
                                        <p:attrNameLst>
                                          <p:attrName>ppt_y</p:attrName>
                                        </p:attrNameLst>
                                      </p:cBhvr>
                                      <p:tavLst>
                                        <p:tav tm="0">
                                          <p:val>
                                            <p:strVal val="#ppt_y"/>
                                          </p:val>
                                        </p:tav>
                                        <p:tav tm="100000">
                                          <p:val>
                                            <p:strVal val="#ppt_y"/>
                                          </p:val>
                                        </p:tav>
                                      </p:tavLst>
                                    </p:anim>
                                  </p:childTnLst>
                                </p:cTn>
                              </p:par>
                              <p:par>
                                <p:cTn id="141" presetID="8" presetClass="emph" presetSubtype="0" fill="hold" grpId="1" nodeType="withEffect">
                                  <p:stCondLst>
                                    <p:cond delay="0"/>
                                  </p:stCondLst>
                                  <p:childTnLst>
                                    <p:animRot by="-21600000">
                                      <p:cBhvr>
                                        <p:cTn id="142" dur="2200" fill="hold"/>
                                        <p:tgtEl>
                                          <p:spTgt spid="116"/>
                                        </p:tgtEl>
                                        <p:attrNameLst>
                                          <p:attrName>r</p:attrName>
                                        </p:attrNameLst>
                                      </p:cBhvr>
                                    </p:animRot>
                                  </p:childTnLst>
                                </p:cTn>
                              </p:par>
                              <p:par>
                                <p:cTn id="143" presetID="2" presetClass="entr" presetSubtype="2" fill="hold" grpId="0" nodeType="withEffect">
                                  <p:stCondLst>
                                    <p:cond delay="0"/>
                                  </p:stCondLst>
                                  <p:childTnLst>
                                    <p:set>
                                      <p:cBhvr>
                                        <p:cTn id="144" dur="1" fill="hold">
                                          <p:stCondLst>
                                            <p:cond delay="0"/>
                                          </p:stCondLst>
                                        </p:cTn>
                                        <p:tgtEl>
                                          <p:spTgt spid="118"/>
                                        </p:tgtEl>
                                        <p:attrNameLst>
                                          <p:attrName>style.visibility</p:attrName>
                                        </p:attrNameLst>
                                      </p:cBhvr>
                                      <p:to>
                                        <p:strVal val="visible"/>
                                      </p:to>
                                    </p:set>
                                    <p:anim calcmode="lin" valueType="num">
                                      <p:cBhvr additive="base">
                                        <p:cTn id="145" dur="2200" fill="hold"/>
                                        <p:tgtEl>
                                          <p:spTgt spid="118"/>
                                        </p:tgtEl>
                                        <p:attrNameLst>
                                          <p:attrName>ppt_x</p:attrName>
                                        </p:attrNameLst>
                                      </p:cBhvr>
                                      <p:tavLst>
                                        <p:tav tm="0">
                                          <p:val>
                                            <p:strVal val="1+#ppt_w/2"/>
                                          </p:val>
                                        </p:tav>
                                        <p:tav tm="100000">
                                          <p:val>
                                            <p:strVal val="#ppt_x"/>
                                          </p:val>
                                        </p:tav>
                                      </p:tavLst>
                                    </p:anim>
                                    <p:anim calcmode="lin" valueType="num">
                                      <p:cBhvr additive="base">
                                        <p:cTn id="146" dur="2200" fill="hold"/>
                                        <p:tgtEl>
                                          <p:spTgt spid="118"/>
                                        </p:tgtEl>
                                        <p:attrNameLst>
                                          <p:attrName>ppt_y</p:attrName>
                                        </p:attrNameLst>
                                      </p:cBhvr>
                                      <p:tavLst>
                                        <p:tav tm="0">
                                          <p:val>
                                            <p:strVal val="#ppt_y"/>
                                          </p:val>
                                        </p:tav>
                                        <p:tav tm="100000">
                                          <p:val>
                                            <p:strVal val="#ppt_y"/>
                                          </p:val>
                                        </p:tav>
                                      </p:tavLst>
                                    </p:anim>
                                  </p:childTnLst>
                                </p:cTn>
                              </p:par>
                              <p:par>
                                <p:cTn id="147" presetID="8" presetClass="emph" presetSubtype="0" fill="hold" grpId="1" nodeType="withEffect">
                                  <p:stCondLst>
                                    <p:cond delay="0"/>
                                  </p:stCondLst>
                                  <p:childTnLst>
                                    <p:animRot by="-21600000">
                                      <p:cBhvr>
                                        <p:cTn id="148" dur="2200" fill="hold"/>
                                        <p:tgtEl>
                                          <p:spTgt spid="118"/>
                                        </p:tgtEl>
                                        <p:attrNameLst>
                                          <p:attrName>r</p:attrName>
                                        </p:attrNameLst>
                                      </p:cBhvr>
                                    </p:animRot>
                                  </p:childTnLst>
                                </p:cTn>
                              </p:par>
                              <p:par>
                                <p:cTn id="149" presetID="2" presetClass="entr" presetSubtype="2" fill="hold" grpId="0" nodeType="withEffect">
                                  <p:stCondLst>
                                    <p:cond delay="0"/>
                                  </p:stCondLst>
                                  <p:childTnLst>
                                    <p:set>
                                      <p:cBhvr>
                                        <p:cTn id="150" dur="1" fill="hold">
                                          <p:stCondLst>
                                            <p:cond delay="0"/>
                                          </p:stCondLst>
                                        </p:cTn>
                                        <p:tgtEl>
                                          <p:spTgt spid="120"/>
                                        </p:tgtEl>
                                        <p:attrNameLst>
                                          <p:attrName>style.visibility</p:attrName>
                                        </p:attrNameLst>
                                      </p:cBhvr>
                                      <p:to>
                                        <p:strVal val="visible"/>
                                      </p:to>
                                    </p:set>
                                    <p:anim calcmode="lin" valueType="num">
                                      <p:cBhvr additive="base">
                                        <p:cTn id="151" dur="2200" fill="hold"/>
                                        <p:tgtEl>
                                          <p:spTgt spid="120"/>
                                        </p:tgtEl>
                                        <p:attrNameLst>
                                          <p:attrName>ppt_x</p:attrName>
                                        </p:attrNameLst>
                                      </p:cBhvr>
                                      <p:tavLst>
                                        <p:tav tm="0">
                                          <p:val>
                                            <p:strVal val="1+#ppt_w/2"/>
                                          </p:val>
                                        </p:tav>
                                        <p:tav tm="100000">
                                          <p:val>
                                            <p:strVal val="#ppt_x"/>
                                          </p:val>
                                        </p:tav>
                                      </p:tavLst>
                                    </p:anim>
                                    <p:anim calcmode="lin" valueType="num">
                                      <p:cBhvr additive="base">
                                        <p:cTn id="152" dur="2200" fill="hold"/>
                                        <p:tgtEl>
                                          <p:spTgt spid="120"/>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200" fill="hold"/>
                                        <p:tgtEl>
                                          <p:spTgt spid="120"/>
                                        </p:tgtEl>
                                        <p:attrNameLst>
                                          <p:attrName>r</p:attrName>
                                        </p:attrNameLst>
                                      </p:cBhvr>
                                    </p:animRot>
                                  </p:childTnLst>
                                </p:cTn>
                              </p:par>
                              <p:par>
                                <p:cTn id="155" presetID="2" presetClass="entr" presetSubtype="2" fill="hold" grpId="0" nodeType="withEffect">
                                  <p:stCondLst>
                                    <p:cond delay="0"/>
                                  </p:stCondLst>
                                  <p:childTnLst>
                                    <p:set>
                                      <p:cBhvr>
                                        <p:cTn id="156" dur="1" fill="hold">
                                          <p:stCondLst>
                                            <p:cond delay="0"/>
                                          </p:stCondLst>
                                        </p:cTn>
                                        <p:tgtEl>
                                          <p:spTgt spid="121"/>
                                        </p:tgtEl>
                                        <p:attrNameLst>
                                          <p:attrName>style.visibility</p:attrName>
                                        </p:attrNameLst>
                                      </p:cBhvr>
                                      <p:to>
                                        <p:strVal val="visible"/>
                                      </p:to>
                                    </p:set>
                                    <p:anim calcmode="lin" valueType="num">
                                      <p:cBhvr additive="base">
                                        <p:cTn id="157" dur="2200" fill="hold"/>
                                        <p:tgtEl>
                                          <p:spTgt spid="121"/>
                                        </p:tgtEl>
                                        <p:attrNameLst>
                                          <p:attrName>ppt_x</p:attrName>
                                        </p:attrNameLst>
                                      </p:cBhvr>
                                      <p:tavLst>
                                        <p:tav tm="0">
                                          <p:val>
                                            <p:strVal val="1+#ppt_w/2"/>
                                          </p:val>
                                        </p:tav>
                                        <p:tav tm="100000">
                                          <p:val>
                                            <p:strVal val="#ppt_x"/>
                                          </p:val>
                                        </p:tav>
                                      </p:tavLst>
                                    </p:anim>
                                    <p:anim calcmode="lin" valueType="num">
                                      <p:cBhvr additive="base">
                                        <p:cTn id="158" dur="2200" fill="hold"/>
                                        <p:tgtEl>
                                          <p:spTgt spid="121"/>
                                        </p:tgtEl>
                                        <p:attrNameLst>
                                          <p:attrName>ppt_y</p:attrName>
                                        </p:attrNameLst>
                                      </p:cBhvr>
                                      <p:tavLst>
                                        <p:tav tm="0">
                                          <p:val>
                                            <p:strVal val="#ppt_y"/>
                                          </p:val>
                                        </p:tav>
                                        <p:tav tm="100000">
                                          <p:val>
                                            <p:strVal val="#ppt_y"/>
                                          </p:val>
                                        </p:tav>
                                      </p:tavLst>
                                    </p:anim>
                                  </p:childTnLst>
                                </p:cTn>
                              </p:par>
                              <p:par>
                                <p:cTn id="159" presetID="8" presetClass="emph" presetSubtype="0" fill="hold" grpId="1" nodeType="withEffect">
                                  <p:stCondLst>
                                    <p:cond delay="0"/>
                                  </p:stCondLst>
                                  <p:childTnLst>
                                    <p:animRot by="21600000">
                                      <p:cBhvr>
                                        <p:cTn id="160" dur="2200" fill="hold"/>
                                        <p:tgtEl>
                                          <p:spTgt spid="121"/>
                                        </p:tgtEl>
                                        <p:attrNameLst>
                                          <p:attrName>r</p:attrName>
                                        </p:attrNameLst>
                                      </p:cBhvr>
                                    </p:animRot>
                                  </p:childTnLst>
                                </p:cTn>
                              </p:par>
                              <p:par>
                                <p:cTn id="161" presetID="2" presetClass="entr" presetSubtype="2" fill="hold" grpId="0" nodeType="withEffect">
                                  <p:stCondLst>
                                    <p:cond delay="0"/>
                                  </p:stCondLst>
                                  <p:childTnLst>
                                    <p:set>
                                      <p:cBhvr>
                                        <p:cTn id="162" dur="1" fill="hold">
                                          <p:stCondLst>
                                            <p:cond delay="0"/>
                                          </p:stCondLst>
                                        </p:cTn>
                                        <p:tgtEl>
                                          <p:spTgt spid="122"/>
                                        </p:tgtEl>
                                        <p:attrNameLst>
                                          <p:attrName>style.visibility</p:attrName>
                                        </p:attrNameLst>
                                      </p:cBhvr>
                                      <p:to>
                                        <p:strVal val="visible"/>
                                      </p:to>
                                    </p:set>
                                    <p:anim calcmode="lin" valueType="num">
                                      <p:cBhvr additive="base">
                                        <p:cTn id="163" dur="2200" fill="hold"/>
                                        <p:tgtEl>
                                          <p:spTgt spid="122"/>
                                        </p:tgtEl>
                                        <p:attrNameLst>
                                          <p:attrName>ppt_x</p:attrName>
                                        </p:attrNameLst>
                                      </p:cBhvr>
                                      <p:tavLst>
                                        <p:tav tm="0">
                                          <p:val>
                                            <p:strVal val="1+#ppt_w/2"/>
                                          </p:val>
                                        </p:tav>
                                        <p:tav tm="100000">
                                          <p:val>
                                            <p:strVal val="#ppt_x"/>
                                          </p:val>
                                        </p:tav>
                                      </p:tavLst>
                                    </p:anim>
                                    <p:anim calcmode="lin" valueType="num">
                                      <p:cBhvr additive="base">
                                        <p:cTn id="164" dur="2200" fill="hold"/>
                                        <p:tgtEl>
                                          <p:spTgt spid="122"/>
                                        </p:tgtEl>
                                        <p:attrNameLst>
                                          <p:attrName>ppt_y</p:attrName>
                                        </p:attrNameLst>
                                      </p:cBhvr>
                                      <p:tavLst>
                                        <p:tav tm="0">
                                          <p:val>
                                            <p:strVal val="#ppt_y"/>
                                          </p:val>
                                        </p:tav>
                                        <p:tav tm="100000">
                                          <p:val>
                                            <p:strVal val="#ppt_y"/>
                                          </p:val>
                                        </p:tav>
                                      </p:tavLst>
                                    </p:anim>
                                  </p:childTnLst>
                                </p:cTn>
                              </p:par>
                              <p:par>
                                <p:cTn id="165" presetID="8" presetClass="emph" presetSubtype="0" fill="hold" grpId="1" nodeType="withEffect">
                                  <p:stCondLst>
                                    <p:cond delay="0"/>
                                  </p:stCondLst>
                                  <p:childTnLst>
                                    <p:animRot by="-21600000">
                                      <p:cBhvr>
                                        <p:cTn id="166" dur="2200" fill="hold"/>
                                        <p:tgtEl>
                                          <p:spTgt spid="122"/>
                                        </p:tgtEl>
                                        <p:attrNameLst>
                                          <p:attrName>r</p:attrName>
                                        </p:attrNameLst>
                                      </p:cBhvr>
                                    </p:animRot>
                                  </p:childTnLst>
                                </p:cTn>
                              </p:par>
                              <p:par>
                                <p:cTn id="167" presetID="2" presetClass="entr" presetSubtype="2" fill="hold" grpId="0" nodeType="withEffect">
                                  <p:stCondLst>
                                    <p:cond delay="0"/>
                                  </p:stCondLst>
                                  <p:childTnLst>
                                    <p:set>
                                      <p:cBhvr>
                                        <p:cTn id="168" dur="1" fill="hold">
                                          <p:stCondLst>
                                            <p:cond delay="0"/>
                                          </p:stCondLst>
                                        </p:cTn>
                                        <p:tgtEl>
                                          <p:spTgt spid="123"/>
                                        </p:tgtEl>
                                        <p:attrNameLst>
                                          <p:attrName>style.visibility</p:attrName>
                                        </p:attrNameLst>
                                      </p:cBhvr>
                                      <p:to>
                                        <p:strVal val="visible"/>
                                      </p:to>
                                    </p:set>
                                    <p:anim calcmode="lin" valueType="num">
                                      <p:cBhvr additive="base">
                                        <p:cTn id="169" dur="2200" fill="hold"/>
                                        <p:tgtEl>
                                          <p:spTgt spid="123"/>
                                        </p:tgtEl>
                                        <p:attrNameLst>
                                          <p:attrName>ppt_x</p:attrName>
                                        </p:attrNameLst>
                                      </p:cBhvr>
                                      <p:tavLst>
                                        <p:tav tm="0">
                                          <p:val>
                                            <p:strVal val="1+#ppt_w/2"/>
                                          </p:val>
                                        </p:tav>
                                        <p:tav tm="100000">
                                          <p:val>
                                            <p:strVal val="#ppt_x"/>
                                          </p:val>
                                        </p:tav>
                                      </p:tavLst>
                                    </p:anim>
                                    <p:anim calcmode="lin" valueType="num">
                                      <p:cBhvr additive="base">
                                        <p:cTn id="170" dur="2200" fill="hold"/>
                                        <p:tgtEl>
                                          <p:spTgt spid="123"/>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200" fill="hold"/>
                                        <p:tgtEl>
                                          <p:spTgt spid="123"/>
                                        </p:tgtEl>
                                        <p:attrNameLst>
                                          <p:attrName>r</p:attrName>
                                        </p:attrNameLst>
                                      </p:cBhvr>
                                    </p:animRot>
                                  </p:childTnLst>
                                </p:cTn>
                              </p:par>
                              <p:par>
                                <p:cTn id="173" presetID="2" presetClass="entr" presetSubtype="2" fill="hold" grpId="0" nodeType="withEffect">
                                  <p:stCondLst>
                                    <p:cond delay="0"/>
                                  </p:stCondLst>
                                  <p:childTnLst>
                                    <p:set>
                                      <p:cBhvr>
                                        <p:cTn id="174" dur="1" fill="hold">
                                          <p:stCondLst>
                                            <p:cond delay="0"/>
                                          </p:stCondLst>
                                        </p:cTn>
                                        <p:tgtEl>
                                          <p:spTgt spid="125"/>
                                        </p:tgtEl>
                                        <p:attrNameLst>
                                          <p:attrName>style.visibility</p:attrName>
                                        </p:attrNameLst>
                                      </p:cBhvr>
                                      <p:to>
                                        <p:strVal val="visible"/>
                                      </p:to>
                                    </p:set>
                                    <p:anim calcmode="lin" valueType="num">
                                      <p:cBhvr additive="base">
                                        <p:cTn id="175" dur="2200" fill="hold"/>
                                        <p:tgtEl>
                                          <p:spTgt spid="125"/>
                                        </p:tgtEl>
                                        <p:attrNameLst>
                                          <p:attrName>ppt_x</p:attrName>
                                        </p:attrNameLst>
                                      </p:cBhvr>
                                      <p:tavLst>
                                        <p:tav tm="0">
                                          <p:val>
                                            <p:strVal val="1+#ppt_w/2"/>
                                          </p:val>
                                        </p:tav>
                                        <p:tav tm="100000">
                                          <p:val>
                                            <p:strVal val="#ppt_x"/>
                                          </p:val>
                                        </p:tav>
                                      </p:tavLst>
                                    </p:anim>
                                    <p:anim calcmode="lin" valueType="num">
                                      <p:cBhvr additive="base">
                                        <p:cTn id="176" dur="2200" fill="hold"/>
                                        <p:tgtEl>
                                          <p:spTgt spid="125"/>
                                        </p:tgtEl>
                                        <p:attrNameLst>
                                          <p:attrName>ppt_y</p:attrName>
                                        </p:attrNameLst>
                                      </p:cBhvr>
                                      <p:tavLst>
                                        <p:tav tm="0">
                                          <p:val>
                                            <p:strVal val="#ppt_y"/>
                                          </p:val>
                                        </p:tav>
                                        <p:tav tm="100000">
                                          <p:val>
                                            <p:strVal val="#ppt_y"/>
                                          </p:val>
                                        </p:tav>
                                      </p:tavLst>
                                    </p:anim>
                                  </p:childTnLst>
                                </p:cTn>
                              </p:par>
                              <p:par>
                                <p:cTn id="177" presetID="8" presetClass="emph" presetSubtype="0" fill="hold" grpId="1" nodeType="withEffect">
                                  <p:stCondLst>
                                    <p:cond delay="0"/>
                                  </p:stCondLst>
                                  <p:childTnLst>
                                    <p:animRot by="21600000">
                                      <p:cBhvr>
                                        <p:cTn id="178" dur="2200" fill="hold"/>
                                        <p:tgtEl>
                                          <p:spTgt spid="125"/>
                                        </p:tgtEl>
                                        <p:attrNameLst>
                                          <p:attrName>r</p:attrName>
                                        </p:attrNameLst>
                                      </p:cBhvr>
                                    </p:animRot>
                                  </p:childTnLst>
                                </p:cTn>
                              </p:par>
                              <p:par>
                                <p:cTn id="179" presetID="2" presetClass="entr" presetSubtype="2" fill="hold" grpId="0" nodeType="withEffect">
                                  <p:stCondLst>
                                    <p:cond delay="0"/>
                                  </p:stCondLst>
                                  <p:childTnLst>
                                    <p:set>
                                      <p:cBhvr>
                                        <p:cTn id="180" dur="1" fill="hold">
                                          <p:stCondLst>
                                            <p:cond delay="0"/>
                                          </p:stCondLst>
                                        </p:cTn>
                                        <p:tgtEl>
                                          <p:spTgt spid="127"/>
                                        </p:tgtEl>
                                        <p:attrNameLst>
                                          <p:attrName>style.visibility</p:attrName>
                                        </p:attrNameLst>
                                      </p:cBhvr>
                                      <p:to>
                                        <p:strVal val="visible"/>
                                      </p:to>
                                    </p:set>
                                    <p:anim calcmode="lin" valueType="num">
                                      <p:cBhvr additive="base">
                                        <p:cTn id="181" dur="2200" fill="hold"/>
                                        <p:tgtEl>
                                          <p:spTgt spid="127"/>
                                        </p:tgtEl>
                                        <p:attrNameLst>
                                          <p:attrName>ppt_x</p:attrName>
                                        </p:attrNameLst>
                                      </p:cBhvr>
                                      <p:tavLst>
                                        <p:tav tm="0">
                                          <p:val>
                                            <p:strVal val="1+#ppt_w/2"/>
                                          </p:val>
                                        </p:tav>
                                        <p:tav tm="100000">
                                          <p:val>
                                            <p:strVal val="#ppt_x"/>
                                          </p:val>
                                        </p:tav>
                                      </p:tavLst>
                                    </p:anim>
                                    <p:anim calcmode="lin" valueType="num">
                                      <p:cBhvr additive="base">
                                        <p:cTn id="182" dur="2200" fill="hold"/>
                                        <p:tgtEl>
                                          <p:spTgt spid="127"/>
                                        </p:tgtEl>
                                        <p:attrNameLst>
                                          <p:attrName>ppt_y</p:attrName>
                                        </p:attrNameLst>
                                      </p:cBhvr>
                                      <p:tavLst>
                                        <p:tav tm="0">
                                          <p:val>
                                            <p:strVal val="#ppt_y"/>
                                          </p:val>
                                        </p:tav>
                                        <p:tav tm="100000">
                                          <p:val>
                                            <p:strVal val="#ppt_y"/>
                                          </p:val>
                                        </p:tav>
                                      </p:tavLst>
                                    </p:anim>
                                  </p:childTnLst>
                                </p:cTn>
                              </p:par>
                              <p:par>
                                <p:cTn id="183" presetID="8" presetClass="emph" presetSubtype="0" fill="hold" grpId="1" nodeType="withEffect">
                                  <p:stCondLst>
                                    <p:cond delay="0"/>
                                  </p:stCondLst>
                                  <p:childTnLst>
                                    <p:animRot by="21600000">
                                      <p:cBhvr>
                                        <p:cTn id="184" dur="2200" fill="hold"/>
                                        <p:tgtEl>
                                          <p:spTgt spid="127"/>
                                        </p:tgtEl>
                                        <p:attrNameLst>
                                          <p:attrName>r</p:attrName>
                                        </p:attrNameLst>
                                      </p:cBhvr>
                                    </p:animRot>
                                  </p:childTnLst>
                                </p:cTn>
                              </p:par>
                              <p:par>
                                <p:cTn id="185" presetID="2" presetClass="entr" presetSubtype="2" fill="hold" grpId="0" nodeType="withEffect">
                                  <p:stCondLst>
                                    <p:cond delay="0"/>
                                  </p:stCondLst>
                                  <p:childTnLst>
                                    <p:set>
                                      <p:cBhvr>
                                        <p:cTn id="186" dur="1" fill="hold">
                                          <p:stCondLst>
                                            <p:cond delay="0"/>
                                          </p:stCondLst>
                                        </p:cTn>
                                        <p:tgtEl>
                                          <p:spTgt spid="129"/>
                                        </p:tgtEl>
                                        <p:attrNameLst>
                                          <p:attrName>style.visibility</p:attrName>
                                        </p:attrNameLst>
                                      </p:cBhvr>
                                      <p:to>
                                        <p:strVal val="visible"/>
                                      </p:to>
                                    </p:set>
                                    <p:anim calcmode="lin" valueType="num">
                                      <p:cBhvr additive="base">
                                        <p:cTn id="187" dur="2200" fill="hold"/>
                                        <p:tgtEl>
                                          <p:spTgt spid="129"/>
                                        </p:tgtEl>
                                        <p:attrNameLst>
                                          <p:attrName>ppt_x</p:attrName>
                                        </p:attrNameLst>
                                      </p:cBhvr>
                                      <p:tavLst>
                                        <p:tav tm="0">
                                          <p:val>
                                            <p:strVal val="1+#ppt_w/2"/>
                                          </p:val>
                                        </p:tav>
                                        <p:tav tm="100000">
                                          <p:val>
                                            <p:strVal val="#ppt_x"/>
                                          </p:val>
                                        </p:tav>
                                      </p:tavLst>
                                    </p:anim>
                                    <p:anim calcmode="lin" valueType="num">
                                      <p:cBhvr additive="base">
                                        <p:cTn id="188" dur="2200" fill="hold"/>
                                        <p:tgtEl>
                                          <p:spTgt spid="129"/>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200" fill="hold"/>
                                        <p:tgtEl>
                                          <p:spTgt spid="129"/>
                                        </p:tgtEl>
                                        <p:attrNameLst>
                                          <p:attrName>r</p:attrName>
                                        </p:attrNameLst>
                                      </p:cBhvr>
                                    </p:animRot>
                                  </p:childTnLst>
                                </p:cTn>
                              </p:par>
                              <p:par>
                                <p:cTn id="191" presetID="2" presetClass="entr" presetSubtype="2" fill="hold" grpId="0" nodeType="withEffect">
                                  <p:stCondLst>
                                    <p:cond delay="0"/>
                                  </p:stCondLst>
                                  <p:childTnLst>
                                    <p:set>
                                      <p:cBhvr>
                                        <p:cTn id="192" dur="1" fill="hold">
                                          <p:stCondLst>
                                            <p:cond delay="0"/>
                                          </p:stCondLst>
                                        </p:cTn>
                                        <p:tgtEl>
                                          <p:spTgt spid="131"/>
                                        </p:tgtEl>
                                        <p:attrNameLst>
                                          <p:attrName>style.visibility</p:attrName>
                                        </p:attrNameLst>
                                      </p:cBhvr>
                                      <p:to>
                                        <p:strVal val="visible"/>
                                      </p:to>
                                    </p:set>
                                    <p:anim calcmode="lin" valueType="num">
                                      <p:cBhvr additive="base">
                                        <p:cTn id="193" dur="2200" fill="hold"/>
                                        <p:tgtEl>
                                          <p:spTgt spid="131"/>
                                        </p:tgtEl>
                                        <p:attrNameLst>
                                          <p:attrName>ppt_x</p:attrName>
                                        </p:attrNameLst>
                                      </p:cBhvr>
                                      <p:tavLst>
                                        <p:tav tm="0">
                                          <p:val>
                                            <p:strVal val="1+#ppt_w/2"/>
                                          </p:val>
                                        </p:tav>
                                        <p:tav tm="100000">
                                          <p:val>
                                            <p:strVal val="#ppt_x"/>
                                          </p:val>
                                        </p:tav>
                                      </p:tavLst>
                                    </p:anim>
                                    <p:anim calcmode="lin" valueType="num">
                                      <p:cBhvr additive="base">
                                        <p:cTn id="194" dur="2200" fill="hold"/>
                                        <p:tgtEl>
                                          <p:spTgt spid="131"/>
                                        </p:tgtEl>
                                        <p:attrNameLst>
                                          <p:attrName>ppt_y</p:attrName>
                                        </p:attrNameLst>
                                      </p:cBhvr>
                                      <p:tavLst>
                                        <p:tav tm="0">
                                          <p:val>
                                            <p:strVal val="#ppt_y"/>
                                          </p:val>
                                        </p:tav>
                                        <p:tav tm="100000">
                                          <p:val>
                                            <p:strVal val="#ppt_y"/>
                                          </p:val>
                                        </p:tav>
                                      </p:tavLst>
                                    </p:anim>
                                  </p:childTnLst>
                                </p:cTn>
                              </p:par>
                              <p:par>
                                <p:cTn id="195" presetID="8" presetClass="emph" presetSubtype="0" fill="hold" grpId="1" nodeType="withEffect">
                                  <p:stCondLst>
                                    <p:cond delay="0"/>
                                  </p:stCondLst>
                                  <p:childTnLst>
                                    <p:animRot by="21600000">
                                      <p:cBhvr>
                                        <p:cTn id="196" dur="2200" fill="hold"/>
                                        <p:tgtEl>
                                          <p:spTgt spid="131"/>
                                        </p:tgtEl>
                                        <p:attrNameLst>
                                          <p:attrName>r</p:attrName>
                                        </p:attrNameLst>
                                      </p:cBhvr>
                                    </p:animRot>
                                  </p:childTnLst>
                                </p:cTn>
                              </p:par>
                              <p:par>
                                <p:cTn id="197" presetID="2" presetClass="entr" presetSubtype="2" fill="hold" grpId="0" nodeType="withEffect">
                                  <p:stCondLst>
                                    <p:cond delay="0"/>
                                  </p:stCondLst>
                                  <p:childTnLst>
                                    <p:set>
                                      <p:cBhvr>
                                        <p:cTn id="198" dur="1" fill="hold">
                                          <p:stCondLst>
                                            <p:cond delay="0"/>
                                          </p:stCondLst>
                                        </p:cTn>
                                        <p:tgtEl>
                                          <p:spTgt spid="133"/>
                                        </p:tgtEl>
                                        <p:attrNameLst>
                                          <p:attrName>style.visibility</p:attrName>
                                        </p:attrNameLst>
                                      </p:cBhvr>
                                      <p:to>
                                        <p:strVal val="visible"/>
                                      </p:to>
                                    </p:set>
                                    <p:anim calcmode="lin" valueType="num">
                                      <p:cBhvr additive="base">
                                        <p:cTn id="199" dur="2200" fill="hold"/>
                                        <p:tgtEl>
                                          <p:spTgt spid="133"/>
                                        </p:tgtEl>
                                        <p:attrNameLst>
                                          <p:attrName>ppt_x</p:attrName>
                                        </p:attrNameLst>
                                      </p:cBhvr>
                                      <p:tavLst>
                                        <p:tav tm="0">
                                          <p:val>
                                            <p:strVal val="1+#ppt_w/2"/>
                                          </p:val>
                                        </p:tav>
                                        <p:tav tm="100000">
                                          <p:val>
                                            <p:strVal val="#ppt_x"/>
                                          </p:val>
                                        </p:tav>
                                      </p:tavLst>
                                    </p:anim>
                                    <p:anim calcmode="lin" valueType="num">
                                      <p:cBhvr additive="base">
                                        <p:cTn id="200" dur="2200" fill="hold"/>
                                        <p:tgtEl>
                                          <p:spTgt spid="133"/>
                                        </p:tgtEl>
                                        <p:attrNameLst>
                                          <p:attrName>ppt_y</p:attrName>
                                        </p:attrNameLst>
                                      </p:cBhvr>
                                      <p:tavLst>
                                        <p:tav tm="0">
                                          <p:val>
                                            <p:strVal val="#ppt_y"/>
                                          </p:val>
                                        </p:tav>
                                        <p:tav tm="100000">
                                          <p:val>
                                            <p:strVal val="#ppt_y"/>
                                          </p:val>
                                        </p:tav>
                                      </p:tavLst>
                                    </p:anim>
                                  </p:childTnLst>
                                </p:cTn>
                              </p:par>
                              <p:par>
                                <p:cTn id="201" presetID="8" presetClass="emph" presetSubtype="0" fill="hold" grpId="1" nodeType="withEffect">
                                  <p:stCondLst>
                                    <p:cond delay="0"/>
                                  </p:stCondLst>
                                  <p:childTnLst>
                                    <p:animRot by="21600000">
                                      <p:cBhvr>
                                        <p:cTn id="202" dur="2200" fill="hold"/>
                                        <p:tgtEl>
                                          <p:spTgt spid="133"/>
                                        </p:tgtEl>
                                        <p:attrNameLst>
                                          <p:attrName>r</p:attrName>
                                        </p:attrNameLst>
                                      </p:cBhvr>
                                    </p:animRot>
                                  </p:childTnLst>
                                </p:cTn>
                              </p:par>
                              <p:par>
                                <p:cTn id="203" presetID="2" presetClass="entr" presetSubtype="2" fill="hold" grpId="0" nodeType="withEffect">
                                  <p:stCondLst>
                                    <p:cond delay="0"/>
                                  </p:stCondLst>
                                  <p:childTnLst>
                                    <p:set>
                                      <p:cBhvr>
                                        <p:cTn id="204" dur="1" fill="hold">
                                          <p:stCondLst>
                                            <p:cond delay="0"/>
                                          </p:stCondLst>
                                        </p:cTn>
                                        <p:tgtEl>
                                          <p:spTgt spid="124"/>
                                        </p:tgtEl>
                                        <p:attrNameLst>
                                          <p:attrName>style.visibility</p:attrName>
                                        </p:attrNameLst>
                                      </p:cBhvr>
                                      <p:to>
                                        <p:strVal val="visible"/>
                                      </p:to>
                                    </p:set>
                                    <p:anim calcmode="lin" valueType="num">
                                      <p:cBhvr additive="base">
                                        <p:cTn id="205" dur="2200" fill="hold"/>
                                        <p:tgtEl>
                                          <p:spTgt spid="124"/>
                                        </p:tgtEl>
                                        <p:attrNameLst>
                                          <p:attrName>ppt_x</p:attrName>
                                        </p:attrNameLst>
                                      </p:cBhvr>
                                      <p:tavLst>
                                        <p:tav tm="0">
                                          <p:val>
                                            <p:strVal val="1+#ppt_w/2"/>
                                          </p:val>
                                        </p:tav>
                                        <p:tav tm="100000">
                                          <p:val>
                                            <p:strVal val="#ppt_x"/>
                                          </p:val>
                                        </p:tav>
                                      </p:tavLst>
                                    </p:anim>
                                    <p:anim calcmode="lin" valueType="num">
                                      <p:cBhvr additive="base">
                                        <p:cTn id="206" dur="2200" fill="hold"/>
                                        <p:tgtEl>
                                          <p:spTgt spid="124"/>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200" fill="hold"/>
                                        <p:tgtEl>
                                          <p:spTgt spid="124"/>
                                        </p:tgtEl>
                                        <p:attrNameLst>
                                          <p:attrName>r</p:attrName>
                                        </p:attrNameLst>
                                      </p:cBhvr>
                                    </p:animRot>
                                  </p:childTnLst>
                                </p:cTn>
                              </p:par>
                              <p:par>
                                <p:cTn id="209" presetID="2" presetClass="entr" presetSubtype="2" fill="hold" grpId="0" nodeType="withEffect">
                                  <p:stCondLst>
                                    <p:cond delay="0"/>
                                  </p:stCondLst>
                                  <p:childTnLst>
                                    <p:set>
                                      <p:cBhvr>
                                        <p:cTn id="210" dur="1" fill="hold">
                                          <p:stCondLst>
                                            <p:cond delay="0"/>
                                          </p:stCondLst>
                                        </p:cTn>
                                        <p:tgtEl>
                                          <p:spTgt spid="126"/>
                                        </p:tgtEl>
                                        <p:attrNameLst>
                                          <p:attrName>style.visibility</p:attrName>
                                        </p:attrNameLst>
                                      </p:cBhvr>
                                      <p:to>
                                        <p:strVal val="visible"/>
                                      </p:to>
                                    </p:set>
                                    <p:anim calcmode="lin" valueType="num">
                                      <p:cBhvr additive="base">
                                        <p:cTn id="211" dur="2200" fill="hold"/>
                                        <p:tgtEl>
                                          <p:spTgt spid="126"/>
                                        </p:tgtEl>
                                        <p:attrNameLst>
                                          <p:attrName>ppt_x</p:attrName>
                                        </p:attrNameLst>
                                      </p:cBhvr>
                                      <p:tavLst>
                                        <p:tav tm="0">
                                          <p:val>
                                            <p:strVal val="1+#ppt_w/2"/>
                                          </p:val>
                                        </p:tav>
                                        <p:tav tm="100000">
                                          <p:val>
                                            <p:strVal val="#ppt_x"/>
                                          </p:val>
                                        </p:tav>
                                      </p:tavLst>
                                    </p:anim>
                                    <p:anim calcmode="lin" valueType="num">
                                      <p:cBhvr additive="base">
                                        <p:cTn id="212" dur="2200" fill="hold"/>
                                        <p:tgtEl>
                                          <p:spTgt spid="126"/>
                                        </p:tgtEl>
                                        <p:attrNameLst>
                                          <p:attrName>ppt_y</p:attrName>
                                        </p:attrNameLst>
                                      </p:cBhvr>
                                      <p:tavLst>
                                        <p:tav tm="0">
                                          <p:val>
                                            <p:strVal val="#ppt_y"/>
                                          </p:val>
                                        </p:tav>
                                        <p:tav tm="100000">
                                          <p:val>
                                            <p:strVal val="#ppt_y"/>
                                          </p:val>
                                        </p:tav>
                                      </p:tavLst>
                                    </p:anim>
                                  </p:childTnLst>
                                </p:cTn>
                              </p:par>
                              <p:par>
                                <p:cTn id="213" presetID="8" presetClass="emph" presetSubtype="0" fill="hold" grpId="1" nodeType="withEffect">
                                  <p:stCondLst>
                                    <p:cond delay="0"/>
                                  </p:stCondLst>
                                  <p:childTnLst>
                                    <p:animRot by="-21600000">
                                      <p:cBhvr>
                                        <p:cTn id="214" dur="2200" fill="hold"/>
                                        <p:tgtEl>
                                          <p:spTgt spid="126"/>
                                        </p:tgtEl>
                                        <p:attrNameLst>
                                          <p:attrName>r</p:attrName>
                                        </p:attrNameLst>
                                      </p:cBhvr>
                                    </p:animRot>
                                  </p:childTnLst>
                                </p:cTn>
                              </p:par>
                              <p:par>
                                <p:cTn id="215" presetID="2" presetClass="entr" presetSubtype="2" fill="hold" grpId="0" nodeType="withEffect">
                                  <p:stCondLst>
                                    <p:cond delay="0"/>
                                  </p:stCondLst>
                                  <p:childTnLst>
                                    <p:set>
                                      <p:cBhvr>
                                        <p:cTn id="216" dur="1" fill="hold">
                                          <p:stCondLst>
                                            <p:cond delay="0"/>
                                          </p:stCondLst>
                                        </p:cTn>
                                        <p:tgtEl>
                                          <p:spTgt spid="128"/>
                                        </p:tgtEl>
                                        <p:attrNameLst>
                                          <p:attrName>style.visibility</p:attrName>
                                        </p:attrNameLst>
                                      </p:cBhvr>
                                      <p:to>
                                        <p:strVal val="visible"/>
                                      </p:to>
                                    </p:set>
                                    <p:anim calcmode="lin" valueType="num">
                                      <p:cBhvr additive="base">
                                        <p:cTn id="217" dur="2200" fill="hold"/>
                                        <p:tgtEl>
                                          <p:spTgt spid="128"/>
                                        </p:tgtEl>
                                        <p:attrNameLst>
                                          <p:attrName>ppt_x</p:attrName>
                                        </p:attrNameLst>
                                      </p:cBhvr>
                                      <p:tavLst>
                                        <p:tav tm="0">
                                          <p:val>
                                            <p:strVal val="1+#ppt_w/2"/>
                                          </p:val>
                                        </p:tav>
                                        <p:tav tm="100000">
                                          <p:val>
                                            <p:strVal val="#ppt_x"/>
                                          </p:val>
                                        </p:tav>
                                      </p:tavLst>
                                    </p:anim>
                                    <p:anim calcmode="lin" valueType="num">
                                      <p:cBhvr additive="base">
                                        <p:cTn id="218" dur="2200" fill="hold"/>
                                        <p:tgtEl>
                                          <p:spTgt spid="128"/>
                                        </p:tgtEl>
                                        <p:attrNameLst>
                                          <p:attrName>ppt_y</p:attrName>
                                        </p:attrNameLst>
                                      </p:cBhvr>
                                      <p:tavLst>
                                        <p:tav tm="0">
                                          <p:val>
                                            <p:strVal val="#ppt_y"/>
                                          </p:val>
                                        </p:tav>
                                        <p:tav tm="100000">
                                          <p:val>
                                            <p:strVal val="#ppt_y"/>
                                          </p:val>
                                        </p:tav>
                                      </p:tavLst>
                                    </p:anim>
                                  </p:childTnLst>
                                </p:cTn>
                              </p:par>
                              <p:par>
                                <p:cTn id="219" presetID="8" presetClass="emph" presetSubtype="0" fill="hold" grpId="1" nodeType="withEffect">
                                  <p:stCondLst>
                                    <p:cond delay="0"/>
                                  </p:stCondLst>
                                  <p:childTnLst>
                                    <p:animRot by="-21600000">
                                      <p:cBhvr>
                                        <p:cTn id="220" dur="2200" fill="hold"/>
                                        <p:tgtEl>
                                          <p:spTgt spid="128"/>
                                        </p:tgtEl>
                                        <p:attrNameLst>
                                          <p:attrName>r</p:attrName>
                                        </p:attrNameLst>
                                      </p:cBhvr>
                                    </p:animRot>
                                  </p:childTnLst>
                                </p:cTn>
                              </p:par>
                              <p:par>
                                <p:cTn id="221" presetID="2" presetClass="entr" presetSubtype="2" fill="hold" grpId="0" nodeType="withEffect">
                                  <p:stCondLst>
                                    <p:cond delay="0"/>
                                  </p:stCondLst>
                                  <p:childTnLst>
                                    <p:set>
                                      <p:cBhvr>
                                        <p:cTn id="222" dur="1" fill="hold">
                                          <p:stCondLst>
                                            <p:cond delay="0"/>
                                          </p:stCondLst>
                                        </p:cTn>
                                        <p:tgtEl>
                                          <p:spTgt spid="130"/>
                                        </p:tgtEl>
                                        <p:attrNameLst>
                                          <p:attrName>style.visibility</p:attrName>
                                        </p:attrNameLst>
                                      </p:cBhvr>
                                      <p:to>
                                        <p:strVal val="visible"/>
                                      </p:to>
                                    </p:set>
                                    <p:anim calcmode="lin" valueType="num">
                                      <p:cBhvr additive="base">
                                        <p:cTn id="223" dur="2200" fill="hold"/>
                                        <p:tgtEl>
                                          <p:spTgt spid="130"/>
                                        </p:tgtEl>
                                        <p:attrNameLst>
                                          <p:attrName>ppt_x</p:attrName>
                                        </p:attrNameLst>
                                      </p:cBhvr>
                                      <p:tavLst>
                                        <p:tav tm="0">
                                          <p:val>
                                            <p:strVal val="1+#ppt_w/2"/>
                                          </p:val>
                                        </p:tav>
                                        <p:tav tm="100000">
                                          <p:val>
                                            <p:strVal val="#ppt_x"/>
                                          </p:val>
                                        </p:tav>
                                      </p:tavLst>
                                    </p:anim>
                                    <p:anim calcmode="lin" valueType="num">
                                      <p:cBhvr additive="base">
                                        <p:cTn id="224" dur="2200" fill="hold"/>
                                        <p:tgtEl>
                                          <p:spTgt spid="130"/>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200" fill="hold"/>
                                        <p:tgtEl>
                                          <p:spTgt spid="130"/>
                                        </p:tgtEl>
                                        <p:attrNameLst>
                                          <p:attrName>r</p:attrName>
                                        </p:attrNameLst>
                                      </p:cBhvr>
                                    </p:animRot>
                                  </p:childTnLst>
                                </p:cTn>
                              </p:par>
                              <p:par>
                                <p:cTn id="227" presetID="2" presetClass="entr" presetSubtype="2" fill="hold" grpId="0" nodeType="withEffect">
                                  <p:stCondLst>
                                    <p:cond delay="0"/>
                                  </p:stCondLst>
                                  <p:childTnLst>
                                    <p:set>
                                      <p:cBhvr>
                                        <p:cTn id="228" dur="1" fill="hold">
                                          <p:stCondLst>
                                            <p:cond delay="0"/>
                                          </p:stCondLst>
                                        </p:cTn>
                                        <p:tgtEl>
                                          <p:spTgt spid="132"/>
                                        </p:tgtEl>
                                        <p:attrNameLst>
                                          <p:attrName>style.visibility</p:attrName>
                                        </p:attrNameLst>
                                      </p:cBhvr>
                                      <p:to>
                                        <p:strVal val="visible"/>
                                      </p:to>
                                    </p:set>
                                    <p:anim calcmode="lin" valueType="num">
                                      <p:cBhvr additive="base">
                                        <p:cTn id="229" dur="2200" fill="hold"/>
                                        <p:tgtEl>
                                          <p:spTgt spid="132"/>
                                        </p:tgtEl>
                                        <p:attrNameLst>
                                          <p:attrName>ppt_x</p:attrName>
                                        </p:attrNameLst>
                                      </p:cBhvr>
                                      <p:tavLst>
                                        <p:tav tm="0">
                                          <p:val>
                                            <p:strVal val="1+#ppt_w/2"/>
                                          </p:val>
                                        </p:tav>
                                        <p:tav tm="100000">
                                          <p:val>
                                            <p:strVal val="#ppt_x"/>
                                          </p:val>
                                        </p:tav>
                                      </p:tavLst>
                                    </p:anim>
                                    <p:anim calcmode="lin" valueType="num">
                                      <p:cBhvr additive="base">
                                        <p:cTn id="230" dur="2200" fill="hold"/>
                                        <p:tgtEl>
                                          <p:spTgt spid="132"/>
                                        </p:tgtEl>
                                        <p:attrNameLst>
                                          <p:attrName>ppt_y</p:attrName>
                                        </p:attrNameLst>
                                      </p:cBhvr>
                                      <p:tavLst>
                                        <p:tav tm="0">
                                          <p:val>
                                            <p:strVal val="#ppt_y"/>
                                          </p:val>
                                        </p:tav>
                                        <p:tav tm="100000">
                                          <p:val>
                                            <p:strVal val="#ppt_y"/>
                                          </p:val>
                                        </p:tav>
                                      </p:tavLst>
                                    </p:anim>
                                  </p:childTnLst>
                                </p:cTn>
                              </p:par>
                              <p:par>
                                <p:cTn id="231" presetID="8" presetClass="emph" presetSubtype="0" fill="hold" grpId="1" nodeType="withEffect">
                                  <p:stCondLst>
                                    <p:cond delay="0"/>
                                  </p:stCondLst>
                                  <p:childTnLst>
                                    <p:animRot by="-21600000">
                                      <p:cBhvr>
                                        <p:cTn id="232" dur="2200" fill="hold"/>
                                        <p:tgtEl>
                                          <p:spTgt spid="132"/>
                                        </p:tgtEl>
                                        <p:attrNameLst>
                                          <p:attrName>r</p:attrName>
                                        </p:attrNameLst>
                                      </p:cBhvr>
                                    </p:animRot>
                                  </p:childTnLst>
                                </p:cTn>
                              </p:par>
                              <p:par>
                                <p:cTn id="233" presetID="2" presetClass="entr" presetSubtype="2" fill="hold" grpId="0" nodeType="withEffect">
                                  <p:stCondLst>
                                    <p:cond delay="0"/>
                                  </p:stCondLst>
                                  <p:childTnLst>
                                    <p:set>
                                      <p:cBhvr>
                                        <p:cTn id="234" dur="1" fill="hold">
                                          <p:stCondLst>
                                            <p:cond delay="0"/>
                                          </p:stCondLst>
                                        </p:cTn>
                                        <p:tgtEl>
                                          <p:spTgt spid="134"/>
                                        </p:tgtEl>
                                        <p:attrNameLst>
                                          <p:attrName>style.visibility</p:attrName>
                                        </p:attrNameLst>
                                      </p:cBhvr>
                                      <p:to>
                                        <p:strVal val="visible"/>
                                      </p:to>
                                    </p:set>
                                    <p:anim calcmode="lin" valueType="num">
                                      <p:cBhvr additive="base">
                                        <p:cTn id="235" dur="2200" fill="hold"/>
                                        <p:tgtEl>
                                          <p:spTgt spid="134"/>
                                        </p:tgtEl>
                                        <p:attrNameLst>
                                          <p:attrName>ppt_x</p:attrName>
                                        </p:attrNameLst>
                                      </p:cBhvr>
                                      <p:tavLst>
                                        <p:tav tm="0">
                                          <p:val>
                                            <p:strVal val="1+#ppt_w/2"/>
                                          </p:val>
                                        </p:tav>
                                        <p:tav tm="100000">
                                          <p:val>
                                            <p:strVal val="#ppt_x"/>
                                          </p:val>
                                        </p:tav>
                                      </p:tavLst>
                                    </p:anim>
                                    <p:anim calcmode="lin" valueType="num">
                                      <p:cBhvr additive="base">
                                        <p:cTn id="236" dur="2200" fill="hold"/>
                                        <p:tgtEl>
                                          <p:spTgt spid="134"/>
                                        </p:tgtEl>
                                        <p:attrNameLst>
                                          <p:attrName>ppt_y</p:attrName>
                                        </p:attrNameLst>
                                      </p:cBhvr>
                                      <p:tavLst>
                                        <p:tav tm="0">
                                          <p:val>
                                            <p:strVal val="#ppt_y"/>
                                          </p:val>
                                        </p:tav>
                                        <p:tav tm="100000">
                                          <p:val>
                                            <p:strVal val="#ppt_y"/>
                                          </p:val>
                                        </p:tav>
                                      </p:tavLst>
                                    </p:anim>
                                  </p:childTnLst>
                                </p:cTn>
                              </p:par>
                              <p:par>
                                <p:cTn id="237" presetID="8" presetClass="emph" presetSubtype="0" fill="hold" grpId="1" nodeType="withEffect">
                                  <p:stCondLst>
                                    <p:cond delay="0"/>
                                  </p:stCondLst>
                                  <p:childTnLst>
                                    <p:animRot by="-21600000">
                                      <p:cBhvr>
                                        <p:cTn id="238" dur="2200" fill="hold"/>
                                        <p:tgtEl>
                                          <p:spTgt spid="134"/>
                                        </p:tgtEl>
                                        <p:attrNameLst>
                                          <p:attrName>r</p:attrName>
                                        </p:attrNameLst>
                                      </p:cBhvr>
                                    </p:animRot>
                                  </p:childTnLst>
                                </p:cTn>
                              </p:par>
                              <p:par>
                                <p:cTn id="239" presetID="2" presetClass="entr" presetSubtype="8" fill="hold" grpId="0" nodeType="withEffect">
                                  <p:stCondLst>
                                    <p:cond delay="0"/>
                                  </p:stCondLst>
                                  <p:childTnLst>
                                    <p:set>
                                      <p:cBhvr>
                                        <p:cTn id="240" dur="1" fill="hold">
                                          <p:stCondLst>
                                            <p:cond delay="0"/>
                                          </p:stCondLst>
                                        </p:cTn>
                                        <p:tgtEl>
                                          <p:spTgt spid="73"/>
                                        </p:tgtEl>
                                        <p:attrNameLst>
                                          <p:attrName>style.visibility</p:attrName>
                                        </p:attrNameLst>
                                      </p:cBhvr>
                                      <p:to>
                                        <p:strVal val="visible"/>
                                      </p:to>
                                    </p:set>
                                    <p:anim calcmode="lin" valueType="num">
                                      <p:cBhvr additive="base">
                                        <p:cTn id="241" dur="2200" fill="hold"/>
                                        <p:tgtEl>
                                          <p:spTgt spid="73"/>
                                        </p:tgtEl>
                                        <p:attrNameLst>
                                          <p:attrName>ppt_x</p:attrName>
                                        </p:attrNameLst>
                                      </p:cBhvr>
                                      <p:tavLst>
                                        <p:tav tm="0">
                                          <p:val>
                                            <p:strVal val="0-#ppt_w/2"/>
                                          </p:val>
                                        </p:tav>
                                        <p:tav tm="100000">
                                          <p:val>
                                            <p:strVal val="#ppt_x"/>
                                          </p:val>
                                        </p:tav>
                                      </p:tavLst>
                                    </p:anim>
                                    <p:anim calcmode="lin" valueType="num">
                                      <p:cBhvr additive="base">
                                        <p:cTn id="242" dur="2200" fill="hold"/>
                                        <p:tgtEl>
                                          <p:spTgt spid="73"/>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200" fill="hold"/>
                                        <p:tgtEl>
                                          <p:spTgt spid="73"/>
                                        </p:tgtEl>
                                        <p:attrNameLst>
                                          <p:attrName>r</p:attrName>
                                        </p:attrNameLst>
                                      </p:cBhvr>
                                    </p:animRot>
                                  </p:childTnLst>
                                </p:cTn>
                              </p:par>
                              <p:par>
                                <p:cTn id="245" presetID="2" presetClass="entr" presetSubtype="8" fill="hold" grpId="0" nodeType="withEffect">
                                  <p:stCondLst>
                                    <p:cond delay="0"/>
                                  </p:stCondLst>
                                  <p:childTnLst>
                                    <p:set>
                                      <p:cBhvr>
                                        <p:cTn id="246" dur="1" fill="hold">
                                          <p:stCondLst>
                                            <p:cond delay="0"/>
                                          </p:stCondLst>
                                        </p:cTn>
                                        <p:tgtEl>
                                          <p:spTgt spid="75"/>
                                        </p:tgtEl>
                                        <p:attrNameLst>
                                          <p:attrName>style.visibility</p:attrName>
                                        </p:attrNameLst>
                                      </p:cBhvr>
                                      <p:to>
                                        <p:strVal val="visible"/>
                                      </p:to>
                                    </p:set>
                                    <p:anim calcmode="lin" valueType="num">
                                      <p:cBhvr additive="base">
                                        <p:cTn id="247" dur="2200" fill="hold"/>
                                        <p:tgtEl>
                                          <p:spTgt spid="75"/>
                                        </p:tgtEl>
                                        <p:attrNameLst>
                                          <p:attrName>ppt_x</p:attrName>
                                        </p:attrNameLst>
                                      </p:cBhvr>
                                      <p:tavLst>
                                        <p:tav tm="0">
                                          <p:val>
                                            <p:strVal val="0-#ppt_w/2"/>
                                          </p:val>
                                        </p:tav>
                                        <p:tav tm="100000">
                                          <p:val>
                                            <p:strVal val="#ppt_x"/>
                                          </p:val>
                                        </p:tav>
                                      </p:tavLst>
                                    </p:anim>
                                    <p:anim calcmode="lin" valueType="num">
                                      <p:cBhvr additive="base">
                                        <p:cTn id="248" dur="2200" fill="hold"/>
                                        <p:tgtEl>
                                          <p:spTgt spid="75"/>
                                        </p:tgtEl>
                                        <p:attrNameLst>
                                          <p:attrName>ppt_y</p:attrName>
                                        </p:attrNameLst>
                                      </p:cBhvr>
                                      <p:tavLst>
                                        <p:tav tm="0">
                                          <p:val>
                                            <p:strVal val="#ppt_y"/>
                                          </p:val>
                                        </p:tav>
                                        <p:tav tm="100000">
                                          <p:val>
                                            <p:strVal val="#ppt_y"/>
                                          </p:val>
                                        </p:tav>
                                      </p:tavLst>
                                    </p:anim>
                                  </p:childTnLst>
                                </p:cTn>
                              </p:par>
                              <p:par>
                                <p:cTn id="249" presetID="8" presetClass="emph" presetSubtype="0" fill="hold" grpId="1" nodeType="withEffect">
                                  <p:stCondLst>
                                    <p:cond delay="0"/>
                                  </p:stCondLst>
                                  <p:childTnLst>
                                    <p:animRot by="21600000">
                                      <p:cBhvr>
                                        <p:cTn id="250" dur="2200" fill="hold"/>
                                        <p:tgtEl>
                                          <p:spTgt spid="75"/>
                                        </p:tgtEl>
                                        <p:attrNameLst>
                                          <p:attrName>r</p:attrName>
                                        </p:attrNameLst>
                                      </p:cBhvr>
                                    </p:animRot>
                                  </p:childTnLst>
                                </p:cTn>
                              </p:par>
                              <p:par>
                                <p:cTn id="251" presetID="2" presetClass="entr" presetSubtype="8" fill="hold" grpId="0" nodeType="withEffect">
                                  <p:stCondLst>
                                    <p:cond delay="0"/>
                                  </p:stCondLst>
                                  <p:childTnLst>
                                    <p:set>
                                      <p:cBhvr>
                                        <p:cTn id="252" dur="1" fill="hold">
                                          <p:stCondLst>
                                            <p:cond delay="0"/>
                                          </p:stCondLst>
                                        </p:cTn>
                                        <p:tgtEl>
                                          <p:spTgt spid="77"/>
                                        </p:tgtEl>
                                        <p:attrNameLst>
                                          <p:attrName>style.visibility</p:attrName>
                                        </p:attrNameLst>
                                      </p:cBhvr>
                                      <p:to>
                                        <p:strVal val="visible"/>
                                      </p:to>
                                    </p:set>
                                    <p:anim calcmode="lin" valueType="num">
                                      <p:cBhvr additive="base">
                                        <p:cTn id="253" dur="2200" fill="hold"/>
                                        <p:tgtEl>
                                          <p:spTgt spid="77"/>
                                        </p:tgtEl>
                                        <p:attrNameLst>
                                          <p:attrName>ppt_x</p:attrName>
                                        </p:attrNameLst>
                                      </p:cBhvr>
                                      <p:tavLst>
                                        <p:tav tm="0">
                                          <p:val>
                                            <p:strVal val="0-#ppt_w/2"/>
                                          </p:val>
                                        </p:tav>
                                        <p:tav tm="100000">
                                          <p:val>
                                            <p:strVal val="#ppt_x"/>
                                          </p:val>
                                        </p:tav>
                                      </p:tavLst>
                                    </p:anim>
                                    <p:anim calcmode="lin" valueType="num">
                                      <p:cBhvr additive="base">
                                        <p:cTn id="254" dur="2200" fill="hold"/>
                                        <p:tgtEl>
                                          <p:spTgt spid="77"/>
                                        </p:tgtEl>
                                        <p:attrNameLst>
                                          <p:attrName>ppt_y</p:attrName>
                                        </p:attrNameLst>
                                      </p:cBhvr>
                                      <p:tavLst>
                                        <p:tav tm="0">
                                          <p:val>
                                            <p:strVal val="#ppt_y"/>
                                          </p:val>
                                        </p:tav>
                                        <p:tav tm="100000">
                                          <p:val>
                                            <p:strVal val="#ppt_y"/>
                                          </p:val>
                                        </p:tav>
                                      </p:tavLst>
                                    </p:anim>
                                  </p:childTnLst>
                                </p:cTn>
                              </p:par>
                              <p:par>
                                <p:cTn id="255" presetID="8" presetClass="emph" presetSubtype="0" fill="hold" grpId="1" nodeType="withEffect">
                                  <p:stCondLst>
                                    <p:cond delay="0"/>
                                  </p:stCondLst>
                                  <p:childTnLst>
                                    <p:animRot by="21600000">
                                      <p:cBhvr>
                                        <p:cTn id="256" dur="2200" fill="hold"/>
                                        <p:tgtEl>
                                          <p:spTgt spid="77"/>
                                        </p:tgtEl>
                                        <p:attrNameLst>
                                          <p:attrName>r</p:attrName>
                                        </p:attrNameLst>
                                      </p:cBhvr>
                                    </p:animRot>
                                  </p:childTnLst>
                                </p:cTn>
                              </p:par>
                              <p:par>
                                <p:cTn id="257" presetID="2" presetClass="entr" presetSubtype="8" fill="hold" grpId="0" nodeType="withEffect">
                                  <p:stCondLst>
                                    <p:cond delay="0"/>
                                  </p:stCondLst>
                                  <p:childTnLst>
                                    <p:set>
                                      <p:cBhvr>
                                        <p:cTn id="258" dur="1" fill="hold">
                                          <p:stCondLst>
                                            <p:cond delay="0"/>
                                          </p:stCondLst>
                                        </p:cTn>
                                        <p:tgtEl>
                                          <p:spTgt spid="79"/>
                                        </p:tgtEl>
                                        <p:attrNameLst>
                                          <p:attrName>style.visibility</p:attrName>
                                        </p:attrNameLst>
                                      </p:cBhvr>
                                      <p:to>
                                        <p:strVal val="visible"/>
                                      </p:to>
                                    </p:set>
                                    <p:anim calcmode="lin" valueType="num">
                                      <p:cBhvr additive="base">
                                        <p:cTn id="259" dur="2200" fill="hold"/>
                                        <p:tgtEl>
                                          <p:spTgt spid="79"/>
                                        </p:tgtEl>
                                        <p:attrNameLst>
                                          <p:attrName>ppt_x</p:attrName>
                                        </p:attrNameLst>
                                      </p:cBhvr>
                                      <p:tavLst>
                                        <p:tav tm="0">
                                          <p:val>
                                            <p:strVal val="0-#ppt_w/2"/>
                                          </p:val>
                                        </p:tav>
                                        <p:tav tm="100000">
                                          <p:val>
                                            <p:strVal val="#ppt_x"/>
                                          </p:val>
                                        </p:tav>
                                      </p:tavLst>
                                    </p:anim>
                                    <p:anim calcmode="lin" valueType="num">
                                      <p:cBhvr additive="base">
                                        <p:cTn id="260" dur="2200" fill="hold"/>
                                        <p:tgtEl>
                                          <p:spTgt spid="79"/>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200" fill="hold"/>
                                        <p:tgtEl>
                                          <p:spTgt spid="79"/>
                                        </p:tgtEl>
                                        <p:attrNameLst>
                                          <p:attrName>r</p:attrName>
                                        </p:attrNameLst>
                                      </p:cBhvr>
                                    </p:animRot>
                                  </p:childTnLst>
                                </p:cTn>
                              </p:par>
                              <p:par>
                                <p:cTn id="263" presetID="2" presetClass="entr" presetSubtype="8" fill="hold" grpId="0" nodeType="withEffect">
                                  <p:stCondLst>
                                    <p:cond delay="0"/>
                                  </p:stCondLst>
                                  <p:childTnLst>
                                    <p:set>
                                      <p:cBhvr>
                                        <p:cTn id="264" dur="1" fill="hold">
                                          <p:stCondLst>
                                            <p:cond delay="0"/>
                                          </p:stCondLst>
                                        </p:cTn>
                                        <p:tgtEl>
                                          <p:spTgt spid="81"/>
                                        </p:tgtEl>
                                        <p:attrNameLst>
                                          <p:attrName>style.visibility</p:attrName>
                                        </p:attrNameLst>
                                      </p:cBhvr>
                                      <p:to>
                                        <p:strVal val="visible"/>
                                      </p:to>
                                    </p:set>
                                    <p:anim calcmode="lin" valueType="num">
                                      <p:cBhvr additive="base">
                                        <p:cTn id="265" dur="2200" fill="hold"/>
                                        <p:tgtEl>
                                          <p:spTgt spid="81"/>
                                        </p:tgtEl>
                                        <p:attrNameLst>
                                          <p:attrName>ppt_x</p:attrName>
                                        </p:attrNameLst>
                                      </p:cBhvr>
                                      <p:tavLst>
                                        <p:tav tm="0">
                                          <p:val>
                                            <p:strVal val="0-#ppt_w/2"/>
                                          </p:val>
                                        </p:tav>
                                        <p:tav tm="100000">
                                          <p:val>
                                            <p:strVal val="#ppt_x"/>
                                          </p:val>
                                        </p:tav>
                                      </p:tavLst>
                                    </p:anim>
                                    <p:anim calcmode="lin" valueType="num">
                                      <p:cBhvr additive="base">
                                        <p:cTn id="266" dur="2200" fill="hold"/>
                                        <p:tgtEl>
                                          <p:spTgt spid="81"/>
                                        </p:tgtEl>
                                        <p:attrNameLst>
                                          <p:attrName>ppt_y</p:attrName>
                                        </p:attrNameLst>
                                      </p:cBhvr>
                                      <p:tavLst>
                                        <p:tav tm="0">
                                          <p:val>
                                            <p:strVal val="#ppt_y"/>
                                          </p:val>
                                        </p:tav>
                                        <p:tav tm="100000">
                                          <p:val>
                                            <p:strVal val="#ppt_y"/>
                                          </p:val>
                                        </p:tav>
                                      </p:tavLst>
                                    </p:anim>
                                  </p:childTnLst>
                                </p:cTn>
                              </p:par>
                              <p:par>
                                <p:cTn id="267" presetID="8" presetClass="emph" presetSubtype="0" fill="hold" grpId="1" nodeType="withEffect">
                                  <p:stCondLst>
                                    <p:cond delay="0"/>
                                  </p:stCondLst>
                                  <p:childTnLst>
                                    <p:animRot by="21600000">
                                      <p:cBhvr>
                                        <p:cTn id="268" dur="2200" fill="hold"/>
                                        <p:tgtEl>
                                          <p:spTgt spid="81"/>
                                        </p:tgtEl>
                                        <p:attrNameLst>
                                          <p:attrName>r</p:attrName>
                                        </p:attrNameLst>
                                      </p:cBhvr>
                                    </p:animRot>
                                  </p:childTnLst>
                                </p:cTn>
                              </p:par>
                              <p:par>
                                <p:cTn id="269" presetID="2" presetClass="entr" presetSubtype="8" fill="hold" grpId="0" nodeType="withEffect">
                                  <p:stCondLst>
                                    <p:cond delay="0"/>
                                  </p:stCondLst>
                                  <p:childTnLst>
                                    <p:set>
                                      <p:cBhvr>
                                        <p:cTn id="270" dur="1" fill="hold">
                                          <p:stCondLst>
                                            <p:cond delay="0"/>
                                          </p:stCondLst>
                                        </p:cTn>
                                        <p:tgtEl>
                                          <p:spTgt spid="83"/>
                                        </p:tgtEl>
                                        <p:attrNameLst>
                                          <p:attrName>style.visibility</p:attrName>
                                        </p:attrNameLst>
                                      </p:cBhvr>
                                      <p:to>
                                        <p:strVal val="visible"/>
                                      </p:to>
                                    </p:set>
                                    <p:anim calcmode="lin" valueType="num">
                                      <p:cBhvr additive="base">
                                        <p:cTn id="271" dur="2200" fill="hold"/>
                                        <p:tgtEl>
                                          <p:spTgt spid="83"/>
                                        </p:tgtEl>
                                        <p:attrNameLst>
                                          <p:attrName>ppt_x</p:attrName>
                                        </p:attrNameLst>
                                      </p:cBhvr>
                                      <p:tavLst>
                                        <p:tav tm="0">
                                          <p:val>
                                            <p:strVal val="0-#ppt_w/2"/>
                                          </p:val>
                                        </p:tav>
                                        <p:tav tm="100000">
                                          <p:val>
                                            <p:strVal val="#ppt_x"/>
                                          </p:val>
                                        </p:tav>
                                      </p:tavLst>
                                    </p:anim>
                                    <p:anim calcmode="lin" valueType="num">
                                      <p:cBhvr additive="base">
                                        <p:cTn id="272" dur="2200" fill="hold"/>
                                        <p:tgtEl>
                                          <p:spTgt spid="83"/>
                                        </p:tgtEl>
                                        <p:attrNameLst>
                                          <p:attrName>ppt_y</p:attrName>
                                        </p:attrNameLst>
                                      </p:cBhvr>
                                      <p:tavLst>
                                        <p:tav tm="0">
                                          <p:val>
                                            <p:strVal val="#ppt_y"/>
                                          </p:val>
                                        </p:tav>
                                        <p:tav tm="100000">
                                          <p:val>
                                            <p:strVal val="#ppt_y"/>
                                          </p:val>
                                        </p:tav>
                                      </p:tavLst>
                                    </p:anim>
                                  </p:childTnLst>
                                </p:cTn>
                              </p:par>
                              <p:par>
                                <p:cTn id="273" presetID="8" presetClass="emph" presetSubtype="0" fill="hold" grpId="1" nodeType="withEffect">
                                  <p:stCondLst>
                                    <p:cond delay="0"/>
                                  </p:stCondLst>
                                  <p:childTnLst>
                                    <p:animRot by="21600000">
                                      <p:cBhvr>
                                        <p:cTn id="274" dur="2200" fill="hold"/>
                                        <p:tgtEl>
                                          <p:spTgt spid="83"/>
                                        </p:tgtEl>
                                        <p:attrNameLst>
                                          <p:attrName>r</p:attrName>
                                        </p:attrNameLst>
                                      </p:cBhvr>
                                    </p:animRot>
                                  </p:childTnLst>
                                </p:cTn>
                              </p:par>
                              <p:par>
                                <p:cTn id="275" presetID="2" presetClass="entr" presetSubtype="8" fill="hold" grpId="0" nodeType="withEffect">
                                  <p:stCondLst>
                                    <p:cond delay="0"/>
                                  </p:stCondLst>
                                  <p:childTnLst>
                                    <p:set>
                                      <p:cBhvr>
                                        <p:cTn id="276" dur="1" fill="hold">
                                          <p:stCondLst>
                                            <p:cond delay="0"/>
                                          </p:stCondLst>
                                        </p:cTn>
                                        <p:tgtEl>
                                          <p:spTgt spid="85"/>
                                        </p:tgtEl>
                                        <p:attrNameLst>
                                          <p:attrName>style.visibility</p:attrName>
                                        </p:attrNameLst>
                                      </p:cBhvr>
                                      <p:to>
                                        <p:strVal val="visible"/>
                                      </p:to>
                                    </p:set>
                                    <p:anim calcmode="lin" valueType="num">
                                      <p:cBhvr additive="base">
                                        <p:cTn id="277" dur="2200" fill="hold"/>
                                        <p:tgtEl>
                                          <p:spTgt spid="85"/>
                                        </p:tgtEl>
                                        <p:attrNameLst>
                                          <p:attrName>ppt_x</p:attrName>
                                        </p:attrNameLst>
                                      </p:cBhvr>
                                      <p:tavLst>
                                        <p:tav tm="0">
                                          <p:val>
                                            <p:strVal val="0-#ppt_w/2"/>
                                          </p:val>
                                        </p:tav>
                                        <p:tav tm="100000">
                                          <p:val>
                                            <p:strVal val="#ppt_x"/>
                                          </p:val>
                                        </p:tav>
                                      </p:tavLst>
                                    </p:anim>
                                    <p:anim calcmode="lin" valueType="num">
                                      <p:cBhvr additive="base">
                                        <p:cTn id="278" dur="2200" fill="hold"/>
                                        <p:tgtEl>
                                          <p:spTgt spid="85"/>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200" fill="hold"/>
                                        <p:tgtEl>
                                          <p:spTgt spid="85"/>
                                        </p:tgtEl>
                                        <p:attrNameLst>
                                          <p:attrName>r</p:attrName>
                                        </p:attrNameLst>
                                      </p:cBhvr>
                                    </p:animRot>
                                  </p:childTnLst>
                                </p:cTn>
                              </p:par>
                              <p:par>
                                <p:cTn id="281" presetID="2" presetClass="entr" presetSubtype="8" fill="hold" grpId="0" nodeType="withEffect">
                                  <p:stCondLst>
                                    <p:cond delay="0"/>
                                  </p:stCondLst>
                                  <p:childTnLst>
                                    <p:set>
                                      <p:cBhvr>
                                        <p:cTn id="282" dur="1" fill="hold">
                                          <p:stCondLst>
                                            <p:cond delay="0"/>
                                          </p:stCondLst>
                                        </p:cTn>
                                        <p:tgtEl>
                                          <p:spTgt spid="74"/>
                                        </p:tgtEl>
                                        <p:attrNameLst>
                                          <p:attrName>style.visibility</p:attrName>
                                        </p:attrNameLst>
                                      </p:cBhvr>
                                      <p:to>
                                        <p:strVal val="visible"/>
                                      </p:to>
                                    </p:set>
                                    <p:anim calcmode="lin" valueType="num">
                                      <p:cBhvr additive="base">
                                        <p:cTn id="283" dur="2200" fill="hold"/>
                                        <p:tgtEl>
                                          <p:spTgt spid="74"/>
                                        </p:tgtEl>
                                        <p:attrNameLst>
                                          <p:attrName>ppt_x</p:attrName>
                                        </p:attrNameLst>
                                      </p:cBhvr>
                                      <p:tavLst>
                                        <p:tav tm="0">
                                          <p:val>
                                            <p:strVal val="0-#ppt_w/2"/>
                                          </p:val>
                                        </p:tav>
                                        <p:tav tm="100000">
                                          <p:val>
                                            <p:strVal val="#ppt_x"/>
                                          </p:val>
                                        </p:tav>
                                      </p:tavLst>
                                    </p:anim>
                                    <p:anim calcmode="lin" valueType="num">
                                      <p:cBhvr additive="base">
                                        <p:cTn id="284" dur="2200" fill="hold"/>
                                        <p:tgtEl>
                                          <p:spTgt spid="74"/>
                                        </p:tgtEl>
                                        <p:attrNameLst>
                                          <p:attrName>ppt_y</p:attrName>
                                        </p:attrNameLst>
                                      </p:cBhvr>
                                      <p:tavLst>
                                        <p:tav tm="0">
                                          <p:val>
                                            <p:strVal val="#ppt_y"/>
                                          </p:val>
                                        </p:tav>
                                        <p:tav tm="100000">
                                          <p:val>
                                            <p:strVal val="#ppt_y"/>
                                          </p:val>
                                        </p:tav>
                                      </p:tavLst>
                                    </p:anim>
                                  </p:childTnLst>
                                </p:cTn>
                              </p:par>
                              <p:par>
                                <p:cTn id="285" presetID="8" presetClass="emph" presetSubtype="0" fill="hold" grpId="1" nodeType="withEffect">
                                  <p:stCondLst>
                                    <p:cond delay="0"/>
                                  </p:stCondLst>
                                  <p:childTnLst>
                                    <p:animRot by="-21600000">
                                      <p:cBhvr>
                                        <p:cTn id="286" dur="2200" fill="hold"/>
                                        <p:tgtEl>
                                          <p:spTgt spid="74"/>
                                        </p:tgtEl>
                                        <p:attrNameLst>
                                          <p:attrName>r</p:attrName>
                                        </p:attrNameLst>
                                      </p:cBhvr>
                                    </p:animRot>
                                  </p:childTnLst>
                                </p:cTn>
                              </p:par>
                              <p:par>
                                <p:cTn id="287" presetID="2" presetClass="entr" presetSubtype="8" fill="hold" grpId="0" nodeType="withEffect">
                                  <p:stCondLst>
                                    <p:cond delay="0"/>
                                  </p:stCondLst>
                                  <p:childTnLst>
                                    <p:set>
                                      <p:cBhvr>
                                        <p:cTn id="288" dur="1" fill="hold">
                                          <p:stCondLst>
                                            <p:cond delay="0"/>
                                          </p:stCondLst>
                                        </p:cTn>
                                        <p:tgtEl>
                                          <p:spTgt spid="76"/>
                                        </p:tgtEl>
                                        <p:attrNameLst>
                                          <p:attrName>style.visibility</p:attrName>
                                        </p:attrNameLst>
                                      </p:cBhvr>
                                      <p:to>
                                        <p:strVal val="visible"/>
                                      </p:to>
                                    </p:set>
                                    <p:anim calcmode="lin" valueType="num">
                                      <p:cBhvr additive="base">
                                        <p:cTn id="289" dur="2200" fill="hold"/>
                                        <p:tgtEl>
                                          <p:spTgt spid="76"/>
                                        </p:tgtEl>
                                        <p:attrNameLst>
                                          <p:attrName>ppt_x</p:attrName>
                                        </p:attrNameLst>
                                      </p:cBhvr>
                                      <p:tavLst>
                                        <p:tav tm="0">
                                          <p:val>
                                            <p:strVal val="0-#ppt_w/2"/>
                                          </p:val>
                                        </p:tav>
                                        <p:tav tm="100000">
                                          <p:val>
                                            <p:strVal val="#ppt_x"/>
                                          </p:val>
                                        </p:tav>
                                      </p:tavLst>
                                    </p:anim>
                                    <p:anim calcmode="lin" valueType="num">
                                      <p:cBhvr additive="base">
                                        <p:cTn id="290" dur="2200" fill="hold"/>
                                        <p:tgtEl>
                                          <p:spTgt spid="76"/>
                                        </p:tgtEl>
                                        <p:attrNameLst>
                                          <p:attrName>ppt_y</p:attrName>
                                        </p:attrNameLst>
                                      </p:cBhvr>
                                      <p:tavLst>
                                        <p:tav tm="0">
                                          <p:val>
                                            <p:strVal val="#ppt_y"/>
                                          </p:val>
                                        </p:tav>
                                        <p:tav tm="100000">
                                          <p:val>
                                            <p:strVal val="#ppt_y"/>
                                          </p:val>
                                        </p:tav>
                                      </p:tavLst>
                                    </p:anim>
                                  </p:childTnLst>
                                </p:cTn>
                              </p:par>
                              <p:par>
                                <p:cTn id="291" presetID="8" presetClass="emph" presetSubtype="0" fill="hold" grpId="1" nodeType="withEffect">
                                  <p:stCondLst>
                                    <p:cond delay="0"/>
                                  </p:stCondLst>
                                  <p:childTnLst>
                                    <p:animRot by="-21600000">
                                      <p:cBhvr>
                                        <p:cTn id="292" dur="2200" fill="hold"/>
                                        <p:tgtEl>
                                          <p:spTgt spid="76"/>
                                        </p:tgtEl>
                                        <p:attrNameLst>
                                          <p:attrName>r</p:attrName>
                                        </p:attrNameLst>
                                      </p:cBhvr>
                                    </p:animRot>
                                  </p:childTnLst>
                                </p:cTn>
                              </p:par>
                              <p:par>
                                <p:cTn id="293" presetID="2" presetClass="entr" presetSubtype="8" fill="hold" grpId="0" nodeType="withEffect">
                                  <p:stCondLst>
                                    <p:cond delay="0"/>
                                  </p:stCondLst>
                                  <p:childTnLst>
                                    <p:set>
                                      <p:cBhvr>
                                        <p:cTn id="294" dur="1" fill="hold">
                                          <p:stCondLst>
                                            <p:cond delay="0"/>
                                          </p:stCondLst>
                                        </p:cTn>
                                        <p:tgtEl>
                                          <p:spTgt spid="78"/>
                                        </p:tgtEl>
                                        <p:attrNameLst>
                                          <p:attrName>style.visibility</p:attrName>
                                        </p:attrNameLst>
                                      </p:cBhvr>
                                      <p:to>
                                        <p:strVal val="visible"/>
                                      </p:to>
                                    </p:set>
                                    <p:anim calcmode="lin" valueType="num">
                                      <p:cBhvr additive="base">
                                        <p:cTn id="295" dur="2200" fill="hold"/>
                                        <p:tgtEl>
                                          <p:spTgt spid="78"/>
                                        </p:tgtEl>
                                        <p:attrNameLst>
                                          <p:attrName>ppt_x</p:attrName>
                                        </p:attrNameLst>
                                      </p:cBhvr>
                                      <p:tavLst>
                                        <p:tav tm="0">
                                          <p:val>
                                            <p:strVal val="0-#ppt_w/2"/>
                                          </p:val>
                                        </p:tav>
                                        <p:tav tm="100000">
                                          <p:val>
                                            <p:strVal val="#ppt_x"/>
                                          </p:val>
                                        </p:tav>
                                      </p:tavLst>
                                    </p:anim>
                                    <p:anim calcmode="lin" valueType="num">
                                      <p:cBhvr additive="base">
                                        <p:cTn id="296" dur="2200" fill="hold"/>
                                        <p:tgtEl>
                                          <p:spTgt spid="78"/>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200" fill="hold"/>
                                        <p:tgtEl>
                                          <p:spTgt spid="78"/>
                                        </p:tgtEl>
                                        <p:attrNameLst>
                                          <p:attrName>r</p:attrName>
                                        </p:attrNameLst>
                                      </p:cBhvr>
                                    </p:animRot>
                                  </p:childTnLst>
                                </p:cTn>
                              </p:par>
                              <p:par>
                                <p:cTn id="299" presetID="2" presetClass="entr" presetSubtype="8" fill="hold" grpId="0" nodeType="withEffect">
                                  <p:stCondLst>
                                    <p:cond delay="0"/>
                                  </p:stCondLst>
                                  <p:childTnLst>
                                    <p:set>
                                      <p:cBhvr>
                                        <p:cTn id="300" dur="1" fill="hold">
                                          <p:stCondLst>
                                            <p:cond delay="0"/>
                                          </p:stCondLst>
                                        </p:cTn>
                                        <p:tgtEl>
                                          <p:spTgt spid="80"/>
                                        </p:tgtEl>
                                        <p:attrNameLst>
                                          <p:attrName>style.visibility</p:attrName>
                                        </p:attrNameLst>
                                      </p:cBhvr>
                                      <p:to>
                                        <p:strVal val="visible"/>
                                      </p:to>
                                    </p:set>
                                    <p:anim calcmode="lin" valueType="num">
                                      <p:cBhvr additive="base">
                                        <p:cTn id="301" dur="2200" fill="hold"/>
                                        <p:tgtEl>
                                          <p:spTgt spid="80"/>
                                        </p:tgtEl>
                                        <p:attrNameLst>
                                          <p:attrName>ppt_x</p:attrName>
                                        </p:attrNameLst>
                                      </p:cBhvr>
                                      <p:tavLst>
                                        <p:tav tm="0">
                                          <p:val>
                                            <p:strVal val="0-#ppt_w/2"/>
                                          </p:val>
                                        </p:tav>
                                        <p:tav tm="100000">
                                          <p:val>
                                            <p:strVal val="#ppt_x"/>
                                          </p:val>
                                        </p:tav>
                                      </p:tavLst>
                                    </p:anim>
                                    <p:anim calcmode="lin" valueType="num">
                                      <p:cBhvr additive="base">
                                        <p:cTn id="302" dur="2200" fill="hold"/>
                                        <p:tgtEl>
                                          <p:spTgt spid="80"/>
                                        </p:tgtEl>
                                        <p:attrNameLst>
                                          <p:attrName>ppt_y</p:attrName>
                                        </p:attrNameLst>
                                      </p:cBhvr>
                                      <p:tavLst>
                                        <p:tav tm="0">
                                          <p:val>
                                            <p:strVal val="#ppt_y"/>
                                          </p:val>
                                        </p:tav>
                                        <p:tav tm="100000">
                                          <p:val>
                                            <p:strVal val="#ppt_y"/>
                                          </p:val>
                                        </p:tav>
                                      </p:tavLst>
                                    </p:anim>
                                  </p:childTnLst>
                                </p:cTn>
                              </p:par>
                              <p:par>
                                <p:cTn id="303" presetID="8" presetClass="emph" presetSubtype="0" fill="hold" grpId="1" nodeType="withEffect">
                                  <p:stCondLst>
                                    <p:cond delay="0"/>
                                  </p:stCondLst>
                                  <p:childTnLst>
                                    <p:animRot by="-21600000">
                                      <p:cBhvr>
                                        <p:cTn id="304" dur="2200" fill="hold"/>
                                        <p:tgtEl>
                                          <p:spTgt spid="80"/>
                                        </p:tgtEl>
                                        <p:attrNameLst>
                                          <p:attrName>r</p:attrName>
                                        </p:attrNameLst>
                                      </p:cBhvr>
                                    </p:animRot>
                                  </p:childTnLst>
                                </p:cTn>
                              </p:par>
                              <p:par>
                                <p:cTn id="305" presetID="2" presetClass="entr" presetSubtype="8" fill="hold" grpId="0" nodeType="withEffect">
                                  <p:stCondLst>
                                    <p:cond delay="0"/>
                                  </p:stCondLst>
                                  <p:childTnLst>
                                    <p:set>
                                      <p:cBhvr>
                                        <p:cTn id="306" dur="1" fill="hold">
                                          <p:stCondLst>
                                            <p:cond delay="0"/>
                                          </p:stCondLst>
                                        </p:cTn>
                                        <p:tgtEl>
                                          <p:spTgt spid="82"/>
                                        </p:tgtEl>
                                        <p:attrNameLst>
                                          <p:attrName>style.visibility</p:attrName>
                                        </p:attrNameLst>
                                      </p:cBhvr>
                                      <p:to>
                                        <p:strVal val="visible"/>
                                      </p:to>
                                    </p:set>
                                    <p:anim calcmode="lin" valueType="num">
                                      <p:cBhvr additive="base">
                                        <p:cTn id="307" dur="2200" fill="hold"/>
                                        <p:tgtEl>
                                          <p:spTgt spid="82"/>
                                        </p:tgtEl>
                                        <p:attrNameLst>
                                          <p:attrName>ppt_x</p:attrName>
                                        </p:attrNameLst>
                                      </p:cBhvr>
                                      <p:tavLst>
                                        <p:tav tm="0">
                                          <p:val>
                                            <p:strVal val="0-#ppt_w/2"/>
                                          </p:val>
                                        </p:tav>
                                        <p:tav tm="100000">
                                          <p:val>
                                            <p:strVal val="#ppt_x"/>
                                          </p:val>
                                        </p:tav>
                                      </p:tavLst>
                                    </p:anim>
                                    <p:anim calcmode="lin" valueType="num">
                                      <p:cBhvr additive="base">
                                        <p:cTn id="308" dur="2200" fill="hold"/>
                                        <p:tgtEl>
                                          <p:spTgt spid="82"/>
                                        </p:tgtEl>
                                        <p:attrNameLst>
                                          <p:attrName>ppt_y</p:attrName>
                                        </p:attrNameLst>
                                      </p:cBhvr>
                                      <p:tavLst>
                                        <p:tav tm="0">
                                          <p:val>
                                            <p:strVal val="#ppt_y"/>
                                          </p:val>
                                        </p:tav>
                                        <p:tav tm="100000">
                                          <p:val>
                                            <p:strVal val="#ppt_y"/>
                                          </p:val>
                                        </p:tav>
                                      </p:tavLst>
                                    </p:anim>
                                  </p:childTnLst>
                                </p:cTn>
                              </p:par>
                              <p:par>
                                <p:cTn id="309" presetID="8" presetClass="emph" presetSubtype="0" fill="hold" grpId="1" nodeType="withEffect">
                                  <p:stCondLst>
                                    <p:cond delay="0"/>
                                  </p:stCondLst>
                                  <p:childTnLst>
                                    <p:animRot by="-21600000">
                                      <p:cBhvr>
                                        <p:cTn id="310" dur="2200" fill="hold"/>
                                        <p:tgtEl>
                                          <p:spTgt spid="82"/>
                                        </p:tgtEl>
                                        <p:attrNameLst>
                                          <p:attrName>r</p:attrName>
                                        </p:attrNameLst>
                                      </p:cBhvr>
                                    </p:animRot>
                                  </p:childTnLst>
                                </p:cTn>
                              </p:par>
                              <p:par>
                                <p:cTn id="311" presetID="2" presetClass="entr" presetSubtype="8" fill="hold" grpId="0" nodeType="withEffect">
                                  <p:stCondLst>
                                    <p:cond delay="0"/>
                                  </p:stCondLst>
                                  <p:childTnLst>
                                    <p:set>
                                      <p:cBhvr>
                                        <p:cTn id="312" dur="1" fill="hold">
                                          <p:stCondLst>
                                            <p:cond delay="0"/>
                                          </p:stCondLst>
                                        </p:cTn>
                                        <p:tgtEl>
                                          <p:spTgt spid="84"/>
                                        </p:tgtEl>
                                        <p:attrNameLst>
                                          <p:attrName>style.visibility</p:attrName>
                                        </p:attrNameLst>
                                      </p:cBhvr>
                                      <p:to>
                                        <p:strVal val="visible"/>
                                      </p:to>
                                    </p:set>
                                    <p:anim calcmode="lin" valueType="num">
                                      <p:cBhvr additive="base">
                                        <p:cTn id="313" dur="2200" fill="hold"/>
                                        <p:tgtEl>
                                          <p:spTgt spid="84"/>
                                        </p:tgtEl>
                                        <p:attrNameLst>
                                          <p:attrName>ppt_x</p:attrName>
                                        </p:attrNameLst>
                                      </p:cBhvr>
                                      <p:tavLst>
                                        <p:tav tm="0">
                                          <p:val>
                                            <p:strVal val="0-#ppt_w/2"/>
                                          </p:val>
                                        </p:tav>
                                        <p:tav tm="100000">
                                          <p:val>
                                            <p:strVal val="#ppt_x"/>
                                          </p:val>
                                        </p:tav>
                                      </p:tavLst>
                                    </p:anim>
                                    <p:anim calcmode="lin" valueType="num">
                                      <p:cBhvr additive="base">
                                        <p:cTn id="314" dur="2200" fill="hold"/>
                                        <p:tgtEl>
                                          <p:spTgt spid="84"/>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200" fill="hold"/>
                                        <p:tgtEl>
                                          <p:spTgt spid="84"/>
                                        </p:tgtEl>
                                        <p:attrNameLst>
                                          <p:attrName>r</p:attrName>
                                        </p:attrNameLst>
                                      </p:cBhvr>
                                    </p:animRot>
                                  </p:childTnLst>
                                </p:cTn>
                              </p:par>
                              <p:par>
                                <p:cTn id="317" presetID="2" presetClass="entr" presetSubtype="8" fill="hold" grpId="0" nodeType="withEffect">
                                  <p:stCondLst>
                                    <p:cond delay="0"/>
                                  </p:stCondLst>
                                  <p:childTnLst>
                                    <p:set>
                                      <p:cBhvr>
                                        <p:cTn id="318" dur="1" fill="hold">
                                          <p:stCondLst>
                                            <p:cond delay="0"/>
                                          </p:stCondLst>
                                        </p:cTn>
                                        <p:tgtEl>
                                          <p:spTgt spid="86"/>
                                        </p:tgtEl>
                                        <p:attrNameLst>
                                          <p:attrName>style.visibility</p:attrName>
                                        </p:attrNameLst>
                                      </p:cBhvr>
                                      <p:to>
                                        <p:strVal val="visible"/>
                                      </p:to>
                                    </p:set>
                                    <p:anim calcmode="lin" valueType="num">
                                      <p:cBhvr additive="base">
                                        <p:cTn id="319" dur="2200" fill="hold"/>
                                        <p:tgtEl>
                                          <p:spTgt spid="86"/>
                                        </p:tgtEl>
                                        <p:attrNameLst>
                                          <p:attrName>ppt_x</p:attrName>
                                        </p:attrNameLst>
                                      </p:cBhvr>
                                      <p:tavLst>
                                        <p:tav tm="0">
                                          <p:val>
                                            <p:strVal val="0-#ppt_w/2"/>
                                          </p:val>
                                        </p:tav>
                                        <p:tav tm="100000">
                                          <p:val>
                                            <p:strVal val="#ppt_x"/>
                                          </p:val>
                                        </p:tav>
                                      </p:tavLst>
                                    </p:anim>
                                    <p:anim calcmode="lin" valueType="num">
                                      <p:cBhvr additive="base">
                                        <p:cTn id="320" dur="2200" fill="hold"/>
                                        <p:tgtEl>
                                          <p:spTgt spid="86"/>
                                        </p:tgtEl>
                                        <p:attrNameLst>
                                          <p:attrName>ppt_y</p:attrName>
                                        </p:attrNameLst>
                                      </p:cBhvr>
                                      <p:tavLst>
                                        <p:tav tm="0">
                                          <p:val>
                                            <p:strVal val="#ppt_y"/>
                                          </p:val>
                                        </p:tav>
                                        <p:tav tm="100000">
                                          <p:val>
                                            <p:strVal val="#ppt_y"/>
                                          </p:val>
                                        </p:tav>
                                      </p:tavLst>
                                    </p:anim>
                                  </p:childTnLst>
                                </p:cTn>
                              </p:par>
                              <p:par>
                                <p:cTn id="321" presetID="8" presetClass="emph" presetSubtype="0" fill="hold" grpId="1" nodeType="withEffect">
                                  <p:stCondLst>
                                    <p:cond delay="0"/>
                                  </p:stCondLst>
                                  <p:childTnLst>
                                    <p:animRot by="-21600000">
                                      <p:cBhvr>
                                        <p:cTn id="322" dur="2200" fill="hold"/>
                                        <p:tgtEl>
                                          <p:spTgt spid="86"/>
                                        </p:tgtEl>
                                        <p:attrNameLst>
                                          <p:attrName>r</p:attrName>
                                        </p:attrNameLst>
                                      </p:cBhvr>
                                    </p:animRot>
                                  </p:childTnLst>
                                </p:cTn>
                              </p:par>
                              <p:par>
                                <p:cTn id="323" presetID="2" presetClass="entr" presetSubtype="8" fill="hold" grpId="0" nodeType="withEffect">
                                  <p:stCondLst>
                                    <p:cond delay="0"/>
                                  </p:stCondLst>
                                  <p:childTnLst>
                                    <p:set>
                                      <p:cBhvr>
                                        <p:cTn id="324" dur="1" fill="hold">
                                          <p:stCondLst>
                                            <p:cond delay="0"/>
                                          </p:stCondLst>
                                        </p:cTn>
                                        <p:tgtEl>
                                          <p:spTgt spid="151"/>
                                        </p:tgtEl>
                                        <p:attrNameLst>
                                          <p:attrName>style.visibility</p:attrName>
                                        </p:attrNameLst>
                                      </p:cBhvr>
                                      <p:to>
                                        <p:strVal val="visible"/>
                                      </p:to>
                                    </p:set>
                                    <p:anim calcmode="lin" valueType="num">
                                      <p:cBhvr additive="base">
                                        <p:cTn id="325" dur="2200" fill="hold"/>
                                        <p:tgtEl>
                                          <p:spTgt spid="151"/>
                                        </p:tgtEl>
                                        <p:attrNameLst>
                                          <p:attrName>ppt_x</p:attrName>
                                        </p:attrNameLst>
                                      </p:cBhvr>
                                      <p:tavLst>
                                        <p:tav tm="0">
                                          <p:val>
                                            <p:strVal val="0-#ppt_w/2"/>
                                          </p:val>
                                        </p:tav>
                                        <p:tav tm="100000">
                                          <p:val>
                                            <p:strVal val="#ppt_x"/>
                                          </p:val>
                                        </p:tav>
                                      </p:tavLst>
                                    </p:anim>
                                    <p:anim calcmode="lin" valueType="num">
                                      <p:cBhvr additive="base">
                                        <p:cTn id="326" dur="2200" fill="hold"/>
                                        <p:tgtEl>
                                          <p:spTgt spid="151"/>
                                        </p:tgtEl>
                                        <p:attrNameLst>
                                          <p:attrName>ppt_y</p:attrName>
                                        </p:attrNameLst>
                                      </p:cBhvr>
                                      <p:tavLst>
                                        <p:tav tm="0">
                                          <p:val>
                                            <p:strVal val="#ppt_y"/>
                                          </p:val>
                                        </p:tav>
                                        <p:tav tm="100000">
                                          <p:val>
                                            <p:strVal val="#ppt_y"/>
                                          </p:val>
                                        </p:tav>
                                      </p:tavLst>
                                    </p:anim>
                                  </p:childTnLst>
                                </p:cTn>
                              </p:par>
                              <p:par>
                                <p:cTn id="327" presetID="8" presetClass="emph" presetSubtype="0" fill="hold" grpId="1" nodeType="withEffect">
                                  <p:stCondLst>
                                    <p:cond delay="0"/>
                                  </p:stCondLst>
                                  <p:childTnLst>
                                    <p:animRot by="21600000">
                                      <p:cBhvr>
                                        <p:cTn id="328" dur="2200" fill="hold"/>
                                        <p:tgtEl>
                                          <p:spTgt spid="151"/>
                                        </p:tgtEl>
                                        <p:attrNameLst>
                                          <p:attrName>r</p:attrName>
                                        </p:attrNameLst>
                                      </p:cBhvr>
                                    </p:animRot>
                                  </p:childTnLst>
                                </p:cTn>
                              </p:par>
                              <p:par>
                                <p:cTn id="329" presetID="2" presetClass="entr" presetSubtype="8" fill="hold" grpId="0" nodeType="withEffect">
                                  <p:stCondLst>
                                    <p:cond delay="0"/>
                                  </p:stCondLst>
                                  <p:childTnLst>
                                    <p:set>
                                      <p:cBhvr>
                                        <p:cTn id="330" dur="1" fill="hold">
                                          <p:stCondLst>
                                            <p:cond delay="0"/>
                                          </p:stCondLst>
                                        </p:cTn>
                                        <p:tgtEl>
                                          <p:spTgt spid="153"/>
                                        </p:tgtEl>
                                        <p:attrNameLst>
                                          <p:attrName>style.visibility</p:attrName>
                                        </p:attrNameLst>
                                      </p:cBhvr>
                                      <p:to>
                                        <p:strVal val="visible"/>
                                      </p:to>
                                    </p:set>
                                    <p:anim calcmode="lin" valueType="num">
                                      <p:cBhvr additive="base">
                                        <p:cTn id="331" dur="2200" fill="hold"/>
                                        <p:tgtEl>
                                          <p:spTgt spid="153"/>
                                        </p:tgtEl>
                                        <p:attrNameLst>
                                          <p:attrName>ppt_x</p:attrName>
                                        </p:attrNameLst>
                                      </p:cBhvr>
                                      <p:tavLst>
                                        <p:tav tm="0">
                                          <p:val>
                                            <p:strVal val="0-#ppt_w/2"/>
                                          </p:val>
                                        </p:tav>
                                        <p:tav tm="100000">
                                          <p:val>
                                            <p:strVal val="#ppt_x"/>
                                          </p:val>
                                        </p:tav>
                                      </p:tavLst>
                                    </p:anim>
                                    <p:anim calcmode="lin" valueType="num">
                                      <p:cBhvr additive="base">
                                        <p:cTn id="332" dur="2200" fill="hold"/>
                                        <p:tgtEl>
                                          <p:spTgt spid="153"/>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200" fill="hold"/>
                                        <p:tgtEl>
                                          <p:spTgt spid="153"/>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155"/>
                                        </p:tgtEl>
                                        <p:attrNameLst>
                                          <p:attrName>style.visibility</p:attrName>
                                        </p:attrNameLst>
                                      </p:cBhvr>
                                      <p:to>
                                        <p:strVal val="visible"/>
                                      </p:to>
                                    </p:set>
                                    <p:anim calcmode="lin" valueType="num">
                                      <p:cBhvr additive="base">
                                        <p:cTn id="337" dur="2200" fill="hold"/>
                                        <p:tgtEl>
                                          <p:spTgt spid="155"/>
                                        </p:tgtEl>
                                        <p:attrNameLst>
                                          <p:attrName>ppt_x</p:attrName>
                                        </p:attrNameLst>
                                      </p:cBhvr>
                                      <p:tavLst>
                                        <p:tav tm="0">
                                          <p:val>
                                            <p:strVal val="0-#ppt_w/2"/>
                                          </p:val>
                                        </p:tav>
                                        <p:tav tm="100000">
                                          <p:val>
                                            <p:strVal val="#ppt_x"/>
                                          </p:val>
                                        </p:tav>
                                      </p:tavLst>
                                    </p:anim>
                                    <p:anim calcmode="lin" valueType="num">
                                      <p:cBhvr additive="base">
                                        <p:cTn id="338" dur="2200" fill="hold"/>
                                        <p:tgtEl>
                                          <p:spTgt spid="155"/>
                                        </p:tgtEl>
                                        <p:attrNameLst>
                                          <p:attrName>ppt_y</p:attrName>
                                        </p:attrNameLst>
                                      </p:cBhvr>
                                      <p:tavLst>
                                        <p:tav tm="0">
                                          <p:val>
                                            <p:strVal val="#ppt_y"/>
                                          </p:val>
                                        </p:tav>
                                        <p:tav tm="100000">
                                          <p:val>
                                            <p:strVal val="#ppt_y"/>
                                          </p:val>
                                        </p:tav>
                                      </p:tavLst>
                                    </p:anim>
                                  </p:childTnLst>
                                </p:cTn>
                              </p:par>
                              <p:par>
                                <p:cTn id="339" presetID="8" presetClass="emph" presetSubtype="0" fill="hold" grpId="1" nodeType="withEffect">
                                  <p:stCondLst>
                                    <p:cond delay="0"/>
                                  </p:stCondLst>
                                  <p:childTnLst>
                                    <p:animRot by="21600000">
                                      <p:cBhvr>
                                        <p:cTn id="340" dur="2200" fill="hold"/>
                                        <p:tgtEl>
                                          <p:spTgt spid="155"/>
                                        </p:tgtEl>
                                        <p:attrNameLst>
                                          <p:attrName>r</p:attrName>
                                        </p:attrNameLst>
                                      </p:cBhvr>
                                    </p:animRot>
                                  </p:childTnLst>
                                </p:cTn>
                              </p:par>
                              <p:par>
                                <p:cTn id="341" presetID="2" presetClass="entr" presetSubtype="8" fill="hold" grpId="0" nodeType="withEffect">
                                  <p:stCondLst>
                                    <p:cond delay="0"/>
                                  </p:stCondLst>
                                  <p:childTnLst>
                                    <p:set>
                                      <p:cBhvr>
                                        <p:cTn id="342" dur="1" fill="hold">
                                          <p:stCondLst>
                                            <p:cond delay="0"/>
                                          </p:stCondLst>
                                        </p:cTn>
                                        <p:tgtEl>
                                          <p:spTgt spid="157"/>
                                        </p:tgtEl>
                                        <p:attrNameLst>
                                          <p:attrName>style.visibility</p:attrName>
                                        </p:attrNameLst>
                                      </p:cBhvr>
                                      <p:to>
                                        <p:strVal val="visible"/>
                                      </p:to>
                                    </p:set>
                                    <p:anim calcmode="lin" valueType="num">
                                      <p:cBhvr additive="base">
                                        <p:cTn id="343" dur="2200" fill="hold"/>
                                        <p:tgtEl>
                                          <p:spTgt spid="157"/>
                                        </p:tgtEl>
                                        <p:attrNameLst>
                                          <p:attrName>ppt_x</p:attrName>
                                        </p:attrNameLst>
                                      </p:cBhvr>
                                      <p:tavLst>
                                        <p:tav tm="0">
                                          <p:val>
                                            <p:strVal val="0-#ppt_w/2"/>
                                          </p:val>
                                        </p:tav>
                                        <p:tav tm="100000">
                                          <p:val>
                                            <p:strVal val="#ppt_x"/>
                                          </p:val>
                                        </p:tav>
                                      </p:tavLst>
                                    </p:anim>
                                    <p:anim calcmode="lin" valueType="num">
                                      <p:cBhvr additive="base">
                                        <p:cTn id="344" dur="2200" fill="hold"/>
                                        <p:tgtEl>
                                          <p:spTgt spid="157"/>
                                        </p:tgtEl>
                                        <p:attrNameLst>
                                          <p:attrName>ppt_y</p:attrName>
                                        </p:attrNameLst>
                                      </p:cBhvr>
                                      <p:tavLst>
                                        <p:tav tm="0">
                                          <p:val>
                                            <p:strVal val="#ppt_y"/>
                                          </p:val>
                                        </p:tav>
                                        <p:tav tm="100000">
                                          <p:val>
                                            <p:strVal val="#ppt_y"/>
                                          </p:val>
                                        </p:tav>
                                      </p:tavLst>
                                    </p:anim>
                                  </p:childTnLst>
                                </p:cTn>
                              </p:par>
                              <p:par>
                                <p:cTn id="345" presetID="8" presetClass="emph" presetSubtype="0" fill="hold" grpId="1" nodeType="withEffect">
                                  <p:stCondLst>
                                    <p:cond delay="0"/>
                                  </p:stCondLst>
                                  <p:childTnLst>
                                    <p:animRot by="21600000">
                                      <p:cBhvr>
                                        <p:cTn id="346" dur="2200" fill="hold"/>
                                        <p:tgtEl>
                                          <p:spTgt spid="157"/>
                                        </p:tgtEl>
                                        <p:attrNameLst>
                                          <p:attrName>r</p:attrName>
                                        </p:attrNameLst>
                                      </p:cBhvr>
                                    </p:animRot>
                                  </p:childTnLst>
                                </p:cTn>
                              </p:par>
                              <p:par>
                                <p:cTn id="347" presetID="2" presetClass="entr" presetSubtype="8" fill="hold" grpId="0" nodeType="withEffect">
                                  <p:stCondLst>
                                    <p:cond delay="0"/>
                                  </p:stCondLst>
                                  <p:childTnLst>
                                    <p:set>
                                      <p:cBhvr>
                                        <p:cTn id="348" dur="1" fill="hold">
                                          <p:stCondLst>
                                            <p:cond delay="0"/>
                                          </p:stCondLst>
                                        </p:cTn>
                                        <p:tgtEl>
                                          <p:spTgt spid="159"/>
                                        </p:tgtEl>
                                        <p:attrNameLst>
                                          <p:attrName>style.visibility</p:attrName>
                                        </p:attrNameLst>
                                      </p:cBhvr>
                                      <p:to>
                                        <p:strVal val="visible"/>
                                      </p:to>
                                    </p:set>
                                    <p:anim calcmode="lin" valueType="num">
                                      <p:cBhvr additive="base">
                                        <p:cTn id="349" dur="2200" fill="hold"/>
                                        <p:tgtEl>
                                          <p:spTgt spid="159"/>
                                        </p:tgtEl>
                                        <p:attrNameLst>
                                          <p:attrName>ppt_x</p:attrName>
                                        </p:attrNameLst>
                                      </p:cBhvr>
                                      <p:tavLst>
                                        <p:tav tm="0">
                                          <p:val>
                                            <p:strVal val="0-#ppt_w/2"/>
                                          </p:val>
                                        </p:tav>
                                        <p:tav tm="100000">
                                          <p:val>
                                            <p:strVal val="#ppt_x"/>
                                          </p:val>
                                        </p:tav>
                                      </p:tavLst>
                                    </p:anim>
                                    <p:anim calcmode="lin" valueType="num">
                                      <p:cBhvr additive="base">
                                        <p:cTn id="350" dur="2200" fill="hold"/>
                                        <p:tgtEl>
                                          <p:spTgt spid="159"/>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200" fill="hold"/>
                                        <p:tgtEl>
                                          <p:spTgt spid="159"/>
                                        </p:tgtEl>
                                        <p:attrNameLst>
                                          <p:attrName>r</p:attrName>
                                        </p:attrNameLst>
                                      </p:cBhvr>
                                    </p:animRot>
                                  </p:childTnLst>
                                </p:cTn>
                              </p:par>
                              <p:par>
                                <p:cTn id="353" presetID="2" presetClass="entr" presetSubtype="8" fill="hold" grpId="0" nodeType="withEffect">
                                  <p:stCondLst>
                                    <p:cond delay="0"/>
                                  </p:stCondLst>
                                  <p:childTnLst>
                                    <p:set>
                                      <p:cBhvr>
                                        <p:cTn id="354" dur="1" fill="hold">
                                          <p:stCondLst>
                                            <p:cond delay="0"/>
                                          </p:stCondLst>
                                        </p:cTn>
                                        <p:tgtEl>
                                          <p:spTgt spid="161"/>
                                        </p:tgtEl>
                                        <p:attrNameLst>
                                          <p:attrName>style.visibility</p:attrName>
                                        </p:attrNameLst>
                                      </p:cBhvr>
                                      <p:to>
                                        <p:strVal val="visible"/>
                                      </p:to>
                                    </p:set>
                                    <p:anim calcmode="lin" valueType="num">
                                      <p:cBhvr additive="base">
                                        <p:cTn id="355" dur="2200" fill="hold"/>
                                        <p:tgtEl>
                                          <p:spTgt spid="161"/>
                                        </p:tgtEl>
                                        <p:attrNameLst>
                                          <p:attrName>ppt_x</p:attrName>
                                        </p:attrNameLst>
                                      </p:cBhvr>
                                      <p:tavLst>
                                        <p:tav tm="0">
                                          <p:val>
                                            <p:strVal val="0-#ppt_w/2"/>
                                          </p:val>
                                        </p:tav>
                                        <p:tav tm="100000">
                                          <p:val>
                                            <p:strVal val="#ppt_x"/>
                                          </p:val>
                                        </p:tav>
                                      </p:tavLst>
                                    </p:anim>
                                    <p:anim calcmode="lin" valueType="num">
                                      <p:cBhvr additive="base">
                                        <p:cTn id="356" dur="2200" fill="hold"/>
                                        <p:tgtEl>
                                          <p:spTgt spid="161"/>
                                        </p:tgtEl>
                                        <p:attrNameLst>
                                          <p:attrName>ppt_y</p:attrName>
                                        </p:attrNameLst>
                                      </p:cBhvr>
                                      <p:tavLst>
                                        <p:tav tm="0">
                                          <p:val>
                                            <p:strVal val="#ppt_y"/>
                                          </p:val>
                                        </p:tav>
                                        <p:tav tm="100000">
                                          <p:val>
                                            <p:strVal val="#ppt_y"/>
                                          </p:val>
                                        </p:tav>
                                      </p:tavLst>
                                    </p:anim>
                                  </p:childTnLst>
                                </p:cTn>
                              </p:par>
                              <p:par>
                                <p:cTn id="357" presetID="8" presetClass="emph" presetSubtype="0" fill="hold" grpId="1" nodeType="withEffect">
                                  <p:stCondLst>
                                    <p:cond delay="0"/>
                                  </p:stCondLst>
                                  <p:childTnLst>
                                    <p:animRot by="21600000">
                                      <p:cBhvr>
                                        <p:cTn id="358" dur="2200" fill="hold"/>
                                        <p:tgtEl>
                                          <p:spTgt spid="161"/>
                                        </p:tgtEl>
                                        <p:attrNameLst>
                                          <p:attrName>r</p:attrName>
                                        </p:attrNameLst>
                                      </p:cBhvr>
                                    </p:animRot>
                                  </p:childTnLst>
                                </p:cTn>
                              </p:par>
                              <p:par>
                                <p:cTn id="359" presetID="2" presetClass="entr" presetSubtype="8" fill="hold" grpId="0" nodeType="withEffect">
                                  <p:stCondLst>
                                    <p:cond delay="0"/>
                                  </p:stCondLst>
                                  <p:childTnLst>
                                    <p:set>
                                      <p:cBhvr>
                                        <p:cTn id="360" dur="1" fill="hold">
                                          <p:stCondLst>
                                            <p:cond delay="0"/>
                                          </p:stCondLst>
                                        </p:cTn>
                                        <p:tgtEl>
                                          <p:spTgt spid="150"/>
                                        </p:tgtEl>
                                        <p:attrNameLst>
                                          <p:attrName>style.visibility</p:attrName>
                                        </p:attrNameLst>
                                      </p:cBhvr>
                                      <p:to>
                                        <p:strVal val="visible"/>
                                      </p:to>
                                    </p:set>
                                    <p:anim calcmode="lin" valueType="num">
                                      <p:cBhvr additive="base">
                                        <p:cTn id="361" dur="2200" fill="hold"/>
                                        <p:tgtEl>
                                          <p:spTgt spid="150"/>
                                        </p:tgtEl>
                                        <p:attrNameLst>
                                          <p:attrName>ppt_x</p:attrName>
                                        </p:attrNameLst>
                                      </p:cBhvr>
                                      <p:tavLst>
                                        <p:tav tm="0">
                                          <p:val>
                                            <p:strVal val="0-#ppt_w/2"/>
                                          </p:val>
                                        </p:tav>
                                        <p:tav tm="100000">
                                          <p:val>
                                            <p:strVal val="#ppt_x"/>
                                          </p:val>
                                        </p:tav>
                                      </p:tavLst>
                                    </p:anim>
                                    <p:anim calcmode="lin" valueType="num">
                                      <p:cBhvr additive="base">
                                        <p:cTn id="362" dur="2200" fill="hold"/>
                                        <p:tgtEl>
                                          <p:spTgt spid="150"/>
                                        </p:tgtEl>
                                        <p:attrNameLst>
                                          <p:attrName>ppt_y</p:attrName>
                                        </p:attrNameLst>
                                      </p:cBhvr>
                                      <p:tavLst>
                                        <p:tav tm="0">
                                          <p:val>
                                            <p:strVal val="#ppt_y"/>
                                          </p:val>
                                        </p:tav>
                                        <p:tav tm="100000">
                                          <p:val>
                                            <p:strVal val="#ppt_y"/>
                                          </p:val>
                                        </p:tav>
                                      </p:tavLst>
                                    </p:anim>
                                  </p:childTnLst>
                                </p:cTn>
                              </p:par>
                              <p:par>
                                <p:cTn id="363" presetID="8" presetClass="emph" presetSubtype="0" fill="hold" grpId="1" nodeType="withEffect">
                                  <p:stCondLst>
                                    <p:cond delay="0"/>
                                  </p:stCondLst>
                                  <p:childTnLst>
                                    <p:animRot by="-21600000">
                                      <p:cBhvr>
                                        <p:cTn id="364" dur="2200" fill="hold"/>
                                        <p:tgtEl>
                                          <p:spTgt spid="150"/>
                                        </p:tgtEl>
                                        <p:attrNameLst>
                                          <p:attrName>r</p:attrName>
                                        </p:attrNameLst>
                                      </p:cBhvr>
                                    </p:animRot>
                                  </p:childTnLst>
                                </p:cTn>
                              </p:par>
                              <p:par>
                                <p:cTn id="365" presetID="2" presetClass="entr" presetSubtype="8" fill="hold" grpId="0" nodeType="withEffect">
                                  <p:stCondLst>
                                    <p:cond delay="0"/>
                                  </p:stCondLst>
                                  <p:childTnLst>
                                    <p:set>
                                      <p:cBhvr>
                                        <p:cTn id="366" dur="1" fill="hold">
                                          <p:stCondLst>
                                            <p:cond delay="0"/>
                                          </p:stCondLst>
                                        </p:cTn>
                                        <p:tgtEl>
                                          <p:spTgt spid="152"/>
                                        </p:tgtEl>
                                        <p:attrNameLst>
                                          <p:attrName>style.visibility</p:attrName>
                                        </p:attrNameLst>
                                      </p:cBhvr>
                                      <p:to>
                                        <p:strVal val="visible"/>
                                      </p:to>
                                    </p:set>
                                    <p:anim calcmode="lin" valueType="num">
                                      <p:cBhvr additive="base">
                                        <p:cTn id="367" dur="2200" fill="hold"/>
                                        <p:tgtEl>
                                          <p:spTgt spid="152"/>
                                        </p:tgtEl>
                                        <p:attrNameLst>
                                          <p:attrName>ppt_x</p:attrName>
                                        </p:attrNameLst>
                                      </p:cBhvr>
                                      <p:tavLst>
                                        <p:tav tm="0">
                                          <p:val>
                                            <p:strVal val="0-#ppt_w/2"/>
                                          </p:val>
                                        </p:tav>
                                        <p:tav tm="100000">
                                          <p:val>
                                            <p:strVal val="#ppt_x"/>
                                          </p:val>
                                        </p:tav>
                                      </p:tavLst>
                                    </p:anim>
                                    <p:anim calcmode="lin" valueType="num">
                                      <p:cBhvr additive="base">
                                        <p:cTn id="368" dur="2200" fill="hold"/>
                                        <p:tgtEl>
                                          <p:spTgt spid="152"/>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200" fill="hold"/>
                                        <p:tgtEl>
                                          <p:spTgt spid="152"/>
                                        </p:tgtEl>
                                        <p:attrNameLst>
                                          <p:attrName>r</p:attrName>
                                        </p:attrNameLst>
                                      </p:cBhvr>
                                    </p:animRot>
                                  </p:childTnLst>
                                </p:cTn>
                              </p:par>
                              <p:par>
                                <p:cTn id="371" presetID="2" presetClass="entr" presetSubtype="8" fill="hold" grpId="0" nodeType="withEffect">
                                  <p:stCondLst>
                                    <p:cond delay="0"/>
                                  </p:stCondLst>
                                  <p:childTnLst>
                                    <p:set>
                                      <p:cBhvr>
                                        <p:cTn id="372" dur="1" fill="hold">
                                          <p:stCondLst>
                                            <p:cond delay="0"/>
                                          </p:stCondLst>
                                        </p:cTn>
                                        <p:tgtEl>
                                          <p:spTgt spid="154"/>
                                        </p:tgtEl>
                                        <p:attrNameLst>
                                          <p:attrName>style.visibility</p:attrName>
                                        </p:attrNameLst>
                                      </p:cBhvr>
                                      <p:to>
                                        <p:strVal val="visible"/>
                                      </p:to>
                                    </p:set>
                                    <p:anim calcmode="lin" valueType="num">
                                      <p:cBhvr additive="base">
                                        <p:cTn id="373" dur="2200" fill="hold"/>
                                        <p:tgtEl>
                                          <p:spTgt spid="154"/>
                                        </p:tgtEl>
                                        <p:attrNameLst>
                                          <p:attrName>ppt_x</p:attrName>
                                        </p:attrNameLst>
                                      </p:cBhvr>
                                      <p:tavLst>
                                        <p:tav tm="0">
                                          <p:val>
                                            <p:strVal val="0-#ppt_w/2"/>
                                          </p:val>
                                        </p:tav>
                                        <p:tav tm="100000">
                                          <p:val>
                                            <p:strVal val="#ppt_x"/>
                                          </p:val>
                                        </p:tav>
                                      </p:tavLst>
                                    </p:anim>
                                    <p:anim calcmode="lin" valueType="num">
                                      <p:cBhvr additive="base">
                                        <p:cTn id="374" dur="2200" fill="hold"/>
                                        <p:tgtEl>
                                          <p:spTgt spid="154"/>
                                        </p:tgtEl>
                                        <p:attrNameLst>
                                          <p:attrName>ppt_y</p:attrName>
                                        </p:attrNameLst>
                                      </p:cBhvr>
                                      <p:tavLst>
                                        <p:tav tm="0">
                                          <p:val>
                                            <p:strVal val="#ppt_y"/>
                                          </p:val>
                                        </p:tav>
                                        <p:tav tm="100000">
                                          <p:val>
                                            <p:strVal val="#ppt_y"/>
                                          </p:val>
                                        </p:tav>
                                      </p:tavLst>
                                    </p:anim>
                                  </p:childTnLst>
                                </p:cTn>
                              </p:par>
                              <p:par>
                                <p:cTn id="375" presetID="8" presetClass="emph" presetSubtype="0" fill="hold" grpId="1" nodeType="withEffect">
                                  <p:stCondLst>
                                    <p:cond delay="0"/>
                                  </p:stCondLst>
                                  <p:childTnLst>
                                    <p:animRot by="-21600000">
                                      <p:cBhvr>
                                        <p:cTn id="376" dur="2200" fill="hold"/>
                                        <p:tgtEl>
                                          <p:spTgt spid="154"/>
                                        </p:tgtEl>
                                        <p:attrNameLst>
                                          <p:attrName>r</p:attrName>
                                        </p:attrNameLst>
                                      </p:cBhvr>
                                    </p:animRot>
                                  </p:childTnLst>
                                </p:cTn>
                              </p:par>
                              <p:par>
                                <p:cTn id="377" presetID="2" presetClass="entr" presetSubtype="8" fill="hold" grpId="0" nodeType="withEffect">
                                  <p:stCondLst>
                                    <p:cond delay="0"/>
                                  </p:stCondLst>
                                  <p:childTnLst>
                                    <p:set>
                                      <p:cBhvr>
                                        <p:cTn id="378" dur="1" fill="hold">
                                          <p:stCondLst>
                                            <p:cond delay="0"/>
                                          </p:stCondLst>
                                        </p:cTn>
                                        <p:tgtEl>
                                          <p:spTgt spid="156"/>
                                        </p:tgtEl>
                                        <p:attrNameLst>
                                          <p:attrName>style.visibility</p:attrName>
                                        </p:attrNameLst>
                                      </p:cBhvr>
                                      <p:to>
                                        <p:strVal val="visible"/>
                                      </p:to>
                                    </p:set>
                                    <p:anim calcmode="lin" valueType="num">
                                      <p:cBhvr additive="base">
                                        <p:cTn id="379" dur="2200" fill="hold"/>
                                        <p:tgtEl>
                                          <p:spTgt spid="156"/>
                                        </p:tgtEl>
                                        <p:attrNameLst>
                                          <p:attrName>ppt_x</p:attrName>
                                        </p:attrNameLst>
                                      </p:cBhvr>
                                      <p:tavLst>
                                        <p:tav tm="0">
                                          <p:val>
                                            <p:strVal val="0-#ppt_w/2"/>
                                          </p:val>
                                        </p:tav>
                                        <p:tav tm="100000">
                                          <p:val>
                                            <p:strVal val="#ppt_x"/>
                                          </p:val>
                                        </p:tav>
                                      </p:tavLst>
                                    </p:anim>
                                    <p:anim calcmode="lin" valueType="num">
                                      <p:cBhvr additive="base">
                                        <p:cTn id="380" dur="2200" fill="hold"/>
                                        <p:tgtEl>
                                          <p:spTgt spid="156"/>
                                        </p:tgtEl>
                                        <p:attrNameLst>
                                          <p:attrName>ppt_y</p:attrName>
                                        </p:attrNameLst>
                                      </p:cBhvr>
                                      <p:tavLst>
                                        <p:tav tm="0">
                                          <p:val>
                                            <p:strVal val="#ppt_y"/>
                                          </p:val>
                                        </p:tav>
                                        <p:tav tm="100000">
                                          <p:val>
                                            <p:strVal val="#ppt_y"/>
                                          </p:val>
                                        </p:tav>
                                      </p:tavLst>
                                    </p:anim>
                                  </p:childTnLst>
                                </p:cTn>
                              </p:par>
                              <p:par>
                                <p:cTn id="381" presetID="8" presetClass="emph" presetSubtype="0" fill="hold" grpId="1" nodeType="withEffect">
                                  <p:stCondLst>
                                    <p:cond delay="0"/>
                                  </p:stCondLst>
                                  <p:childTnLst>
                                    <p:animRot by="-21600000">
                                      <p:cBhvr>
                                        <p:cTn id="382" dur="2200" fill="hold"/>
                                        <p:tgtEl>
                                          <p:spTgt spid="156"/>
                                        </p:tgtEl>
                                        <p:attrNameLst>
                                          <p:attrName>r</p:attrName>
                                        </p:attrNameLst>
                                      </p:cBhvr>
                                    </p:animRot>
                                  </p:childTnLst>
                                </p:cTn>
                              </p:par>
                              <p:par>
                                <p:cTn id="383" presetID="2" presetClass="entr" presetSubtype="8" fill="hold" grpId="0" nodeType="withEffect">
                                  <p:stCondLst>
                                    <p:cond delay="0"/>
                                  </p:stCondLst>
                                  <p:childTnLst>
                                    <p:set>
                                      <p:cBhvr>
                                        <p:cTn id="384" dur="1" fill="hold">
                                          <p:stCondLst>
                                            <p:cond delay="0"/>
                                          </p:stCondLst>
                                        </p:cTn>
                                        <p:tgtEl>
                                          <p:spTgt spid="158"/>
                                        </p:tgtEl>
                                        <p:attrNameLst>
                                          <p:attrName>style.visibility</p:attrName>
                                        </p:attrNameLst>
                                      </p:cBhvr>
                                      <p:to>
                                        <p:strVal val="visible"/>
                                      </p:to>
                                    </p:set>
                                    <p:anim calcmode="lin" valueType="num">
                                      <p:cBhvr additive="base">
                                        <p:cTn id="385" dur="2200" fill="hold"/>
                                        <p:tgtEl>
                                          <p:spTgt spid="158"/>
                                        </p:tgtEl>
                                        <p:attrNameLst>
                                          <p:attrName>ppt_x</p:attrName>
                                        </p:attrNameLst>
                                      </p:cBhvr>
                                      <p:tavLst>
                                        <p:tav tm="0">
                                          <p:val>
                                            <p:strVal val="0-#ppt_w/2"/>
                                          </p:val>
                                        </p:tav>
                                        <p:tav tm="100000">
                                          <p:val>
                                            <p:strVal val="#ppt_x"/>
                                          </p:val>
                                        </p:tav>
                                      </p:tavLst>
                                    </p:anim>
                                    <p:anim calcmode="lin" valueType="num">
                                      <p:cBhvr additive="base">
                                        <p:cTn id="386" dur="2200" fill="hold"/>
                                        <p:tgtEl>
                                          <p:spTgt spid="158"/>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200" fill="hold"/>
                                        <p:tgtEl>
                                          <p:spTgt spid="158"/>
                                        </p:tgtEl>
                                        <p:attrNameLst>
                                          <p:attrName>r</p:attrName>
                                        </p:attrNameLst>
                                      </p:cBhvr>
                                    </p:animRot>
                                  </p:childTnLst>
                                </p:cTn>
                              </p:par>
                              <p:par>
                                <p:cTn id="389" presetID="2" presetClass="entr" presetSubtype="8" fill="hold" grpId="0" nodeType="withEffect">
                                  <p:stCondLst>
                                    <p:cond delay="0"/>
                                  </p:stCondLst>
                                  <p:childTnLst>
                                    <p:set>
                                      <p:cBhvr>
                                        <p:cTn id="390" dur="1" fill="hold">
                                          <p:stCondLst>
                                            <p:cond delay="0"/>
                                          </p:stCondLst>
                                        </p:cTn>
                                        <p:tgtEl>
                                          <p:spTgt spid="160"/>
                                        </p:tgtEl>
                                        <p:attrNameLst>
                                          <p:attrName>style.visibility</p:attrName>
                                        </p:attrNameLst>
                                      </p:cBhvr>
                                      <p:to>
                                        <p:strVal val="visible"/>
                                      </p:to>
                                    </p:set>
                                    <p:anim calcmode="lin" valueType="num">
                                      <p:cBhvr additive="base">
                                        <p:cTn id="391" dur="2200" fill="hold"/>
                                        <p:tgtEl>
                                          <p:spTgt spid="160"/>
                                        </p:tgtEl>
                                        <p:attrNameLst>
                                          <p:attrName>ppt_x</p:attrName>
                                        </p:attrNameLst>
                                      </p:cBhvr>
                                      <p:tavLst>
                                        <p:tav tm="0">
                                          <p:val>
                                            <p:strVal val="0-#ppt_w/2"/>
                                          </p:val>
                                        </p:tav>
                                        <p:tav tm="100000">
                                          <p:val>
                                            <p:strVal val="#ppt_x"/>
                                          </p:val>
                                        </p:tav>
                                      </p:tavLst>
                                    </p:anim>
                                    <p:anim calcmode="lin" valueType="num">
                                      <p:cBhvr additive="base">
                                        <p:cTn id="392" dur="2200" fill="hold"/>
                                        <p:tgtEl>
                                          <p:spTgt spid="160"/>
                                        </p:tgtEl>
                                        <p:attrNameLst>
                                          <p:attrName>ppt_y</p:attrName>
                                        </p:attrNameLst>
                                      </p:cBhvr>
                                      <p:tavLst>
                                        <p:tav tm="0">
                                          <p:val>
                                            <p:strVal val="#ppt_y"/>
                                          </p:val>
                                        </p:tav>
                                        <p:tav tm="100000">
                                          <p:val>
                                            <p:strVal val="#ppt_y"/>
                                          </p:val>
                                        </p:tav>
                                      </p:tavLst>
                                    </p:anim>
                                  </p:childTnLst>
                                </p:cTn>
                              </p:par>
                              <p:par>
                                <p:cTn id="393" presetID="8" presetClass="emph" presetSubtype="0" fill="hold" grpId="1" nodeType="withEffect">
                                  <p:stCondLst>
                                    <p:cond delay="0"/>
                                  </p:stCondLst>
                                  <p:childTnLst>
                                    <p:animRot by="-21600000">
                                      <p:cBhvr>
                                        <p:cTn id="394" dur="2200" fill="hold"/>
                                        <p:tgtEl>
                                          <p:spTgt spid="160"/>
                                        </p:tgtEl>
                                        <p:attrNameLst>
                                          <p:attrName>r</p:attrName>
                                        </p:attrNameLst>
                                      </p:cBhvr>
                                    </p:animRot>
                                  </p:childTnLst>
                                </p:cTn>
                              </p:par>
                              <p:par>
                                <p:cTn id="395" presetID="2" presetClass="entr" presetSubtype="8" fill="hold" grpId="0" nodeType="withEffect">
                                  <p:stCondLst>
                                    <p:cond delay="0"/>
                                  </p:stCondLst>
                                  <p:childTnLst>
                                    <p:set>
                                      <p:cBhvr>
                                        <p:cTn id="396" dur="1" fill="hold">
                                          <p:stCondLst>
                                            <p:cond delay="0"/>
                                          </p:stCondLst>
                                        </p:cTn>
                                        <p:tgtEl>
                                          <p:spTgt spid="162"/>
                                        </p:tgtEl>
                                        <p:attrNameLst>
                                          <p:attrName>style.visibility</p:attrName>
                                        </p:attrNameLst>
                                      </p:cBhvr>
                                      <p:to>
                                        <p:strVal val="visible"/>
                                      </p:to>
                                    </p:set>
                                    <p:anim calcmode="lin" valueType="num">
                                      <p:cBhvr additive="base">
                                        <p:cTn id="397" dur="2200" fill="hold"/>
                                        <p:tgtEl>
                                          <p:spTgt spid="162"/>
                                        </p:tgtEl>
                                        <p:attrNameLst>
                                          <p:attrName>ppt_x</p:attrName>
                                        </p:attrNameLst>
                                      </p:cBhvr>
                                      <p:tavLst>
                                        <p:tav tm="0">
                                          <p:val>
                                            <p:strVal val="0-#ppt_w/2"/>
                                          </p:val>
                                        </p:tav>
                                        <p:tav tm="100000">
                                          <p:val>
                                            <p:strVal val="#ppt_x"/>
                                          </p:val>
                                        </p:tav>
                                      </p:tavLst>
                                    </p:anim>
                                    <p:anim calcmode="lin" valueType="num">
                                      <p:cBhvr additive="base">
                                        <p:cTn id="398" dur="2200" fill="hold"/>
                                        <p:tgtEl>
                                          <p:spTgt spid="162"/>
                                        </p:tgtEl>
                                        <p:attrNameLst>
                                          <p:attrName>ppt_y</p:attrName>
                                        </p:attrNameLst>
                                      </p:cBhvr>
                                      <p:tavLst>
                                        <p:tav tm="0">
                                          <p:val>
                                            <p:strVal val="#ppt_y"/>
                                          </p:val>
                                        </p:tav>
                                        <p:tav tm="100000">
                                          <p:val>
                                            <p:strVal val="#ppt_y"/>
                                          </p:val>
                                        </p:tav>
                                      </p:tavLst>
                                    </p:anim>
                                  </p:childTnLst>
                                </p:cTn>
                              </p:par>
                              <p:par>
                                <p:cTn id="399" presetID="8" presetClass="emph" presetSubtype="0" fill="hold" grpId="1" nodeType="withEffect">
                                  <p:stCondLst>
                                    <p:cond delay="0"/>
                                  </p:stCondLst>
                                  <p:childTnLst>
                                    <p:animRot by="-21600000">
                                      <p:cBhvr>
                                        <p:cTn id="400" dur="2200" fill="hold"/>
                                        <p:tgtEl>
                                          <p:spTgt spid="162"/>
                                        </p:tgtEl>
                                        <p:attrNameLst>
                                          <p:attrName>r</p:attrName>
                                        </p:attrNameLst>
                                      </p:cBhvr>
                                    </p:animRot>
                                  </p:childTnLst>
                                </p:cTn>
                              </p:par>
                              <p:par>
                                <p:cTn id="401" presetID="2" presetClass="entr" presetSubtype="2" fill="hold" grpId="0" nodeType="withEffect">
                                  <p:stCondLst>
                                    <p:cond delay="0"/>
                                  </p:stCondLst>
                                  <p:childTnLst>
                                    <p:set>
                                      <p:cBhvr>
                                        <p:cTn id="402" dur="1" fill="hold">
                                          <p:stCondLst>
                                            <p:cond delay="0"/>
                                          </p:stCondLst>
                                        </p:cTn>
                                        <p:tgtEl>
                                          <p:spTgt spid="2"/>
                                        </p:tgtEl>
                                        <p:attrNameLst>
                                          <p:attrName>style.visibility</p:attrName>
                                        </p:attrNameLst>
                                      </p:cBhvr>
                                      <p:to>
                                        <p:strVal val="visible"/>
                                      </p:to>
                                    </p:set>
                                    <p:anim calcmode="lin" valueType="num">
                                      <p:cBhvr additive="base">
                                        <p:cTn id="403" dur="2200" fill="hold"/>
                                        <p:tgtEl>
                                          <p:spTgt spid="2"/>
                                        </p:tgtEl>
                                        <p:attrNameLst>
                                          <p:attrName>ppt_x</p:attrName>
                                        </p:attrNameLst>
                                      </p:cBhvr>
                                      <p:tavLst>
                                        <p:tav tm="0">
                                          <p:val>
                                            <p:strVal val="1+#ppt_w/2"/>
                                          </p:val>
                                        </p:tav>
                                        <p:tav tm="100000">
                                          <p:val>
                                            <p:strVal val="#ppt_x"/>
                                          </p:val>
                                        </p:tav>
                                      </p:tavLst>
                                    </p:anim>
                                    <p:anim calcmode="lin" valueType="num">
                                      <p:cBhvr additive="base">
                                        <p:cTn id="404" dur="2200" fill="hold"/>
                                        <p:tgtEl>
                                          <p:spTgt spid="2"/>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200" fill="hold"/>
                                        <p:tgtEl>
                                          <p:spTgt spid="2"/>
                                        </p:tgtEl>
                                        <p:attrNameLst>
                                          <p:attrName>r</p:attrName>
                                        </p:attrNameLst>
                                      </p:cBhvr>
                                    </p:animRot>
                                  </p:childTnLst>
                                </p:cTn>
                              </p:par>
                              <p:par>
                                <p:cTn id="407" presetID="2" presetClass="entr" presetSubtype="2" fill="hold" grpId="0" nodeType="withEffect">
                                  <p:stCondLst>
                                    <p:cond delay="0"/>
                                  </p:stCondLst>
                                  <p:childTnLst>
                                    <p:set>
                                      <p:cBhvr>
                                        <p:cTn id="408" dur="1" fill="hold">
                                          <p:stCondLst>
                                            <p:cond delay="0"/>
                                          </p:stCondLst>
                                        </p:cTn>
                                        <p:tgtEl>
                                          <p:spTgt spid="3"/>
                                        </p:tgtEl>
                                        <p:attrNameLst>
                                          <p:attrName>style.visibility</p:attrName>
                                        </p:attrNameLst>
                                      </p:cBhvr>
                                      <p:to>
                                        <p:strVal val="visible"/>
                                      </p:to>
                                    </p:set>
                                    <p:anim calcmode="lin" valueType="num">
                                      <p:cBhvr additive="base">
                                        <p:cTn id="409" dur="2200" fill="hold"/>
                                        <p:tgtEl>
                                          <p:spTgt spid="3"/>
                                        </p:tgtEl>
                                        <p:attrNameLst>
                                          <p:attrName>ppt_x</p:attrName>
                                        </p:attrNameLst>
                                      </p:cBhvr>
                                      <p:tavLst>
                                        <p:tav tm="0">
                                          <p:val>
                                            <p:strVal val="1+#ppt_w/2"/>
                                          </p:val>
                                        </p:tav>
                                        <p:tav tm="100000">
                                          <p:val>
                                            <p:strVal val="#ppt_x"/>
                                          </p:val>
                                        </p:tav>
                                      </p:tavLst>
                                    </p:anim>
                                    <p:anim calcmode="lin" valueType="num">
                                      <p:cBhvr additive="base">
                                        <p:cTn id="410" dur="2200" fill="hold"/>
                                        <p:tgtEl>
                                          <p:spTgt spid="3"/>
                                        </p:tgtEl>
                                        <p:attrNameLst>
                                          <p:attrName>ppt_y</p:attrName>
                                        </p:attrNameLst>
                                      </p:cBhvr>
                                      <p:tavLst>
                                        <p:tav tm="0">
                                          <p:val>
                                            <p:strVal val="#ppt_y"/>
                                          </p:val>
                                        </p:tav>
                                        <p:tav tm="100000">
                                          <p:val>
                                            <p:strVal val="#ppt_y"/>
                                          </p:val>
                                        </p:tav>
                                      </p:tavLst>
                                    </p:anim>
                                  </p:childTnLst>
                                </p:cTn>
                              </p:par>
                              <p:par>
                                <p:cTn id="411" presetID="8" presetClass="emph" presetSubtype="0" fill="hold" grpId="1" nodeType="withEffect">
                                  <p:stCondLst>
                                    <p:cond delay="0"/>
                                  </p:stCondLst>
                                  <p:childTnLst>
                                    <p:animRot by="-21600000">
                                      <p:cBhvr>
                                        <p:cTn id="412" dur="2200" fill="hold"/>
                                        <p:tgtEl>
                                          <p:spTgt spid="3"/>
                                        </p:tgtEl>
                                        <p:attrNameLst>
                                          <p:attrName>r</p:attrName>
                                        </p:attrNameLst>
                                      </p:cBhvr>
                                    </p:animRot>
                                  </p:childTnLst>
                                </p:cTn>
                              </p:par>
                              <p:par>
                                <p:cTn id="413" presetID="2" presetClass="entr" presetSubtype="8" fill="hold" grpId="0" nodeType="withEffect">
                                  <p:stCondLst>
                                    <p:cond delay="0"/>
                                  </p:stCondLst>
                                  <p:childTnLst>
                                    <p:set>
                                      <p:cBhvr>
                                        <p:cTn id="414" dur="1" fill="hold">
                                          <p:stCondLst>
                                            <p:cond delay="0"/>
                                          </p:stCondLst>
                                        </p:cTn>
                                        <p:tgtEl>
                                          <p:spTgt spid="149"/>
                                        </p:tgtEl>
                                        <p:attrNameLst>
                                          <p:attrName>style.visibility</p:attrName>
                                        </p:attrNameLst>
                                      </p:cBhvr>
                                      <p:to>
                                        <p:strVal val="visible"/>
                                      </p:to>
                                    </p:set>
                                    <p:anim calcmode="lin" valueType="num">
                                      <p:cBhvr additive="base">
                                        <p:cTn id="415" dur="2200" fill="hold"/>
                                        <p:tgtEl>
                                          <p:spTgt spid="149"/>
                                        </p:tgtEl>
                                        <p:attrNameLst>
                                          <p:attrName>ppt_x</p:attrName>
                                        </p:attrNameLst>
                                      </p:cBhvr>
                                      <p:tavLst>
                                        <p:tav tm="0">
                                          <p:val>
                                            <p:strVal val="0-#ppt_w/2"/>
                                          </p:val>
                                        </p:tav>
                                        <p:tav tm="100000">
                                          <p:val>
                                            <p:strVal val="#ppt_x"/>
                                          </p:val>
                                        </p:tav>
                                      </p:tavLst>
                                    </p:anim>
                                    <p:anim calcmode="lin" valueType="num">
                                      <p:cBhvr additive="base">
                                        <p:cTn id="416" dur="2200" fill="hold"/>
                                        <p:tgtEl>
                                          <p:spTgt spid="149"/>
                                        </p:tgtEl>
                                        <p:attrNameLst>
                                          <p:attrName>ppt_y</p:attrName>
                                        </p:attrNameLst>
                                      </p:cBhvr>
                                      <p:tavLst>
                                        <p:tav tm="0">
                                          <p:val>
                                            <p:strVal val="#ppt_y"/>
                                          </p:val>
                                        </p:tav>
                                        <p:tav tm="100000">
                                          <p:val>
                                            <p:strVal val="#ppt_y"/>
                                          </p:val>
                                        </p:tav>
                                      </p:tavLst>
                                    </p:anim>
                                  </p:childTnLst>
                                </p:cTn>
                              </p:par>
                              <p:par>
                                <p:cTn id="417" presetID="8" presetClass="emph" presetSubtype="0" fill="hold" grpId="1" nodeType="withEffect">
                                  <p:stCondLst>
                                    <p:cond delay="0"/>
                                  </p:stCondLst>
                                  <p:childTnLst>
                                    <p:animRot by="21600000">
                                      <p:cBhvr>
                                        <p:cTn id="418" dur="2200" fill="hold"/>
                                        <p:tgtEl>
                                          <p:spTgt spid="149"/>
                                        </p:tgtEl>
                                        <p:attrNameLst>
                                          <p:attrName>r</p:attrName>
                                        </p:attrNameLst>
                                      </p:cBhvr>
                                    </p:animRot>
                                  </p:childTnLst>
                                </p:cTn>
                              </p:par>
                              <p:par>
                                <p:cTn id="419" presetID="2" presetClass="entr" presetSubtype="2" fill="hold" grpId="0" nodeType="withEffect">
                                  <p:stCondLst>
                                    <p:cond delay="0"/>
                                  </p:stCondLst>
                                  <p:childTnLst>
                                    <p:set>
                                      <p:cBhvr>
                                        <p:cTn id="420" dur="1" fill="hold">
                                          <p:stCondLst>
                                            <p:cond delay="0"/>
                                          </p:stCondLst>
                                        </p:cTn>
                                        <p:tgtEl>
                                          <p:spTgt spid="31"/>
                                        </p:tgtEl>
                                        <p:attrNameLst>
                                          <p:attrName>style.visibility</p:attrName>
                                        </p:attrNameLst>
                                      </p:cBhvr>
                                      <p:to>
                                        <p:strVal val="visible"/>
                                      </p:to>
                                    </p:set>
                                    <p:anim calcmode="lin" valueType="num">
                                      <p:cBhvr additive="base">
                                        <p:cTn id="421" dur="2200" fill="hold"/>
                                        <p:tgtEl>
                                          <p:spTgt spid="31"/>
                                        </p:tgtEl>
                                        <p:attrNameLst>
                                          <p:attrName>ppt_x</p:attrName>
                                        </p:attrNameLst>
                                      </p:cBhvr>
                                      <p:tavLst>
                                        <p:tav tm="0">
                                          <p:val>
                                            <p:strVal val="1+#ppt_w/2"/>
                                          </p:val>
                                        </p:tav>
                                        <p:tav tm="100000">
                                          <p:val>
                                            <p:strVal val="#ppt_x"/>
                                          </p:val>
                                        </p:tav>
                                      </p:tavLst>
                                    </p:anim>
                                    <p:anim calcmode="lin" valueType="num">
                                      <p:cBhvr additive="base">
                                        <p:cTn id="422" dur="2200" fill="hold"/>
                                        <p:tgtEl>
                                          <p:spTgt spid="31"/>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200" fill="hold"/>
                                        <p:tgtEl>
                                          <p:spTgt spid="31"/>
                                        </p:tgtEl>
                                        <p:attrNameLst>
                                          <p:attrName>r</p:attrName>
                                        </p:attrNameLst>
                                      </p:cBhvr>
                                    </p:animRot>
                                  </p:childTnLst>
                                </p:cTn>
                              </p:par>
                              <p:par>
                                <p:cTn id="425" presetID="9" presetClass="emph" presetSubtype="0" grpId="0" nodeType="withEffect">
                                  <p:stCondLst>
                                    <p:cond delay="0"/>
                                  </p:stCondLst>
                                  <p:childTnLst>
                                    <p:set>
                                      <p:cBhvr rctx="PPT">
                                        <p:cTn id="426" dur="indefinite"/>
                                        <p:tgtEl>
                                          <p:spTgt spid="88"/>
                                        </p:tgtEl>
                                        <p:attrNameLst>
                                          <p:attrName>style.opacity</p:attrName>
                                        </p:attrNameLst>
                                      </p:cBhvr>
                                      <p:to>
                                        <p:strVal val="0"/>
                                      </p:to>
                                    </p:set>
                                    <p:animEffect filter="image" prLst="opacity: 0">
                                      <p:cBhvr rctx="IE">
                                        <p:cTn id="427" dur="indefinite"/>
                                        <p:tgtEl>
                                          <p:spTgt spid="88"/>
                                        </p:tgtEl>
                                      </p:cBhvr>
                                    </p:animEffect>
                                  </p:childTnLst>
                                </p:cTn>
                              </p:par>
                            </p:childTnLst>
                          </p:cTn>
                        </p:par>
                        <p:par>
                          <p:cTn id="428" fill="hold">
                            <p:stCondLst>
                              <p:cond delay="2200"/>
                            </p:stCondLst>
                            <p:childTnLst>
                              <p:par>
                                <p:cTn id="429" presetID="2" presetClass="exit" presetSubtype="4" fill="hold" grpId="2" nodeType="afterEffect">
                                  <p:stCondLst>
                                    <p:cond delay="0"/>
                                  </p:stCondLst>
                                  <p:childTnLst>
                                    <p:anim calcmode="lin" valueType="num">
                                      <p:cBhvr additive="base">
                                        <p:cTn id="430" dur="2200"/>
                                        <p:tgtEl>
                                          <p:spTgt spid="107"/>
                                        </p:tgtEl>
                                        <p:attrNameLst>
                                          <p:attrName>ppt_x</p:attrName>
                                        </p:attrNameLst>
                                      </p:cBhvr>
                                      <p:tavLst>
                                        <p:tav tm="0">
                                          <p:val>
                                            <p:strVal val="ppt_x"/>
                                          </p:val>
                                        </p:tav>
                                        <p:tav tm="100000">
                                          <p:val>
                                            <p:strVal val="ppt_x"/>
                                          </p:val>
                                        </p:tav>
                                      </p:tavLst>
                                    </p:anim>
                                    <p:anim calcmode="lin" valueType="num">
                                      <p:cBhvr additive="base">
                                        <p:cTn id="431" dur="2200"/>
                                        <p:tgtEl>
                                          <p:spTgt spid="107"/>
                                        </p:tgtEl>
                                        <p:attrNameLst>
                                          <p:attrName>ppt_y</p:attrName>
                                        </p:attrNameLst>
                                      </p:cBhvr>
                                      <p:tavLst>
                                        <p:tav tm="0">
                                          <p:val>
                                            <p:strVal val="ppt_y"/>
                                          </p:val>
                                        </p:tav>
                                        <p:tav tm="100000">
                                          <p:val>
                                            <p:strVal val="1+ppt_h/2"/>
                                          </p:val>
                                        </p:tav>
                                      </p:tavLst>
                                    </p:anim>
                                    <p:set>
                                      <p:cBhvr>
                                        <p:cTn id="432" dur="1" fill="hold">
                                          <p:stCondLst>
                                            <p:cond delay="2199"/>
                                          </p:stCondLst>
                                        </p:cTn>
                                        <p:tgtEl>
                                          <p:spTgt spid="107"/>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2200"/>
                                        <p:tgtEl>
                                          <p:spTgt spid="121"/>
                                        </p:tgtEl>
                                        <p:attrNameLst>
                                          <p:attrName>ppt_x</p:attrName>
                                        </p:attrNameLst>
                                      </p:cBhvr>
                                      <p:tavLst>
                                        <p:tav tm="0">
                                          <p:val>
                                            <p:strVal val="ppt_x"/>
                                          </p:val>
                                        </p:tav>
                                        <p:tav tm="100000">
                                          <p:val>
                                            <p:strVal val="ppt_x"/>
                                          </p:val>
                                        </p:tav>
                                      </p:tavLst>
                                    </p:anim>
                                    <p:anim calcmode="lin" valueType="num">
                                      <p:cBhvr additive="base">
                                        <p:cTn id="435" dur="2200"/>
                                        <p:tgtEl>
                                          <p:spTgt spid="121"/>
                                        </p:tgtEl>
                                        <p:attrNameLst>
                                          <p:attrName>ppt_y</p:attrName>
                                        </p:attrNameLst>
                                      </p:cBhvr>
                                      <p:tavLst>
                                        <p:tav tm="0">
                                          <p:val>
                                            <p:strVal val="ppt_y"/>
                                          </p:val>
                                        </p:tav>
                                        <p:tav tm="100000">
                                          <p:val>
                                            <p:strVal val="1+ppt_h/2"/>
                                          </p:val>
                                        </p:tav>
                                      </p:tavLst>
                                    </p:anim>
                                    <p:set>
                                      <p:cBhvr>
                                        <p:cTn id="436" dur="1" fill="hold">
                                          <p:stCondLst>
                                            <p:cond delay="2199"/>
                                          </p:stCondLst>
                                        </p:cTn>
                                        <p:tgtEl>
                                          <p:spTgt spid="121"/>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2200"/>
                                        <p:tgtEl>
                                          <p:spTgt spid="73"/>
                                        </p:tgtEl>
                                        <p:attrNameLst>
                                          <p:attrName>ppt_x</p:attrName>
                                        </p:attrNameLst>
                                      </p:cBhvr>
                                      <p:tavLst>
                                        <p:tav tm="0">
                                          <p:val>
                                            <p:strVal val="ppt_x"/>
                                          </p:val>
                                        </p:tav>
                                        <p:tav tm="100000">
                                          <p:val>
                                            <p:strVal val="ppt_x"/>
                                          </p:val>
                                        </p:tav>
                                      </p:tavLst>
                                    </p:anim>
                                    <p:anim calcmode="lin" valueType="num">
                                      <p:cBhvr additive="base">
                                        <p:cTn id="439" dur="2200"/>
                                        <p:tgtEl>
                                          <p:spTgt spid="73"/>
                                        </p:tgtEl>
                                        <p:attrNameLst>
                                          <p:attrName>ppt_y</p:attrName>
                                        </p:attrNameLst>
                                      </p:cBhvr>
                                      <p:tavLst>
                                        <p:tav tm="0">
                                          <p:val>
                                            <p:strVal val="ppt_y"/>
                                          </p:val>
                                        </p:tav>
                                        <p:tav tm="100000">
                                          <p:val>
                                            <p:strVal val="1+ppt_h/2"/>
                                          </p:val>
                                        </p:tav>
                                      </p:tavLst>
                                    </p:anim>
                                    <p:set>
                                      <p:cBhvr>
                                        <p:cTn id="440" dur="1" fill="hold">
                                          <p:stCondLst>
                                            <p:cond delay="2199"/>
                                          </p:stCondLst>
                                        </p:cTn>
                                        <p:tgtEl>
                                          <p:spTgt spid="73"/>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2200"/>
                                        <p:tgtEl>
                                          <p:spTgt spid="2"/>
                                        </p:tgtEl>
                                        <p:attrNameLst>
                                          <p:attrName>ppt_x</p:attrName>
                                        </p:attrNameLst>
                                      </p:cBhvr>
                                      <p:tavLst>
                                        <p:tav tm="0">
                                          <p:val>
                                            <p:strVal val="ppt_x"/>
                                          </p:val>
                                        </p:tav>
                                        <p:tav tm="100000">
                                          <p:val>
                                            <p:strVal val="ppt_x"/>
                                          </p:val>
                                        </p:tav>
                                      </p:tavLst>
                                    </p:anim>
                                    <p:anim calcmode="lin" valueType="num">
                                      <p:cBhvr additive="base">
                                        <p:cTn id="443" dur="2200"/>
                                        <p:tgtEl>
                                          <p:spTgt spid="2"/>
                                        </p:tgtEl>
                                        <p:attrNameLst>
                                          <p:attrName>ppt_y</p:attrName>
                                        </p:attrNameLst>
                                      </p:cBhvr>
                                      <p:tavLst>
                                        <p:tav tm="0">
                                          <p:val>
                                            <p:strVal val="ppt_y"/>
                                          </p:val>
                                        </p:tav>
                                        <p:tav tm="100000">
                                          <p:val>
                                            <p:strVal val="1+ppt_h/2"/>
                                          </p:val>
                                        </p:tav>
                                      </p:tavLst>
                                    </p:anim>
                                    <p:set>
                                      <p:cBhvr>
                                        <p:cTn id="444" dur="1" fill="hold">
                                          <p:stCondLst>
                                            <p:cond delay="2199"/>
                                          </p:stCondLst>
                                        </p:cTn>
                                        <p:tgtEl>
                                          <p:spTgt spid="2"/>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2200"/>
                                        <p:tgtEl>
                                          <p:spTgt spid="108"/>
                                        </p:tgtEl>
                                        <p:attrNameLst>
                                          <p:attrName>ppt_x</p:attrName>
                                        </p:attrNameLst>
                                      </p:cBhvr>
                                      <p:tavLst>
                                        <p:tav tm="0">
                                          <p:val>
                                            <p:strVal val="ppt_x"/>
                                          </p:val>
                                        </p:tav>
                                        <p:tav tm="100000">
                                          <p:val>
                                            <p:strVal val="ppt_x"/>
                                          </p:val>
                                        </p:tav>
                                      </p:tavLst>
                                    </p:anim>
                                    <p:anim calcmode="lin" valueType="num">
                                      <p:cBhvr additive="base">
                                        <p:cTn id="447" dur="2200"/>
                                        <p:tgtEl>
                                          <p:spTgt spid="108"/>
                                        </p:tgtEl>
                                        <p:attrNameLst>
                                          <p:attrName>ppt_y</p:attrName>
                                        </p:attrNameLst>
                                      </p:cBhvr>
                                      <p:tavLst>
                                        <p:tav tm="0">
                                          <p:val>
                                            <p:strVal val="ppt_y"/>
                                          </p:val>
                                        </p:tav>
                                        <p:tav tm="100000">
                                          <p:val>
                                            <p:strVal val="1+ppt_h/2"/>
                                          </p:val>
                                        </p:tav>
                                      </p:tavLst>
                                    </p:anim>
                                    <p:set>
                                      <p:cBhvr>
                                        <p:cTn id="448" dur="1" fill="hold">
                                          <p:stCondLst>
                                            <p:cond delay="2199"/>
                                          </p:stCondLst>
                                        </p:cTn>
                                        <p:tgtEl>
                                          <p:spTgt spid="10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2200"/>
                                        <p:tgtEl>
                                          <p:spTgt spid="122"/>
                                        </p:tgtEl>
                                        <p:attrNameLst>
                                          <p:attrName>ppt_x</p:attrName>
                                        </p:attrNameLst>
                                      </p:cBhvr>
                                      <p:tavLst>
                                        <p:tav tm="0">
                                          <p:val>
                                            <p:strVal val="ppt_x"/>
                                          </p:val>
                                        </p:tav>
                                        <p:tav tm="100000">
                                          <p:val>
                                            <p:strVal val="ppt_x"/>
                                          </p:val>
                                        </p:tav>
                                      </p:tavLst>
                                    </p:anim>
                                    <p:anim calcmode="lin" valueType="num">
                                      <p:cBhvr additive="base">
                                        <p:cTn id="451" dur="2200"/>
                                        <p:tgtEl>
                                          <p:spTgt spid="122"/>
                                        </p:tgtEl>
                                        <p:attrNameLst>
                                          <p:attrName>ppt_y</p:attrName>
                                        </p:attrNameLst>
                                      </p:cBhvr>
                                      <p:tavLst>
                                        <p:tav tm="0">
                                          <p:val>
                                            <p:strVal val="ppt_y"/>
                                          </p:val>
                                        </p:tav>
                                        <p:tav tm="100000">
                                          <p:val>
                                            <p:strVal val="1+ppt_h/2"/>
                                          </p:val>
                                        </p:tav>
                                      </p:tavLst>
                                    </p:anim>
                                    <p:set>
                                      <p:cBhvr>
                                        <p:cTn id="452" dur="1" fill="hold">
                                          <p:stCondLst>
                                            <p:cond delay="2199"/>
                                          </p:stCondLst>
                                        </p:cTn>
                                        <p:tgtEl>
                                          <p:spTgt spid="122"/>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2200"/>
                                        <p:tgtEl>
                                          <p:spTgt spid="150"/>
                                        </p:tgtEl>
                                        <p:attrNameLst>
                                          <p:attrName>ppt_x</p:attrName>
                                        </p:attrNameLst>
                                      </p:cBhvr>
                                      <p:tavLst>
                                        <p:tav tm="0">
                                          <p:val>
                                            <p:strVal val="ppt_x"/>
                                          </p:val>
                                        </p:tav>
                                        <p:tav tm="100000">
                                          <p:val>
                                            <p:strVal val="ppt_x"/>
                                          </p:val>
                                        </p:tav>
                                      </p:tavLst>
                                    </p:anim>
                                    <p:anim calcmode="lin" valueType="num">
                                      <p:cBhvr additive="base">
                                        <p:cTn id="455" dur="2200"/>
                                        <p:tgtEl>
                                          <p:spTgt spid="150"/>
                                        </p:tgtEl>
                                        <p:attrNameLst>
                                          <p:attrName>ppt_y</p:attrName>
                                        </p:attrNameLst>
                                      </p:cBhvr>
                                      <p:tavLst>
                                        <p:tav tm="0">
                                          <p:val>
                                            <p:strVal val="ppt_y"/>
                                          </p:val>
                                        </p:tav>
                                        <p:tav tm="100000">
                                          <p:val>
                                            <p:strVal val="1+ppt_h/2"/>
                                          </p:val>
                                        </p:tav>
                                      </p:tavLst>
                                    </p:anim>
                                    <p:set>
                                      <p:cBhvr>
                                        <p:cTn id="456" dur="1" fill="hold">
                                          <p:stCondLst>
                                            <p:cond delay="2199"/>
                                          </p:stCondLst>
                                        </p:cTn>
                                        <p:tgtEl>
                                          <p:spTgt spid="15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2200"/>
                                        <p:tgtEl>
                                          <p:spTgt spid="3"/>
                                        </p:tgtEl>
                                        <p:attrNameLst>
                                          <p:attrName>ppt_x</p:attrName>
                                        </p:attrNameLst>
                                      </p:cBhvr>
                                      <p:tavLst>
                                        <p:tav tm="0">
                                          <p:val>
                                            <p:strVal val="ppt_x"/>
                                          </p:val>
                                        </p:tav>
                                        <p:tav tm="100000">
                                          <p:val>
                                            <p:strVal val="ppt_x"/>
                                          </p:val>
                                        </p:tav>
                                      </p:tavLst>
                                    </p:anim>
                                    <p:anim calcmode="lin" valueType="num">
                                      <p:cBhvr additive="base">
                                        <p:cTn id="459" dur="2200"/>
                                        <p:tgtEl>
                                          <p:spTgt spid="3"/>
                                        </p:tgtEl>
                                        <p:attrNameLst>
                                          <p:attrName>ppt_y</p:attrName>
                                        </p:attrNameLst>
                                      </p:cBhvr>
                                      <p:tavLst>
                                        <p:tav tm="0">
                                          <p:val>
                                            <p:strVal val="ppt_y"/>
                                          </p:val>
                                        </p:tav>
                                        <p:tav tm="100000">
                                          <p:val>
                                            <p:strVal val="1+ppt_h/2"/>
                                          </p:val>
                                        </p:tav>
                                      </p:tavLst>
                                    </p:anim>
                                    <p:set>
                                      <p:cBhvr>
                                        <p:cTn id="460" dur="1" fill="hold">
                                          <p:stCondLst>
                                            <p:cond delay="2199"/>
                                          </p:stCondLst>
                                        </p:cTn>
                                        <p:tgtEl>
                                          <p:spTgt spid="3"/>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2200"/>
                                        <p:tgtEl>
                                          <p:spTgt spid="74"/>
                                        </p:tgtEl>
                                        <p:attrNameLst>
                                          <p:attrName>ppt_x</p:attrName>
                                        </p:attrNameLst>
                                      </p:cBhvr>
                                      <p:tavLst>
                                        <p:tav tm="0">
                                          <p:val>
                                            <p:strVal val="ppt_x"/>
                                          </p:val>
                                        </p:tav>
                                        <p:tav tm="100000">
                                          <p:val>
                                            <p:strVal val="ppt_x"/>
                                          </p:val>
                                        </p:tav>
                                      </p:tavLst>
                                    </p:anim>
                                    <p:anim calcmode="lin" valueType="num">
                                      <p:cBhvr additive="base">
                                        <p:cTn id="463" dur="2200"/>
                                        <p:tgtEl>
                                          <p:spTgt spid="74"/>
                                        </p:tgtEl>
                                        <p:attrNameLst>
                                          <p:attrName>ppt_y</p:attrName>
                                        </p:attrNameLst>
                                      </p:cBhvr>
                                      <p:tavLst>
                                        <p:tav tm="0">
                                          <p:val>
                                            <p:strVal val="ppt_y"/>
                                          </p:val>
                                        </p:tav>
                                        <p:tav tm="100000">
                                          <p:val>
                                            <p:strVal val="1+ppt_h/2"/>
                                          </p:val>
                                        </p:tav>
                                      </p:tavLst>
                                    </p:anim>
                                    <p:set>
                                      <p:cBhvr>
                                        <p:cTn id="464" dur="1" fill="hold">
                                          <p:stCondLst>
                                            <p:cond delay="2199"/>
                                          </p:stCondLst>
                                        </p:cTn>
                                        <p:tgtEl>
                                          <p:spTgt spid="74"/>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2200"/>
                                        <p:tgtEl>
                                          <p:spTgt spid="149"/>
                                        </p:tgtEl>
                                        <p:attrNameLst>
                                          <p:attrName>ppt_x</p:attrName>
                                        </p:attrNameLst>
                                      </p:cBhvr>
                                      <p:tavLst>
                                        <p:tav tm="0">
                                          <p:val>
                                            <p:strVal val="ppt_x"/>
                                          </p:val>
                                        </p:tav>
                                        <p:tav tm="100000">
                                          <p:val>
                                            <p:strVal val="ppt_x"/>
                                          </p:val>
                                        </p:tav>
                                      </p:tavLst>
                                    </p:anim>
                                    <p:anim calcmode="lin" valueType="num">
                                      <p:cBhvr additive="base">
                                        <p:cTn id="467" dur="2200"/>
                                        <p:tgtEl>
                                          <p:spTgt spid="149"/>
                                        </p:tgtEl>
                                        <p:attrNameLst>
                                          <p:attrName>ppt_y</p:attrName>
                                        </p:attrNameLst>
                                      </p:cBhvr>
                                      <p:tavLst>
                                        <p:tav tm="0">
                                          <p:val>
                                            <p:strVal val="ppt_y"/>
                                          </p:val>
                                        </p:tav>
                                        <p:tav tm="100000">
                                          <p:val>
                                            <p:strVal val="1+ppt_h/2"/>
                                          </p:val>
                                        </p:tav>
                                      </p:tavLst>
                                    </p:anim>
                                    <p:set>
                                      <p:cBhvr>
                                        <p:cTn id="468" dur="1" fill="hold">
                                          <p:stCondLst>
                                            <p:cond delay="2199"/>
                                          </p:stCondLst>
                                        </p:cTn>
                                        <p:tgtEl>
                                          <p:spTgt spid="149"/>
                                        </p:tgtEl>
                                        <p:attrNameLst>
                                          <p:attrName>style.visibility</p:attrName>
                                        </p:attrNameLst>
                                      </p:cBhvr>
                                      <p:to>
                                        <p:strVal val="hidden"/>
                                      </p:to>
                                    </p:set>
                                  </p:childTnLst>
                                </p:cTn>
                              </p:par>
                              <p:par>
                                <p:cTn id="469" presetID="8" presetClass="emph" presetSubtype="0" fill="hold" grpId="3" nodeType="withEffect">
                                  <p:stCondLst>
                                    <p:cond delay="0"/>
                                  </p:stCondLst>
                                  <p:childTnLst>
                                    <p:animRot by="-21600000">
                                      <p:cBhvr>
                                        <p:cTn id="470" dur="2200" fill="hold"/>
                                        <p:tgtEl>
                                          <p:spTgt spid="107"/>
                                        </p:tgtEl>
                                        <p:attrNameLst>
                                          <p:attrName>r</p:attrName>
                                        </p:attrNameLst>
                                      </p:cBhvr>
                                    </p:animRot>
                                  </p:childTnLst>
                                </p:cTn>
                              </p:par>
                              <p:par>
                                <p:cTn id="471" presetID="8" presetClass="emph" presetSubtype="0" fill="hold" grpId="3" nodeType="withEffect">
                                  <p:stCondLst>
                                    <p:cond delay="0"/>
                                  </p:stCondLst>
                                  <p:childTnLst>
                                    <p:animRot by="-21600000">
                                      <p:cBhvr>
                                        <p:cTn id="472" dur="2200" fill="hold"/>
                                        <p:tgtEl>
                                          <p:spTgt spid="121"/>
                                        </p:tgtEl>
                                        <p:attrNameLst>
                                          <p:attrName>r</p:attrName>
                                        </p:attrNameLst>
                                      </p:cBhvr>
                                    </p:animRot>
                                  </p:childTnLst>
                                </p:cTn>
                              </p:par>
                              <p:par>
                                <p:cTn id="473" presetID="8" presetClass="emph" presetSubtype="0" fill="hold" grpId="3" nodeType="withEffect">
                                  <p:stCondLst>
                                    <p:cond delay="0"/>
                                  </p:stCondLst>
                                  <p:childTnLst>
                                    <p:animRot by="-21600000">
                                      <p:cBhvr>
                                        <p:cTn id="474" dur="2200" fill="hold"/>
                                        <p:tgtEl>
                                          <p:spTgt spid="73"/>
                                        </p:tgtEl>
                                        <p:attrNameLst>
                                          <p:attrName>r</p:attrName>
                                        </p:attrNameLst>
                                      </p:cBhvr>
                                    </p:animRot>
                                  </p:childTnLst>
                                </p:cTn>
                              </p:par>
                              <p:par>
                                <p:cTn id="475" presetID="8" presetClass="emph" presetSubtype="0" fill="hold" grpId="3" nodeType="withEffect">
                                  <p:stCondLst>
                                    <p:cond delay="0"/>
                                  </p:stCondLst>
                                  <p:childTnLst>
                                    <p:animRot by="-21600000">
                                      <p:cBhvr>
                                        <p:cTn id="476" dur="2200" fill="hold"/>
                                        <p:tgtEl>
                                          <p:spTgt spid="2"/>
                                        </p:tgtEl>
                                        <p:attrNameLst>
                                          <p:attrName>r</p:attrName>
                                        </p:attrNameLst>
                                      </p:cBhvr>
                                    </p:animRot>
                                  </p:childTnLst>
                                </p:cTn>
                              </p:par>
                              <p:par>
                                <p:cTn id="477" presetID="8" presetClass="emph" presetSubtype="0" fill="hold" grpId="3" nodeType="withEffect">
                                  <p:stCondLst>
                                    <p:cond delay="0"/>
                                  </p:stCondLst>
                                  <p:childTnLst>
                                    <p:animRot by="21600000">
                                      <p:cBhvr>
                                        <p:cTn id="478" dur="2200" fill="hold"/>
                                        <p:tgtEl>
                                          <p:spTgt spid="108"/>
                                        </p:tgtEl>
                                        <p:attrNameLst>
                                          <p:attrName>r</p:attrName>
                                        </p:attrNameLst>
                                      </p:cBhvr>
                                    </p:animRot>
                                  </p:childTnLst>
                                </p:cTn>
                              </p:par>
                              <p:par>
                                <p:cTn id="479" presetID="8" presetClass="emph" presetSubtype="0" fill="hold" grpId="3" nodeType="withEffect">
                                  <p:stCondLst>
                                    <p:cond delay="0"/>
                                  </p:stCondLst>
                                  <p:childTnLst>
                                    <p:animRot by="21600000">
                                      <p:cBhvr>
                                        <p:cTn id="480" dur="2200" fill="hold"/>
                                        <p:tgtEl>
                                          <p:spTgt spid="122"/>
                                        </p:tgtEl>
                                        <p:attrNameLst>
                                          <p:attrName>r</p:attrName>
                                        </p:attrNameLst>
                                      </p:cBhvr>
                                    </p:animRot>
                                  </p:childTnLst>
                                </p:cTn>
                              </p:par>
                              <p:par>
                                <p:cTn id="481" presetID="8" presetClass="emph" presetSubtype="0" fill="hold" grpId="3" nodeType="withEffect">
                                  <p:stCondLst>
                                    <p:cond delay="0"/>
                                  </p:stCondLst>
                                  <p:childTnLst>
                                    <p:animRot by="21600000">
                                      <p:cBhvr>
                                        <p:cTn id="482" dur="2200" fill="hold"/>
                                        <p:tgtEl>
                                          <p:spTgt spid="150"/>
                                        </p:tgtEl>
                                        <p:attrNameLst>
                                          <p:attrName>r</p:attrName>
                                        </p:attrNameLst>
                                      </p:cBhvr>
                                    </p:animRot>
                                  </p:childTnLst>
                                </p:cTn>
                              </p:par>
                              <p:par>
                                <p:cTn id="483" presetID="8" presetClass="emph" presetSubtype="0" fill="hold" grpId="3" nodeType="withEffect">
                                  <p:stCondLst>
                                    <p:cond delay="0"/>
                                  </p:stCondLst>
                                  <p:childTnLst>
                                    <p:animRot by="21600000">
                                      <p:cBhvr>
                                        <p:cTn id="484" dur="2200" fill="hold"/>
                                        <p:tgtEl>
                                          <p:spTgt spid="3"/>
                                        </p:tgtEl>
                                        <p:attrNameLst>
                                          <p:attrName>r</p:attrName>
                                        </p:attrNameLst>
                                      </p:cBhvr>
                                    </p:animRot>
                                  </p:childTnLst>
                                </p:cTn>
                              </p:par>
                              <p:par>
                                <p:cTn id="485" presetID="8" presetClass="emph" presetSubtype="0" fill="hold" grpId="3" nodeType="withEffect">
                                  <p:stCondLst>
                                    <p:cond delay="0"/>
                                  </p:stCondLst>
                                  <p:childTnLst>
                                    <p:animRot by="21600000">
                                      <p:cBhvr>
                                        <p:cTn id="486" dur="2200" fill="hold"/>
                                        <p:tgtEl>
                                          <p:spTgt spid="74"/>
                                        </p:tgtEl>
                                        <p:attrNameLst>
                                          <p:attrName>r</p:attrName>
                                        </p:attrNameLst>
                                      </p:cBhvr>
                                    </p:animRot>
                                  </p:childTnLst>
                                </p:cTn>
                              </p:par>
                              <p:par>
                                <p:cTn id="487" presetID="8" presetClass="emph" presetSubtype="0" fill="hold" grpId="3" nodeType="withEffect">
                                  <p:stCondLst>
                                    <p:cond delay="0"/>
                                  </p:stCondLst>
                                  <p:childTnLst>
                                    <p:animRot by="-21600000">
                                      <p:cBhvr>
                                        <p:cTn id="488" dur="2200" fill="hold"/>
                                        <p:tgtEl>
                                          <p:spTgt spid="149"/>
                                        </p:tgtEl>
                                        <p:attrNameLst>
                                          <p:attrName>r</p:attrName>
                                        </p:attrNameLst>
                                      </p:cBhvr>
                                    </p:animRot>
                                  </p:childTnLst>
                                </p:cTn>
                              </p:par>
                              <p:par>
                                <p:cTn id="489" presetID="2" presetClass="exit" presetSubtype="1" fill="hold" grpId="2" nodeType="withEffect">
                                  <p:stCondLst>
                                    <p:cond delay="0"/>
                                  </p:stCondLst>
                                  <p:childTnLst>
                                    <p:anim calcmode="lin" valueType="num">
                                      <p:cBhvr additive="base">
                                        <p:cTn id="490" dur="2250"/>
                                        <p:tgtEl>
                                          <p:spTgt spid="29"/>
                                        </p:tgtEl>
                                        <p:attrNameLst>
                                          <p:attrName>ppt_x</p:attrName>
                                        </p:attrNameLst>
                                      </p:cBhvr>
                                      <p:tavLst>
                                        <p:tav tm="0">
                                          <p:val>
                                            <p:strVal val="ppt_x"/>
                                          </p:val>
                                        </p:tav>
                                        <p:tav tm="100000">
                                          <p:val>
                                            <p:strVal val="ppt_x"/>
                                          </p:val>
                                        </p:tav>
                                      </p:tavLst>
                                    </p:anim>
                                    <p:anim calcmode="lin" valueType="num">
                                      <p:cBhvr additive="base">
                                        <p:cTn id="491" dur="2250"/>
                                        <p:tgtEl>
                                          <p:spTgt spid="29"/>
                                        </p:tgtEl>
                                        <p:attrNameLst>
                                          <p:attrName>ppt_y</p:attrName>
                                        </p:attrNameLst>
                                      </p:cBhvr>
                                      <p:tavLst>
                                        <p:tav tm="0">
                                          <p:val>
                                            <p:strVal val="ppt_y"/>
                                          </p:val>
                                        </p:tav>
                                        <p:tav tm="100000">
                                          <p:val>
                                            <p:strVal val="0-ppt_h/2"/>
                                          </p:val>
                                        </p:tav>
                                      </p:tavLst>
                                    </p:anim>
                                    <p:set>
                                      <p:cBhvr>
                                        <p:cTn id="492" dur="1" fill="hold">
                                          <p:stCondLst>
                                            <p:cond delay="2249"/>
                                          </p:stCondLst>
                                        </p:cTn>
                                        <p:tgtEl>
                                          <p:spTgt spid="29"/>
                                        </p:tgtEl>
                                        <p:attrNameLst>
                                          <p:attrName>style.visibility</p:attrName>
                                        </p:attrNameLst>
                                      </p:cBhvr>
                                      <p:to>
                                        <p:strVal val="hidden"/>
                                      </p:to>
                                    </p:set>
                                  </p:childTnLst>
                                </p:cTn>
                              </p:par>
                              <p:par>
                                <p:cTn id="493" presetID="2" presetClass="exit" presetSubtype="1" fill="hold" grpId="2" nodeType="withEffect">
                                  <p:stCondLst>
                                    <p:cond delay="0"/>
                                  </p:stCondLst>
                                  <p:childTnLst>
                                    <p:anim calcmode="lin" valueType="num">
                                      <p:cBhvr additive="base">
                                        <p:cTn id="494" dur="2250"/>
                                        <p:tgtEl>
                                          <p:spTgt spid="109"/>
                                        </p:tgtEl>
                                        <p:attrNameLst>
                                          <p:attrName>ppt_x</p:attrName>
                                        </p:attrNameLst>
                                      </p:cBhvr>
                                      <p:tavLst>
                                        <p:tav tm="0">
                                          <p:val>
                                            <p:strVal val="ppt_x"/>
                                          </p:val>
                                        </p:tav>
                                        <p:tav tm="100000">
                                          <p:val>
                                            <p:strVal val="ppt_x"/>
                                          </p:val>
                                        </p:tav>
                                      </p:tavLst>
                                    </p:anim>
                                    <p:anim calcmode="lin" valueType="num">
                                      <p:cBhvr additive="base">
                                        <p:cTn id="495" dur="2250"/>
                                        <p:tgtEl>
                                          <p:spTgt spid="109"/>
                                        </p:tgtEl>
                                        <p:attrNameLst>
                                          <p:attrName>ppt_y</p:attrName>
                                        </p:attrNameLst>
                                      </p:cBhvr>
                                      <p:tavLst>
                                        <p:tav tm="0">
                                          <p:val>
                                            <p:strVal val="ppt_y"/>
                                          </p:val>
                                        </p:tav>
                                        <p:tav tm="100000">
                                          <p:val>
                                            <p:strVal val="0-ppt_h/2"/>
                                          </p:val>
                                        </p:tav>
                                      </p:tavLst>
                                    </p:anim>
                                    <p:set>
                                      <p:cBhvr>
                                        <p:cTn id="496" dur="1" fill="hold">
                                          <p:stCondLst>
                                            <p:cond delay="2249"/>
                                          </p:stCondLst>
                                        </p:cTn>
                                        <p:tgtEl>
                                          <p:spTgt spid="109"/>
                                        </p:tgtEl>
                                        <p:attrNameLst>
                                          <p:attrName>style.visibility</p:attrName>
                                        </p:attrNameLst>
                                      </p:cBhvr>
                                      <p:to>
                                        <p:strVal val="hidden"/>
                                      </p:to>
                                    </p:set>
                                  </p:childTnLst>
                                </p:cTn>
                              </p:par>
                              <p:par>
                                <p:cTn id="497" presetID="2" presetClass="exit" presetSubtype="1" fill="hold" grpId="2" nodeType="withEffect">
                                  <p:stCondLst>
                                    <p:cond delay="0"/>
                                  </p:stCondLst>
                                  <p:childTnLst>
                                    <p:anim calcmode="lin" valueType="num">
                                      <p:cBhvr additive="base">
                                        <p:cTn id="498" dur="2250"/>
                                        <p:tgtEl>
                                          <p:spTgt spid="123"/>
                                        </p:tgtEl>
                                        <p:attrNameLst>
                                          <p:attrName>ppt_x</p:attrName>
                                        </p:attrNameLst>
                                      </p:cBhvr>
                                      <p:tavLst>
                                        <p:tav tm="0">
                                          <p:val>
                                            <p:strVal val="ppt_x"/>
                                          </p:val>
                                        </p:tav>
                                        <p:tav tm="100000">
                                          <p:val>
                                            <p:strVal val="ppt_x"/>
                                          </p:val>
                                        </p:tav>
                                      </p:tavLst>
                                    </p:anim>
                                    <p:anim calcmode="lin" valueType="num">
                                      <p:cBhvr additive="base">
                                        <p:cTn id="499" dur="2250"/>
                                        <p:tgtEl>
                                          <p:spTgt spid="123"/>
                                        </p:tgtEl>
                                        <p:attrNameLst>
                                          <p:attrName>ppt_y</p:attrName>
                                        </p:attrNameLst>
                                      </p:cBhvr>
                                      <p:tavLst>
                                        <p:tav tm="0">
                                          <p:val>
                                            <p:strVal val="ppt_y"/>
                                          </p:val>
                                        </p:tav>
                                        <p:tav tm="100000">
                                          <p:val>
                                            <p:strVal val="0-ppt_h/2"/>
                                          </p:val>
                                        </p:tav>
                                      </p:tavLst>
                                    </p:anim>
                                    <p:set>
                                      <p:cBhvr>
                                        <p:cTn id="500" dur="1" fill="hold">
                                          <p:stCondLst>
                                            <p:cond delay="2249"/>
                                          </p:stCondLst>
                                        </p:cTn>
                                        <p:tgtEl>
                                          <p:spTgt spid="123"/>
                                        </p:tgtEl>
                                        <p:attrNameLst>
                                          <p:attrName>style.visibility</p:attrName>
                                        </p:attrNameLst>
                                      </p:cBhvr>
                                      <p:to>
                                        <p:strVal val="hidden"/>
                                      </p:to>
                                    </p:set>
                                  </p:childTnLst>
                                </p:cTn>
                              </p:par>
                              <p:par>
                                <p:cTn id="501" presetID="2" presetClass="exit" presetSubtype="1" fill="hold" grpId="2" nodeType="withEffect">
                                  <p:stCondLst>
                                    <p:cond delay="0"/>
                                  </p:stCondLst>
                                  <p:childTnLst>
                                    <p:anim calcmode="lin" valueType="num">
                                      <p:cBhvr additive="base">
                                        <p:cTn id="502" dur="2250"/>
                                        <p:tgtEl>
                                          <p:spTgt spid="75"/>
                                        </p:tgtEl>
                                        <p:attrNameLst>
                                          <p:attrName>ppt_x</p:attrName>
                                        </p:attrNameLst>
                                      </p:cBhvr>
                                      <p:tavLst>
                                        <p:tav tm="0">
                                          <p:val>
                                            <p:strVal val="ppt_x"/>
                                          </p:val>
                                        </p:tav>
                                        <p:tav tm="100000">
                                          <p:val>
                                            <p:strVal val="ppt_x"/>
                                          </p:val>
                                        </p:tav>
                                      </p:tavLst>
                                    </p:anim>
                                    <p:anim calcmode="lin" valueType="num">
                                      <p:cBhvr additive="base">
                                        <p:cTn id="503" dur="2250"/>
                                        <p:tgtEl>
                                          <p:spTgt spid="75"/>
                                        </p:tgtEl>
                                        <p:attrNameLst>
                                          <p:attrName>ppt_y</p:attrName>
                                        </p:attrNameLst>
                                      </p:cBhvr>
                                      <p:tavLst>
                                        <p:tav tm="0">
                                          <p:val>
                                            <p:strVal val="ppt_y"/>
                                          </p:val>
                                        </p:tav>
                                        <p:tav tm="100000">
                                          <p:val>
                                            <p:strVal val="0-ppt_h/2"/>
                                          </p:val>
                                        </p:tav>
                                      </p:tavLst>
                                    </p:anim>
                                    <p:set>
                                      <p:cBhvr>
                                        <p:cTn id="504" dur="1" fill="hold">
                                          <p:stCondLst>
                                            <p:cond delay="2249"/>
                                          </p:stCondLst>
                                        </p:cTn>
                                        <p:tgtEl>
                                          <p:spTgt spid="75"/>
                                        </p:tgtEl>
                                        <p:attrNameLst>
                                          <p:attrName>style.visibility</p:attrName>
                                        </p:attrNameLst>
                                      </p:cBhvr>
                                      <p:to>
                                        <p:strVal val="hidden"/>
                                      </p:to>
                                    </p:set>
                                  </p:childTnLst>
                                </p:cTn>
                              </p:par>
                              <p:par>
                                <p:cTn id="505" presetID="2" presetClass="exit" presetSubtype="1" fill="hold" grpId="2" nodeType="withEffect">
                                  <p:stCondLst>
                                    <p:cond delay="0"/>
                                  </p:stCondLst>
                                  <p:childTnLst>
                                    <p:anim calcmode="lin" valueType="num">
                                      <p:cBhvr additive="base">
                                        <p:cTn id="506" dur="2250"/>
                                        <p:tgtEl>
                                          <p:spTgt spid="151"/>
                                        </p:tgtEl>
                                        <p:attrNameLst>
                                          <p:attrName>ppt_x</p:attrName>
                                        </p:attrNameLst>
                                      </p:cBhvr>
                                      <p:tavLst>
                                        <p:tav tm="0">
                                          <p:val>
                                            <p:strVal val="ppt_x"/>
                                          </p:val>
                                        </p:tav>
                                        <p:tav tm="100000">
                                          <p:val>
                                            <p:strVal val="ppt_x"/>
                                          </p:val>
                                        </p:tav>
                                      </p:tavLst>
                                    </p:anim>
                                    <p:anim calcmode="lin" valueType="num">
                                      <p:cBhvr additive="base">
                                        <p:cTn id="507" dur="2250"/>
                                        <p:tgtEl>
                                          <p:spTgt spid="151"/>
                                        </p:tgtEl>
                                        <p:attrNameLst>
                                          <p:attrName>ppt_y</p:attrName>
                                        </p:attrNameLst>
                                      </p:cBhvr>
                                      <p:tavLst>
                                        <p:tav tm="0">
                                          <p:val>
                                            <p:strVal val="ppt_y"/>
                                          </p:val>
                                        </p:tav>
                                        <p:tav tm="100000">
                                          <p:val>
                                            <p:strVal val="0-ppt_h/2"/>
                                          </p:val>
                                        </p:tav>
                                      </p:tavLst>
                                    </p:anim>
                                    <p:set>
                                      <p:cBhvr>
                                        <p:cTn id="508" dur="1" fill="hold">
                                          <p:stCondLst>
                                            <p:cond delay="2249"/>
                                          </p:stCondLst>
                                        </p:cTn>
                                        <p:tgtEl>
                                          <p:spTgt spid="151"/>
                                        </p:tgtEl>
                                        <p:attrNameLst>
                                          <p:attrName>style.visibility</p:attrName>
                                        </p:attrNameLst>
                                      </p:cBhvr>
                                      <p:to>
                                        <p:strVal val="hidden"/>
                                      </p:to>
                                    </p:set>
                                  </p:childTnLst>
                                </p:cTn>
                              </p:par>
                              <p:par>
                                <p:cTn id="509" presetID="8" presetClass="emph" presetSubtype="0" fill="hold" grpId="3" nodeType="withEffect">
                                  <p:stCondLst>
                                    <p:cond delay="0"/>
                                  </p:stCondLst>
                                  <p:childTnLst>
                                    <p:animRot by="21600000">
                                      <p:cBhvr>
                                        <p:cTn id="510" dur="2250" fill="hold"/>
                                        <p:tgtEl>
                                          <p:spTgt spid="29"/>
                                        </p:tgtEl>
                                        <p:attrNameLst>
                                          <p:attrName>r</p:attrName>
                                        </p:attrNameLst>
                                      </p:cBhvr>
                                    </p:animRot>
                                  </p:childTnLst>
                                </p:cTn>
                              </p:par>
                              <p:par>
                                <p:cTn id="511" presetID="8" presetClass="emph" presetSubtype="0" fill="hold" grpId="3" nodeType="withEffect">
                                  <p:stCondLst>
                                    <p:cond delay="0"/>
                                  </p:stCondLst>
                                  <p:childTnLst>
                                    <p:animRot by="21600000">
                                      <p:cBhvr>
                                        <p:cTn id="512" dur="2250" fill="hold"/>
                                        <p:tgtEl>
                                          <p:spTgt spid="109"/>
                                        </p:tgtEl>
                                        <p:attrNameLst>
                                          <p:attrName>r</p:attrName>
                                        </p:attrNameLst>
                                      </p:cBhvr>
                                    </p:animRot>
                                  </p:childTnLst>
                                </p:cTn>
                              </p:par>
                              <p:par>
                                <p:cTn id="513" presetID="8" presetClass="emph" presetSubtype="0" fill="hold" grpId="3" nodeType="withEffect">
                                  <p:stCondLst>
                                    <p:cond delay="0"/>
                                  </p:stCondLst>
                                  <p:childTnLst>
                                    <p:animRot by="21600000">
                                      <p:cBhvr>
                                        <p:cTn id="514" dur="2250" fill="hold"/>
                                        <p:tgtEl>
                                          <p:spTgt spid="123"/>
                                        </p:tgtEl>
                                        <p:attrNameLst>
                                          <p:attrName>r</p:attrName>
                                        </p:attrNameLst>
                                      </p:cBhvr>
                                    </p:animRot>
                                  </p:childTnLst>
                                </p:cTn>
                              </p:par>
                              <p:par>
                                <p:cTn id="515" presetID="8" presetClass="emph" presetSubtype="0" fill="hold" grpId="3" nodeType="withEffect">
                                  <p:stCondLst>
                                    <p:cond delay="0"/>
                                  </p:stCondLst>
                                  <p:childTnLst>
                                    <p:animRot by="21600000">
                                      <p:cBhvr>
                                        <p:cTn id="516" dur="2250" fill="hold"/>
                                        <p:tgtEl>
                                          <p:spTgt spid="75"/>
                                        </p:tgtEl>
                                        <p:attrNameLst>
                                          <p:attrName>r</p:attrName>
                                        </p:attrNameLst>
                                      </p:cBhvr>
                                    </p:animRot>
                                  </p:childTnLst>
                                </p:cTn>
                              </p:par>
                              <p:par>
                                <p:cTn id="517" presetID="8" presetClass="emph" presetSubtype="0" fill="hold" grpId="3" nodeType="withEffect">
                                  <p:stCondLst>
                                    <p:cond delay="0"/>
                                  </p:stCondLst>
                                  <p:childTnLst>
                                    <p:animRot by="21600000">
                                      <p:cBhvr>
                                        <p:cTn id="518" dur="2250" fill="hold"/>
                                        <p:tgtEl>
                                          <p:spTgt spid="151"/>
                                        </p:tgtEl>
                                        <p:attrNameLst>
                                          <p:attrName>r</p:attrName>
                                        </p:attrNameLst>
                                      </p:cBhvr>
                                    </p:animRot>
                                  </p:childTnLst>
                                </p:cTn>
                              </p:par>
                              <p:par>
                                <p:cTn id="519" presetID="2" presetClass="exit" presetSubtype="1" fill="hold" grpId="2" nodeType="withEffect">
                                  <p:stCondLst>
                                    <p:cond delay="0"/>
                                  </p:stCondLst>
                                  <p:childTnLst>
                                    <p:anim calcmode="lin" valueType="num">
                                      <p:cBhvr additive="base">
                                        <p:cTn id="520" dur="2250"/>
                                        <p:tgtEl>
                                          <p:spTgt spid="30"/>
                                        </p:tgtEl>
                                        <p:attrNameLst>
                                          <p:attrName>ppt_x</p:attrName>
                                        </p:attrNameLst>
                                      </p:cBhvr>
                                      <p:tavLst>
                                        <p:tav tm="0">
                                          <p:val>
                                            <p:strVal val="ppt_x"/>
                                          </p:val>
                                        </p:tav>
                                        <p:tav tm="100000">
                                          <p:val>
                                            <p:strVal val="ppt_x"/>
                                          </p:val>
                                        </p:tav>
                                      </p:tavLst>
                                    </p:anim>
                                    <p:anim calcmode="lin" valueType="num">
                                      <p:cBhvr additive="base">
                                        <p:cTn id="521" dur="2250"/>
                                        <p:tgtEl>
                                          <p:spTgt spid="30"/>
                                        </p:tgtEl>
                                        <p:attrNameLst>
                                          <p:attrName>ppt_y</p:attrName>
                                        </p:attrNameLst>
                                      </p:cBhvr>
                                      <p:tavLst>
                                        <p:tav tm="0">
                                          <p:val>
                                            <p:strVal val="ppt_y"/>
                                          </p:val>
                                        </p:tav>
                                        <p:tav tm="100000">
                                          <p:val>
                                            <p:strVal val="0-ppt_h/2"/>
                                          </p:val>
                                        </p:tav>
                                      </p:tavLst>
                                    </p:anim>
                                    <p:set>
                                      <p:cBhvr>
                                        <p:cTn id="522" dur="1" fill="hold">
                                          <p:stCondLst>
                                            <p:cond delay="2249"/>
                                          </p:stCondLst>
                                        </p:cTn>
                                        <p:tgtEl>
                                          <p:spTgt spid="30"/>
                                        </p:tgtEl>
                                        <p:attrNameLst>
                                          <p:attrName>style.visibility</p:attrName>
                                        </p:attrNameLst>
                                      </p:cBhvr>
                                      <p:to>
                                        <p:strVal val="hidden"/>
                                      </p:to>
                                    </p:set>
                                  </p:childTnLst>
                                </p:cTn>
                              </p:par>
                              <p:par>
                                <p:cTn id="523" presetID="2" presetClass="exit" presetSubtype="1" fill="hold" grpId="2" nodeType="withEffect">
                                  <p:stCondLst>
                                    <p:cond delay="0"/>
                                  </p:stCondLst>
                                  <p:childTnLst>
                                    <p:anim calcmode="lin" valueType="num">
                                      <p:cBhvr additive="base">
                                        <p:cTn id="524" dur="2250"/>
                                        <p:tgtEl>
                                          <p:spTgt spid="110"/>
                                        </p:tgtEl>
                                        <p:attrNameLst>
                                          <p:attrName>ppt_x</p:attrName>
                                        </p:attrNameLst>
                                      </p:cBhvr>
                                      <p:tavLst>
                                        <p:tav tm="0">
                                          <p:val>
                                            <p:strVal val="ppt_x"/>
                                          </p:val>
                                        </p:tav>
                                        <p:tav tm="100000">
                                          <p:val>
                                            <p:strVal val="ppt_x"/>
                                          </p:val>
                                        </p:tav>
                                      </p:tavLst>
                                    </p:anim>
                                    <p:anim calcmode="lin" valueType="num">
                                      <p:cBhvr additive="base">
                                        <p:cTn id="525" dur="2250"/>
                                        <p:tgtEl>
                                          <p:spTgt spid="110"/>
                                        </p:tgtEl>
                                        <p:attrNameLst>
                                          <p:attrName>ppt_y</p:attrName>
                                        </p:attrNameLst>
                                      </p:cBhvr>
                                      <p:tavLst>
                                        <p:tav tm="0">
                                          <p:val>
                                            <p:strVal val="ppt_y"/>
                                          </p:val>
                                        </p:tav>
                                        <p:tav tm="100000">
                                          <p:val>
                                            <p:strVal val="0-ppt_h/2"/>
                                          </p:val>
                                        </p:tav>
                                      </p:tavLst>
                                    </p:anim>
                                    <p:set>
                                      <p:cBhvr>
                                        <p:cTn id="526" dur="1" fill="hold">
                                          <p:stCondLst>
                                            <p:cond delay="2249"/>
                                          </p:stCondLst>
                                        </p:cTn>
                                        <p:tgtEl>
                                          <p:spTgt spid="110"/>
                                        </p:tgtEl>
                                        <p:attrNameLst>
                                          <p:attrName>style.visibility</p:attrName>
                                        </p:attrNameLst>
                                      </p:cBhvr>
                                      <p:to>
                                        <p:strVal val="hidden"/>
                                      </p:to>
                                    </p:set>
                                  </p:childTnLst>
                                </p:cTn>
                              </p:par>
                              <p:par>
                                <p:cTn id="527" presetID="2" presetClass="exit" presetSubtype="1" fill="hold" grpId="2" nodeType="withEffect">
                                  <p:stCondLst>
                                    <p:cond delay="0"/>
                                  </p:stCondLst>
                                  <p:childTnLst>
                                    <p:anim calcmode="lin" valueType="num">
                                      <p:cBhvr additive="base">
                                        <p:cTn id="528" dur="2250"/>
                                        <p:tgtEl>
                                          <p:spTgt spid="124"/>
                                        </p:tgtEl>
                                        <p:attrNameLst>
                                          <p:attrName>ppt_x</p:attrName>
                                        </p:attrNameLst>
                                      </p:cBhvr>
                                      <p:tavLst>
                                        <p:tav tm="0">
                                          <p:val>
                                            <p:strVal val="ppt_x"/>
                                          </p:val>
                                        </p:tav>
                                        <p:tav tm="100000">
                                          <p:val>
                                            <p:strVal val="ppt_x"/>
                                          </p:val>
                                        </p:tav>
                                      </p:tavLst>
                                    </p:anim>
                                    <p:anim calcmode="lin" valueType="num">
                                      <p:cBhvr additive="base">
                                        <p:cTn id="529" dur="2250"/>
                                        <p:tgtEl>
                                          <p:spTgt spid="124"/>
                                        </p:tgtEl>
                                        <p:attrNameLst>
                                          <p:attrName>ppt_y</p:attrName>
                                        </p:attrNameLst>
                                      </p:cBhvr>
                                      <p:tavLst>
                                        <p:tav tm="0">
                                          <p:val>
                                            <p:strVal val="ppt_y"/>
                                          </p:val>
                                        </p:tav>
                                        <p:tav tm="100000">
                                          <p:val>
                                            <p:strVal val="0-ppt_h/2"/>
                                          </p:val>
                                        </p:tav>
                                      </p:tavLst>
                                    </p:anim>
                                    <p:set>
                                      <p:cBhvr>
                                        <p:cTn id="530" dur="1" fill="hold">
                                          <p:stCondLst>
                                            <p:cond delay="2249"/>
                                          </p:stCondLst>
                                        </p:cTn>
                                        <p:tgtEl>
                                          <p:spTgt spid="124"/>
                                        </p:tgtEl>
                                        <p:attrNameLst>
                                          <p:attrName>style.visibility</p:attrName>
                                        </p:attrNameLst>
                                      </p:cBhvr>
                                      <p:to>
                                        <p:strVal val="hidden"/>
                                      </p:to>
                                    </p:set>
                                  </p:childTnLst>
                                </p:cTn>
                              </p:par>
                              <p:par>
                                <p:cTn id="531" presetID="2" presetClass="exit" presetSubtype="1" fill="hold" grpId="2" nodeType="withEffect">
                                  <p:stCondLst>
                                    <p:cond delay="0"/>
                                  </p:stCondLst>
                                  <p:childTnLst>
                                    <p:anim calcmode="lin" valueType="num">
                                      <p:cBhvr additive="base">
                                        <p:cTn id="532" dur="2250"/>
                                        <p:tgtEl>
                                          <p:spTgt spid="76"/>
                                        </p:tgtEl>
                                        <p:attrNameLst>
                                          <p:attrName>ppt_x</p:attrName>
                                        </p:attrNameLst>
                                      </p:cBhvr>
                                      <p:tavLst>
                                        <p:tav tm="0">
                                          <p:val>
                                            <p:strVal val="ppt_x"/>
                                          </p:val>
                                        </p:tav>
                                        <p:tav tm="100000">
                                          <p:val>
                                            <p:strVal val="ppt_x"/>
                                          </p:val>
                                        </p:tav>
                                      </p:tavLst>
                                    </p:anim>
                                    <p:anim calcmode="lin" valueType="num">
                                      <p:cBhvr additive="base">
                                        <p:cTn id="533" dur="2250"/>
                                        <p:tgtEl>
                                          <p:spTgt spid="76"/>
                                        </p:tgtEl>
                                        <p:attrNameLst>
                                          <p:attrName>ppt_y</p:attrName>
                                        </p:attrNameLst>
                                      </p:cBhvr>
                                      <p:tavLst>
                                        <p:tav tm="0">
                                          <p:val>
                                            <p:strVal val="ppt_y"/>
                                          </p:val>
                                        </p:tav>
                                        <p:tav tm="100000">
                                          <p:val>
                                            <p:strVal val="0-ppt_h/2"/>
                                          </p:val>
                                        </p:tav>
                                      </p:tavLst>
                                    </p:anim>
                                    <p:set>
                                      <p:cBhvr>
                                        <p:cTn id="534" dur="1" fill="hold">
                                          <p:stCondLst>
                                            <p:cond delay="2249"/>
                                          </p:stCondLst>
                                        </p:cTn>
                                        <p:tgtEl>
                                          <p:spTgt spid="76"/>
                                        </p:tgtEl>
                                        <p:attrNameLst>
                                          <p:attrName>style.visibility</p:attrName>
                                        </p:attrNameLst>
                                      </p:cBhvr>
                                      <p:to>
                                        <p:strVal val="hidden"/>
                                      </p:to>
                                    </p:set>
                                  </p:childTnLst>
                                </p:cTn>
                              </p:par>
                              <p:par>
                                <p:cTn id="535" presetID="2" presetClass="exit" presetSubtype="1" fill="hold" grpId="2" nodeType="withEffect">
                                  <p:stCondLst>
                                    <p:cond delay="0"/>
                                  </p:stCondLst>
                                  <p:childTnLst>
                                    <p:anim calcmode="lin" valueType="num">
                                      <p:cBhvr additive="base">
                                        <p:cTn id="536" dur="2250"/>
                                        <p:tgtEl>
                                          <p:spTgt spid="152"/>
                                        </p:tgtEl>
                                        <p:attrNameLst>
                                          <p:attrName>ppt_x</p:attrName>
                                        </p:attrNameLst>
                                      </p:cBhvr>
                                      <p:tavLst>
                                        <p:tav tm="0">
                                          <p:val>
                                            <p:strVal val="ppt_x"/>
                                          </p:val>
                                        </p:tav>
                                        <p:tav tm="100000">
                                          <p:val>
                                            <p:strVal val="ppt_x"/>
                                          </p:val>
                                        </p:tav>
                                      </p:tavLst>
                                    </p:anim>
                                    <p:anim calcmode="lin" valueType="num">
                                      <p:cBhvr additive="base">
                                        <p:cTn id="537" dur="2250"/>
                                        <p:tgtEl>
                                          <p:spTgt spid="152"/>
                                        </p:tgtEl>
                                        <p:attrNameLst>
                                          <p:attrName>ppt_y</p:attrName>
                                        </p:attrNameLst>
                                      </p:cBhvr>
                                      <p:tavLst>
                                        <p:tav tm="0">
                                          <p:val>
                                            <p:strVal val="ppt_y"/>
                                          </p:val>
                                        </p:tav>
                                        <p:tav tm="100000">
                                          <p:val>
                                            <p:strVal val="0-ppt_h/2"/>
                                          </p:val>
                                        </p:tav>
                                      </p:tavLst>
                                    </p:anim>
                                    <p:set>
                                      <p:cBhvr>
                                        <p:cTn id="538" dur="1" fill="hold">
                                          <p:stCondLst>
                                            <p:cond delay="2249"/>
                                          </p:stCondLst>
                                        </p:cTn>
                                        <p:tgtEl>
                                          <p:spTgt spid="152"/>
                                        </p:tgtEl>
                                        <p:attrNameLst>
                                          <p:attrName>style.visibility</p:attrName>
                                        </p:attrNameLst>
                                      </p:cBhvr>
                                      <p:to>
                                        <p:strVal val="hidden"/>
                                      </p:to>
                                    </p:set>
                                  </p:childTnLst>
                                </p:cTn>
                              </p:par>
                              <p:par>
                                <p:cTn id="539" presetID="8" presetClass="emph" presetSubtype="0" fill="hold" grpId="3" nodeType="withEffect">
                                  <p:stCondLst>
                                    <p:cond delay="0"/>
                                  </p:stCondLst>
                                  <p:childTnLst>
                                    <p:animRot by="-21600000">
                                      <p:cBhvr>
                                        <p:cTn id="540" dur="2250" fill="hold"/>
                                        <p:tgtEl>
                                          <p:spTgt spid="30"/>
                                        </p:tgtEl>
                                        <p:attrNameLst>
                                          <p:attrName>r</p:attrName>
                                        </p:attrNameLst>
                                      </p:cBhvr>
                                    </p:animRot>
                                  </p:childTnLst>
                                </p:cTn>
                              </p:par>
                              <p:par>
                                <p:cTn id="541" presetID="8" presetClass="emph" presetSubtype="0" fill="hold" grpId="3" nodeType="withEffect">
                                  <p:stCondLst>
                                    <p:cond delay="0"/>
                                  </p:stCondLst>
                                  <p:childTnLst>
                                    <p:animRot by="-21600000">
                                      <p:cBhvr>
                                        <p:cTn id="542" dur="2250" fill="hold"/>
                                        <p:tgtEl>
                                          <p:spTgt spid="110"/>
                                        </p:tgtEl>
                                        <p:attrNameLst>
                                          <p:attrName>r</p:attrName>
                                        </p:attrNameLst>
                                      </p:cBhvr>
                                    </p:animRot>
                                  </p:childTnLst>
                                </p:cTn>
                              </p:par>
                              <p:par>
                                <p:cTn id="543" presetID="8" presetClass="emph" presetSubtype="0" fill="hold" grpId="3" nodeType="withEffect">
                                  <p:stCondLst>
                                    <p:cond delay="0"/>
                                  </p:stCondLst>
                                  <p:childTnLst>
                                    <p:animRot by="-21600000">
                                      <p:cBhvr>
                                        <p:cTn id="544" dur="2250" fill="hold"/>
                                        <p:tgtEl>
                                          <p:spTgt spid="124"/>
                                        </p:tgtEl>
                                        <p:attrNameLst>
                                          <p:attrName>r</p:attrName>
                                        </p:attrNameLst>
                                      </p:cBhvr>
                                    </p:animRot>
                                  </p:childTnLst>
                                </p:cTn>
                              </p:par>
                              <p:par>
                                <p:cTn id="545" presetID="8" presetClass="emph" presetSubtype="0" fill="hold" grpId="3" nodeType="withEffect">
                                  <p:stCondLst>
                                    <p:cond delay="0"/>
                                  </p:stCondLst>
                                  <p:childTnLst>
                                    <p:animRot by="-21600000">
                                      <p:cBhvr>
                                        <p:cTn id="546" dur="2250" fill="hold"/>
                                        <p:tgtEl>
                                          <p:spTgt spid="76"/>
                                        </p:tgtEl>
                                        <p:attrNameLst>
                                          <p:attrName>r</p:attrName>
                                        </p:attrNameLst>
                                      </p:cBhvr>
                                    </p:animRot>
                                  </p:childTnLst>
                                </p:cTn>
                              </p:par>
                              <p:par>
                                <p:cTn id="547" presetID="8" presetClass="emph" presetSubtype="0" fill="hold" grpId="3" nodeType="withEffect">
                                  <p:stCondLst>
                                    <p:cond delay="0"/>
                                  </p:stCondLst>
                                  <p:childTnLst>
                                    <p:animRot by="-21600000">
                                      <p:cBhvr>
                                        <p:cTn id="548" dur="2250" fill="hold"/>
                                        <p:tgtEl>
                                          <p:spTgt spid="152"/>
                                        </p:tgtEl>
                                        <p:attrNameLst>
                                          <p:attrName>r</p:attrName>
                                        </p:attrNameLst>
                                      </p:cBhvr>
                                    </p:animRot>
                                  </p:childTnLst>
                                </p:cTn>
                              </p:par>
                              <p:par>
                                <p:cTn id="549" presetID="2" presetClass="exit" presetSubtype="4" fill="hold" grpId="2" nodeType="withEffect">
                                  <p:stCondLst>
                                    <p:cond delay="0"/>
                                  </p:stCondLst>
                                  <p:childTnLst>
                                    <p:anim calcmode="lin" valueType="num">
                                      <p:cBhvr additive="base">
                                        <p:cTn id="550" dur="2250"/>
                                        <p:tgtEl>
                                          <p:spTgt spid="111"/>
                                        </p:tgtEl>
                                        <p:attrNameLst>
                                          <p:attrName>ppt_x</p:attrName>
                                        </p:attrNameLst>
                                      </p:cBhvr>
                                      <p:tavLst>
                                        <p:tav tm="0">
                                          <p:val>
                                            <p:strVal val="ppt_x"/>
                                          </p:val>
                                        </p:tav>
                                        <p:tav tm="100000">
                                          <p:val>
                                            <p:strVal val="ppt_x"/>
                                          </p:val>
                                        </p:tav>
                                      </p:tavLst>
                                    </p:anim>
                                    <p:anim calcmode="lin" valueType="num">
                                      <p:cBhvr additive="base">
                                        <p:cTn id="551" dur="2250"/>
                                        <p:tgtEl>
                                          <p:spTgt spid="111"/>
                                        </p:tgtEl>
                                        <p:attrNameLst>
                                          <p:attrName>ppt_y</p:attrName>
                                        </p:attrNameLst>
                                      </p:cBhvr>
                                      <p:tavLst>
                                        <p:tav tm="0">
                                          <p:val>
                                            <p:strVal val="ppt_y"/>
                                          </p:val>
                                        </p:tav>
                                        <p:tav tm="100000">
                                          <p:val>
                                            <p:strVal val="1+ppt_h/2"/>
                                          </p:val>
                                        </p:tav>
                                      </p:tavLst>
                                    </p:anim>
                                    <p:set>
                                      <p:cBhvr>
                                        <p:cTn id="552" dur="1" fill="hold">
                                          <p:stCondLst>
                                            <p:cond delay="2249"/>
                                          </p:stCondLst>
                                        </p:cTn>
                                        <p:tgtEl>
                                          <p:spTgt spid="111"/>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2250"/>
                                        <p:tgtEl>
                                          <p:spTgt spid="125"/>
                                        </p:tgtEl>
                                        <p:attrNameLst>
                                          <p:attrName>ppt_x</p:attrName>
                                        </p:attrNameLst>
                                      </p:cBhvr>
                                      <p:tavLst>
                                        <p:tav tm="0">
                                          <p:val>
                                            <p:strVal val="ppt_x"/>
                                          </p:val>
                                        </p:tav>
                                        <p:tav tm="100000">
                                          <p:val>
                                            <p:strVal val="ppt_x"/>
                                          </p:val>
                                        </p:tav>
                                      </p:tavLst>
                                    </p:anim>
                                    <p:anim calcmode="lin" valueType="num">
                                      <p:cBhvr additive="base">
                                        <p:cTn id="555" dur="2250"/>
                                        <p:tgtEl>
                                          <p:spTgt spid="125"/>
                                        </p:tgtEl>
                                        <p:attrNameLst>
                                          <p:attrName>ppt_y</p:attrName>
                                        </p:attrNameLst>
                                      </p:cBhvr>
                                      <p:tavLst>
                                        <p:tav tm="0">
                                          <p:val>
                                            <p:strVal val="ppt_y"/>
                                          </p:val>
                                        </p:tav>
                                        <p:tav tm="100000">
                                          <p:val>
                                            <p:strVal val="1+ppt_h/2"/>
                                          </p:val>
                                        </p:tav>
                                      </p:tavLst>
                                    </p:anim>
                                    <p:set>
                                      <p:cBhvr>
                                        <p:cTn id="556" dur="1" fill="hold">
                                          <p:stCondLst>
                                            <p:cond delay="2249"/>
                                          </p:stCondLst>
                                        </p:cTn>
                                        <p:tgtEl>
                                          <p:spTgt spid="125"/>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2250"/>
                                        <p:tgtEl>
                                          <p:spTgt spid="77"/>
                                        </p:tgtEl>
                                        <p:attrNameLst>
                                          <p:attrName>ppt_x</p:attrName>
                                        </p:attrNameLst>
                                      </p:cBhvr>
                                      <p:tavLst>
                                        <p:tav tm="0">
                                          <p:val>
                                            <p:strVal val="ppt_x"/>
                                          </p:val>
                                        </p:tav>
                                        <p:tav tm="100000">
                                          <p:val>
                                            <p:strVal val="ppt_x"/>
                                          </p:val>
                                        </p:tav>
                                      </p:tavLst>
                                    </p:anim>
                                    <p:anim calcmode="lin" valueType="num">
                                      <p:cBhvr additive="base">
                                        <p:cTn id="559" dur="2250"/>
                                        <p:tgtEl>
                                          <p:spTgt spid="77"/>
                                        </p:tgtEl>
                                        <p:attrNameLst>
                                          <p:attrName>ppt_y</p:attrName>
                                        </p:attrNameLst>
                                      </p:cBhvr>
                                      <p:tavLst>
                                        <p:tav tm="0">
                                          <p:val>
                                            <p:strVal val="ppt_y"/>
                                          </p:val>
                                        </p:tav>
                                        <p:tav tm="100000">
                                          <p:val>
                                            <p:strVal val="1+ppt_h/2"/>
                                          </p:val>
                                        </p:tav>
                                      </p:tavLst>
                                    </p:anim>
                                    <p:set>
                                      <p:cBhvr>
                                        <p:cTn id="560" dur="1" fill="hold">
                                          <p:stCondLst>
                                            <p:cond delay="2249"/>
                                          </p:stCondLst>
                                        </p:cTn>
                                        <p:tgtEl>
                                          <p:spTgt spid="77"/>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2250"/>
                                        <p:tgtEl>
                                          <p:spTgt spid="153"/>
                                        </p:tgtEl>
                                        <p:attrNameLst>
                                          <p:attrName>ppt_x</p:attrName>
                                        </p:attrNameLst>
                                      </p:cBhvr>
                                      <p:tavLst>
                                        <p:tav tm="0">
                                          <p:val>
                                            <p:strVal val="ppt_x"/>
                                          </p:val>
                                        </p:tav>
                                        <p:tav tm="100000">
                                          <p:val>
                                            <p:strVal val="ppt_x"/>
                                          </p:val>
                                        </p:tav>
                                      </p:tavLst>
                                    </p:anim>
                                    <p:anim calcmode="lin" valueType="num">
                                      <p:cBhvr additive="base">
                                        <p:cTn id="563" dur="2250"/>
                                        <p:tgtEl>
                                          <p:spTgt spid="153"/>
                                        </p:tgtEl>
                                        <p:attrNameLst>
                                          <p:attrName>ppt_y</p:attrName>
                                        </p:attrNameLst>
                                      </p:cBhvr>
                                      <p:tavLst>
                                        <p:tav tm="0">
                                          <p:val>
                                            <p:strVal val="ppt_y"/>
                                          </p:val>
                                        </p:tav>
                                        <p:tav tm="100000">
                                          <p:val>
                                            <p:strVal val="1+ppt_h/2"/>
                                          </p:val>
                                        </p:tav>
                                      </p:tavLst>
                                    </p:anim>
                                    <p:set>
                                      <p:cBhvr>
                                        <p:cTn id="564" dur="1" fill="hold">
                                          <p:stCondLst>
                                            <p:cond delay="2249"/>
                                          </p:stCondLst>
                                        </p:cTn>
                                        <p:tgtEl>
                                          <p:spTgt spid="153"/>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2250"/>
                                        <p:tgtEl>
                                          <p:spTgt spid="31"/>
                                        </p:tgtEl>
                                        <p:attrNameLst>
                                          <p:attrName>ppt_x</p:attrName>
                                        </p:attrNameLst>
                                      </p:cBhvr>
                                      <p:tavLst>
                                        <p:tav tm="0">
                                          <p:val>
                                            <p:strVal val="ppt_x"/>
                                          </p:val>
                                        </p:tav>
                                        <p:tav tm="100000">
                                          <p:val>
                                            <p:strVal val="ppt_x"/>
                                          </p:val>
                                        </p:tav>
                                      </p:tavLst>
                                    </p:anim>
                                    <p:anim calcmode="lin" valueType="num">
                                      <p:cBhvr additive="base">
                                        <p:cTn id="567" dur="2250"/>
                                        <p:tgtEl>
                                          <p:spTgt spid="31"/>
                                        </p:tgtEl>
                                        <p:attrNameLst>
                                          <p:attrName>ppt_y</p:attrName>
                                        </p:attrNameLst>
                                      </p:cBhvr>
                                      <p:tavLst>
                                        <p:tav tm="0">
                                          <p:val>
                                            <p:strVal val="ppt_y"/>
                                          </p:val>
                                        </p:tav>
                                        <p:tav tm="100000">
                                          <p:val>
                                            <p:strVal val="1+ppt_h/2"/>
                                          </p:val>
                                        </p:tav>
                                      </p:tavLst>
                                    </p:anim>
                                    <p:set>
                                      <p:cBhvr>
                                        <p:cTn id="568" dur="1" fill="hold">
                                          <p:stCondLst>
                                            <p:cond delay="2249"/>
                                          </p:stCondLst>
                                        </p:cTn>
                                        <p:tgtEl>
                                          <p:spTgt spid="31"/>
                                        </p:tgtEl>
                                        <p:attrNameLst>
                                          <p:attrName>style.visibility</p:attrName>
                                        </p:attrNameLst>
                                      </p:cBhvr>
                                      <p:to>
                                        <p:strVal val="hidden"/>
                                      </p:to>
                                    </p:set>
                                  </p:childTnLst>
                                </p:cTn>
                              </p:par>
                              <p:par>
                                <p:cTn id="569" presetID="8" presetClass="emph" presetSubtype="0" fill="hold" grpId="3" nodeType="withEffect">
                                  <p:stCondLst>
                                    <p:cond delay="0"/>
                                  </p:stCondLst>
                                  <p:childTnLst>
                                    <p:animRot by="-21600000">
                                      <p:cBhvr>
                                        <p:cTn id="570" dur="2250" fill="hold"/>
                                        <p:tgtEl>
                                          <p:spTgt spid="111"/>
                                        </p:tgtEl>
                                        <p:attrNameLst>
                                          <p:attrName>r</p:attrName>
                                        </p:attrNameLst>
                                      </p:cBhvr>
                                    </p:animRot>
                                  </p:childTnLst>
                                </p:cTn>
                              </p:par>
                              <p:par>
                                <p:cTn id="571" presetID="8" presetClass="emph" presetSubtype="0" fill="hold" grpId="3" nodeType="withEffect">
                                  <p:stCondLst>
                                    <p:cond delay="0"/>
                                  </p:stCondLst>
                                  <p:childTnLst>
                                    <p:animRot by="-21600000">
                                      <p:cBhvr>
                                        <p:cTn id="572" dur="2250" fill="hold"/>
                                        <p:tgtEl>
                                          <p:spTgt spid="125"/>
                                        </p:tgtEl>
                                        <p:attrNameLst>
                                          <p:attrName>r</p:attrName>
                                        </p:attrNameLst>
                                      </p:cBhvr>
                                    </p:animRot>
                                  </p:childTnLst>
                                </p:cTn>
                              </p:par>
                              <p:par>
                                <p:cTn id="573" presetID="8" presetClass="emph" presetSubtype="0" fill="hold" grpId="3" nodeType="withEffect">
                                  <p:stCondLst>
                                    <p:cond delay="0"/>
                                  </p:stCondLst>
                                  <p:childTnLst>
                                    <p:animRot by="-21600000">
                                      <p:cBhvr>
                                        <p:cTn id="574" dur="2250" fill="hold"/>
                                        <p:tgtEl>
                                          <p:spTgt spid="77"/>
                                        </p:tgtEl>
                                        <p:attrNameLst>
                                          <p:attrName>r</p:attrName>
                                        </p:attrNameLst>
                                      </p:cBhvr>
                                    </p:animRot>
                                  </p:childTnLst>
                                </p:cTn>
                              </p:par>
                              <p:par>
                                <p:cTn id="575" presetID="8" presetClass="emph" presetSubtype="0" fill="hold" grpId="3" nodeType="withEffect">
                                  <p:stCondLst>
                                    <p:cond delay="0"/>
                                  </p:stCondLst>
                                  <p:childTnLst>
                                    <p:animRot by="-21600000">
                                      <p:cBhvr>
                                        <p:cTn id="576" dur="2250" fill="hold"/>
                                        <p:tgtEl>
                                          <p:spTgt spid="153"/>
                                        </p:tgtEl>
                                        <p:attrNameLst>
                                          <p:attrName>r</p:attrName>
                                        </p:attrNameLst>
                                      </p:cBhvr>
                                    </p:animRot>
                                  </p:childTnLst>
                                </p:cTn>
                              </p:par>
                              <p:par>
                                <p:cTn id="577" presetID="8" presetClass="emph" presetSubtype="0" fill="hold" grpId="3" nodeType="withEffect">
                                  <p:stCondLst>
                                    <p:cond delay="0"/>
                                  </p:stCondLst>
                                  <p:childTnLst>
                                    <p:animRot by="-21600000">
                                      <p:cBhvr>
                                        <p:cTn id="578" dur="2250" fill="hold"/>
                                        <p:tgtEl>
                                          <p:spTgt spid="31"/>
                                        </p:tgtEl>
                                        <p:attrNameLst>
                                          <p:attrName>r</p:attrName>
                                        </p:attrNameLst>
                                      </p:cBhvr>
                                    </p:animRot>
                                  </p:childTnLst>
                                </p:cTn>
                              </p:par>
                              <p:par>
                                <p:cTn id="579" presetID="2" presetClass="exit" presetSubtype="4" fill="hold" grpId="2" nodeType="withEffect">
                                  <p:stCondLst>
                                    <p:cond delay="0"/>
                                  </p:stCondLst>
                                  <p:childTnLst>
                                    <p:anim calcmode="lin" valueType="num">
                                      <p:cBhvr additive="base">
                                        <p:cTn id="580" dur="2250"/>
                                        <p:tgtEl>
                                          <p:spTgt spid="32"/>
                                        </p:tgtEl>
                                        <p:attrNameLst>
                                          <p:attrName>ppt_x</p:attrName>
                                        </p:attrNameLst>
                                      </p:cBhvr>
                                      <p:tavLst>
                                        <p:tav tm="0">
                                          <p:val>
                                            <p:strVal val="ppt_x"/>
                                          </p:val>
                                        </p:tav>
                                        <p:tav tm="100000">
                                          <p:val>
                                            <p:strVal val="ppt_x"/>
                                          </p:val>
                                        </p:tav>
                                      </p:tavLst>
                                    </p:anim>
                                    <p:anim calcmode="lin" valueType="num">
                                      <p:cBhvr additive="base">
                                        <p:cTn id="581" dur="2250"/>
                                        <p:tgtEl>
                                          <p:spTgt spid="32"/>
                                        </p:tgtEl>
                                        <p:attrNameLst>
                                          <p:attrName>ppt_y</p:attrName>
                                        </p:attrNameLst>
                                      </p:cBhvr>
                                      <p:tavLst>
                                        <p:tav tm="0">
                                          <p:val>
                                            <p:strVal val="ppt_y"/>
                                          </p:val>
                                        </p:tav>
                                        <p:tav tm="100000">
                                          <p:val>
                                            <p:strVal val="1+ppt_h/2"/>
                                          </p:val>
                                        </p:tav>
                                      </p:tavLst>
                                    </p:anim>
                                    <p:set>
                                      <p:cBhvr>
                                        <p:cTn id="582" dur="1" fill="hold">
                                          <p:stCondLst>
                                            <p:cond delay="2249"/>
                                          </p:stCondLst>
                                        </p:cTn>
                                        <p:tgtEl>
                                          <p:spTgt spid="32"/>
                                        </p:tgtEl>
                                        <p:attrNameLst>
                                          <p:attrName>style.visibility</p:attrName>
                                        </p:attrNameLst>
                                      </p:cBhvr>
                                      <p:to>
                                        <p:strVal val="hidden"/>
                                      </p:to>
                                    </p:set>
                                  </p:childTnLst>
                                </p:cTn>
                              </p:par>
                              <p:par>
                                <p:cTn id="583" presetID="2" presetClass="exit" presetSubtype="4" fill="hold" grpId="2" nodeType="withEffect">
                                  <p:stCondLst>
                                    <p:cond delay="0"/>
                                  </p:stCondLst>
                                  <p:childTnLst>
                                    <p:anim calcmode="lin" valueType="num">
                                      <p:cBhvr additive="base">
                                        <p:cTn id="584" dur="2250"/>
                                        <p:tgtEl>
                                          <p:spTgt spid="112"/>
                                        </p:tgtEl>
                                        <p:attrNameLst>
                                          <p:attrName>ppt_x</p:attrName>
                                        </p:attrNameLst>
                                      </p:cBhvr>
                                      <p:tavLst>
                                        <p:tav tm="0">
                                          <p:val>
                                            <p:strVal val="ppt_x"/>
                                          </p:val>
                                        </p:tav>
                                        <p:tav tm="100000">
                                          <p:val>
                                            <p:strVal val="ppt_x"/>
                                          </p:val>
                                        </p:tav>
                                      </p:tavLst>
                                    </p:anim>
                                    <p:anim calcmode="lin" valueType="num">
                                      <p:cBhvr additive="base">
                                        <p:cTn id="585" dur="2250"/>
                                        <p:tgtEl>
                                          <p:spTgt spid="112"/>
                                        </p:tgtEl>
                                        <p:attrNameLst>
                                          <p:attrName>ppt_y</p:attrName>
                                        </p:attrNameLst>
                                      </p:cBhvr>
                                      <p:tavLst>
                                        <p:tav tm="0">
                                          <p:val>
                                            <p:strVal val="ppt_y"/>
                                          </p:val>
                                        </p:tav>
                                        <p:tav tm="100000">
                                          <p:val>
                                            <p:strVal val="1+ppt_h/2"/>
                                          </p:val>
                                        </p:tav>
                                      </p:tavLst>
                                    </p:anim>
                                    <p:set>
                                      <p:cBhvr>
                                        <p:cTn id="586" dur="1" fill="hold">
                                          <p:stCondLst>
                                            <p:cond delay="2249"/>
                                          </p:stCondLst>
                                        </p:cTn>
                                        <p:tgtEl>
                                          <p:spTgt spid="112"/>
                                        </p:tgtEl>
                                        <p:attrNameLst>
                                          <p:attrName>style.visibility</p:attrName>
                                        </p:attrNameLst>
                                      </p:cBhvr>
                                      <p:to>
                                        <p:strVal val="hidden"/>
                                      </p:to>
                                    </p:set>
                                  </p:childTnLst>
                                </p:cTn>
                              </p:par>
                              <p:par>
                                <p:cTn id="587" presetID="2" presetClass="exit" presetSubtype="4" fill="hold" grpId="2" nodeType="withEffect">
                                  <p:stCondLst>
                                    <p:cond delay="0"/>
                                  </p:stCondLst>
                                  <p:childTnLst>
                                    <p:anim calcmode="lin" valueType="num">
                                      <p:cBhvr additive="base">
                                        <p:cTn id="588" dur="2250"/>
                                        <p:tgtEl>
                                          <p:spTgt spid="126"/>
                                        </p:tgtEl>
                                        <p:attrNameLst>
                                          <p:attrName>ppt_x</p:attrName>
                                        </p:attrNameLst>
                                      </p:cBhvr>
                                      <p:tavLst>
                                        <p:tav tm="0">
                                          <p:val>
                                            <p:strVal val="ppt_x"/>
                                          </p:val>
                                        </p:tav>
                                        <p:tav tm="100000">
                                          <p:val>
                                            <p:strVal val="ppt_x"/>
                                          </p:val>
                                        </p:tav>
                                      </p:tavLst>
                                    </p:anim>
                                    <p:anim calcmode="lin" valueType="num">
                                      <p:cBhvr additive="base">
                                        <p:cTn id="589" dur="2250"/>
                                        <p:tgtEl>
                                          <p:spTgt spid="126"/>
                                        </p:tgtEl>
                                        <p:attrNameLst>
                                          <p:attrName>ppt_y</p:attrName>
                                        </p:attrNameLst>
                                      </p:cBhvr>
                                      <p:tavLst>
                                        <p:tav tm="0">
                                          <p:val>
                                            <p:strVal val="ppt_y"/>
                                          </p:val>
                                        </p:tav>
                                        <p:tav tm="100000">
                                          <p:val>
                                            <p:strVal val="1+ppt_h/2"/>
                                          </p:val>
                                        </p:tav>
                                      </p:tavLst>
                                    </p:anim>
                                    <p:set>
                                      <p:cBhvr>
                                        <p:cTn id="590" dur="1" fill="hold">
                                          <p:stCondLst>
                                            <p:cond delay="2249"/>
                                          </p:stCondLst>
                                        </p:cTn>
                                        <p:tgtEl>
                                          <p:spTgt spid="126"/>
                                        </p:tgtEl>
                                        <p:attrNameLst>
                                          <p:attrName>style.visibility</p:attrName>
                                        </p:attrNameLst>
                                      </p:cBhvr>
                                      <p:to>
                                        <p:strVal val="hidden"/>
                                      </p:to>
                                    </p:set>
                                  </p:childTnLst>
                                </p:cTn>
                              </p:par>
                              <p:par>
                                <p:cTn id="591" presetID="2" presetClass="exit" presetSubtype="4" fill="hold" grpId="2" nodeType="withEffect">
                                  <p:stCondLst>
                                    <p:cond delay="0"/>
                                  </p:stCondLst>
                                  <p:childTnLst>
                                    <p:anim calcmode="lin" valueType="num">
                                      <p:cBhvr additive="base">
                                        <p:cTn id="592" dur="2250"/>
                                        <p:tgtEl>
                                          <p:spTgt spid="78"/>
                                        </p:tgtEl>
                                        <p:attrNameLst>
                                          <p:attrName>ppt_x</p:attrName>
                                        </p:attrNameLst>
                                      </p:cBhvr>
                                      <p:tavLst>
                                        <p:tav tm="0">
                                          <p:val>
                                            <p:strVal val="ppt_x"/>
                                          </p:val>
                                        </p:tav>
                                        <p:tav tm="100000">
                                          <p:val>
                                            <p:strVal val="ppt_x"/>
                                          </p:val>
                                        </p:tav>
                                      </p:tavLst>
                                    </p:anim>
                                    <p:anim calcmode="lin" valueType="num">
                                      <p:cBhvr additive="base">
                                        <p:cTn id="593" dur="2250"/>
                                        <p:tgtEl>
                                          <p:spTgt spid="78"/>
                                        </p:tgtEl>
                                        <p:attrNameLst>
                                          <p:attrName>ppt_y</p:attrName>
                                        </p:attrNameLst>
                                      </p:cBhvr>
                                      <p:tavLst>
                                        <p:tav tm="0">
                                          <p:val>
                                            <p:strVal val="ppt_y"/>
                                          </p:val>
                                        </p:tav>
                                        <p:tav tm="100000">
                                          <p:val>
                                            <p:strVal val="1+ppt_h/2"/>
                                          </p:val>
                                        </p:tav>
                                      </p:tavLst>
                                    </p:anim>
                                    <p:set>
                                      <p:cBhvr>
                                        <p:cTn id="594" dur="1" fill="hold">
                                          <p:stCondLst>
                                            <p:cond delay="2249"/>
                                          </p:stCondLst>
                                        </p:cTn>
                                        <p:tgtEl>
                                          <p:spTgt spid="78"/>
                                        </p:tgtEl>
                                        <p:attrNameLst>
                                          <p:attrName>style.visibility</p:attrName>
                                        </p:attrNameLst>
                                      </p:cBhvr>
                                      <p:to>
                                        <p:strVal val="hidden"/>
                                      </p:to>
                                    </p:set>
                                  </p:childTnLst>
                                </p:cTn>
                              </p:par>
                              <p:par>
                                <p:cTn id="595" presetID="2" presetClass="exit" presetSubtype="4" fill="hold" grpId="2" nodeType="withEffect">
                                  <p:stCondLst>
                                    <p:cond delay="0"/>
                                  </p:stCondLst>
                                  <p:childTnLst>
                                    <p:anim calcmode="lin" valueType="num">
                                      <p:cBhvr additive="base">
                                        <p:cTn id="596" dur="2250"/>
                                        <p:tgtEl>
                                          <p:spTgt spid="154"/>
                                        </p:tgtEl>
                                        <p:attrNameLst>
                                          <p:attrName>ppt_x</p:attrName>
                                        </p:attrNameLst>
                                      </p:cBhvr>
                                      <p:tavLst>
                                        <p:tav tm="0">
                                          <p:val>
                                            <p:strVal val="ppt_x"/>
                                          </p:val>
                                        </p:tav>
                                        <p:tav tm="100000">
                                          <p:val>
                                            <p:strVal val="ppt_x"/>
                                          </p:val>
                                        </p:tav>
                                      </p:tavLst>
                                    </p:anim>
                                    <p:anim calcmode="lin" valueType="num">
                                      <p:cBhvr additive="base">
                                        <p:cTn id="597" dur="2250"/>
                                        <p:tgtEl>
                                          <p:spTgt spid="154"/>
                                        </p:tgtEl>
                                        <p:attrNameLst>
                                          <p:attrName>ppt_y</p:attrName>
                                        </p:attrNameLst>
                                      </p:cBhvr>
                                      <p:tavLst>
                                        <p:tav tm="0">
                                          <p:val>
                                            <p:strVal val="ppt_y"/>
                                          </p:val>
                                        </p:tav>
                                        <p:tav tm="100000">
                                          <p:val>
                                            <p:strVal val="1+ppt_h/2"/>
                                          </p:val>
                                        </p:tav>
                                      </p:tavLst>
                                    </p:anim>
                                    <p:set>
                                      <p:cBhvr>
                                        <p:cTn id="598" dur="1" fill="hold">
                                          <p:stCondLst>
                                            <p:cond delay="2249"/>
                                          </p:stCondLst>
                                        </p:cTn>
                                        <p:tgtEl>
                                          <p:spTgt spid="154"/>
                                        </p:tgtEl>
                                        <p:attrNameLst>
                                          <p:attrName>style.visibility</p:attrName>
                                        </p:attrNameLst>
                                      </p:cBhvr>
                                      <p:to>
                                        <p:strVal val="hidden"/>
                                      </p:to>
                                    </p:set>
                                  </p:childTnLst>
                                </p:cTn>
                              </p:par>
                              <p:par>
                                <p:cTn id="599" presetID="8" presetClass="emph" presetSubtype="0" fill="hold" grpId="3" nodeType="withEffect">
                                  <p:stCondLst>
                                    <p:cond delay="0"/>
                                  </p:stCondLst>
                                  <p:childTnLst>
                                    <p:animRot by="21600000">
                                      <p:cBhvr>
                                        <p:cTn id="600" dur="2250" fill="hold"/>
                                        <p:tgtEl>
                                          <p:spTgt spid="32"/>
                                        </p:tgtEl>
                                        <p:attrNameLst>
                                          <p:attrName>r</p:attrName>
                                        </p:attrNameLst>
                                      </p:cBhvr>
                                    </p:animRot>
                                  </p:childTnLst>
                                </p:cTn>
                              </p:par>
                              <p:par>
                                <p:cTn id="601" presetID="8" presetClass="emph" presetSubtype="0" fill="hold" grpId="3" nodeType="withEffect">
                                  <p:stCondLst>
                                    <p:cond delay="0"/>
                                  </p:stCondLst>
                                  <p:childTnLst>
                                    <p:animRot by="21600000">
                                      <p:cBhvr>
                                        <p:cTn id="602" dur="2250" fill="hold"/>
                                        <p:tgtEl>
                                          <p:spTgt spid="112"/>
                                        </p:tgtEl>
                                        <p:attrNameLst>
                                          <p:attrName>r</p:attrName>
                                        </p:attrNameLst>
                                      </p:cBhvr>
                                    </p:animRot>
                                  </p:childTnLst>
                                </p:cTn>
                              </p:par>
                              <p:par>
                                <p:cTn id="603" presetID="8" presetClass="emph" presetSubtype="0" fill="hold" grpId="3" nodeType="withEffect">
                                  <p:stCondLst>
                                    <p:cond delay="0"/>
                                  </p:stCondLst>
                                  <p:childTnLst>
                                    <p:animRot by="21600000">
                                      <p:cBhvr>
                                        <p:cTn id="604" dur="2250" fill="hold"/>
                                        <p:tgtEl>
                                          <p:spTgt spid="126"/>
                                        </p:tgtEl>
                                        <p:attrNameLst>
                                          <p:attrName>r</p:attrName>
                                        </p:attrNameLst>
                                      </p:cBhvr>
                                    </p:animRot>
                                  </p:childTnLst>
                                </p:cTn>
                              </p:par>
                              <p:par>
                                <p:cTn id="605" presetID="8" presetClass="emph" presetSubtype="0" fill="hold" grpId="3" nodeType="withEffect">
                                  <p:stCondLst>
                                    <p:cond delay="0"/>
                                  </p:stCondLst>
                                  <p:childTnLst>
                                    <p:animRot by="21600000">
                                      <p:cBhvr>
                                        <p:cTn id="606" dur="2250" fill="hold"/>
                                        <p:tgtEl>
                                          <p:spTgt spid="78"/>
                                        </p:tgtEl>
                                        <p:attrNameLst>
                                          <p:attrName>r</p:attrName>
                                        </p:attrNameLst>
                                      </p:cBhvr>
                                    </p:animRot>
                                  </p:childTnLst>
                                </p:cTn>
                              </p:par>
                              <p:par>
                                <p:cTn id="607" presetID="8" presetClass="emph" presetSubtype="0" fill="hold" grpId="3" nodeType="withEffect">
                                  <p:stCondLst>
                                    <p:cond delay="0"/>
                                  </p:stCondLst>
                                  <p:childTnLst>
                                    <p:animRot by="21600000">
                                      <p:cBhvr>
                                        <p:cTn id="608" dur="2250" fill="hold"/>
                                        <p:tgtEl>
                                          <p:spTgt spid="154"/>
                                        </p:tgtEl>
                                        <p:attrNameLst>
                                          <p:attrName>r</p:attrName>
                                        </p:attrNameLst>
                                      </p:cBhvr>
                                    </p:animRot>
                                  </p:childTnLst>
                                </p:cTn>
                              </p:par>
                              <p:par>
                                <p:cTn id="609" presetID="2" presetClass="exit" presetSubtype="1" fill="hold" grpId="2" nodeType="withEffect">
                                  <p:stCondLst>
                                    <p:cond delay="0"/>
                                  </p:stCondLst>
                                  <p:childTnLst>
                                    <p:anim calcmode="lin" valueType="num">
                                      <p:cBhvr additive="base">
                                        <p:cTn id="610" dur="2250"/>
                                        <p:tgtEl>
                                          <p:spTgt spid="33"/>
                                        </p:tgtEl>
                                        <p:attrNameLst>
                                          <p:attrName>ppt_x</p:attrName>
                                        </p:attrNameLst>
                                      </p:cBhvr>
                                      <p:tavLst>
                                        <p:tav tm="0">
                                          <p:val>
                                            <p:strVal val="ppt_x"/>
                                          </p:val>
                                        </p:tav>
                                        <p:tav tm="100000">
                                          <p:val>
                                            <p:strVal val="ppt_x"/>
                                          </p:val>
                                        </p:tav>
                                      </p:tavLst>
                                    </p:anim>
                                    <p:anim calcmode="lin" valueType="num">
                                      <p:cBhvr additive="base">
                                        <p:cTn id="611" dur="2250"/>
                                        <p:tgtEl>
                                          <p:spTgt spid="33"/>
                                        </p:tgtEl>
                                        <p:attrNameLst>
                                          <p:attrName>ppt_y</p:attrName>
                                        </p:attrNameLst>
                                      </p:cBhvr>
                                      <p:tavLst>
                                        <p:tav tm="0">
                                          <p:val>
                                            <p:strVal val="ppt_y"/>
                                          </p:val>
                                        </p:tav>
                                        <p:tav tm="100000">
                                          <p:val>
                                            <p:strVal val="0-ppt_h/2"/>
                                          </p:val>
                                        </p:tav>
                                      </p:tavLst>
                                    </p:anim>
                                    <p:set>
                                      <p:cBhvr>
                                        <p:cTn id="612" dur="1" fill="hold">
                                          <p:stCondLst>
                                            <p:cond delay="2249"/>
                                          </p:stCondLst>
                                        </p:cTn>
                                        <p:tgtEl>
                                          <p:spTgt spid="33"/>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2250"/>
                                        <p:tgtEl>
                                          <p:spTgt spid="113"/>
                                        </p:tgtEl>
                                        <p:attrNameLst>
                                          <p:attrName>ppt_x</p:attrName>
                                        </p:attrNameLst>
                                      </p:cBhvr>
                                      <p:tavLst>
                                        <p:tav tm="0">
                                          <p:val>
                                            <p:strVal val="ppt_x"/>
                                          </p:val>
                                        </p:tav>
                                        <p:tav tm="100000">
                                          <p:val>
                                            <p:strVal val="ppt_x"/>
                                          </p:val>
                                        </p:tav>
                                      </p:tavLst>
                                    </p:anim>
                                    <p:anim calcmode="lin" valueType="num">
                                      <p:cBhvr additive="base">
                                        <p:cTn id="615" dur="2250"/>
                                        <p:tgtEl>
                                          <p:spTgt spid="113"/>
                                        </p:tgtEl>
                                        <p:attrNameLst>
                                          <p:attrName>ppt_y</p:attrName>
                                        </p:attrNameLst>
                                      </p:cBhvr>
                                      <p:tavLst>
                                        <p:tav tm="0">
                                          <p:val>
                                            <p:strVal val="ppt_y"/>
                                          </p:val>
                                        </p:tav>
                                        <p:tav tm="100000">
                                          <p:val>
                                            <p:strVal val="0-ppt_h/2"/>
                                          </p:val>
                                        </p:tav>
                                      </p:tavLst>
                                    </p:anim>
                                    <p:set>
                                      <p:cBhvr>
                                        <p:cTn id="616" dur="1" fill="hold">
                                          <p:stCondLst>
                                            <p:cond delay="2249"/>
                                          </p:stCondLst>
                                        </p:cTn>
                                        <p:tgtEl>
                                          <p:spTgt spid="113"/>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2250"/>
                                        <p:tgtEl>
                                          <p:spTgt spid="127"/>
                                        </p:tgtEl>
                                        <p:attrNameLst>
                                          <p:attrName>ppt_x</p:attrName>
                                        </p:attrNameLst>
                                      </p:cBhvr>
                                      <p:tavLst>
                                        <p:tav tm="0">
                                          <p:val>
                                            <p:strVal val="ppt_x"/>
                                          </p:val>
                                        </p:tav>
                                        <p:tav tm="100000">
                                          <p:val>
                                            <p:strVal val="ppt_x"/>
                                          </p:val>
                                        </p:tav>
                                      </p:tavLst>
                                    </p:anim>
                                    <p:anim calcmode="lin" valueType="num">
                                      <p:cBhvr additive="base">
                                        <p:cTn id="619" dur="2250"/>
                                        <p:tgtEl>
                                          <p:spTgt spid="127"/>
                                        </p:tgtEl>
                                        <p:attrNameLst>
                                          <p:attrName>ppt_y</p:attrName>
                                        </p:attrNameLst>
                                      </p:cBhvr>
                                      <p:tavLst>
                                        <p:tav tm="0">
                                          <p:val>
                                            <p:strVal val="ppt_y"/>
                                          </p:val>
                                        </p:tav>
                                        <p:tav tm="100000">
                                          <p:val>
                                            <p:strVal val="0-ppt_h/2"/>
                                          </p:val>
                                        </p:tav>
                                      </p:tavLst>
                                    </p:anim>
                                    <p:set>
                                      <p:cBhvr>
                                        <p:cTn id="620" dur="1" fill="hold">
                                          <p:stCondLst>
                                            <p:cond delay="2249"/>
                                          </p:stCondLst>
                                        </p:cTn>
                                        <p:tgtEl>
                                          <p:spTgt spid="127"/>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2250"/>
                                        <p:tgtEl>
                                          <p:spTgt spid="79"/>
                                        </p:tgtEl>
                                        <p:attrNameLst>
                                          <p:attrName>ppt_x</p:attrName>
                                        </p:attrNameLst>
                                      </p:cBhvr>
                                      <p:tavLst>
                                        <p:tav tm="0">
                                          <p:val>
                                            <p:strVal val="ppt_x"/>
                                          </p:val>
                                        </p:tav>
                                        <p:tav tm="100000">
                                          <p:val>
                                            <p:strVal val="ppt_x"/>
                                          </p:val>
                                        </p:tav>
                                      </p:tavLst>
                                    </p:anim>
                                    <p:anim calcmode="lin" valueType="num">
                                      <p:cBhvr additive="base">
                                        <p:cTn id="623" dur="2250"/>
                                        <p:tgtEl>
                                          <p:spTgt spid="79"/>
                                        </p:tgtEl>
                                        <p:attrNameLst>
                                          <p:attrName>ppt_y</p:attrName>
                                        </p:attrNameLst>
                                      </p:cBhvr>
                                      <p:tavLst>
                                        <p:tav tm="0">
                                          <p:val>
                                            <p:strVal val="ppt_y"/>
                                          </p:val>
                                        </p:tav>
                                        <p:tav tm="100000">
                                          <p:val>
                                            <p:strVal val="0-ppt_h/2"/>
                                          </p:val>
                                        </p:tav>
                                      </p:tavLst>
                                    </p:anim>
                                    <p:set>
                                      <p:cBhvr>
                                        <p:cTn id="624" dur="1" fill="hold">
                                          <p:stCondLst>
                                            <p:cond delay="2249"/>
                                          </p:stCondLst>
                                        </p:cTn>
                                        <p:tgtEl>
                                          <p:spTgt spid="79"/>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2250"/>
                                        <p:tgtEl>
                                          <p:spTgt spid="155"/>
                                        </p:tgtEl>
                                        <p:attrNameLst>
                                          <p:attrName>ppt_x</p:attrName>
                                        </p:attrNameLst>
                                      </p:cBhvr>
                                      <p:tavLst>
                                        <p:tav tm="0">
                                          <p:val>
                                            <p:strVal val="ppt_x"/>
                                          </p:val>
                                        </p:tav>
                                        <p:tav tm="100000">
                                          <p:val>
                                            <p:strVal val="ppt_x"/>
                                          </p:val>
                                        </p:tav>
                                      </p:tavLst>
                                    </p:anim>
                                    <p:anim calcmode="lin" valueType="num">
                                      <p:cBhvr additive="base">
                                        <p:cTn id="627" dur="2250"/>
                                        <p:tgtEl>
                                          <p:spTgt spid="155"/>
                                        </p:tgtEl>
                                        <p:attrNameLst>
                                          <p:attrName>ppt_y</p:attrName>
                                        </p:attrNameLst>
                                      </p:cBhvr>
                                      <p:tavLst>
                                        <p:tav tm="0">
                                          <p:val>
                                            <p:strVal val="ppt_y"/>
                                          </p:val>
                                        </p:tav>
                                        <p:tav tm="100000">
                                          <p:val>
                                            <p:strVal val="0-ppt_h/2"/>
                                          </p:val>
                                        </p:tav>
                                      </p:tavLst>
                                    </p:anim>
                                    <p:set>
                                      <p:cBhvr>
                                        <p:cTn id="628" dur="1" fill="hold">
                                          <p:stCondLst>
                                            <p:cond delay="2249"/>
                                          </p:stCondLst>
                                        </p:cTn>
                                        <p:tgtEl>
                                          <p:spTgt spid="155"/>
                                        </p:tgtEl>
                                        <p:attrNameLst>
                                          <p:attrName>style.visibility</p:attrName>
                                        </p:attrNameLst>
                                      </p:cBhvr>
                                      <p:to>
                                        <p:strVal val="hidden"/>
                                      </p:to>
                                    </p:set>
                                  </p:childTnLst>
                                </p:cTn>
                              </p:par>
                              <p:par>
                                <p:cTn id="629" presetID="8" presetClass="emph" presetSubtype="0" fill="hold" grpId="3" nodeType="withEffect">
                                  <p:stCondLst>
                                    <p:cond delay="0"/>
                                  </p:stCondLst>
                                  <p:childTnLst>
                                    <p:animRot by="21600000">
                                      <p:cBhvr>
                                        <p:cTn id="630" dur="2000" fill="hold"/>
                                        <p:tgtEl>
                                          <p:spTgt spid="33"/>
                                        </p:tgtEl>
                                        <p:attrNameLst>
                                          <p:attrName>r</p:attrName>
                                        </p:attrNameLst>
                                      </p:cBhvr>
                                    </p:animRot>
                                  </p:childTnLst>
                                </p:cTn>
                              </p:par>
                              <p:par>
                                <p:cTn id="631" presetID="8" presetClass="emph" presetSubtype="0" fill="hold" grpId="3" nodeType="withEffect">
                                  <p:stCondLst>
                                    <p:cond delay="0"/>
                                  </p:stCondLst>
                                  <p:childTnLst>
                                    <p:animRot by="21600000">
                                      <p:cBhvr>
                                        <p:cTn id="632" dur="2000" fill="hold"/>
                                        <p:tgtEl>
                                          <p:spTgt spid="113"/>
                                        </p:tgtEl>
                                        <p:attrNameLst>
                                          <p:attrName>r</p:attrName>
                                        </p:attrNameLst>
                                      </p:cBhvr>
                                    </p:animRot>
                                  </p:childTnLst>
                                </p:cTn>
                              </p:par>
                              <p:par>
                                <p:cTn id="633" presetID="8" presetClass="emph" presetSubtype="0" fill="hold" grpId="3" nodeType="withEffect">
                                  <p:stCondLst>
                                    <p:cond delay="0"/>
                                  </p:stCondLst>
                                  <p:childTnLst>
                                    <p:animRot by="21600000">
                                      <p:cBhvr>
                                        <p:cTn id="634" dur="2000" fill="hold"/>
                                        <p:tgtEl>
                                          <p:spTgt spid="127"/>
                                        </p:tgtEl>
                                        <p:attrNameLst>
                                          <p:attrName>r</p:attrName>
                                        </p:attrNameLst>
                                      </p:cBhvr>
                                    </p:animRot>
                                  </p:childTnLst>
                                </p:cTn>
                              </p:par>
                              <p:par>
                                <p:cTn id="635" presetID="8" presetClass="emph" presetSubtype="0" fill="hold" grpId="3" nodeType="withEffect">
                                  <p:stCondLst>
                                    <p:cond delay="0"/>
                                  </p:stCondLst>
                                  <p:childTnLst>
                                    <p:animRot by="21600000">
                                      <p:cBhvr>
                                        <p:cTn id="636" dur="2000" fill="hold"/>
                                        <p:tgtEl>
                                          <p:spTgt spid="79"/>
                                        </p:tgtEl>
                                        <p:attrNameLst>
                                          <p:attrName>r</p:attrName>
                                        </p:attrNameLst>
                                      </p:cBhvr>
                                    </p:animRot>
                                  </p:childTnLst>
                                </p:cTn>
                              </p:par>
                              <p:par>
                                <p:cTn id="637" presetID="8" presetClass="emph" presetSubtype="0" fill="hold" grpId="3" nodeType="withEffect">
                                  <p:stCondLst>
                                    <p:cond delay="0"/>
                                  </p:stCondLst>
                                  <p:childTnLst>
                                    <p:animRot by="21600000">
                                      <p:cBhvr>
                                        <p:cTn id="638" dur="2000" fill="hold"/>
                                        <p:tgtEl>
                                          <p:spTgt spid="155"/>
                                        </p:tgtEl>
                                        <p:attrNameLst>
                                          <p:attrName>r</p:attrName>
                                        </p:attrNameLst>
                                      </p:cBhvr>
                                    </p:animRot>
                                  </p:childTnLst>
                                </p:cTn>
                              </p:par>
                              <p:par>
                                <p:cTn id="639" presetID="2" presetClass="exit" presetSubtype="1" fill="hold" grpId="2" nodeType="withEffect">
                                  <p:stCondLst>
                                    <p:cond delay="0"/>
                                  </p:stCondLst>
                                  <p:childTnLst>
                                    <p:anim calcmode="lin" valueType="num">
                                      <p:cBhvr additive="base">
                                        <p:cTn id="640" dur="2250"/>
                                        <p:tgtEl>
                                          <p:spTgt spid="34"/>
                                        </p:tgtEl>
                                        <p:attrNameLst>
                                          <p:attrName>ppt_x</p:attrName>
                                        </p:attrNameLst>
                                      </p:cBhvr>
                                      <p:tavLst>
                                        <p:tav tm="0">
                                          <p:val>
                                            <p:strVal val="ppt_x"/>
                                          </p:val>
                                        </p:tav>
                                        <p:tav tm="100000">
                                          <p:val>
                                            <p:strVal val="ppt_x"/>
                                          </p:val>
                                        </p:tav>
                                      </p:tavLst>
                                    </p:anim>
                                    <p:anim calcmode="lin" valueType="num">
                                      <p:cBhvr additive="base">
                                        <p:cTn id="641" dur="2250"/>
                                        <p:tgtEl>
                                          <p:spTgt spid="34"/>
                                        </p:tgtEl>
                                        <p:attrNameLst>
                                          <p:attrName>ppt_y</p:attrName>
                                        </p:attrNameLst>
                                      </p:cBhvr>
                                      <p:tavLst>
                                        <p:tav tm="0">
                                          <p:val>
                                            <p:strVal val="ppt_y"/>
                                          </p:val>
                                        </p:tav>
                                        <p:tav tm="100000">
                                          <p:val>
                                            <p:strVal val="0-ppt_h/2"/>
                                          </p:val>
                                        </p:tav>
                                      </p:tavLst>
                                    </p:anim>
                                    <p:set>
                                      <p:cBhvr>
                                        <p:cTn id="642" dur="1" fill="hold">
                                          <p:stCondLst>
                                            <p:cond delay="2249"/>
                                          </p:stCondLst>
                                        </p:cTn>
                                        <p:tgtEl>
                                          <p:spTgt spid="34"/>
                                        </p:tgtEl>
                                        <p:attrNameLst>
                                          <p:attrName>style.visibility</p:attrName>
                                        </p:attrNameLst>
                                      </p:cBhvr>
                                      <p:to>
                                        <p:strVal val="hidden"/>
                                      </p:to>
                                    </p:set>
                                  </p:childTnLst>
                                </p:cTn>
                              </p:par>
                              <p:par>
                                <p:cTn id="643" presetID="2" presetClass="exit" presetSubtype="1" fill="hold" grpId="2" nodeType="withEffect">
                                  <p:stCondLst>
                                    <p:cond delay="0"/>
                                  </p:stCondLst>
                                  <p:childTnLst>
                                    <p:anim calcmode="lin" valueType="num">
                                      <p:cBhvr additive="base">
                                        <p:cTn id="644" dur="2250"/>
                                        <p:tgtEl>
                                          <p:spTgt spid="114"/>
                                        </p:tgtEl>
                                        <p:attrNameLst>
                                          <p:attrName>ppt_x</p:attrName>
                                        </p:attrNameLst>
                                      </p:cBhvr>
                                      <p:tavLst>
                                        <p:tav tm="0">
                                          <p:val>
                                            <p:strVal val="ppt_x"/>
                                          </p:val>
                                        </p:tav>
                                        <p:tav tm="100000">
                                          <p:val>
                                            <p:strVal val="ppt_x"/>
                                          </p:val>
                                        </p:tav>
                                      </p:tavLst>
                                    </p:anim>
                                    <p:anim calcmode="lin" valueType="num">
                                      <p:cBhvr additive="base">
                                        <p:cTn id="645" dur="2250"/>
                                        <p:tgtEl>
                                          <p:spTgt spid="114"/>
                                        </p:tgtEl>
                                        <p:attrNameLst>
                                          <p:attrName>ppt_y</p:attrName>
                                        </p:attrNameLst>
                                      </p:cBhvr>
                                      <p:tavLst>
                                        <p:tav tm="0">
                                          <p:val>
                                            <p:strVal val="ppt_y"/>
                                          </p:val>
                                        </p:tav>
                                        <p:tav tm="100000">
                                          <p:val>
                                            <p:strVal val="0-ppt_h/2"/>
                                          </p:val>
                                        </p:tav>
                                      </p:tavLst>
                                    </p:anim>
                                    <p:set>
                                      <p:cBhvr>
                                        <p:cTn id="646" dur="1" fill="hold">
                                          <p:stCondLst>
                                            <p:cond delay="2249"/>
                                          </p:stCondLst>
                                        </p:cTn>
                                        <p:tgtEl>
                                          <p:spTgt spid="114"/>
                                        </p:tgtEl>
                                        <p:attrNameLst>
                                          <p:attrName>style.visibility</p:attrName>
                                        </p:attrNameLst>
                                      </p:cBhvr>
                                      <p:to>
                                        <p:strVal val="hidden"/>
                                      </p:to>
                                    </p:set>
                                  </p:childTnLst>
                                </p:cTn>
                              </p:par>
                              <p:par>
                                <p:cTn id="647" presetID="2" presetClass="exit" presetSubtype="1" fill="hold" grpId="2" nodeType="withEffect">
                                  <p:stCondLst>
                                    <p:cond delay="0"/>
                                  </p:stCondLst>
                                  <p:childTnLst>
                                    <p:anim calcmode="lin" valueType="num">
                                      <p:cBhvr additive="base">
                                        <p:cTn id="648" dur="2250"/>
                                        <p:tgtEl>
                                          <p:spTgt spid="128"/>
                                        </p:tgtEl>
                                        <p:attrNameLst>
                                          <p:attrName>ppt_x</p:attrName>
                                        </p:attrNameLst>
                                      </p:cBhvr>
                                      <p:tavLst>
                                        <p:tav tm="0">
                                          <p:val>
                                            <p:strVal val="ppt_x"/>
                                          </p:val>
                                        </p:tav>
                                        <p:tav tm="100000">
                                          <p:val>
                                            <p:strVal val="ppt_x"/>
                                          </p:val>
                                        </p:tav>
                                      </p:tavLst>
                                    </p:anim>
                                    <p:anim calcmode="lin" valueType="num">
                                      <p:cBhvr additive="base">
                                        <p:cTn id="649" dur="2250"/>
                                        <p:tgtEl>
                                          <p:spTgt spid="128"/>
                                        </p:tgtEl>
                                        <p:attrNameLst>
                                          <p:attrName>ppt_y</p:attrName>
                                        </p:attrNameLst>
                                      </p:cBhvr>
                                      <p:tavLst>
                                        <p:tav tm="0">
                                          <p:val>
                                            <p:strVal val="ppt_y"/>
                                          </p:val>
                                        </p:tav>
                                        <p:tav tm="100000">
                                          <p:val>
                                            <p:strVal val="0-ppt_h/2"/>
                                          </p:val>
                                        </p:tav>
                                      </p:tavLst>
                                    </p:anim>
                                    <p:set>
                                      <p:cBhvr>
                                        <p:cTn id="650" dur="1" fill="hold">
                                          <p:stCondLst>
                                            <p:cond delay="2249"/>
                                          </p:stCondLst>
                                        </p:cTn>
                                        <p:tgtEl>
                                          <p:spTgt spid="128"/>
                                        </p:tgtEl>
                                        <p:attrNameLst>
                                          <p:attrName>style.visibility</p:attrName>
                                        </p:attrNameLst>
                                      </p:cBhvr>
                                      <p:to>
                                        <p:strVal val="hidden"/>
                                      </p:to>
                                    </p:set>
                                  </p:childTnLst>
                                </p:cTn>
                              </p:par>
                              <p:par>
                                <p:cTn id="651" presetID="2" presetClass="exit" presetSubtype="1" fill="hold" grpId="2" nodeType="withEffect">
                                  <p:stCondLst>
                                    <p:cond delay="0"/>
                                  </p:stCondLst>
                                  <p:childTnLst>
                                    <p:anim calcmode="lin" valueType="num">
                                      <p:cBhvr additive="base">
                                        <p:cTn id="652" dur="2250"/>
                                        <p:tgtEl>
                                          <p:spTgt spid="80"/>
                                        </p:tgtEl>
                                        <p:attrNameLst>
                                          <p:attrName>ppt_x</p:attrName>
                                        </p:attrNameLst>
                                      </p:cBhvr>
                                      <p:tavLst>
                                        <p:tav tm="0">
                                          <p:val>
                                            <p:strVal val="ppt_x"/>
                                          </p:val>
                                        </p:tav>
                                        <p:tav tm="100000">
                                          <p:val>
                                            <p:strVal val="ppt_x"/>
                                          </p:val>
                                        </p:tav>
                                      </p:tavLst>
                                    </p:anim>
                                    <p:anim calcmode="lin" valueType="num">
                                      <p:cBhvr additive="base">
                                        <p:cTn id="653" dur="2250"/>
                                        <p:tgtEl>
                                          <p:spTgt spid="80"/>
                                        </p:tgtEl>
                                        <p:attrNameLst>
                                          <p:attrName>ppt_y</p:attrName>
                                        </p:attrNameLst>
                                      </p:cBhvr>
                                      <p:tavLst>
                                        <p:tav tm="0">
                                          <p:val>
                                            <p:strVal val="ppt_y"/>
                                          </p:val>
                                        </p:tav>
                                        <p:tav tm="100000">
                                          <p:val>
                                            <p:strVal val="0-ppt_h/2"/>
                                          </p:val>
                                        </p:tav>
                                      </p:tavLst>
                                    </p:anim>
                                    <p:set>
                                      <p:cBhvr>
                                        <p:cTn id="654" dur="1" fill="hold">
                                          <p:stCondLst>
                                            <p:cond delay="2249"/>
                                          </p:stCondLst>
                                        </p:cTn>
                                        <p:tgtEl>
                                          <p:spTgt spid="80"/>
                                        </p:tgtEl>
                                        <p:attrNameLst>
                                          <p:attrName>style.visibility</p:attrName>
                                        </p:attrNameLst>
                                      </p:cBhvr>
                                      <p:to>
                                        <p:strVal val="hidden"/>
                                      </p:to>
                                    </p:set>
                                  </p:childTnLst>
                                </p:cTn>
                              </p:par>
                              <p:par>
                                <p:cTn id="655" presetID="2" presetClass="exit" presetSubtype="1" fill="hold" grpId="2" nodeType="withEffect">
                                  <p:stCondLst>
                                    <p:cond delay="0"/>
                                  </p:stCondLst>
                                  <p:childTnLst>
                                    <p:anim calcmode="lin" valueType="num">
                                      <p:cBhvr additive="base">
                                        <p:cTn id="656" dur="2250"/>
                                        <p:tgtEl>
                                          <p:spTgt spid="156"/>
                                        </p:tgtEl>
                                        <p:attrNameLst>
                                          <p:attrName>ppt_x</p:attrName>
                                        </p:attrNameLst>
                                      </p:cBhvr>
                                      <p:tavLst>
                                        <p:tav tm="0">
                                          <p:val>
                                            <p:strVal val="ppt_x"/>
                                          </p:val>
                                        </p:tav>
                                        <p:tav tm="100000">
                                          <p:val>
                                            <p:strVal val="ppt_x"/>
                                          </p:val>
                                        </p:tav>
                                      </p:tavLst>
                                    </p:anim>
                                    <p:anim calcmode="lin" valueType="num">
                                      <p:cBhvr additive="base">
                                        <p:cTn id="657" dur="2250"/>
                                        <p:tgtEl>
                                          <p:spTgt spid="156"/>
                                        </p:tgtEl>
                                        <p:attrNameLst>
                                          <p:attrName>ppt_y</p:attrName>
                                        </p:attrNameLst>
                                      </p:cBhvr>
                                      <p:tavLst>
                                        <p:tav tm="0">
                                          <p:val>
                                            <p:strVal val="ppt_y"/>
                                          </p:val>
                                        </p:tav>
                                        <p:tav tm="100000">
                                          <p:val>
                                            <p:strVal val="0-ppt_h/2"/>
                                          </p:val>
                                        </p:tav>
                                      </p:tavLst>
                                    </p:anim>
                                    <p:set>
                                      <p:cBhvr>
                                        <p:cTn id="658" dur="1" fill="hold">
                                          <p:stCondLst>
                                            <p:cond delay="2249"/>
                                          </p:stCondLst>
                                        </p:cTn>
                                        <p:tgtEl>
                                          <p:spTgt spid="156"/>
                                        </p:tgtEl>
                                        <p:attrNameLst>
                                          <p:attrName>style.visibility</p:attrName>
                                        </p:attrNameLst>
                                      </p:cBhvr>
                                      <p:to>
                                        <p:strVal val="hidden"/>
                                      </p:to>
                                    </p:set>
                                  </p:childTnLst>
                                </p:cTn>
                              </p:par>
                              <p:par>
                                <p:cTn id="659" presetID="8" presetClass="emph" presetSubtype="0" fill="hold" grpId="3" nodeType="withEffect">
                                  <p:stCondLst>
                                    <p:cond delay="0"/>
                                  </p:stCondLst>
                                  <p:childTnLst>
                                    <p:animRot by="-21600000">
                                      <p:cBhvr>
                                        <p:cTn id="660" dur="2250" fill="hold"/>
                                        <p:tgtEl>
                                          <p:spTgt spid="34"/>
                                        </p:tgtEl>
                                        <p:attrNameLst>
                                          <p:attrName>r</p:attrName>
                                        </p:attrNameLst>
                                      </p:cBhvr>
                                    </p:animRot>
                                  </p:childTnLst>
                                </p:cTn>
                              </p:par>
                              <p:par>
                                <p:cTn id="661" presetID="8" presetClass="emph" presetSubtype="0" fill="hold" grpId="3" nodeType="withEffect">
                                  <p:stCondLst>
                                    <p:cond delay="0"/>
                                  </p:stCondLst>
                                  <p:childTnLst>
                                    <p:animRot by="-21600000">
                                      <p:cBhvr>
                                        <p:cTn id="662" dur="2250" fill="hold"/>
                                        <p:tgtEl>
                                          <p:spTgt spid="114"/>
                                        </p:tgtEl>
                                        <p:attrNameLst>
                                          <p:attrName>r</p:attrName>
                                        </p:attrNameLst>
                                      </p:cBhvr>
                                    </p:animRot>
                                  </p:childTnLst>
                                </p:cTn>
                              </p:par>
                              <p:par>
                                <p:cTn id="663" presetID="8" presetClass="emph" presetSubtype="0" fill="hold" grpId="3" nodeType="withEffect">
                                  <p:stCondLst>
                                    <p:cond delay="0"/>
                                  </p:stCondLst>
                                  <p:childTnLst>
                                    <p:animRot by="-21600000">
                                      <p:cBhvr>
                                        <p:cTn id="664" dur="2250" fill="hold"/>
                                        <p:tgtEl>
                                          <p:spTgt spid="128"/>
                                        </p:tgtEl>
                                        <p:attrNameLst>
                                          <p:attrName>r</p:attrName>
                                        </p:attrNameLst>
                                      </p:cBhvr>
                                    </p:animRot>
                                  </p:childTnLst>
                                </p:cTn>
                              </p:par>
                              <p:par>
                                <p:cTn id="665" presetID="8" presetClass="emph" presetSubtype="0" fill="hold" grpId="3" nodeType="withEffect">
                                  <p:stCondLst>
                                    <p:cond delay="0"/>
                                  </p:stCondLst>
                                  <p:childTnLst>
                                    <p:animRot by="-21600000">
                                      <p:cBhvr>
                                        <p:cTn id="666" dur="2250" fill="hold"/>
                                        <p:tgtEl>
                                          <p:spTgt spid="80"/>
                                        </p:tgtEl>
                                        <p:attrNameLst>
                                          <p:attrName>r</p:attrName>
                                        </p:attrNameLst>
                                      </p:cBhvr>
                                    </p:animRot>
                                  </p:childTnLst>
                                </p:cTn>
                              </p:par>
                              <p:par>
                                <p:cTn id="667" presetID="8" presetClass="emph" presetSubtype="0" fill="hold" grpId="3" nodeType="withEffect">
                                  <p:stCondLst>
                                    <p:cond delay="0"/>
                                  </p:stCondLst>
                                  <p:childTnLst>
                                    <p:animRot by="-21600000">
                                      <p:cBhvr>
                                        <p:cTn id="668" dur="2250" fill="hold"/>
                                        <p:tgtEl>
                                          <p:spTgt spid="156"/>
                                        </p:tgtEl>
                                        <p:attrNameLst>
                                          <p:attrName>r</p:attrName>
                                        </p:attrNameLst>
                                      </p:cBhvr>
                                    </p:animRot>
                                  </p:childTnLst>
                                </p:cTn>
                              </p:par>
                              <p:par>
                                <p:cTn id="669" presetID="2" presetClass="exit" presetSubtype="4" fill="hold" grpId="2" nodeType="withEffect">
                                  <p:stCondLst>
                                    <p:cond delay="0"/>
                                  </p:stCondLst>
                                  <p:childTnLst>
                                    <p:anim calcmode="lin" valueType="num">
                                      <p:cBhvr additive="base">
                                        <p:cTn id="670" dur="2250"/>
                                        <p:tgtEl>
                                          <p:spTgt spid="35"/>
                                        </p:tgtEl>
                                        <p:attrNameLst>
                                          <p:attrName>ppt_x</p:attrName>
                                        </p:attrNameLst>
                                      </p:cBhvr>
                                      <p:tavLst>
                                        <p:tav tm="0">
                                          <p:val>
                                            <p:strVal val="ppt_x"/>
                                          </p:val>
                                        </p:tav>
                                        <p:tav tm="100000">
                                          <p:val>
                                            <p:strVal val="ppt_x"/>
                                          </p:val>
                                        </p:tav>
                                      </p:tavLst>
                                    </p:anim>
                                    <p:anim calcmode="lin" valueType="num">
                                      <p:cBhvr additive="base">
                                        <p:cTn id="671" dur="2250"/>
                                        <p:tgtEl>
                                          <p:spTgt spid="35"/>
                                        </p:tgtEl>
                                        <p:attrNameLst>
                                          <p:attrName>ppt_y</p:attrName>
                                        </p:attrNameLst>
                                      </p:cBhvr>
                                      <p:tavLst>
                                        <p:tav tm="0">
                                          <p:val>
                                            <p:strVal val="ppt_y"/>
                                          </p:val>
                                        </p:tav>
                                        <p:tav tm="100000">
                                          <p:val>
                                            <p:strVal val="1+ppt_h/2"/>
                                          </p:val>
                                        </p:tav>
                                      </p:tavLst>
                                    </p:anim>
                                    <p:set>
                                      <p:cBhvr>
                                        <p:cTn id="672" dur="1" fill="hold">
                                          <p:stCondLst>
                                            <p:cond delay="2249"/>
                                          </p:stCondLst>
                                        </p:cTn>
                                        <p:tgtEl>
                                          <p:spTgt spid="35"/>
                                        </p:tgtEl>
                                        <p:attrNameLst>
                                          <p:attrName>style.visibility</p:attrName>
                                        </p:attrNameLst>
                                      </p:cBhvr>
                                      <p:to>
                                        <p:strVal val="hidden"/>
                                      </p:to>
                                    </p:set>
                                  </p:childTnLst>
                                </p:cTn>
                              </p:par>
                              <p:par>
                                <p:cTn id="673" presetID="2" presetClass="exit" presetSubtype="4" fill="hold" grpId="2" nodeType="withEffect">
                                  <p:stCondLst>
                                    <p:cond delay="0"/>
                                  </p:stCondLst>
                                  <p:childTnLst>
                                    <p:anim calcmode="lin" valueType="num">
                                      <p:cBhvr additive="base">
                                        <p:cTn id="674" dur="2250"/>
                                        <p:tgtEl>
                                          <p:spTgt spid="115"/>
                                        </p:tgtEl>
                                        <p:attrNameLst>
                                          <p:attrName>ppt_x</p:attrName>
                                        </p:attrNameLst>
                                      </p:cBhvr>
                                      <p:tavLst>
                                        <p:tav tm="0">
                                          <p:val>
                                            <p:strVal val="ppt_x"/>
                                          </p:val>
                                        </p:tav>
                                        <p:tav tm="100000">
                                          <p:val>
                                            <p:strVal val="ppt_x"/>
                                          </p:val>
                                        </p:tav>
                                      </p:tavLst>
                                    </p:anim>
                                    <p:anim calcmode="lin" valueType="num">
                                      <p:cBhvr additive="base">
                                        <p:cTn id="675" dur="2250"/>
                                        <p:tgtEl>
                                          <p:spTgt spid="115"/>
                                        </p:tgtEl>
                                        <p:attrNameLst>
                                          <p:attrName>ppt_y</p:attrName>
                                        </p:attrNameLst>
                                      </p:cBhvr>
                                      <p:tavLst>
                                        <p:tav tm="0">
                                          <p:val>
                                            <p:strVal val="ppt_y"/>
                                          </p:val>
                                        </p:tav>
                                        <p:tav tm="100000">
                                          <p:val>
                                            <p:strVal val="1+ppt_h/2"/>
                                          </p:val>
                                        </p:tav>
                                      </p:tavLst>
                                    </p:anim>
                                    <p:set>
                                      <p:cBhvr>
                                        <p:cTn id="676" dur="1" fill="hold">
                                          <p:stCondLst>
                                            <p:cond delay="2249"/>
                                          </p:stCondLst>
                                        </p:cTn>
                                        <p:tgtEl>
                                          <p:spTgt spid="115"/>
                                        </p:tgtEl>
                                        <p:attrNameLst>
                                          <p:attrName>style.visibility</p:attrName>
                                        </p:attrNameLst>
                                      </p:cBhvr>
                                      <p:to>
                                        <p:strVal val="hidden"/>
                                      </p:to>
                                    </p:set>
                                  </p:childTnLst>
                                </p:cTn>
                              </p:par>
                              <p:par>
                                <p:cTn id="677" presetID="2" presetClass="exit" presetSubtype="4" fill="hold" grpId="2" nodeType="withEffect">
                                  <p:stCondLst>
                                    <p:cond delay="0"/>
                                  </p:stCondLst>
                                  <p:childTnLst>
                                    <p:anim calcmode="lin" valueType="num">
                                      <p:cBhvr additive="base">
                                        <p:cTn id="678" dur="2250"/>
                                        <p:tgtEl>
                                          <p:spTgt spid="129"/>
                                        </p:tgtEl>
                                        <p:attrNameLst>
                                          <p:attrName>ppt_x</p:attrName>
                                        </p:attrNameLst>
                                      </p:cBhvr>
                                      <p:tavLst>
                                        <p:tav tm="0">
                                          <p:val>
                                            <p:strVal val="ppt_x"/>
                                          </p:val>
                                        </p:tav>
                                        <p:tav tm="100000">
                                          <p:val>
                                            <p:strVal val="ppt_x"/>
                                          </p:val>
                                        </p:tav>
                                      </p:tavLst>
                                    </p:anim>
                                    <p:anim calcmode="lin" valueType="num">
                                      <p:cBhvr additive="base">
                                        <p:cTn id="679" dur="2250"/>
                                        <p:tgtEl>
                                          <p:spTgt spid="129"/>
                                        </p:tgtEl>
                                        <p:attrNameLst>
                                          <p:attrName>ppt_y</p:attrName>
                                        </p:attrNameLst>
                                      </p:cBhvr>
                                      <p:tavLst>
                                        <p:tav tm="0">
                                          <p:val>
                                            <p:strVal val="ppt_y"/>
                                          </p:val>
                                        </p:tav>
                                        <p:tav tm="100000">
                                          <p:val>
                                            <p:strVal val="1+ppt_h/2"/>
                                          </p:val>
                                        </p:tav>
                                      </p:tavLst>
                                    </p:anim>
                                    <p:set>
                                      <p:cBhvr>
                                        <p:cTn id="680" dur="1" fill="hold">
                                          <p:stCondLst>
                                            <p:cond delay="2249"/>
                                          </p:stCondLst>
                                        </p:cTn>
                                        <p:tgtEl>
                                          <p:spTgt spid="129"/>
                                        </p:tgtEl>
                                        <p:attrNameLst>
                                          <p:attrName>style.visibility</p:attrName>
                                        </p:attrNameLst>
                                      </p:cBhvr>
                                      <p:to>
                                        <p:strVal val="hidden"/>
                                      </p:to>
                                    </p:set>
                                  </p:childTnLst>
                                </p:cTn>
                              </p:par>
                              <p:par>
                                <p:cTn id="681" presetID="2" presetClass="exit" presetSubtype="4" fill="hold" grpId="2" nodeType="withEffect">
                                  <p:stCondLst>
                                    <p:cond delay="0"/>
                                  </p:stCondLst>
                                  <p:childTnLst>
                                    <p:anim calcmode="lin" valueType="num">
                                      <p:cBhvr additive="base">
                                        <p:cTn id="682" dur="2250"/>
                                        <p:tgtEl>
                                          <p:spTgt spid="81"/>
                                        </p:tgtEl>
                                        <p:attrNameLst>
                                          <p:attrName>ppt_x</p:attrName>
                                        </p:attrNameLst>
                                      </p:cBhvr>
                                      <p:tavLst>
                                        <p:tav tm="0">
                                          <p:val>
                                            <p:strVal val="ppt_x"/>
                                          </p:val>
                                        </p:tav>
                                        <p:tav tm="100000">
                                          <p:val>
                                            <p:strVal val="ppt_x"/>
                                          </p:val>
                                        </p:tav>
                                      </p:tavLst>
                                    </p:anim>
                                    <p:anim calcmode="lin" valueType="num">
                                      <p:cBhvr additive="base">
                                        <p:cTn id="683" dur="2250"/>
                                        <p:tgtEl>
                                          <p:spTgt spid="81"/>
                                        </p:tgtEl>
                                        <p:attrNameLst>
                                          <p:attrName>ppt_y</p:attrName>
                                        </p:attrNameLst>
                                      </p:cBhvr>
                                      <p:tavLst>
                                        <p:tav tm="0">
                                          <p:val>
                                            <p:strVal val="ppt_y"/>
                                          </p:val>
                                        </p:tav>
                                        <p:tav tm="100000">
                                          <p:val>
                                            <p:strVal val="1+ppt_h/2"/>
                                          </p:val>
                                        </p:tav>
                                      </p:tavLst>
                                    </p:anim>
                                    <p:set>
                                      <p:cBhvr>
                                        <p:cTn id="684" dur="1" fill="hold">
                                          <p:stCondLst>
                                            <p:cond delay="2249"/>
                                          </p:stCondLst>
                                        </p:cTn>
                                        <p:tgtEl>
                                          <p:spTgt spid="81"/>
                                        </p:tgtEl>
                                        <p:attrNameLst>
                                          <p:attrName>style.visibility</p:attrName>
                                        </p:attrNameLst>
                                      </p:cBhvr>
                                      <p:to>
                                        <p:strVal val="hidden"/>
                                      </p:to>
                                    </p:set>
                                  </p:childTnLst>
                                </p:cTn>
                              </p:par>
                              <p:par>
                                <p:cTn id="685" presetID="2" presetClass="exit" presetSubtype="4" fill="hold" grpId="2" nodeType="withEffect">
                                  <p:stCondLst>
                                    <p:cond delay="0"/>
                                  </p:stCondLst>
                                  <p:childTnLst>
                                    <p:anim calcmode="lin" valueType="num">
                                      <p:cBhvr additive="base">
                                        <p:cTn id="686" dur="2250"/>
                                        <p:tgtEl>
                                          <p:spTgt spid="157"/>
                                        </p:tgtEl>
                                        <p:attrNameLst>
                                          <p:attrName>ppt_x</p:attrName>
                                        </p:attrNameLst>
                                      </p:cBhvr>
                                      <p:tavLst>
                                        <p:tav tm="0">
                                          <p:val>
                                            <p:strVal val="ppt_x"/>
                                          </p:val>
                                        </p:tav>
                                        <p:tav tm="100000">
                                          <p:val>
                                            <p:strVal val="ppt_x"/>
                                          </p:val>
                                        </p:tav>
                                      </p:tavLst>
                                    </p:anim>
                                    <p:anim calcmode="lin" valueType="num">
                                      <p:cBhvr additive="base">
                                        <p:cTn id="687" dur="2250"/>
                                        <p:tgtEl>
                                          <p:spTgt spid="157"/>
                                        </p:tgtEl>
                                        <p:attrNameLst>
                                          <p:attrName>ppt_y</p:attrName>
                                        </p:attrNameLst>
                                      </p:cBhvr>
                                      <p:tavLst>
                                        <p:tav tm="0">
                                          <p:val>
                                            <p:strVal val="ppt_y"/>
                                          </p:val>
                                        </p:tav>
                                        <p:tav tm="100000">
                                          <p:val>
                                            <p:strVal val="1+ppt_h/2"/>
                                          </p:val>
                                        </p:tav>
                                      </p:tavLst>
                                    </p:anim>
                                    <p:set>
                                      <p:cBhvr>
                                        <p:cTn id="688" dur="1" fill="hold">
                                          <p:stCondLst>
                                            <p:cond delay="2249"/>
                                          </p:stCondLst>
                                        </p:cTn>
                                        <p:tgtEl>
                                          <p:spTgt spid="157"/>
                                        </p:tgtEl>
                                        <p:attrNameLst>
                                          <p:attrName>style.visibility</p:attrName>
                                        </p:attrNameLst>
                                      </p:cBhvr>
                                      <p:to>
                                        <p:strVal val="hidden"/>
                                      </p:to>
                                    </p:set>
                                  </p:childTnLst>
                                </p:cTn>
                              </p:par>
                              <p:par>
                                <p:cTn id="689" presetID="8" presetClass="emph" presetSubtype="0" fill="hold" grpId="3" nodeType="withEffect">
                                  <p:stCondLst>
                                    <p:cond delay="0"/>
                                  </p:stCondLst>
                                  <p:childTnLst>
                                    <p:animRot by="-21600000">
                                      <p:cBhvr>
                                        <p:cTn id="690" dur="2250" fill="hold"/>
                                        <p:tgtEl>
                                          <p:spTgt spid="35"/>
                                        </p:tgtEl>
                                        <p:attrNameLst>
                                          <p:attrName>r</p:attrName>
                                        </p:attrNameLst>
                                      </p:cBhvr>
                                    </p:animRot>
                                  </p:childTnLst>
                                </p:cTn>
                              </p:par>
                              <p:par>
                                <p:cTn id="691" presetID="8" presetClass="emph" presetSubtype="0" fill="hold" grpId="3" nodeType="withEffect">
                                  <p:stCondLst>
                                    <p:cond delay="0"/>
                                  </p:stCondLst>
                                  <p:childTnLst>
                                    <p:animRot by="-21600000">
                                      <p:cBhvr>
                                        <p:cTn id="692" dur="2250" fill="hold"/>
                                        <p:tgtEl>
                                          <p:spTgt spid="115"/>
                                        </p:tgtEl>
                                        <p:attrNameLst>
                                          <p:attrName>r</p:attrName>
                                        </p:attrNameLst>
                                      </p:cBhvr>
                                    </p:animRot>
                                  </p:childTnLst>
                                </p:cTn>
                              </p:par>
                              <p:par>
                                <p:cTn id="693" presetID="8" presetClass="emph" presetSubtype="0" fill="hold" grpId="3" nodeType="withEffect">
                                  <p:stCondLst>
                                    <p:cond delay="0"/>
                                  </p:stCondLst>
                                  <p:childTnLst>
                                    <p:animRot by="-21600000">
                                      <p:cBhvr>
                                        <p:cTn id="694" dur="2250" fill="hold"/>
                                        <p:tgtEl>
                                          <p:spTgt spid="129"/>
                                        </p:tgtEl>
                                        <p:attrNameLst>
                                          <p:attrName>r</p:attrName>
                                        </p:attrNameLst>
                                      </p:cBhvr>
                                    </p:animRot>
                                  </p:childTnLst>
                                </p:cTn>
                              </p:par>
                              <p:par>
                                <p:cTn id="695" presetID="8" presetClass="emph" presetSubtype="0" fill="hold" grpId="3" nodeType="withEffect">
                                  <p:stCondLst>
                                    <p:cond delay="0"/>
                                  </p:stCondLst>
                                  <p:childTnLst>
                                    <p:animRot by="-21600000">
                                      <p:cBhvr>
                                        <p:cTn id="696" dur="2250" fill="hold"/>
                                        <p:tgtEl>
                                          <p:spTgt spid="81"/>
                                        </p:tgtEl>
                                        <p:attrNameLst>
                                          <p:attrName>r</p:attrName>
                                        </p:attrNameLst>
                                      </p:cBhvr>
                                    </p:animRot>
                                  </p:childTnLst>
                                </p:cTn>
                              </p:par>
                              <p:par>
                                <p:cTn id="697" presetID="8" presetClass="emph" presetSubtype="0" fill="hold" grpId="3" nodeType="withEffect">
                                  <p:stCondLst>
                                    <p:cond delay="0"/>
                                  </p:stCondLst>
                                  <p:childTnLst>
                                    <p:animRot by="-21600000">
                                      <p:cBhvr>
                                        <p:cTn id="698" dur="2250" fill="hold"/>
                                        <p:tgtEl>
                                          <p:spTgt spid="157"/>
                                        </p:tgtEl>
                                        <p:attrNameLst>
                                          <p:attrName>r</p:attrName>
                                        </p:attrNameLst>
                                      </p:cBhvr>
                                    </p:animRot>
                                  </p:childTnLst>
                                </p:cTn>
                              </p:par>
                              <p:par>
                                <p:cTn id="699" presetID="2" presetClass="exit" presetSubtype="4" fill="hold" grpId="2" nodeType="withEffect">
                                  <p:stCondLst>
                                    <p:cond delay="0"/>
                                  </p:stCondLst>
                                  <p:childTnLst>
                                    <p:anim calcmode="lin" valueType="num">
                                      <p:cBhvr additive="base">
                                        <p:cTn id="700" dur="2250"/>
                                        <p:tgtEl>
                                          <p:spTgt spid="36"/>
                                        </p:tgtEl>
                                        <p:attrNameLst>
                                          <p:attrName>ppt_x</p:attrName>
                                        </p:attrNameLst>
                                      </p:cBhvr>
                                      <p:tavLst>
                                        <p:tav tm="0">
                                          <p:val>
                                            <p:strVal val="ppt_x"/>
                                          </p:val>
                                        </p:tav>
                                        <p:tav tm="100000">
                                          <p:val>
                                            <p:strVal val="ppt_x"/>
                                          </p:val>
                                        </p:tav>
                                      </p:tavLst>
                                    </p:anim>
                                    <p:anim calcmode="lin" valueType="num">
                                      <p:cBhvr additive="base">
                                        <p:cTn id="701" dur="2250"/>
                                        <p:tgtEl>
                                          <p:spTgt spid="36"/>
                                        </p:tgtEl>
                                        <p:attrNameLst>
                                          <p:attrName>ppt_y</p:attrName>
                                        </p:attrNameLst>
                                      </p:cBhvr>
                                      <p:tavLst>
                                        <p:tav tm="0">
                                          <p:val>
                                            <p:strVal val="ppt_y"/>
                                          </p:val>
                                        </p:tav>
                                        <p:tav tm="100000">
                                          <p:val>
                                            <p:strVal val="1+ppt_h/2"/>
                                          </p:val>
                                        </p:tav>
                                      </p:tavLst>
                                    </p:anim>
                                    <p:set>
                                      <p:cBhvr>
                                        <p:cTn id="702" dur="1" fill="hold">
                                          <p:stCondLst>
                                            <p:cond delay="2249"/>
                                          </p:stCondLst>
                                        </p:cTn>
                                        <p:tgtEl>
                                          <p:spTgt spid="36"/>
                                        </p:tgtEl>
                                        <p:attrNameLst>
                                          <p:attrName>style.visibility</p:attrName>
                                        </p:attrNameLst>
                                      </p:cBhvr>
                                      <p:to>
                                        <p:strVal val="hidden"/>
                                      </p:to>
                                    </p:set>
                                  </p:childTnLst>
                                </p:cTn>
                              </p:par>
                              <p:par>
                                <p:cTn id="703" presetID="2" presetClass="exit" presetSubtype="4" fill="hold" grpId="2" nodeType="withEffect">
                                  <p:stCondLst>
                                    <p:cond delay="0"/>
                                  </p:stCondLst>
                                  <p:childTnLst>
                                    <p:anim calcmode="lin" valueType="num">
                                      <p:cBhvr additive="base">
                                        <p:cTn id="704" dur="2250"/>
                                        <p:tgtEl>
                                          <p:spTgt spid="116"/>
                                        </p:tgtEl>
                                        <p:attrNameLst>
                                          <p:attrName>ppt_x</p:attrName>
                                        </p:attrNameLst>
                                      </p:cBhvr>
                                      <p:tavLst>
                                        <p:tav tm="0">
                                          <p:val>
                                            <p:strVal val="ppt_x"/>
                                          </p:val>
                                        </p:tav>
                                        <p:tav tm="100000">
                                          <p:val>
                                            <p:strVal val="ppt_x"/>
                                          </p:val>
                                        </p:tav>
                                      </p:tavLst>
                                    </p:anim>
                                    <p:anim calcmode="lin" valueType="num">
                                      <p:cBhvr additive="base">
                                        <p:cTn id="705" dur="2250"/>
                                        <p:tgtEl>
                                          <p:spTgt spid="116"/>
                                        </p:tgtEl>
                                        <p:attrNameLst>
                                          <p:attrName>ppt_y</p:attrName>
                                        </p:attrNameLst>
                                      </p:cBhvr>
                                      <p:tavLst>
                                        <p:tav tm="0">
                                          <p:val>
                                            <p:strVal val="ppt_y"/>
                                          </p:val>
                                        </p:tav>
                                        <p:tav tm="100000">
                                          <p:val>
                                            <p:strVal val="1+ppt_h/2"/>
                                          </p:val>
                                        </p:tav>
                                      </p:tavLst>
                                    </p:anim>
                                    <p:set>
                                      <p:cBhvr>
                                        <p:cTn id="706" dur="1" fill="hold">
                                          <p:stCondLst>
                                            <p:cond delay="2249"/>
                                          </p:stCondLst>
                                        </p:cTn>
                                        <p:tgtEl>
                                          <p:spTgt spid="116"/>
                                        </p:tgtEl>
                                        <p:attrNameLst>
                                          <p:attrName>style.visibility</p:attrName>
                                        </p:attrNameLst>
                                      </p:cBhvr>
                                      <p:to>
                                        <p:strVal val="hidden"/>
                                      </p:to>
                                    </p:set>
                                  </p:childTnLst>
                                </p:cTn>
                              </p:par>
                              <p:par>
                                <p:cTn id="707" presetID="2" presetClass="exit" presetSubtype="4" fill="hold" grpId="2" nodeType="withEffect">
                                  <p:stCondLst>
                                    <p:cond delay="0"/>
                                  </p:stCondLst>
                                  <p:childTnLst>
                                    <p:anim calcmode="lin" valueType="num">
                                      <p:cBhvr additive="base">
                                        <p:cTn id="708" dur="2250"/>
                                        <p:tgtEl>
                                          <p:spTgt spid="130"/>
                                        </p:tgtEl>
                                        <p:attrNameLst>
                                          <p:attrName>ppt_x</p:attrName>
                                        </p:attrNameLst>
                                      </p:cBhvr>
                                      <p:tavLst>
                                        <p:tav tm="0">
                                          <p:val>
                                            <p:strVal val="ppt_x"/>
                                          </p:val>
                                        </p:tav>
                                        <p:tav tm="100000">
                                          <p:val>
                                            <p:strVal val="ppt_x"/>
                                          </p:val>
                                        </p:tav>
                                      </p:tavLst>
                                    </p:anim>
                                    <p:anim calcmode="lin" valueType="num">
                                      <p:cBhvr additive="base">
                                        <p:cTn id="709" dur="2250"/>
                                        <p:tgtEl>
                                          <p:spTgt spid="130"/>
                                        </p:tgtEl>
                                        <p:attrNameLst>
                                          <p:attrName>ppt_y</p:attrName>
                                        </p:attrNameLst>
                                      </p:cBhvr>
                                      <p:tavLst>
                                        <p:tav tm="0">
                                          <p:val>
                                            <p:strVal val="ppt_y"/>
                                          </p:val>
                                        </p:tav>
                                        <p:tav tm="100000">
                                          <p:val>
                                            <p:strVal val="1+ppt_h/2"/>
                                          </p:val>
                                        </p:tav>
                                      </p:tavLst>
                                    </p:anim>
                                    <p:set>
                                      <p:cBhvr>
                                        <p:cTn id="710" dur="1" fill="hold">
                                          <p:stCondLst>
                                            <p:cond delay="2249"/>
                                          </p:stCondLst>
                                        </p:cTn>
                                        <p:tgtEl>
                                          <p:spTgt spid="130"/>
                                        </p:tgtEl>
                                        <p:attrNameLst>
                                          <p:attrName>style.visibility</p:attrName>
                                        </p:attrNameLst>
                                      </p:cBhvr>
                                      <p:to>
                                        <p:strVal val="hidden"/>
                                      </p:to>
                                    </p:set>
                                  </p:childTnLst>
                                </p:cTn>
                              </p:par>
                              <p:par>
                                <p:cTn id="711" presetID="2" presetClass="exit" presetSubtype="4" fill="hold" grpId="2" nodeType="withEffect">
                                  <p:stCondLst>
                                    <p:cond delay="0"/>
                                  </p:stCondLst>
                                  <p:childTnLst>
                                    <p:anim calcmode="lin" valueType="num">
                                      <p:cBhvr additive="base">
                                        <p:cTn id="712" dur="2250"/>
                                        <p:tgtEl>
                                          <p:spTgt spid="82"/>
                                        </p:tgtEl>
                                        <p:attrNameLst>
                                          <p:attrName>ppt_x</p:attrName>
                                        </p:attrNameLst>
                                      </p:cBhvr>
                                      <p:tavLst>
                                        <p:tav tm="0">
                                          <p:val>
                                            <p:strVal val="ppt_x"/>
                                          </p:val>
                                        </p:tav>
                                        <p:tav tm="100000">
                                          <p:val>
                                            <p:strVal val="ppt_x"/>
                                          </p:val>
                                        </p:tav>
                                      </p:tavLst>
                                    </p:anim>
                                    <p:anim calcmode="lin" valueType="num">
                                      <p:cBhvr additive="base">
                                        <p:cTn id="713" dur="2250"/>
                                        <p:tgtEl>
                                          <p:spTgt spid="82"/>
                                        </p:tgtEl>
                                        <p:attrNameLst>
                                          <p:attrName>ppt_y</p:attrName>
                                        </p:attrNameLst>
                                      </p:cBhvr>
                                      <p:tavLst>
                                        <p:tav tm="0">
                                          <p:val>
                                            <p:strVal val="ppt_y"/>
                                          </p:val>
                                        </p:tav>
                                        <p:tav tm="100000">
                                          <p:val>
                                            <p:strVal val="1+ppt_h/2"/>
                                          </p:val>
                                        </p:tav>
                                      </p:tavLst>
                                    </p:anim>
                                    <p:set>
                                      <p:cBhvr>
                                        <p:cTn id="714" dur="1" fill="hold">
                                          <p:stCondLst>
                                            <p:cond delay="2249"/>
                                          </p:stCondLst>
                                        </p:cTn>
                                        <p:tgtEl>
                                          <p:spTgt spid="82"/>
                                        </p:tgtEl>
                                        <p:attrNameLst>
                                          <p:attrName>style.visibility</p:attrName>
                                        </p:attrNameLst>
                                      </p:cBhvr>
                                      <p:to>
                                        <p:strVal val="hidden"/>
                                      </p:to>
                                    </p:set>
                                  </p:childTnLst>
                                </p:cTn>
                              </p:par>
                              <p:par>
                                <p:cTn id="715" presetID="2" presetClass="exit" presetSubtype="4" fill="hold" grpId="2" nodeType="withEffect">
                                  <p:stCondLst>
                                    <p:cond delay="0"/>
                                  </p:stCondLst>
                                  <p:childTnLst>
                                    <p:anim calcmode="lin" valueType="num">
                                      <p:cBhvr additive="base">
                                        <p:cTn id="716" dur="2250"/>
                                        <p:tgtEl>
                                          <p:spTgt spid="158"/>
                                        </p:tgtEl>
                                        <p:attrNameLst>
                                          <p:attrName>ppt_x</p:attrName>
                                        </p:attrNameLst>
                                      </p:cBhvr>
                                      <p:tavLst>
                                        <p:tav tm="0">
                                          <p:val>
                                            <p:strVal val="ppt_x"/>
                                          </p:val>
                                        </p:tav>
                                        <p:tav tm="100000">
                                          <p:val>
                                            <p:strVal val="ppt_x"/>
                                          </p:val>
                                        </p:tav>
                                      </p:tavLst>
                                    </p:anim>
                                    <p:anim calcmode="lin" valueType="num">
                                      <p:cBhvr additive="base">
                                        <p:cTn id="717" dur="2250"/>
                                        <p:tgtEl>
                                          <p:spTgt spid="158"/>
                                        </p:tgtEl>
                                        <p:attrNameLst>
                                          <p:attrName>ppt_y</p:attrName>
                                        </p:attrNameLst>
                                      </p:cBhvr>
                                      <p:tavLst>
                                        <p:tav tm="0">
                                          <p:val>
                                            <p:strVal val="ppt_y"/>
                                          </p:val>
                                        </p:tav>
                                        <p:tav tm="100000">
                                          <p:val>
                                            <p:strVal val="1+ppt_h/2"/>
                                          </p:val>
                                        </p:tav>
                                      </p:tavLst>
                                    </p:anim>
                                    <p:set>
                                      <p:cBhvr>
                                        <p:cTn id="718" dur="1" fill="hold">
                                          <p:stCondLst>
                                            <p:cond delay="2249"/>
                                          </p:stCondLst>
                                        </p:cTn>
                                        <p:tgtEl>
                                          <p:spTgt spid="158"/>
                                        </p:tgtEl>
                                        <p:attrNameLst>
                                          <p:attrName>style.visibility</p:attrName>
                                        </p:attrNameLst>
                                      </p:cBhvr>
                                      <p:to>
                                        <p:strVal val="hidden"/>
                                      </p:to>
                                    </p:set>
                                  </p:childTnLst>
                                </p:cTn>
                              </p:par>
                              <p:par>
                                <p:cTn id="719" presetID="8" presetClass="emph" presetSubtype="0" fill="hold" grpId="3" nodeType="withEffect">
                                  <p:stCondLst>
                                    <p:cond delay="0"/>
                                  </p:stCondLst>
                                  <p:childTnLst>
                                    <p:animRot by="21600000">
                                      <p:cBhvr>
                                        <p:cTn id="720" dur="2250" fill="hold"/>
                                        <p:tgtEl>
                                          <p:spTgt spid="36"/>
                                        </p:tgtEl>
                                        <p:attrNameLst>
                                          <p:attrName>r</p:attrName>
                                        </p:attrNameLst>
                                      </p:cBhvr>
                                    </p:animRot>
                                  </p:childTnLst>
                                </p:cTn>
                              </p:par>
                              <p:par>
                                <p:cTn id="721" presetID="8" presetClass="emph" presetSubtype="0" fill="hold" grpId="3" nodeType="withEffect">
                                  <p:stCondLst>
                                    <p:cond delay="0"/>
                                  </p:stCondLst>
                                  <p:childTnLst>
                                    <p:animRot by="21600000">
                                      <p:cBhvr>
                                        <p:cTn id="722" dur="2250" fill="hold"/>
                                        <p:tgtEl>
                                          <p:spTgt spid="116"/>
                                        </p:tgtEl>
                                        <p:attrNameLst>
                                          <p:attrName>r</p:attrName>
                                        </p:attrNameLst>
                                      </p:cBhvr>
                                    </p:animRot>
                                  </p:childTnLst>
                                </p:cTn>
                              </p:par>
                              <p:par>
                                <p:cTn id="723" presetID="8" presetClass="emph" presetSubtype="0" fill="hold" grpId="3" nodeType="withEffect">
                                  <p:stCondLst>
                                    <p:cond delay="0"/>
                                  </p:stCondLst>
                                  <p:childTnLst>
                                    <p:animRot by="21600000">
                                      <p:cBhvr>
                                        <p:cTn id="724" dur="2250" fill="hold"/>
                                        <p:tgtEl>
                                          <p:spTgt spid="130"/>
                                        </p:tgtEl>
                                        <p:attrNameLst>
                                          <p:attrName>r</p:attrName>
                                        </p:attrNameLst>
                                      </p:cBhvr>
                                    </p:animRot>
                                  </p:childTnLst>
                                </p:cTn>
                              </p:par>
                              <p:par>
                                <p:cTn id="725" presetID="8" presetClass="emph" presetSubtype="0" fill="hold" grpId="3" nodeType="withEffect">
                                  <p:stCondLst>
                                    <p:cond delay="0"/>
                                  </p:stCondLst>
                                  <p:childTnLst>
                                    <p:animRot by="21600000">
                                      <p:cBhvr>
                                        <p:cTn id="726" dur="2250" fill="hold"/>
                                        <p:tgtEl>
                                          <p:spTgt spid="82"/>
                                        </p:tgtEl>
                                        <p:attrNameLst>
                                          <p:attrName>r</p:attrName>
                                        </p:attrNameLst>
                                      </p:cBhvr>
                                    </p:animRot>
                                  </p:childTnLst>
                                </p:cTn>
                              </p:par>
                              <p:par>
                                <p:cTn id="727" presetID="8" presetClass="emph" presetSubtype="0" fill="hold" grpId="3" nodeType="withEffect">
                                  <p:stCondLst>
                                    <p:cond delay="0"/>
                                  </p:stCondLst>
                                  <p:childTnLst>
                                    <p:animRot by="21600000">
                                      <p:cBhvr>
                                        <p:cTn id="728" dur="2250" fill="hold"/>
                                        <p:tgtEl>
                                          <p:spTgt spid="158"/>
                                        </p:tgtEl>
                                        <p:attrNameLst>
                                          <p:attrName>r</p:attrName>
                                        </p:attrNameLst>
                                      </p:cBhvr>
                                    </p:animRot>
                                  </p:childTnLst>
                                </p:cTn>
                              </p:par>
                              <p:par>
                                <p:cTn id="729" presetID="2" presetClass="exit" presetSubtype="1" fill="hold" grpId="2" nodeType="withEffect">
                                  <p:stCondLst>
                                    <p:cond delay="0"/>
                                  </p:stCondLst>
                                  <p:childTnLst>
                                    <p:anim calcmode="lin" valueType="num">
                                      <p:cBhvr additive="base">
                                        <p:cTn id="730" dur="2250"/>
                                        <p:tgtEl>
                                          <p:spTgt spid="37"/>
                                        </p:tgtEl>
                                        <p:attrNameLst>
                                          <p:attrName>ppt_x</p:attrName>
                                        </p:attrNameLst>
                                      </p:cBhvr>
                                      <p:tavLst>
                                        <p:tav tm="0">
                                          <p:val>
                                            <p:strVal val="ppt_x"/>
                                          </p:val>
                                        </p:tav>
                                        <p:tav tm="100000">
                                          <p:val>
                                            <p:strVal val="ppt_x"/>
                                          </p:val>
                                        </p:tav>
                                      </p:tavLst>
                                    </p:anim>
                                    <p:anim calcmode="lin" valueType="num">
                                      <p:cBhvr additive="base">
                                        <p:cTn id="731" dur="2250"/>
                                        <p:tgtEl>
                                          <p:spTgt spid="37"/>
                                        </p:tgtEl>
                                        <p:attrNameLst>
                                          <p:attrName>ppt_y</p:attrName>
                                        </p:attrNameLst>
                                      </p:cBhvr>
                                      <p:tavLst>
                                        <p:tav tm="0">
                                          <p:val>
                                            <p:strVal val="ppt_y"/>
                                          </p:val>
                                        </p:tav>
                                        <p:tav tm="100000">
                                          <p:val>
                                            <p:strVal val="0-ppt_h/2"/>
                                          </p:val>
                                        </p:tav>
                                      </p:tavLst>
                                    </p:anim>
                                    <p:set>
                                      <p:cBhvr>
                                        <p:cTn id="732" dur="1" fill="hold">
                                          <p:stCondLst>
                                            <p:cond delay="2249"/>
                                          </p:stCondLst>
                                        </p:cTn>
                                        <p:tgtEl>
                                          <p:spTgt spid="37"/>
                                        </p:tgtEl>
                                        <p:attrNameLst>
                                          <p:attrName>style.visibility</p:attrName>
                                        </p:attrNameLst>
                                      </p:cBhvr>
                                      <p:to>
                                        <p:strVal val="hidden"/>
                                      </p:to>
                                    </p:set>
                                  </p:childTnLst>
                                </p:cTn>
                              </p:par>
                              <p:par>
                                <p:cTn id="733" presetID="2" presetClass="exit" presetSubtype="1" fill="hold" grpId="2" nodeType="withEffect">
                                  <p:stCondLst>
                                    <p:cond delay="0"/>
                                  </p:stCondLst>
                                  <p:childTnLst>
                                    <p:anim calcmode="lin" valueType="num">
                                      <p:cBhvr additive="base">
                                        <p:cTn id="734" dur="2250"/>
                                        <p:tgtEl>
                                          <p:spTgt spid="117"/>
                                        </p:tgtEl>
                                        <p:attrNameLst>
                                          <p:attrName>ppt_x</p:attrName>
                                        </p:attrNameLst>
                                      </p:cBhvr>
                                      <p:tavLst>
                                        <p:tav tm="0">
                                          <p:val>
                                            <p:strVal val="ppt_x"/>
                                          </p:val>
                                        </p:tav>
                                        <p:tav tm="100000">
                                          <p:val>
                                            <p:strVal val="ppt_x"/>
                                          </p:val>
                                        </p:tav>
                                      </p:tavLst>
                                    </p:anim>
                                    <p:anim calcmode="lin" valueType="num">
                                      <p:cBhvr additive="base">
                                        <p:cTn id="735" dur="2250"/>
                                        <p:tgtEl>
                                          <p:spTgt spid="117"/>
                                        </p:tgtEl>
                                        <p:attrNameLst>
                                          <p:attrName>ppt_y</p:attrName>
                                        </p:attrNameLst>
                                      </p:cBhvr>
                                      <p:tavLst>
                                        <p:tav tm="0">
                                          <p:val>
                                            <p:strVal val="ppt_y"/>
                                          </p:val>
                                        </p:tav>
                                        <p:tav tm="100000">
                                          <p:val>
                                            <p:strVal val="0-ppt_h/2"/>
                                          </p:val>
                                        </p:tav>
                                      </p:tavLst>
                                    </p:anim>
                                    <p:set>
                                      <p:cBhvr>
                                        <p:cTn id="736" dur="1" fill="hold">
                                          <p:stCondLst>
                                            <p:cond delay="2249"/>
                                          </p:stCondLst>
                                        </p:cTn>
                                        <p:tgtEl>
                                          <p:spTgt spid="117"/>
                                        </p:tgtEl>
                                        <p:attrNameLst>
                                          <p:attrName>style.visibility</p:attrName>
                                        </p:attrNameLst>
                                      </p:cBhvr>
                                      <p:to>
                                        <p:strVal val="hidden"/>
                                      </p:to>
                                    </p:set>
                                  </p:childTnLst>
                                </p:cTn>
                              </p:par>
                              <p:par>
                                <p:cTn id="737" presetID="2" presetClass="exit" presetSubtype="1" fill="hold" grpId="2" nodeType="withEffect">
                                  <p:stCondLst>
                                    <p:cond delay="0"/>
                                  </p:stCondLst>
                                  <p:childTnLst>
                                    <p:anim calcmode="lin" valueType="num">
                                      <p:cBhvr additive="base">
                                        <p:cTn id="738" dur="2250"/>
                                        <p:tgtEl>
                                          <p:spTgt spid="131"/>
                                        </p:tgtEl>
                                        <p:attrNameLst>
                                          <p:attrName>ppt_x</p:attrName>
                                        </p:attrNameLst>
                                      </p:cBhvr>
                                      <p:tavLst>
                                        <p:tav tm="0">
                                          <p:val>
                                            <p:strVal val="ppt_x"/>
                                          </p:val>
                                        </p:tav>
                                        <p:tav tm="100000">
                                          <p:val>
                                            <p:strVal val="ppt_x"/>
                                          </p:val>
                                        </p:tav>
                                      </p:tavLst>
                                    </p:anim>
                                    <p:anim calcmode="lin" valueType="num">
                                      <p:cBhvr additive="base">
                                        <p:cTn id="739" dur="2250"/>
                                        <p:tgtEl>
                                          <p:spTgt spid="131"/>
                                        </p:tgtEl>
                                        <p:attrNameLst>
                                          <p:attrName>ppt_y</p:attrName>
                                        </p:attrNameLst>
                                      </p:cBhvr>
                                      <p:tavLst>
                                        <p:tav tm="0">
                                          <p:val>
                                            <p:strVal val="ppt_y"/>
                                          </p:val>
                                        </p:tav>
                                        <p:tav tm="100000">
                                          <p:val>
                                            <p:strVal val="0-ppt_h/2"/>
                                          </p:val>
                                        </p:tav>
                                      </p:tavLst>
                                    </p:anim>
                                    <p:set>
                                      <p:cBhvr>
                                        <p:cTn id="740" dur="1" fill="hold">
                                          <p:stCondLst>
                                            <p:cond delay="2249"/>
                                          </p:stCondLst>
                                        </p:cTn>
                                        <p:tgtEl>
                                          <p:spTgt spid="131"/>
                                        </p:tgtEl>
                                        <p:attrNameLst>
                                          <p:attrName>style.visibility</p:attrName>
                                        </p:attrNameLst>
                                      </p:cBhvr>
                                      <p:to>
                                        <p:strVal val="hidden"/>
                                      </p:to>
                                    </p:set>
                                  </p:childTnLst>
                                </p:cTn>
                              </p:par>
                              <p:par>
                                <p:cTn id="741" presetID="2" presetClass="exit" presetSubtype="1" fill="hold" grpId="2" nodeType="withEffect">
                                  <p:stCondLst>
                                    <p:cond delay="0"/>
                                  </p:stCondLst>
                                  <p:childTnLst>
                                    <p:anim calcmode="lin" valueType="num">
                                      <p:cBhvr additive="base">
                                        <p:cTn id="742" dur="2250"/>
                                        <p:tgtEl>
                                          <p:spTgt spid="83"/>
                                        </p:tgtEl>
                                        <p:attrNameLst>
                                          <p:attrName>ppt_x</p:attrName>
                                        </p:attrNameLst>
                                      </p:cBhvr>
                                      <p:tavLst>
                                        <p:tav tm="0">
                                          <p:val>
                                            <p:strVal val="ppt_x"/>
                                          </p:val>
                                        </p:tav>
                                        <p:tav tm="100000">
                                          <p:val>
                                            <p:strVal val="ppt_x"/>
                                          </p:val>
                                        </p:tav>
                                      </p:tavLst>
                                    </p:anim>
                                    <p:anim calcmode="lin" valueType="num">
                                      <p:cBhvr additive="base">
                                        <p:cTn id="743" dur="2250"/>
                                        <p:tgtEl>
                                          <p:spTgt spid="83"/>
                                        </p:tgtEl>
                                        <p:attrNameLst>
                                          <p:attrName>ppt_y</p:attrName>
                                        </p:attrNameLst>
                                      </p:cBhvr>
                                      <p:tavLst>
                                        <p:tav tm="0">
                                          <p:val>
                                            <p:strVal val="ppt_y"/>
                                          </p:val>
                                        </p:tav>
                                        <p:tav tm="100000">
                                          <p:val>
                                            <p:strVal val="0-ppt_h/2"/>
                                          </p:val>
                                        </p:tav>
                                      </p:tavLst>
                                    </p:anim>
                                    <p:set>
                                      <p:cBhvr>
                                        <p:cTn id="744" dur="1" fill="hold">
                                          <p:stCondLst>
                                            <p:cond delay="2249"/>
                                          </p:stCondLst>
                                        </p:cTn>
                                        <p:tgtEl>
                                          <p:spTgt spid="83"/>
                                        </p:tgtEl>
                                        <p:attrNameLst>
                                          <p:attrName>style.visibility</p:attrName>
                                        </p:attrNameLst>
                                      </p:cBhvr>
                                      <p:to>
                                        <p:strVal val="hidden"/>
                                      </p:to>
                                    </p:set>
                                  </p:childTnLst>
                                </p:cTn>
                              </p:par>
                              <p:par>
                                <p:cTn id="745" presetID="2" presetClass="exit" presetSubtype="1" fill="hold" grpId="2" nodeType="withEffect">
                                  <p:stCondLst>
                                    <p:cond delay="0"/>
                                  </p:stCondLst>
                                  <p:childTnLst>
                                    <p:anim calcmode="lin" valueType="num">
                                      <p:cBhvr additive="base">
                                        <p:cTn id="746" dur="2250"/>
                                        <p:tgtEl>
                                          <p:spTgt spid="159"/>
                                        </p:tgtEl>
                                        <p:attrNameLst>
                                          <p:attrName>ppt_x</p:attrName>
                                        </p:attrNameLst>
                                      </p:cBhvr>
                                      <p:tavLst>
                                        <p:tav tm="0">
                                          <p:val>
                                            <p:strVal val="ppt_x"/>
                                          </p:val>
                                        </p:tav>
                                        <p:tav tm="100000">
                                          <p:val>
                                            <p:strVal val="ppt_x"/>
                                          </p:val>
                                        </p:tav>
                                      </p:tavLst>
                                    </p:anim>
                                    <p:anim calcmode="lin" valueType="num">
                                      <p:cBhvr additive="base">
                                        <p:cTn id="747" dur="2250"/>
                                        <p:tgtEl>
                                          <p:spTgt spid="159"/>
                                        </p:tgtEl>
                                        <p:attrNameLst>
                                          <p:attrName>ppt_y</p:attrName>
                                        </p:attrNameLst>
                                      </p:cBhvr>
                                      <p:tavLst>
                                        <p:tav tm="0">
                                          <p:val>
                                            <p:strVal val="ppt_y"/>
                                          </p:val>
                                        </p:tav>
                                        <p:tav tm="100000">
                                          <p:val>
                                            <p:strVal val="0-ppt_h/2"/>
                                          </p:val>
                                        </p:tav>
                                      </p:tavLst>
                                    </p:anim>
                                    <p:set>
                                      <p:cBhvr>
                                        <p:cTn id="748" dur="1" fill="hold">
                                          <p:stCondLst>
                                            <p:cond delay="2249"/>
                                          </p:stCondLst>
                                        </p:cTn>
                                        <p:tgtEl>
                                          <p:spTgt spid="159"/>
                                        </p:tgtEl>
                                        <p:attrNameLst>
                                          <p:attrName>style.visibility</p:attrName>
                                        </p:attrNameLst>
                                      </p:cBhvr>
                                      <p:to>
                                        <p:strVal val="hidden"/>
                                      </p:to>
                                    </p:set>
                                  </p:childTnLst>
                                </p:cTn>
                              </p:par>
                              <p:par>
                                <p:cTn id="749" presetID="8" presetClass="emph" presetSubtype="0" fill="hold" grpId="3" nodeType="withEffect">
                                  <p:stCondLst>
                                    <p:cond delay="0"/>
                                  </p:stCondLst>
                                  <p:childTnLst>
                                    <p:animRot by="21600000">
                                      <p:cBhvr>
                                        <p:cTn id="750" dur="2250" fill="hold"/>
                                        <p:tgtEl>
                                          <p:spTgt spid="37"/>
                                        </p:tgtEl>
                                        <p:attrNameLst>
                                          <p:attrName>r</p:attrName>
                                        </p:attrNameLst>
                                      </p:cBhvr>
                                    </p:animRot>
                                  </p:childTnLst>
                                </p:cTn>
                              </p:par>
                              <p:par>
                                <p:cTn id="751" presetID="8" presetClass="emph" presetSubtype="0" fill="hold" grpId="3" nodeType="withEffect">
                                  <p:stCondLst>
                                    <p:cond delay="0"/>
                                  </p:stCondLst>
                                  <p:childTnLst>
                                    <p:animRot by="21600000">
                                      <p:cBhvr>
                                        <p:cTn id="752" dur="2250" fill="hold"/>
                                        <p:tgtEl>
                                          <p:spTgt spid="117"/>
                                        </p:tgtEl>
                                        <p:attrNameLst>
                                          <p:attrName>r</p:attrName>
                                        </p:attrNameLst>
                                      </p:cBhvr>
                                    </p:animRot>
                                  </p:childTnLst>
                                </p:cTn>
                              </p:par>
                              <p:par>
                                <p:cTn id="753" presetID="8" presetClass="emph" presetSubtype="0" fill="hold" grpId="3" nodeType="withEffect">
                                  <p:stCondLst>
                                    <p:cond delay="0"/>
                                  </p:stCondLst>
                                  <p:childTnLst>
                                    <p:animRot by="21600000">
                                      <p:cBhvr>
                                        <p:cTn id="754" dur="2250" fill="hold"/>
                                        <p:tgtEl>
                                          <p:spTgt spid="131"/>
                                        </p:tgtEl>
                                        <p:attrNameLst>
                                          <p:attrName>r</p:attrName>
                                        </p:attrNameLst>
                                      </p:cBhvr>
                                    </p:animRot>
                                  </p:childTnLst>
                                </p:cTn>
                              </p:par>
                              <p:par>
                                <p:cTn id="755" presetID="8" presetClass="emph" presetSubtype="0" fill="hold" grpId="3" nodeType="withEffect">
                                  <p:stCondLst>
                                    <p:cond delay="0"/>
                                  </p:stCondLst>
                                  <p:childTnLst>
                                    <p:animRot by="21600000">
                                      <p:cBhvr>
                                        <p:cTn id="756" dur="2250" fill="hold"/>
                                        <p:tgtEl>
                                          <p:spTgt spid="83"/>
                                        </p:tgtEl>
                                        <p:attrNameLst>
                                          <p:attrName>r</p:attrName>
                                        </p:attrNameLst>
                                      </p:cBhvr>
                                    </p:animRot>
                                  </p:childTnLst>
                                </p:cTn>
                              </p:par>
                              <p:par>
                                <p:cTn id="757" presetID="8" presetClass="emph" presetSubtype="0" fill="hold" grpId="3" nodeType="withEffect">
                                  <p:stCondLst>
                                    <p:cond delay="0"/>
                                  </p:stCondLst>
                                  <p:childTnLst>
                                    <p:animRot by="21600000">
                                      <p:cBhvr>
                                        <p:cTn id="758" dur="2250" fill="hold"/>
                                        <p:tgtEl>
                                          <p:spTgt spid="159"/>
                                        </p:tgtEl>
                                        <p:attrNameLst>
                                          <p:attrName>r</p:attrName>
                                        </p:attrNameLst>
                                      </p:cBhvr>
                                    </p:animRot>
                                  </p:childTnLst>
                                </p:cTn>
                              </p:par>
                              <p:par>
                                <p:cTn id="759" presetID="2" presetClass="exit" presetSubtype="1" fill="hold" grpId="2" nodeType="withEffect">
                                  <p:stCondLst>
                                    <p:cond delay="0"/>
                                  </p:stCondLst>
                                  <p:childTnLst>
                                    <p:anim calcmode="lin" valueType="num">
                                      <p:cBhvr additive="base">
                                        <p:cTn id="760" dur="2250"/>
                                        <p:tgtEl>
                                          <p:spTgt spid="38"/>
                                        </p:tgtEl>
                                        <p:attrNameLst>
                                          <p:attrName>ppt_x</p:attrName>
                                        </p:attrNameLst>
                                      </p:cBhvr>
                                      <p:tavLst>
                                        <p:tav tm="0">
                                          <p:val>
                                            <p:strVal val="ppt_x"/>
                                          </p:val>
                                        </p:tav>
                                        <p:tav tm="100000">
                                          <p:val>
                                            <p:strVal val="ppt_x"/>
                                          </p:val>
                                        </p:tav>
                                      </p:tavLst>
                                    </p:anim>
                                    <p:anim calcmode="lin" valueType="num">
                                      <p:cBhvr additive="base">
                                        <p:cTn id="761" dur="2250"/>
                                        <p:tgtEl>
                                          <p:spTgt spid="38"/>
                                        </p:tgtEl>
                                        <p:attrNameLst>
                                          <p:attrName>ppt_y</p:attrName>
                                        </p:attrNameLst>
                                      </p:cBhvr>
                                      <p:tavLst>
                                        <p:tav tm="0">
                                          <p:val>
                                            <p:strVal val="ppt_y"/>
                                          </p:val>
                                        </p:tav>
                                        <p:tav tm="100000">
                                          <p:val>
                                            <p:strVal val="0-ppt_h/2"/>
                                          </p:val>
                                        </p:tav>
                                      </p:tavLst>
                                    </p:anim>
                                    <p:set>
                                      <p:cBhvr>
                                        <p:cTn id="762" dur="1" fill="hold">
                                          <p:stCondLst>
                                            <p:cond delay="2249"/>
                                          </p:stCondLst>
                                        </p:cTn>
                                        <p:tgtEl>
                                          <p:spTgt spid="38"/>
                                        </p:tgtEl>
                                        <p:attrNameLst>
                                          <p:attrName>style.visibility</p:attrName>
                                        </p:attrNameLst>
                                      </p:cBhvr>
                                      <p:to>
                                        <p:strVal val="hidden"/>
                                      </p:to>
                                    </p:set>
                                  </p:childTnLst>
                                </p:cTn>
                              </p:par>
                              <p:par>
                                <p:cTn id="763" presetID="2" presetClass="exit" presetSubtype="1" fill="hold" grpId="2" nodeType="withEffect">
                                  <p:stCondLst>
                                    <p:cond delay="0"/>
                                  </p:stCondLst>
                                  <p:childTnLst>
                                    <p:anim calcmode="lin" valueType="num">
                                      <p:cBhvr additive="base">
                                        <p:cTn id="764" dur="2250"/>
                                        <p:tgtEl>
                                          <p:spTgt spid="118"/>
                                        </p:tgtEl>
                                        <p:attrNameLst>
                                          <p:attrName>ppt_x</p:attrName>
                                        </p:attrNameLst>
                                      </p:cBhvr>
                                      <p:tavLst>
                                        <p:tav tm="0">
                                          <p:val>
                                            <p:strVal val="ppt_x"/>
                                          </p:val>
                                        </p:tav>
                                        <p:tav tm="100000">
                                          <p:val>
                                            <p:strVal val="ppt_x"/>
                                          </p:val>
                                        </p:tav>
                                      </p:tavLst>
                                    </p:anim>
                                    <p:anim calcmode="lin" valueType="num">
                                      <p:cBhvr additive="base">
                                        <p:cTn id="765" dur="2250"/>
                                        <p:tgtEl>
                                          <p:spTgt spid="118"/>
                                        </p:tgtEl>
                                        <p:attrNameLst>
                                          <p:attrName>ppt_y</p:attrName>
                                        </p:attrNameLst>
                                      </p:cBhvr>
                                      <p:tavLst>
                                        <p:tav tm="0">
                                          <p:val>
                                            <p:strVal val="ppt_y"/>
                                          </p:val>
                                        </p:tav>
                                        <p:tav tm="100000">
                                          <p:val>
                                            <p:strVal val="0-ppt_h/2"/>
                                          </p:val>
                                        </p:tav>
                                      </p:tavLst>
                                    </p:anim>
                                    <p:set>
                                      <p:cBhvr>
                                        <p:cTn id="766" dur="1" fill="hold">
                                          <p:stCondLst>
                                            <p:cond delay="2249"/>
                                          </p:stCondLst>
                                        </p:cTn>
                                        <p:tgtEl>
                                          <p:spTgt spid="118"/>
                                        </p:tgtEl>
                                        <p:attrNameLst>
                                          <p:attrName>style.visibility</p:attrName>
                                        </p:attrNameLst>
                                      </p:cBhvr>
                                      <p:to>
                                        <p:strVal val="hidden"/>
                                      </p:to>
                                    </p:set>
                                  </p:childTnLst>
                                </p:cTn>
                              </p:par>
                              <p:par>
                                <p:cTn id="767" presetID="2" presetClass="exit" presetSubtype="1" fill="hold" grpId="2" nodeType="withEffect">
                                  <p:stCondLst>
                                    <p:cond delay="0"/>
                                  </p:stCondLst>
                                  <p:childTnLst>
                                    <p:anim calcmode="lin" valueType="num">
                                      <p:cBhvr additive="base">
                                        <p:cTn id="768" dur="2250"/>
                                        <p:tgtEl>
                                          <p:spTgt spid="132"/>
                                        </p:tgtEl>
                                        <p:attrNameLst>
                                          <p:attrName>ppt_x</p:attrName>
                                        </p:attrNameLst>
                                      </p:cBhvr>
                                      <p:tavLst>
                                        <p:tav tm="0">
                                          <p:val>
                                            <p:strVal val="ppt_x"/>
                                          </p:val>
                                        </p:tav>
                                        <p:tav tm="100000">
                                          <p:val>
                                            <p:strVal val="ppt_x"/>
                                          </p:val>
                                        </p:tav>
                                      </p:tavLst>
                                    </p:anim>
                                    <p:anim calcmode="lin" valueType="num">
                                      <p:cBhvr additive="base">
                                        <p:cTn id="769" dur="2250"/>
                                        <p:tgtEl>
                                          <p:spTgt spid="132"/>
                                        </p:tgtEl>
                                        <p:attrNameLst>
                                          <p:attrName>ppt_y</p:attrName>
                                        </p:attrNameLst>
                                      </p:cBhvr>
                                      <p:tavLst>
                                        <p:tav tm="0">
                                          <p:val>
                                            <p:strVal val="ppt_y"/>
                                          </p:val>
                                        </p:tav>
                                        <p:tav tm="100000">
                                          <p:val>
                                            <p:strVal val="0-ppt_h/2"/>
                                          </p:val>
                                        </p:tav>
                                      </p:tavLst>
                                    </p:anim>
                                    <p:set>
                                      <p:cBhvr>
                                        <p:cTn id="770" dur="1" fill="hold">
                                          <p:stCondLst>
                                            <p:cond delay="2249"/>
                                          </p:stCondLst>
                                        </p:cTn>
                                        <p:tgtEl>
                                          <p:spTgt spid="132"/>
                                        </p:tgtEl>
                                        <p:attrNameLst>
                                          <p:attrName>style.visibility</p:attrName>
                                        </p:attrNameLst>
                                      </p:cBhvr>
                                      <p:to>
                                        <p:strVal val="hidden"/>
                                      </p:to>
                                    </p:set>
                                  </p:childTnLst>
                                </p:cTn>
                              </p:par>
                              <p:par>
                                <p:cTn id="771" presetID="2" presetClass="exit" presetSubtype="1" fill="hold" grpId="2" nodeType="withEffect">
                                  <p:stCondLst>
                                    <p:cond delay="0"/>
                                  </p:stCondLst>
                                  <p:childTnLst>
                                    <p:anim calcmode="lin" valueType="num">
                                      <p:cBhvr additive="base">
                                        <p:cTn id="772" dur="2250"/>
                                        <p:tgtEl>
                                          <p:spTgt spid="160"/>
                                        </p:tgtEl>
                                        <p:attrNameLst>
                                          <p:attrName>ppt_x</p:attrName>
                                        </p:attrNameLst>
                                      </p:cBhvr>
                                      <p:tavLst>
                                        <p:tav tm="0">
                                          <p:val>
                                            <p:strVal val="ppt_x"/>
                                          </p:val>
                                        </p:tav>
                                        <p:tav tm="100000">
                                          <p:val>
                                            <p:strVal val="ppt_x"/>
                                          </p:val>
                                        </p:tav>
                                      </p:tavLst>
                                    </p:anim>
                                    <p:anim calcmode="lin" valueType="num">
                                      <p:cBhvr additive="base">
                                        <p:cTn id="773" dur="2250"/>
                                        <p:tgtEl>
                                          <p:spTgt spid="160"/>
                                        </p:tgtEl>
                                        <p:attrNameLst>
                                          <p:attrName>ppt_y</p:attrName>
                                        </p:attrNameLst>
                                      </p:cBhvr>
                                      <p:tavLst>
                                        <p:tav tm="0">
                                          <p:val>
                                            <p:strVal val="ppt_y"/>
                                          </p:val>
                                        </p:tav>
                                        <p:tav tm="100000">
                                          <p:val>
                                            <p:strVal val="0-ppt_h/2"/>
                                          </p:val>
                                        </p:tav>
                                      </p:tavLst>
                                    </p:anim>
                                    <p:set>
                                      <p:cBhvr>
                                        <p:cTn id="774" dur="1" fill="hold">
                                          <p:stCondLst>
                                            <p:cond delay="2249"/>
                                          </p:stCondLst>
                                        </p:cTn>
                                        <p:tgtEl>
                                          <p:spTgt spid="160"/>
                                        </p:tgtEl>
                                        <p:attrNameLst>
                                          <p:attrName>style.visibility</p:attrName>
                                        </p:attrNameLst>
                                      </p:cBhvr>
                                      <p:to>
                                        <p:strVal val="hidden"/>
                                      </p:to>
                                    </p:set>
                                  </p:childTnLst>
                                </p:cTn>
                              </p:par>
                              <p:par>
                                <p:cTn id="775" presetID="2" presetClass="exit" presetSubtype="1" fill="hold" grpId="2" nodeType="withEffect">
                                  <p:stCondLst>
                                    <p:cond delay="0"/>
                                  </p:stCondLst>
                                  <p:childTnLst>
                                    <p:anim calcmode="lin" valueType="num">
                                      <p:cBhvr additive="base">
                                        <p:cTn id="776" dur="2250"/>
                                        <p:tgtEl>
                                          <p:spTgt spid="84"/>
                                        </p:tgtEl>
                                        <p:attrNameLst>
                                          <p:attrName>ppt_x</p:attrName>
                                        </p:attrNameLst>
                                      </p:cBhvr>
                                      <p:tavLst>
                                        <p:tav tm="0">
                                          <p:val>
                                            <p:strVal val="ppt_x"/>
                                          </p:val>
                                        </p:tav>
                                        <p:tav tm="100000">
                                          <p:val>
                                            <p:strVal val="ppt_x"/>
                                          </p:val>
                                        </p:tav>
                                      </p:tavLst>
                                    </p:anim>
                                    <p:anim calcmode="lin" valueType="num">
                                      <p:cBhvr additive="base">
                                        <p:cTn id="777" dur="2250"/>
                                        <p:tgtEl>
                                          <p:spTgt spid="84"/>
                                        </p:tgtEl>
                                        <p:attrNameLst>
                                          <p:attrName>ppt_y</p:attrName>
                                        </p:attrNameLst>
                                      </p:cBhvr>
                                      <p:tavLst>
                                        <p:tav tm="0">
                                          <p:val>
                                            <p:strVal val="ppt_y"/>
                                          </p:val>
                                        </p:tav>
                                        <p:tav tm="100000">
                                          <p:val>
                                            <p:strVal val="0-ppt_h/2"/>
                                          </p:val>
                                        </p:tav>
                                      </p:tavLst>
                                    </p:anim>
                                    <p:set>
                                      <p:cBhvr>
                                        <p:cTn id="778" dur="1" fill="hold">
                                          <p:stCondLst>
                                            <p:cond delay="2249"/>
                                          </p:stCondLst>
                                        </p:cTn>
                                        <p:tgtEl>
                                          <p:spTgt spid="84"/>
                                        </p:tgtEl>
                                        <p:attrNameLst>
                                          <p:attrName>style.visibility</p:attrName>
                                        </p:attrNameLst>
                                      </p:cBhvr>
                                      <p:to>
                                        <p:strVal val="hidden"/>
                                      </p:to>
                                    </p:set>
                                  </p:childTnLst>
                                </p:cTn>
                              </p:par>
                              <p:par>
                                <p:cTn id="779" presetID="8" presetClass="emph" presetSubtype="0" fill="hold" grpId="3" nodeType="withEffect">
                                  <p:stCondLst>
                                    <p:cond delay="0"/>
                                  </p:stCondLst>
                                  <p:childTnLst>
                                    <p:animRot by="-21600000">
                                      <p:cBhvr>
                                        <p:cTn id="780" dur="2250" fill="hold"/>
                                        <p:tgtEl>
                                          <p:spTgt spid="38"/>
                                        </p:tgtEl>
                                        <p:attrNameLst>
                                          <p:attrName>r</p:attrName>
                                        </p:attrNameLst>
                                      </p:cBhvr>
                                    </p:animRot>
                                  </p:childTnLst>
                                </p:cTn>
                              </p:par>
                              <p:par>
                                <p:cTn id="781" presetID="8" presetClass="emph" presetSubtype="0" fill="hold" grpId="3" nodeType="withEffect">
                                  <p:stCondLst>
                                    <p:cond delay="0"/>
                                  </p:stCondLst>
                                  <p:childTnLst>
                                    <p:animRot by="-21600000">
                                      <p:cBhvr>
                                        <p:cTn id="782" dur="2250" fill="hold"/>
                                        <p:tgtEl>
                                          <p:spTgt spid="118"/>
                                        </p:tgtEl>
                                        <p:attrNameLst>
                                          <p:attrName>r</p:attrName>
                                        </p:attrNameLst>
                                      </p:cBhvr>
                                    </p:animRot>
                                  </p:childTnLst>
                                </p:cTn>
                              </p:par>
                              <p:par>
                                <p:cTn id="783" presetID="8" presetClass="emph" presetSubtype="0" fill="hold" grpId="3" nodeType="withEffect">
                                  <p:stCondLst>
                                    <p:cond delay="0"/>
                                  </p:stCondLst>
                                  <p:childTnLst>
                                    <p:animRot by="-21600000">
                                      <p:cBhvr>
                                        <p:cTn id="784" dur="2250" fill="hold"/>
                                        <p:tgtEl>
                                          <p:spTgt spid="132"/>
                                        </p:tgtEl>
                                        <p:attrNameLst>
                                          <p:attrName>r</p:attrName>
                                        </p:attrNameLst>
                                      </p:cBhvr>
                                    </p:animRot>
                                  </p:childTnLst>
                                </p:cTn>
                              </p:par>
                              <p:par>
                                <p:cTn id="785" presetID="8" presetClass="emph" presetSubtype="0" fill="hold" grpId="3" nodeType="withEffect">
                                  <p:stCondLst>
                                    <p:cond delay="0"/>
                                  </p:stCondLst>
                                  <p:childTnLst>
                                    <p:animRot by="-21600000">
                                      <p:cBhvr>
                                        <p:cTn id="786" dur="2250" fill="hold"/>
                                        <p:tgtEl>
                                          <p:spTgt spid="160"/>
                                        </p:tgtEl>
                                        <p:attrNameLst>
                                          <p:attrName>r</p:attrName>
                                        </p:attrNameLst>
                                      </p:cBhvr>
                                    </p:animRot>
                                  </p:childTnLst>
                                </p:cTn>
                              </p:par>
                              <p:par>
                                <p:cTn id="787" presetID="8" presetClass="emph" presetSubtype="0" fill="hold" grpId="3" nodeType="withEffect">
                                  <p:stCondLst>
                                    <p:cond delay="0"/>
                                  </p:stCondLst>
                                  <p:childTnLst>
                                    <p:animRot by="-21600000">
                                      <p:cBhvr>
                                        <p:cTn id="788" dur="2250" fill="hold"/>
                                        <p:tgtEl>
                                          <p:spTgt spid="84"/>
                                        </p:tgtEl>
                                        <p:attrNameLst>
                                          <p:attrName>r</p:attrName>
                                        </p:attrNameLst>
                                      </p:cBhvr>
                                    </p:animRot>
                                  </p:childTnLst>
                                </p:cTn>
                              </p:par>
                              <p:par>
                                <p:cTn id="789" presetID="2" presetClass="exit" presetSubtype="4" fill="hold" grpId="2" nodeType="withEffect">
                                  <p:stCondLst>
                                    <p:cond delay="0"/>
                                  </p:stCondLst>
                                  <p:childTnLst>
                                    <p:anim calcmode="lin" valueType="num">
                                      <p:cBhvr additive="base">
                                        <p:cTn id="790" dur="2250"/>
                                        <p:tgtEl>
                                          <p:spTgt spid="39"/>
                                        </p:tgtEl>
                                        <p:attrNameLst>
                                          <p:attrName>ppt_x</p:attrName>
                                        </p:attrNameLst>
                                      </p:cBhvr>
                                      <p:tavLst>
                                        <p:tav tm="0">
                                          <p:val>
                                            <p:strVal val="ppt_x"/>
                                          </p:val>
                                        </p:tav>
                                        <p:tav tm="100000">
                                          <p:val>
                                            <p:strVal val="ppt_x"/>
                                          </p:val>
                                        </p:tav>
                                      </p:tavLst>
                                    </p:anim>
                                    <p:anim calcmode="lin" valueType="num">
                                      <p:cBhvr additive="base">
                                        <p:cTn id="791" dur="2250"/>
                                        <p:tgtEl>
                                          <p:spTgt spid="39"/>
                                        </p:tgtEl>
                                        <p:attrNameLst>
                                          <p:attrName>ppt_y</p:attrName>
                                        </p:attrNameLst>
                                      </p:cBhvr>
                                      <p:tavLst>
                                        <p:tav tm="0">
                                          <p:val>
                                            <p:strVal val="ppt_y"/>
                                          </p:val>
                                        </p:tav>
                                        <p:tav tm="100000">
                                          <p:val>
                                            <p:strVal val="1+ppt_h/2"/>
                                          </p:val>
                                        </p:tav>
                                      </p:tavLst>
                                    </p:anim>
                                    <p:set>
                                      <p:cBhvr>
                                        <p:cTn id="792" dur="1" fill="hold">
                                          <p:stCondLst>
                                            <p:cond delay="2249"/>
                                          </p:stCondLst>
                                        </p:cTn>
                                        <p:tgtEl>
                                          <p:spTgt spid="39"/>
                                        </p:tgtEl>
                                        <p:attrNameLst>
                                          <p:attrName>style.visibility</p:attrName>
                                        </p:attrNameLst>
                                      </p:cBhvr>
                                      <p:to>
                                        <p:strVal val="hidden"/>
                                      </p:to>
                                    </p:set>
                                  </p:childTnLst>
                                </p:cTn>
                              </p:par>
                              <p:par>
                                <p:cTn id="793" presetID="2" presetClass="exit" presetSubtype="4" fill="hold" grpId="2" nodeType="withEffect">
                                  <p:stCondLst>
                                    <p:cond delay="0"/>
                                  </p:stCondLst>
                                  <p:childTnLst>
                                    <p:anim calcmode="lin" valueType="num">
                                      <p:cBhvr additive="base">
                                        <p:cTn id="794" dur="2250"/>
                                        <p:tgtEl>
                                          <p:spTgt spid="119"/>
                                        </p:tgtEl>
                                        <p:attrNameLst>
                                          <p:attrName>ppt_x</p:attrName>
                                        </p:attrNameLst>
                                      </p:cBhvr>
                                      <p:tavLst>
                                        <p:tav tm="0">
                                          <p:val>
                                            <p:strVal val="ppt_x"/>
                                          </p:val>
                                        </p:tav>
                                        <p:tav tm="100000">
                                          <p:val>
                                            <p:strVal val="ppt_x"/>
                                          </p:val>
                                        </p:tav>
                                      </p:tavLst>
                                    </p:anim>
                                    <p:anim calcmode="lin" valueType="num">
                                      <p:cBhvr additive="base">
                                        <p:cTn id="795" dur="2250"/>
                                        <p:tgtEl>
                                          <p:spTgt spid="119"/>
                                        </p:tgtEl>
                                        <p:attrNameLst>
                                          <p:attrName>ppt_y</p:attrName>
                                        </p:attrNameLst>
                                      </p:cBhvr>
                                      <p:tavLst>
                                        <p:tav tm="0">
                                          <p:val>
                                            <p:strVal val="ppt_y"/>
                                          </p:val>
                                        </p:tav>
                                        <p:tav tm="100000">
                                          <p:val>
                                            <p:strVal val="1+ppt_h/2"/>
                                          </p:val>
                                        </p:tav>
                                      </p:tavLst>
                                    </p:anim>
                                    <p:set>
                                      <p:cBhvr>
                                        <p:cTn id="796" dur="1" fill="hold">
                                          <p:stCondLst>
                                            <p:cond delay="2249"/>
                                          </p:stCondLst>
                                        </p:cTn>
                                        <p:tgtEl>
                                          <p:spTgt spid="119"/>
                                        </p:tgtEl>
                                        <p:attrNameLst>
                                          <p:attrName>style.visibility</p:attrName>
                                        </p:attrNameLst>
                                      </p:cBhvr>
                                      <p:to>
                                        <p:strVal val="hidden"/>
                                      </p:to>
                                    </p:set>
                                  </p:childTnLst>
                                </p:cTn>
                              </p:par>
                              <p:par>
                                <p:cTn id="797" presetID="2" presetClass="exit" presetSubtype="4" fill="hold" grpId="2" nodeType="withEffect">
                                  <p:stCondLst>
                                    <p:cond delay="0"/>
                                  </p:stCondLst>
                                  <p:childTnLst>
                                    <p:anim calcmode="lin" valueType="num">
                                      <p:cBhvr additive="base">
                                        <p:cTn id="798" dur="2250"/>
                                        <p:tgtEl>
                                          <p:spTgt spid="133"/>
                                        </p:tgtEl>
                                        <p:attrNameLst>
                                          <p:attrName>ppt_x</p:attrName>
                                        </p:attrNameLst>
                                      </p:cBhvr>
                                      <p:tavLst>
                                        <p:tav tm="0">
                                          <p:val>
                                            <p:strVal val="ppt_x"/>
                                          </p:val>
                                        </p:tav>
                                        <p:tav tm="100000">
                                          <p:val>
                                            <p:strVal val="ppt_x"/>
                                          </p:val>
                                        </p:tav>
                                      </p:tavLst>
                                    </p:anim>
                                    <p:anim calcmode="lin" valueType="num">
                                      <p:cBhvr additive="base">
                                        <p:cTn id="799" dur="2250"/>
                                        <p:tgtEl>
                                          <p:spTgt spid="133"/>
                                        </p:tgtEl>
                                        <p:attrNameLst>
                                          <p:attrName>ppt_y</p:attrName>
                                        </p:attrNameLst>
                                      </p:cBhvr>
                                      <p:tavLst>
                                        <p:tav tm="0">
                                          <p:val>
                                            <p:strVal val="ppt_y"/>
                                          </p:val>
                                        </p:tav>
                                        <p:tav tm="100000">
                                          <p:val>
                                            <p:strVal val="1+ppt_h/2"/>
                                          </p:val>
                                        </p:tav>
                                      </p:tavLst>
                                    </p:anim>
                                    <p:set>
                                      <p:cBhvr>
                                        <p:cTn id="800" dur="1" fill="hold">
                                          <p:stCondLst>
                                            <p:cond delay="2249"/>
                                          </p:stCondLst>
                                        </p:cTn>
                                        <p:tgtEl>
                                          <p:spTgt spid="133"/>
                                        </p:tgtEl>
                                        <p:attrNameLst>
                                          <p:attrName>style.visibility</p:attrName>
                                        </p:attrNameLst>
                                      </p:cBhvr>
                                      <p:to>
                                        <p:strVal val="hidden"/>
                                      </p:to>
                                    </p:set>
                                  </p:childTnLst>
                                </p:cTn>
                              </p:par>
                              <p:par>
                                <p:cTn id="801" presetID="2" presetClass="exit" presetSubtype="4" fill="hold" grpId="2" nodeType="withEffect">
                                  <p:stCondLst>
                                    <p:cond delay="0"/>
                                  </p:stCondLst>
                                  <p:childTnLst>
                                    <p:anim calcmode="lin" valueType="num">
                                      <p:cBhvr additive="base">
                                        <p:cTn id="802" dur="2250"/>
                                        <p:tgtEl>
                                          <p:spTgt spid="85"/>
                                        </p:tgtEl>
                                        <p:attrNameLst>
                                          <p:attrName>ppt_x</p:attrName>
                                        </p:attrNameLst>
                                      </p:cBhvr>
                                      <p:tavLst>
                                        <p:tav tm="0">
                                          <p:val>
                                            <p:strVal val="ppt_x"/>
                                          </p:val>
                                        </p:tav>
                                        <p:tav tm="100000">
                                          <p:val>
                                            <p:strVal val="ppt_x"/>
                                          </p:val>
                                        </p:tav>
                                      </p:tavLst>
                                    </p:anim>
                                    <p:anim calcmode="lin" valueType="num">
                                      <p:cBhvr additive="base">
                                        <p:cTn id="803" dur="2250"/>
                                        <p:tgtEl>
                                          <p:spTgt spid="85"/>
                                        </p:tgtEl>
                                        <p:attrNameLst>
                                          <p:attrName>ppt_y</p:attrName>
                                        </p:attrNameLst>
                                      </p:cBhvr>
                                      <p:tavLst>
                                        <p:tav tm="0">
                                          <p:val>
                                            <p:strVal val="ppt_y"/>
                                          </p:val>
                                        </p:tav>
                                        <p:tav tm="100000">
                                          <p:val>
                                            <p:strVal val="1+ppt_h/2"/>
                                          </p:val>
                                        </p:tav>
                                      </p:tavLst>
                                    </p:anim>
                                    <p:set>
                                      <p:cBhvr>
                                        <p:cTn id="804" dur="1" fill="hold">
                                          <p:stCondLst>
                                            <p:cond delay="2249"/>
                                          </p:stCondLst>
                                        </p:cTn>
                                        <p:tgtEl>
                                          <p:spTgt spid="85"/>
                                        </p:tgtEl>
                                        <p:attrNameLst>
                                          <p:attrName>style.visibility</p:attrName>
                                        </p:attrNameLst>
                                      </p:cBhvr>
                                      <p:to>
                                        <p:strVal val="hidden"/>
                                      </p:to>
                                    </p:set>
                                  </p:childTnLst>
                                </p:cTn>
                              </p:par>
                              <p:par>
                                <p:cTn id="805" presetID="2" presetClass="exit" presetSubtype="4" fill="hold" grpId="2" nodeType="withEffect">
                                  <p:stCondLst>
                                    <p:cond delay="0"/>
                                  </p:stCondLst>
                                  <p:childTnLst>
                                    <p:anim calcmode="lin" valueType="num">
                                      <p:cBhvr additive="base">
                                        <p:cTn id="806" dur="2250"/>
                                        <p:tgtEl>
                                          <p:spTgt spid="161"/>
                                        </p:tgtEl>
                                        <p:attrNameLst>
                                          <p:attrName>ppt_x</p:attrName>
                                        </p:attrNameLst>
                                      </p:cBhvr>
                                      <p:tavLst>
                                        <p:tav tm="0">
                                          <p:val>
                                            <p:strVal val="ppt_x"/>
                                          </p:val>
                                        </p:tav>
                                        <p:tav tm="100000">
                                          <p:val>
                                            <p:strVal val="ppt_x"/>
                                          </p:val>
                                        </p:tav>
                                      </p:tavLst>
                                    </p:anim>
                                    <p:anim calcmode="lin" valueType="num">
                                      <p:cBhvr additive="base">
                                        <p:cTn id="807" dur="2250"/>
                                        <p:tgtEl>
                                          <p:spTgt spid="161"/>
                                        </p:tgtEl>
                                        <p:attrNameLst>
                                          <p:attrName>ppt_y</p:attrName>
                                        </p:attrNameLst>
                                      </p:cBhvr>
                                      <p:tavLst>
                                        <p:tav tm="0">
                                          <p:val>
                                            <p:strVal val="ppt_y"/>
                                          </p:val>
                                        </p:tav>
                                        <p:tav tm="100000">
                                          <p:val>
                                            <p:strVal val="1+ppt_h/2"/>
                                          </p:val>
                                        </p:tav>
                                      </p:tavLst>
                                    </p:anim>
                                    <p:set>
                                      <p:cBhvr>
                                        <p:cTn id="808" dur="1" fill="hold">
                                          <p:stCondLst>
                                            <p:cond delay="2249"/>
                                          </p:stCondLst>
                                        </p:cTn>
                                        <p:tgtEl>
                                          <p:spTgt spid="161"/>
                                        </p:tgtEl>
                                        <p:attrNameLst>
                                          <p:attrName>style.visibility</p:attrName>
                                        </p:attrNameLst>
                                      </p:cBhvr>
                                      <p:to>
                                        <p:strVal val="hidden"/>
                                      </p:to>
                                    </p:set>
                                  </p:childTnLst>
                                </p:cTn>
                              </p:par>
                              <p:par>
                                <p:cTn id="809" presetID="8" presetClass="emph" presetSubtype="0" fill="hold" grpId="3" nodeType="withEffect">
                                  <p:stCondLst>
                                    <p:cond delay="0"/>
                                  </p:stCondLst>
                                  <p:childTnLst>
                                    <p:animRot by="-21600000">
                                      <p:cBhvr>
                                        <p:cTn id="810" dur="2250" fill="hold"/>
                                        <p:tgtEl>
                                          <p:spTgt spid="39"/>
                                        </p:tgtEl>
                                        <p:attrNameLst>
                                          <p:attrName>r</p:attrName>
                                        </p:attrNameLst>
                                      </p:cBhvr>
                                    </p:animRot>
                                  </p:childTnLst>
                                </p:cTn>
                              </p:par>
                              <p:par>
                                <p:cTn id="811" presetID="8" presetClass="emph" presetSubtype="0" fill="hold" grpId="3" nodeType="withEffect">
                                  <p:stCondLst>
                                    <p:cond delay="0"/>
                                  </p:stCondLst>
                                  <p:childTnLst>
                                    <p:animRot by="-21600000">
                                      <p:cBhvr>
                                        <p:cTn id="812" dur="2250" fill="hold"/>
                                        <p:tgtEl>
                                          <p:spTgt spid="119"/>
                                        </p:tgtEl>
                                        <p:attrNameLst>
                                          <p:attrName>r</p:attrName>
                                        </p:attrNameLst>
                                      </p:cBhvr>
                                    </p:animRot>
                                  </p:childTnLst>
                                </p:cTn>
                              </p:par>
                              <p:par>
                                <p:cTn id="813" presetID="8" presetClass="emph" presetSubtype="0" fill="hold" grpId="3" nodeType="withEffect">
                                  <p:stCondLst>
                                    <p:cond delay="0"/>
                                  </p:stCondLst>
                                  <p:childTnLst>
                                    <p:animRot by="-21600000">
                                      <p:cBhvr>
                                        <p:cTn id="814" dur="2250" fill="hold"/>
                                        <p:tgtEl>
                                          <p:spTgt spid="133"/>
                                        </p:tgtEl>
                                        <p:attrNameLst>
                                          <p:attrName>r</p:attrName>
                                        </p:attrNameLst>
                                      </p:cBhvr>
                                    </p:animRot>
                                  </p:childTnLst>
                                </p:cTn>
                              </p:par>
                              <p:par>
                                <p:cTn id="815" presetID="8" presetClass="emph" presetSubtype="0" fill="hold" grpId="3" nodeType="withEffect">
                                  <p:stCondLst>
                                    <p:cond delay="0"/>
                                  </p:stCondLst>
                                  <p:childTnLst>
                                    <p:animRot by="-21600000">
                                      <p:cBhvr>
                                        <p:cTn id="816" dur="2250" fill="hold"/>
                                        <p:tgtEl>
                                          <p:spTgt spid="85"/>
                                        </p:tgtEl>
                                        <p:attrNameLst>
                                          <p:attrName>r</p:attrName>
                                        </p:attrNameLst>
                                      </p:cBhvr>
                                    </p:animRot>
                                  </p:childTnLst>
                                </p:cTn>
                              </p:par>
                              <p:par>
                                <p:cTn id="817" presetID="8" presetClass="emph" presetSubtype="0" fill="hold" grpId="3" nodeType="withEffect">
                                  <p:stCondLst>
                                    <p:cond delay="0"/>
                                  </p:stCondLst>
                                  <p:childTnLst>
                                    <p:animRot by="-21600000">
                                      <p:cBhvr>
                                        <p:cTn id="818" dur="2250" fill="hold"/>
                                        <p:tgtEl>
                                          <p:spTgt spid="161"/>
                                        </p:tgtEl>
                                        <p:attrNameLst>
                                          <p:attrName>r</p:attrName>
                                        </p:attrNameLst>
                                      </p:cBhvr>
                                    </p:animRot>
                                  </p:childTnLst>
                                </p:cTn>
                              </p:par>
                              <p:par>
                                <p:cTn id="819" presetID="2" presetClass="exit" presetSubtype="4" fill="hold" grpId="2" nodeType="withEffect">
                                  <p:stCondLst>
                                    <p:cond delay="0"/>
                                  </p:stCondLst>
                                  <p:childTnLst>
                                    <p:anim calcmode="lin" valueType="num">
                                      <p:cBhvr additive="base">
                                        <p:cTn id="820" dur="2250"/>
                                        <p:tgtEl>
                                          <p:spTgt spid="40"/>
                                        </p:tgtEl>
                                        <p:attrNameLst>
                                          <p:attrName>ppt_x</p:attrName>
                                        </p:attrNameLst>
                                      </p:cBhvr>
                                      <p:tavLst>
                                        <p:tav tm="0">
                                          <p:val>
                                            <p:strVal val="ppt_x"/>
                                          </p:val>
                                        </p:tav>
                                        <p:tav tm="100000">
                                          <p:val>
                                            <p:strVal val="ppt_x"/>
                                          </p:val>
                                        </p:tav>
                                      </p:tavLst>
                                    </p:anim>
                                    <p:anim calcmode="lin" valueType="num">
                                      <p:cBhvr additive="base">
                                        <p:cTn id="821" dur="2250"/>
                                        <p:tgtEl>
                                          <p:spTgt spid="40"/>
                                        </p:tgtEl>
                                        <p:attrNameLst>
                                          <p:attrName>ppt_y</p:attrName>
                                        </p:attrNameLst>
                                      </p:cBhvr>
                                      <p:tavLst>
                                        <p:tav tm="0">
                                          <p:val>
                                            <p:strVal val="ppt_y"/>
                                          </p:val>
                                        </p:tav>
                                        <p:tav tm="100000">
                                          <p:val>
                                            <p:strVal val="1+ppt_h/2"/>
                                          </p:val>
                                        </p:tav>
                                      </p:tavLst>
                                    </p:anim>
                                    <p:set>
                                      <p:cBhvr>
                                        <p:cTn id="822" dur="1" fill="hold">
                                          <p:stCondLst>
                                            <p:cond delay="2249"/>
                                          </p:stCondLst>
                                        </p:cTn>
                                        <p:tgtEl>
                                          <p:spTgt spid="40"/>
                                        </p:tgtEl>
                                        <p:attrNameLst>
                                          <p:attrName>style.visibility</p:attrName>
                                        </p:attrNameLst>
                                      </p:cBhvr>
                                      <p:to>
                                        <p:strVal val="hidden"/>
                                      </p:to>
                                    </p:set>
                                  </p:childTnLst>
                                </p:cTn>
                              </p:par>
                              <p:par>
                                <p:cTn id="823" presetID="2" presetClass="exit" presetSubtype="4" fill="hold" grpId="2" nodeType="withEffect">
                                  <p:stCondLst>
                                    <p:cond delay="0"/>
                                  </p:stCondLst>
                                  <p:childTnLst>
                                    <p:anim calcmode="lin" valueType="num">
                                      <p:cBhvr additive="base">
                                        <p:cTn id="824" dur="2250"/>
                                        <p:tgtEl>
                                          <p:spTgt spid="120"/>
                                        </p:tgtEl>
                                        <p:attrNameLst>
                                          <p:attrName>ppt_x</p:attrName>
                                        </p:attrNameLst>
                                      </p:cBhvr>
                                      <p:tavLst>
                                        <p:tav tm="0">
                                          <p:val>
                                            <p:strVal val="ppt_x"/>
                                          </p:val>
                                        </p:tav>
                                        <p:tav tm="100000">
                                          <p:val>
                                            <p:strVal val="ppt_x"/>
                                          </p:val>
                                        </p:tav>
                                      </p:tavLst>
                                    </p:anim>
                                    <p:anim calcmode="lin" valueType="num">
                                      <p:cBhvr additive="base">
                                        <p:cTn id="825" dur="2250"/>
                                        <p:tgtEl>
                                          <p:spTgt spid="120"/>
                                        </p:tgtEl>
                                        <p:attrNameLst>
                                          <p:attrName>ppt_y</p:attrName>
                                        </p:attrNameLst>
                                      </p:cBhvr>
                                      <p:tavLst>
                                        <p:tav tm="0">
                                          <p:val>
                                            <p:strVal val="ppt_y"/>
                                          </p:val>
                                        </p:tav>
                                        <p:tav tm="100000">
                                          <p:val>
                                            <p:strVal val="1+ppt_h/2"/>
                                          </p:val>
                                        </p:tav>
                                      </p:tavLst>
                                    </p:anim>
                                    <p:set>
                                      <p:cBhvr>
                                        <p:cTn id="826" dur="1" fill="hold">
                                          <p:stCondLst>
                                            <p:cond delay="2249"/>
                                          </p:stCondLst>
                                        </p:cTn>
                                        <p:tgtEl>
                                          <p:spTgt spid="120"/>
                                        </p:tgtEl>
                                        <p:attrNameLst>
                                          <p:attrName>style.visibility</p:attrName>
                                        </p:attrNameLst>
                                      </p:cBhvr>
                                      <p:to>
                                        <p:strVal val="hidden"/>
                                      </p:to>
                                    </p:set>
                                  </p:childTnLst>
                                </p:cTn>
                              </p:par>
                              <p:par>
                                <p:cTn id="827" presetID="2" presetClass="exit" presetSubtype="4" fill="hold" grpId="2" nodeType="withEffect">
                                  <p:stCondLst>
                                    <p:cond delay="0"/>
                                  </p:stCondLst>
                                  <p:childTnLst>
                                    <p:anim calcmode="lin" valueType="num">
                                      <p:cBhvr additive="base">
                                        <p:cTn id="828" dur="2250"/>
                                        <p:tgtEl>
                                          <p:spTgt spid="134"/>
                                        </p:tgtEl>
                                        <p:attrNameLst>
                                          <p:attrName>ppt_x</p:attrName>
                                        </p:attrNameLst>
                                      </p:cBhvr>
                                      <p:tavLst>
                                        <p:tav tm="0">
                                          <p:val>
                                            <p:strVal val="ppt_x"/>
                                          </p:val>
                                        </p:tav>
                                        <p:tav tm="100000">
                                          <p:val>
                                            <p:strVal val="ppt_x"/>
                                          </p:val>
                                        </p:tav>
                                      </p:tavLst>
                                    </p:anim>
                                    <p:anim calcmode="lin" valueType="num">
                                      <p:cBhvr additive="base">
                                        <p:cTn id="829" dur="2250"/>
                                        <p:tgtEl>
                                          <p:spTgt spid="134"/>
                                        </p:tgtEl>
                                        <p:attrNameLst>
                                          <p:attrName>ppt_y</p:attrName>
                                        </p:attrNameLst>
                                      </p:cBhvr>
                                      <p:tavLst>
                                        <p:tav tm="0">
                                          <p:val>
                                            <p:strVal val="ppt_y"/>
                                          </p:val>
                                        </p:tav>
                                        <p:tav tm="100000">
                                          <p:val>
                                            <p:strVal val="1+ppt_h/2"/>
                                          </p:val>
                                        </p:tav>
                                      </p:tavLst>
                                    </p:anim>
                                    <p:set>
                                      <p:cBhvr>
                                        <p:cTn id="830" dur="1" fill="hold">
                                          <p:stCondLst>
                                            <p:cond delay="2249"/>
                                          </p:stCondLst>
                                        </p:cTn>
                                        <p:tgtEl>
                                          <p:spTgt spid="134"/>
                                        </p:tgtEl>
                                        <p:attrNameLst>
                                          <p:attrName>style.visibility</p:attrName>
                                        </p:attrNameLst>
                                      </p:cBhvr>
                                      <p:to>
                                        <p:strVal val="hidden"/>
                                      </p:to>
                                    </p:set>
                                  </p:childTnLst>
                                </p:cTn>
                              </p:par>
                              <p:par>
                                <p:cTn id="831" presetID="2" presetClass="exit" presetSubtype="4" fill="hold" grpId="2" nodeType="withEffect">
                                  <p:stCondLst>
                                    <p:cond delay="0"/>
                                  </p:stCondLst>
                                  <p:childTnLst>
                                    <p:anim calcmode="lin" valueType="num">
                                      <p:cBhvr additive="base">
                                        <p:cTn id="832" dur="2250"/>
                                        <p:tgtEl>
                                          <p:spTgt spid="86"/>
                                        </p:tgtEl>
                                        <p:attrNameLst>
                                          <p:attrName>ppt_x</p:attrName>
                                        </p:attrNameLst>
                                      </p:cBhvr>
                                      <p:tavLst>
                                        <p:tav tm="0">
                                          <p:val>
                                            <p:strVal val="ppt_x"/>
                                          </p:val>
                                        </p:tav>
                                        <p:tav tm="100000">
                                          <p:val>
                                            <p:strVal val="ppt_x"/>
                                          </p:val>
                                        </p:tav>
                                      </p:tavLst>
                                    </p:anim>
                                    <p:anim calcmode="lin" valueType="num">
                                      <p:cBhvr additive="base">
                                        <p:cTn id="833" dur="2250"/>
                                        <p:tgtEl>
                                          <p:spTgt spid="86"/>
                                        </p:tgtEl>
                                        <p:attrNameLst>
                                          <p:attrName>ppt_y</p:attrName>
                                        </p:attrNameLst>
                                      </p:cBhvr>
                                      <p:tavLst>
                                        <p:tav tm="0">
                                          <p:val>
                                            <p:strVal val="ppt_y"/>
                                          </p:val>
                                        </p:tav>
                                        <p:tav tm="100000">
                                          <p:val>
                                            <p:strVal val="1+ppt_h/2"/>
                                          </p:val>
                                        </p:tav>
                                      </p:tavLst>
                                    </p:anim>
                                    <p:set>
                                      <p:cBhvr>
                                        <p:cTn id="834" dur="1" fill="hold">
                                          <p:stCondLst>
                                            <p:cond delay="2249"/>
                                          </p:stCondLst>
                                        </p:cTn>
                                        <p:tgtEl>
                                          <p:spTgt spid="86"/>
                                        </p:tgtEl>
                                        <p:attrNameLst>
                                          <p:attrName>style.visibility</p:attrName>
                                        </p:attrNameLst>
                                      </p:cBhvr>
                                      <p:to>
                                        <p:strVal val="hidden"/>
                                      </p:to>
                                    </p:set>
                                  </p:childTnLst>
                                </p:cTn>
                              </p:par>
                              <p:par>
                                <p:cTn id="835" presetID="2" presetClass="exit" presetSubtype="4" fill="hold" grpId="2" nodeType="withEffect">
                                  <p:stCondLst>
                                    <p:cond delay="0"/>
                                  </p:stCondLst>
                                  <p:childTnLst>
                                    <p:anim calcmode="lin" valueType="num">
                                      <p:cBhvr additive="base">
                                        <p:cTn id="836" dur="2250"/>
                                        <p:tgtEl>
                                          <p:spTgt spid="162"/>
                                        </p:tgtEl>
                                        <p:attrNameLst>
                                          <p:attrName>ppt_x</p:attrName>
                                        </p:attrNameLst>
                                      </p:cBhvr>
                                      <p:tavLst>
                                        <p:tav tm="0">
                                          <p:val>
                                            <p:strVal val="ppt_x"/>
                                          </p:val>
                                        </p:tav>
                                        <p:tav tm="100000">
                                          <p:val>
                                            <p:strVal val="ppt_x"/>
                                          </p:val>
                                        </p:tav>
                                      </p:tavLst>
                                    </p:anim>
                                    <p:anim calcmode="lin" valueType="num">
                                      <p:cBhvr additive="base">
                                        <p:cTn id="837" dur="2250"/>
                                        <p:tgtEl>
                                          <p:spTgt spid="162"/>
                                        </p:tgtEl>
                                        <p:attrNameLst>
                                          <p:attrName>ppt_y</p:attrName>
                                        </p:attrNameLst>
                                      </p:cBhvr>
                                      <p:tavLst>
                                        <p:tav tm="0">
                                          <p:val>
                                            <p:strVal val="ppt_y"/>
                                          </p:val>
                                        </p:tav>
                                        <p:tav tm="100000">
                                          <p:val>
                                            <p:strVal val="1+ppt_h/2"/>
                                          </p:val>
                                        </p:tav>
                                      </p:tavLst>
                                    </p:anim>
                                    <p:set>
                                      <p:cBhvr>
                                        <p:cTn id="838" dur="1" fill="hold">
                                          <p:stCondLst>
                                            <p:cond delay="2249"/>
                                          </p:stCondLst>
                                        </p:cTn>
                                        <p:tgtEl>
                                          <p:spTgt spid="162"/>
                                        </p:tgtEl>
                                        <p:attrNameLst>
                                          <p:attrName>style.visibility</p:attrName>
                                        </p:attrNameLst>
                                      </p:cBhvr>
                                      <p:to>
                                        <p:strVal val="hidden"/>
                                      </p:to>
                                    </p:set>
                                  </p:childTnLst>
                                </p:cTn>
                              </p:par>
                              <p:par>
                                <p:cTn id="839" presetID="8" presetClass="emph" presetSubtype="0" fill="hold" grpId="3" nodeType="withEffect">
                                  <p:stCondLst>
                                    <p:cond delay="0"/>
                                  </p:stCondLst>
                                  <p:childTnLst>
                                    <p:animRot by="21600000">
                                      <p:cBhvr>
                                        <p:cTn id="840" dur="2250" fill="hold"/>
                                        <p:tgtEl>
                                          <p:spTgt spid="40"/>
                                        </p:tgtEl>
                                        <p:attrNameLst>
                                          <p:attrName>r</p:attrName>
                                        </p:attrNameLst>
                                      </p:cBhvr>
                                    </p:animRot>
                                  </p:childTnLst>
                                </p:cTn>
                              </p:par>
                              <p:par>
                                <p:cTn id="841" presetID="8" presetClass="emph" presetSubtype="0" fill="hold" grpId="3" nodeType="withEffect">
                                  <p:stCondLst>
                                    <p:cond delay="0"/>
                                  </p:stCondLst>
                                  <p:childTnLst>
                                    <p:animRot by="21600000">
                                      <p:cBhvr>
                                        <p:cTn id="842" dur="2250" fill="hold"/>
                                        <p:tgtEl>
                                          <p:spTgt spid="120"/>
                                        </p:tgtEl>
                                        <p:attrNameLst>
                                          <p:attrName>r</p:attrName>
                                        </p:attrNameLst>
                                      </p:cBhvr>
                                    </p:animRot>
                                  </p:childTnLst>
                                </p:cTn>
                              </p:par>
                              <p:par>
                                <p:cTn id="843" presetID="8" presetClass="emph" presetSubtype="0" fill="hold" grpId="3" nodeType="withEffect">
                                  <p:stCondLst>
                                    <p:cond delay="0"/>
                                  </p:stCondLst>
                                  <p:childTnLst>
                                    <p:animRot by="21600000">
                                      <p:cBhvr>
                                        <p:cTn id="844" dur="2250" fill="hold"/>
                                        <p:tgtEl>
                                          <p:spTgt spid="134"/>
                                        </p:tgtEl>
                                        <p:attrNameLst>
                                          <p:attrName>r</p:attrName>
                                        </p:attrNameLst>
                                      </p:cBhvr>
                                    </p:animRot>
                                  </p:childTnLst>
                                </p:cTn>
                              </p:par>
                              <p:par>
                                <p:cTn id="845" presetID="8" presetClass="emph" presetSubtype="0" fill="hold" grpId="3" nodeType="withEffect">
                                  <p:stCondLst>
                                    <p:cond delay="0"/>
                                  </p:stCondLst>
                                  <p:childTnLst>
                                    <p:animRot by="21600000">
                                      <p:cBhvr>
                                        <p:cTn id="846" dur="2250" fill="hold"/>
                                        <p:tgtEl>
                                          <p:spTgt spid="86"/>
                                        </p:tgtEl>
                                        <p:attrNameLst>
                                          <p:attrName>r</p:attrName>
                                        </p:attrNameLst>
                                      </p:cBhvr>
                                    </p:animRot>
                                  </p:childTnLst>
                                </p:cTn>
                              </p:par>
                              <p:par>
                                <p:cTn id="847" presetID="8" presetClass="emph" presetSubtype="0" fill="hold" grpId="3" nodeType="withEffect">
                                  <p:stCondLst>
                                    <p:cond delay="0"/>
                                  </p:stCondLst>
                                  <p:childTnLst>
                                    <p:animRot by="21600000">
                                      <p:cBhvr>
                                        <p:cTn id="848" dur="2250" fill="hold"/>
                                        <p:tgtEl>
                                          <p:spTgt spid="162"/>
                                        </p:tgtEl>
                                        <p:attrNameLst>
                                          <p:attrName>r</p:attrName>
                                        </p:attrNameLst>
                                      </p:cBhvr>
                                    </p:animRot>
                                  </p:childTnLst>
                                </p:cTn>
                              </p:par>
                              <p:par>
                                <p:cTn id="849" presetID="23" presetClass="entr" presetSubtype="288" fill="hold" nodeType="withEffect">
                                  <p:stCondLst>
                                    <p:cond delay="0"/>
                                  </p:stCondLst>
                                  <p:childTnLst>
                                    <p:set>
                                      <p:cBhvr>
                                        <p:cTn id="850" dur="1" fill="hold">
                                          <p:stCondLst>
                                            <p:cond delay="0"/>
                                          </p:stCondLst>
                                        </p:cTn>
                                        <p:tgtEl>
                                          <p:spTgt spid="90"/>
                                        </p:tgtEl>
                                        <p:attrNameLst>
                                          <p:attrName>style.visibility</p:attrName>
                                        </p:attrNameLst>
                                      </p:cBhvr>
                                      <p:to>
                                        <p:strVal val="visible"/>
                                      </p:to>
                                    </p:set>
                                    <p:anim calcmode="lin" valueType="num">
                                      <p:cBhvr>
                                        <p:cTn id="851" dur="2250" fill="hold"/>
                                        <p:tgtEl>
                                          <p:spTgt spid="90"/>
                                        </p:tgtEl>
                                        <p:attrNameLst>
                                          <p:attrName>ppt_w</p:attrName>
                                        </p:attrNameLst>
                                      </p:cBhvr>
                                      <p:tavLst>
                                        <p:tav tm="0">
                                          <p:val>
                                            <p:strVal val="4/3*#ppt_w"/>
                                          </p:val>
                                        </p:tav>
                                        <p:tav tm="100000">
                                          <p:val>
                                            <p:strVal val="#ppt_w"/>
                                          </p:val>
                                        </p:tav>
                                      </p:tavLst>
                                    </p:anim>
                                    <p:anim calcmode="lin" valueType="num">
                                      <p:cBhvr>
                                        <p:cTn id="852" dur="2250" fill="hold"/>
                                        <p:tgtEl>
                                          <p:spTgt spid="90"/>
                                        </p:tgtEl>
                                        <p:attrNameLst>
                                          <p:attrName>ppt_h</p:attrName>
                                        </p:attrNameLst>
                                      </p:cBhvr>
                                      <p:tavLst>
                                        <p:tav tm="0">
                                          <p:val>
                                            <p:strVal val="4/3*#ppt_h"/>
                                          </p:val>
                                        </p:tav>
                                        <p:tav tm="100000">
                                          <p:val>
                                            <p:strVal val="#ppt_h"/>
                                          </p:val>
                                        </p:tav>
                                      </p:tavLst>
                                    </p:anim>
                                  </p:childTnLst>
                                </p:cTn>
                              </p:par>
                              <p:par>
                                <p:cTn id="853" presetID="16" presetClass="entr" presetSubtype="42" fill="hold" nodeType="withEffect">
                                  <p:stCondLst>
                                    <p:cond delay="0"/>
                                  </p:stCondLst>
                                  <p:childTnLst>
                                    <p:set>
                                      <p:cBhvr>
                                        <p:cTn id="854" dur="1" fill="hold">
                                          <p:stCondLst>
                                            <p:cond delay="0"/>
                                          </p:stCondLst>
                                        </p:cTn>
                                        <p:tgtEl>
                                          <p:spTgt spid="90"/>
                                        </p:tgtEl>
                                        <p:attrNameLst>
                                          <p:attrName>style.visibility</p:attrName>
                                        </p:attrNameLst>
                                      </p:cBhvr>
                                      <p:to>
                                        <p:strVal val="visible"/>
                                      </p:to>
                                    </p:set>
                                    <p:animEffect transition="in" filter="barn(outHorizontal)">
                                      <p:cBhvr>
                                        <p:cTn id="855" dur="225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88"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35707" y="0"/>
            <a:ext cx="9144000" cy="5143500"/>
          </a:xfrm>
          <a:prstGeom prst="rect">
            <a:avLst/>
          </a:prstGeom>
        </p:spPr>
      </p:pic>
      <p:sp>
        <p:nvSpPr>
          <p:cNvPr id="6" name="5 Rectángulo"/>
          <p:cNvSpPr/>
          <p:nvPr/>
        </p:nvSpPr>
        <p:spPr>
          <a:xfrm>
            <a:off x="3131840" y="843558"/>
            <a:ext cx="4752528" cy="2246769"/>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1400" dirty="0" smtClean="0">
                <a:solidFill>
                  <a:schemeClr val="bg1"/>
                </a:solidFill>
                <a:latin typeface="Hobo Std" pitchFamily="34" charset="0"/>
              </a:rPr>
              <a:t> </a:t>
            </a:r>
            <a:r>
              <a:rPr lang="es-ES" sz="1400" dirty="0">
                <a:solidFill>
                  <a:schemeClr val="bg1"/>
                </a:solidFill>
                <a:latin typeface="Hobo Std" pitchFamily="34" charset="0"/>
              </a:rPr>
              <a:t>Mejora la salud de los ojos</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Esta fruta es un gran fuente de beta-caroteno (por eso ese color rojizo de su interior) que se convierte en vitamina A. Ayuda a producir los pigmentos en la retina del ojo y protege contra la degeneración macular relacionada con la edad. Asimismo, previene la ceguera nocturna, mantiene la piel, los dientes, los tejidos esqueléticos y blandos y las membranas de las mucosas saludables. </a:t>
            </a:r>
            <a:endParaRPr lang="es-ES" dirty="0">
              <a:solidFill>
                <a:schemeClr val="bg1"/>
              </a:solidFill>
              <a:latin typeface="Hobo Std" pitchFamily="34" charset="0"/>
            </a:endParaRPr>
          </a:p>
        </p:txBody>
      </p:sp>
      <p:pic>
        <p:nvPicPr>
          <p:cNvPr id="5"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00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2"/>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a:stretch/>
        </p:blipFill>
        <p:spPr bwMode="auto">
          <a:xfrm>
            <a:off x="4788024" y="3219822"/>
            <a:ext cx="1512168" cy="1450063"/>
          </a:xfrm>
          <a:prstGeom prst="rect">
            <a:avLst/>
          </a:prstGeom>
          <a:noFill/>
          <a:ln>
            <a:noFill/>
          </a:ln>
          <a:effectLst>
            <a:outerShdw dist="35921" dir="2700000" algn="ctr" rotWithShape="0">
              <a:schemeClr val="tx2">
                <a:lumMod val="25000"/>
                <a:alpha val="93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09135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500"/>
                                        <p:tgtEl>
                                          <p:spTgt spid="6"/>
                                        </p:tgtEl>
                                      </p:cBhvr>
                                    </p:animEffect>
                                    <p:anim calcmode="lin" valueType="num">
                                      <p:cBhvr>
                                        <p:cTn id="8" dur="1500" fill="hold"/>
                                        <p:tgtEl>
                                          <p:spTgt spid="6"/>
                                        </p:tgtEl>
                                        <p:attrNameLst>
                                          <p:attrName>ppt_x</p:attrName>
                                        </p:attrNameLst>
                                      </p:cBhvr>
                                      <p:tavLst>
                                        <p:tav tm="0">
                                          <p:val>
                                            <p:strVal val="#ppt_x"/>
                                          </p:val>
                                        </p:tav>
                                        <p:tav tm="100000">
                                          <p:val>
                                            <p:strVal val="#ppt_x"/>
                                          </p:val>
                                        </p:tav>
                                      </p:tavLst>
                                    </p:anim>
                                    <p:anim calcmode="lin" valueType="num">
                                      <p:cBhvr>
                                        <p:cTn id="9" dur="15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7 Grupo"/>
          <p:cNvGrpSpPr/>
          <p:nvPr/>
        </p:nvGrpSpPr>
        <p:grpSpPr>
          <a:xfrm>
            <a:off x="0" y="0"/>
            <a:ext cx="9144000" cy="5143500"/>
            <a:chOff x="0" y="0"/>
            <a:chExt cx="9144000" cy="5143500"/>
          </a:xfrm>
        </p:grpSpPr>
        <p:sp>
          <p:nvSpPr>
            <p:cNvPr id="9" name="8 Rectángulo"/>
            <p:cNvSpPr/>
            <p:nvPr/>
          </p:nvSpPr>
          <p:spPr>
            <a:xfrm rot="10800000">
              <a:off x="0" y="0"/>
              <a:ext cx="4572000" cy="2571750"/>
            </a:xfrm>
            <a:prstGeom prst="rect">
              <a:avLst/>
            </a:prstGeom>
            <a:gradFill>
              <a:gsLst>
                <a:gs pos="0">
                  <a:srgbClr val="FF0000">
                    <a:lumMod val="75000"/>
                    <a:lumOff val="25000"/>
                  </a:srgbClr>
                </a:gs>
                <a:gs pos="24000">
                  <a:srgbClr val="1A1245">
                    <a:lumMod val="24000"/>
                  </a:srgbClr>
                </a:gs>
                <a:gs pos="100000">
                  <a:srgbClr val="C00000">
                    <a:lumMod val="4000"/>
                  </a:srgbClr>
                </a:gs>
                <a:gs pos="60000">
                  <a:srgbClr val="5454D4">
                    <a:alpha val="97000"/>
                    <a:lumMod val="7000"/>
                  </a:srgbClr>
                </a:gs>
                <a:gs pos="78000">
                  <a:srgbClr val="FF0000">
                    <a:lumMod val="65000"/>
                    <a:lumOff val="3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a:off x="4572000" y="2571750"/>
              <a:ext cx="4572000" cy="2571750"/>
            </a:xfrm>
            <a:prstGeom prst="rect">
              <a:avLst/>
            </a:prstGeom>
            <a:gradFill>
              <a:gsLst>
                <a:gs pos="0">
                  <a:srgbClr val="FF0000">
                    <a:lumMod val="75000"/>
                    <a:lumOff val="25000"/>
                  </a:srgbClr>
                </a:gs>
                <a:gs pos="24000">
                  <a:srgbClr val="1A1245">
                    <a:lumMod val="24000"/>
                  </a:srgbClr>
                </a:gs>
                <a:gs pos="100000">
                  <a:srgbClr val="C00000">
                    <a:lumMod val="4000"/>
                  </a:srgbClr>
                </a:gs>
                <a:gs pos="60000">
                  <a:srgbClr val="5454D4">
                    <a:alpha val="97000"/>
                    <a:lumMod val="7000"/>
                  </a:srgbClr>
                </a:gs>
                <a:gs pos="78000">
                  <a:srgbClr val="FF0000">
                    <a:lumMod val="65000"/>
                    <a:lumOff val="3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0800000" flipH="1">
              <a:off x="4572000" y="0"/>
              <a:ext cx="4572000" cy="2571750"/>
            </a:xfrm>
            <a:prstGeom prst="rect">
              <a:avLst/>
            </a:prstGeom>
            <a:gradFill>
              <a:gsLst>
                <a:gs pos="0">
                  <a:srgbClr val="FF0000">
                    <a:lumMod val="75000"/>
                    <a:lumOff val="25000"/>
                  </a:srgbClr>
                </a:gs>
                <a:gs pos="24000">
                  <a:srgbClr val="1A1245">
                    <a:lumMod val="24000"/>
                  </a:srgbClr>
                </a:gs>
                <a:gs pos="100000">
                  <a:srgbClr val="C00000">
                    <a:lumMod val="4000"/>
                  </a:srgbClr>
                </a:gs>
                <a:gs pos="60000">
                  <a:srgbClr val="5454D4">
                    <a:alpha val="97000"/>
                    <a:lumMod val="7000"/>
                  </a:srgbClr>
                </a:gs>
                <a:gs pos="78000">
                  <a:srgbClr val="FF0000">
                    <a:lumMod val="65000"/>
                    <a:lumOff val="3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0" y="2571750"/>
              <a:ext cx="4572000" cy="2571750"/>
            </a:xfrm>
            <a:prstGeom prst="rect">
              <a:avLst/>
            </a:prstGeom>
            <a:gradFill>
              <a:gsLst>
                <a:gs pos="0">
                  <a:srgbClr val="FF0000">
                    <a:lumMod val="75000"/>
                    <a:lumOff val="25000"/>
                  </a:srgbClr>
                </a:gs>
                <a:gs pos="24000">
                  <a:srgbClr val="1A1245">
                    <a:lumMod val="24000"/>
                  </a:srgbClr>
                </a:gs>
                <a:gs pos="100000">
                  <a:srgbClr val="C00000">
                    <a:lumMod val="4000"/>
                  </a:srgbClr>
                </a:gs>
                <a:gs pos="60000">
                  <a:srgbClr val="5454D4">
                    <a:alpha val="97000"/>
                    <a:lumMod val="7000"/>
                  </a:srgbClr>
                </a:gs>
                <a:gs pos="78000">
                  <a:srgbClr val="FF0000">
                    <a:lumMod val="65000"/>
                    <a:lumOff val="35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8" name="17 Imagen" descr="Diapositiva32"/>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19432" y="0"/>
            <a:ext cx="9144000" cy="5143500"/>
          </a:xfrm>
          <a:prstGeom prst="rect">
            <a:avLst/>
          </a:prstGeom>
          <a:noFill/>
          <a:ln>
            <a:noFill/>
          </a:ln>
        </p:spPr>
      </p:pic>
      <p:pic>
        <p:nvPicPr>
          <p:cNvPr id="11" name="10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18272751">
            <a:off x="72000" y="-621378"/>
            <a:ext cx="4583813" cy="2584491"/>
          </a:xfrm>
          <a:prstGeom prst="rect">
            <a:avLst/>
          </a:prstGeom>
        </p:spPr>
      </p:pic>
      <p:pic>
        <p:nvPicPr>
          <p:cNvPr id="13" name="12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3319727" flipH="1">
            <a:off x="4428000" y="-621378"/>
            <a:ext cx="4583813" cy="2584491"/>
          </a:xfrm>
          <a:prstGeom prst="rect">
            <a:avLst/>
          </a:prstGeom>
        </p:spPr>
      </p:pic>
      <p:pic>
        <p:nvPicPr>
          <p:cNvPr id="14" name="13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3374740" flipV="1">
            <a:off x="72000" y="3075806"/>
            <a:ext cx="4583813" cy="2584491"/>
          </a:xfrm>
          <a:prstGeom prst="rect">
            <a:avLst/>
          </a:prstGeom>
        </p:spPr>
      </p:pic>
      <p:pic>
        <p:nvPicPr>
          <p:cNvPr id="15" name="14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18311342" flipH="1" flipV="1">
            <a:off x="4428000" y="3096000"/>
            <a:ext cx="4583813" cy="2584491"/>
          </a:xfrm>
          <a:prstGeom prst="rect">
            <a:avLst/>
          </a:prstGeom>
        </p:spPr>
      </p:pic>
      <p:sp>
        <p:nvSpPr>
          <p:cNvPr id="19" name="18 Rectángulo"/>
          <p:cNvSpPr/>
          <p:nvPr/>
        </p:nvSpPr>
        <p:spPr>
          <a:xfrm flipH="1">
            <a:off x="-324546" y="-1820738"/>
            <a:ext cx="9900591" cy="871296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176416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3000" fill="hold"/>
                                        <p:tgtEl>
                                          <p:spTgt spid="11"/>
                                        </p:tgtEl>
                                        <p:attrNameLst>
                                          <p:attrName>ppt_x</p:attrName>
                                        </p:attrNameLst>
                                      </p:cBhvr>
                                      <p:tavLst>
                                        <p:tav tm="0">
                                          <p:val>
                                            <p:strVal val="#ppt_x"/>
                                          </p:val>
                                        </p:tav>
                                        <p:tav tm="100000">
                                          <p:val>
                                            <p:strVal val="#ppt_x"/>
                                          </p:val>
                                        </p:tav>
                                      </p:tavLst>
                                    </p:anim>
                                    <p:anim calcmode="lin" valueType="num">
                                      <p:cBhvr>
                                        <p:cTn id="8" dur="3000" fill="hold"/>
                                        <p:tgtEl>
                                          <p:spTgt spid="11"/>
                                        </p:tgtEl>
                                        <p:attrNameLst>
                                          <p:attrName>ppt_y</p:attrName>
                                        </p:attrNameLst>
                                      </p:cBhvr>
                                      <p:tavLst>
                                        <p:tav tm="0">
                                          <p:val>
                                            <p:strVal val="#ppt_y+#ppt_h/2"/>
                                          </p:val>
                                        </p:tav>
                                        <p:tav tm="100000">
                                          <p:val>
                                            <p:strVal val="#ppt_y"/>
                                          </p:val>
                                        </p:tav>
                                      </p:tavLst>
                                    </p:anim>
                                    <p:anim calcmode="lin" valueType="num">
                                      <p:cBhvr>
                                        <p:cTn id="9" dur="3000" fill="hold"/>
                                        <p:tgtEl>
                                          <p:spTgt spid="11"/>
                                        </p:tgtEl>
                                        <p:attrNameLst>
                                          <p:attrName>ppt_w</p:attrName>
                                        </p:attrNameLst>
                                      </p:cBhvr>
                                      <p:tavLst>
                                        <p:tav tm="0">
                                          <p:val>
                                            <p:strVal val="#ppt_w"/>
                                          </p:val>
                                        </p:tav>
                                        <p:tav tm="100000">
                                          <p:val>
                                            <p:strVal val="#ppt_w"/>
                                          </p:val>
                                        </p:tav>
                                      </p:tavLst>
                                    </p:anim>
                                    <p:anim calcmode="lin" valueType="num">
                                      <p:cBhvr>
                                        <p:cTn id="10" dur="3000" fill="hold"/>
                                        <p:tgtEl>
                                          <p:spTgt spid="11"/>
                                        </p:tgtEl>
                                        <p:attrNameLst>
                                          <p:attrName>ppt_h</p:attrName>
                                        </p:attrNameLst>
                                      </p:cBhvr>
                                      <p:tavLst>
                                        <p:tav tm="0">
                                          <p:val>
                                            <p:fltVal val="0"/>
                                          </p:val>
                                        </p:tav>
                                        <p:tav tm="100000">
                                          <p:val>
                                            <p:strVal val="#ppt_h"/>
                                          </p:val>
                                        </p:tav>
                                      </p:tavLst>
                                    </p:anim>
                                  </p:childTnLst>
                                </p:cTn>
                              </p:par>
                              <p:par>
                                <p:cTn id="11" presetID="6" presetClass="emph" presetSubtype="0" fill="hold" nodeType="withEffect">
                                  <p:stCondLst>
                                    <p:cond delay="0"/>
                                  </p:stCondLst>
                                  <p:childTnLst>
                                    <p:animScale>
                                      <p:cBhvr>
                                        <p:cTn id="12" dur="3000" fill="hold"/>
                                        <p:tgtEl>
                                          <p:spTgt spid="11"/>
                                        </p:tgtEl>
                                      </p:cBhvr>
                                      <p:by x="100000" y="150000"/>
                                    </p:animScale>
                                  </p:childTnLst>
                                </p:cTn>
                              </p:par>
                              <p:par>
                                <p:cTn id="13" presetID="2" presetClass="exit" presetSubtype="6" fill="hold" nodeType="withEffect">
                                  <p:stCondLst>
                                    <p:cond delay="0"/>
                                  </p:stCondLst>
                                  <p:childTnLst>
                                    <p:anim calcmode="lin" valueType="num">
                                      <p:cBhvr additive="base">
                                        <p:cTn id="14" dur="3800"/>
                                        <p:tgtEl>
                                          <p:spTgt spid="11"/>
                                        </p:tgtEl>
                                        <p:attrNameLst>
                                          <p:attrName>ppt_x</p:attrName>
                                        </p:attrNameLst>
                                      </p:cBhvr>
                                      <p:tavLst>
                                        <p:tav tm="0">
                                          <p:val>
                                            <p:strVal val="ppt_x"/>
                                          </p:val>
                                        </p:tav>
                                        <p:tav tm="100000">
                                          <p:val>
                                            <p:strVal val="1+ppt_w/2"/>
                                          </p:val>
                                        </p:tav>
                                      </p:tavLst>
                                    </p:anim>
                                    <p:anim calcmode="lin" valueType="num">
                                      <p:cBhvr additive="base">
                                        <p:cTn id="15" dur="3800"/>
                                        <p:tgtEl>
                                          <p:spTgt spid="11"/>
                                        </p:tgtEl>
                                        <p:attrNameLst>
                                          <p:attrName>ppt_y</p:attrName>
                                        </p:attrNameLst>
                                      </p:cBhvr>
                                      <p:tavLst>
                                        <p:tav tm="0">
                                          <p:val>
                                            <p:strVal val="ppt_y"/>
                                          </p:val>
                                        </p:tav>
                                        <p:tav tm="100000">
                                          <p:val>
                                            <p:strVal val="1+ppt_h/2"/>
                                          </p:val>
                                        </p:tav>
                                      </p:tavLst>
                                    </p:anim>
                                    <p:set>
                                      <p:cBhvr>
                                        <p:cTn id="16" dur="1" fill="hold">
                                          <p:stCondLst>
                                            <p:cond delay="3799"/>
                                          </p:stCondLst>
                                        </p:cTn>
                                        <p:tgtEl>
                                          <p:spTgt spid="11"/>
                                        </p:tgtEl>
                                        <p:attrNameLst>
                                          <p:attrName>style.visibility</p:attrName>
                                        </p:attrNameLst>
                                      </p:cBhvr>
                                      <p:to>
                                        <p:strVal val="hidden"/>
                                      </p:to>
                                    </p:set>
                                  </p:childTnLst>
                                </p:cTn>
                              </p:par>
                              <p:par>
                                <p:cTn id="17" presetID="17" presetClass="entr" presetSubtype="4"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3000" fill="hold"/>
                                        <p:tgtEl>
                                          <p:spTgt spid="13"/>
                                        </p:tgtEl>
                                        <p:attrNameLst>
                                          <p:attrName>ppt_x</p:attrName>
                                        </p:attrNameLst>
                                      </p:cBhvr>
                                      <p:tavLst>
                                        <p:tav tm="0">
                                          <p:val>
                                            <p:strVal val="#ppt_x"/>
                                          </p:val>
                                        </p:tav>
                                        <p:tav tm="100000">
                                          <p:val>
                                            <p:strVal val="#ppt_x"/>
                                          </p:val>
                                        </p:tav>
                                      </p:tavLst>
                                    </p:anim>
                                    <p:anim calcmode="lin" valueType="num">
                                      <p:cBhvr>
                                        <p:cTn id="20" dur="3000" fill="hold"/>
                                        <p:tgtEl>
                                          <p:spTgt spid="13"/>
                                        </p:tgtEl>
                                        <p:attrNameLst>
                                          <p:attrName>ppt_y</p:attrName>
                                        </p:attrNameLst>
                                      </p:cBhvr>
                                      <p:tavLst>
                                        <p:tav tm="0">
                                          <p:val>
                                            <p:strVal val="#ppt_y+#ppt_h/2"/>
                                          </p:val>
                                        </p:tav>
                                        <p:tav tm="100000">
                                          <p:val>
                                            <p:strVal val="#ppt_y"/>
                                          </p:val>
                                        </p:tav>
                                      </p:tavLst>
                                    </p:anim>
                                    <p:anim calcmode="lin" valueType="num">
                                      <p:cBhvr>
                                        <p:cTn id="21" dur="3000" fill="hold"/>
                                        <p:tgtEl>
                                          <p:spTgt spid="13"/>
                                        </p:tgtEl>
                                        <p:attrNameLst>
                                          <p:attrName>ppt_w</p:attrName>
                                        </p:attrNameLst>
                                      </p:cBhvr>
                                      <p:tavLst>
                                        <p:tav tm="0">
                                          <p:val>
                                            <p:strVal val="#ppt_w"/>
                                          </p:val>
                                        </p:tav>
                                        <p:tav tm="100000">
                                          <p:val>
                                            <p:strVal val="#ppt_w"/>
                                          </p:val>
                                        </p:tav>
                                      </p:tavLst>
                                    </p:anim>
                                    <p:anim calcmode="lin" valueType="num">
                                      <p:cBhvr>
                                        <p:cTn id="22" dur="3000" fill="hold"/>
                                        <p:tgtEl>
                                          <p:spTgt spid="13"/>
                                        </p:tgtEl>
                                        <p:attrNameLst>
                                          <p:attrName>ppt_h</p:attrName>
                                        </p:attrNameLst>
                                      </p:cBhvr>
                                      <p:tavLst>
                                        <p:tav tm="0">
                                          <p:val>
                                            <p:fltVal val="0"/>
                                          </p:val>
                                        </p:tav>
                                        <p:tav tm="100000">
                                          <p:val>
                                            <p:strVal val="#ppt_h"/>
                                          </p:val>
                                        </p:tav>
                                      </p:tavLst>
                                    </p:anim>
                                  </p:childTnLst>
                                </p:cTn>
                              </p:par>
                              <p:par>
                                <p:cTn id="23" presetID="6" presetClass="emph" presetSubtype="0" fill="hold" nodeType="withEffect">
                                  <p:stCondLst>
                                    <p:cond delay="0"/>
                                  </p:stCondLst>
                                  <p:childTnLst>
                                    <p:animScale>
                                      <p:cBhvr>
                                        <p:cTn id="24" dur="3000" fill="hold"/>
                                        <p:tgtEl>
                                          <p:spTgt spid="13"/>
                                        </p:tgtEl>
                                      </p:cBhvr>
                                      <p:by x="100000" y="150000"/>
                                    </p:animScale>
                                  </p:childTnLst>
                                </p:cTn>
                              </p:par>
                              <p:par>
                                <p:cTn id="25" presetID="2" presetClass="exit" presetSubtype="12" fill="hold" nodeType="withEffect">
                                  <p:stCondLst>
                                    <p:cond delay="0"/>
                                  </p:stCondLst>
                                  <p:childTnLst>
                                    <p:anim calcmode="lin" valueType="num">
                                      <p:cBhvr additive="base">
                                        <p:cTn id="26" dur="3800"/>
                                        <p:tgtEl>
                                          <p:spTgt spid="13"/>
                                        </p:tgtEl>
                                        <p:attrNameLst>
                                          <p:attrName>ppt_x</p:attrName>
                                        </p:attrNameLst>
                                      </p:cBhvr>
                                      <p:tavLst>
                                        <p:tav tm="0">
                                          <p:val>
                                            <p:strVal val="ppt_x"/>
                                          </p:val>
                                        </p:tav>
                                        <p:tav tm="100000">
                                          <p:val>
                                            <p:strVal val="0-ppt_w/2"/>
                                          </p:val>
                                        </p:tav>
                                      </p:tavLst>
                                    </p:anim>
                                    <p:anim calcmode="lin" valueType="num">
                                      <p:cBhvr additive="base">
                                        <p:cTn id="27" dur="3800"/>
                                        <p:tgtEl>
                                          <p:spTgt spid="13"/>
                                        </p:tgtEl>
                                        <p:attrNameLst>
                                          <p:attrName>ppt_y</p:attrName>
                                        </p:attrNameLst>
                                      </p:cBhvr>
                                      <p:tavLst>
                                        <p:tav tm="0">
                                          <p:val>
                                            <p:strVal val="ppt_y"/>
                                          </p:val>
                                        </p:tav>
                                        <p:tav tm="100000">
                                          <p:val>
                                            <p:strVal val="1+ppt_h/2"/>
                                          </p:val>
                                        </p:tav>
                                      </p:tavLst>
                                    </p:anim>
                                    <p:set>
                                      <p:cBhvr>
                                        <p:cTn id="28" dur="1" fill="hold">
                                          <p:stCondLst>
                                            <p:cond delay="3799"/>
                                          </p:stCondLst>
                                        </p:cTn>
                                        <p:tgtEl>
                                          <p:spTgt spid="13"/>
                                        </p:tgtEl>
                                        <p:attrNameLst>
                                          <p:attrName>style.visibility</p:attrName>
                                        </p:attrNameLst>
                                      </p:cBhvr>
                                      <p:to>
                                        <p:strVal val="hidden"/>
                                      </p:to>
                                    </p:set>
                                  </p:childTnLst>
                                </p:cTn>
                              </p:par>
                              <p:par>
                                <p:cTn id="29" presetID="17" presetClass="entr" presetSubtype="1"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3000" fill="hold"/>
                                        <p:tgtEl>
                                          <p:spTgt spid="14"/>
                                        </p:tgtEl>
                                        <p:attrNameLst>
                                          <p:attrName>ppt_x</p:attrName>
                                        </p:attrNameLst>
                                      </p:cBhvr>
                                      <p:tavLst>
                                        <p:tav tm="0">
                                          <p:val>
                                            <p:strVal val="#ppt_x"/>
                                          </p:val>
                                        </p:tav>
                                        <p:tav tm="100000">
                                          <p:val>
                                            <p:strVal val="#ppt_x"/>
                                          </p:val>
                                        </p:tav>
                                      </p:tavLst>
                                    </p:anim>
                                    <p:anim calcmode="lin" valueType="num">
                                      <p:cBhvr>
                                        <p:cTn id="32" dur="3000" fill="hold"/>
                                        <p:tgtEl>
                                          <p:spTgt spid="14"/>
                                        </p:tgtEl>
                                        <p:attrNameLst>
                                          <p:attrName>ppt_y</p:attrName>
                                        </p:attrNameLst>
                                      </p:cBhvr>
                                      <p:tavLst>
                                        <p:tav tm="0">
                                          <p:val>
                                            <p:strVal val="#ppt_y-#ppt_h/2"/>
                                          </p:val>
                                        </p:tav>
                                        <p:tav tm="100000">
                                          <p:val>
                                            <p:strVal val="#ppt_y"/>
                                          </p:val>
                                        </p:tav>
                                      </p:tavLst>
                                    </p:anim>
                                    <p:anim calcmode="lin" valueType="num">
                                      <p:cBhvr>
                                        <p:cTn id="33" dur="3000" fill="hold"/>
                                        <p:tgtEl>
                                          <p:spTgt spid="14"/>
                                        </p:tgtEl>
                                        <p:attrNameLst>
                                          <p:attrName>ppt_w</p:attrName>
                                        </p:attrNameLst>
                                      </p:cBhvr>
                                      <p:tavLst>
                                        <p:tav tm="0">
                                          <p:val>
                                            <p:strVal val="#ppt_w"/>
                                          </p:val>
                                        </p:tav>
                                        <p:tav tm="100000">
                                          <p:val>
                                            <p:strVal val="#ppt_w"/>
                                          </p:val>
                                        </p:tav>
                                      </p:tavLst>
                                    </p:anim>
                                    <p:anim calcmode="lin" valueType="num">
                                      <p:cBhvr>
                                        <p:cTn id="34" dur="3000" fill="hold"/>
                                        <p:tgtEl>
                                          <p:spTgt spid="14"/>
                                        </p:tgtEl>
                                        <p:attrNameLst>
                                          <p:attrName>ppt_h</p:attrName>
                                        </p:attrNameLst>
                                      </p:cBhvr>
                                      <p:tavLst>
                                        <p:tav tm="0">
                                          <p:val>
                                            <p:fltVal val="0"/>
                                          </p:val>
                                        </p:tav>
                                        <p:tav tm="100000">
                                          <p:val>
                                            <p:strVal val="#ppt_h"/>
                                          </p:val>
                                        </p:tav>
                                      </p:tavLst>
                                    </p:anim>
                                  </p:childTnLst>
                                </p:cTn>
                              </p:par>
                              <p:par>
                                <p:cTn id="35" presetID="6" presetClass="emph" presetSubtype="0" fill="hold" nodeType="withEffect">
                                  <p:stCondLst>
                                    <p:cond delay="0"/>
                                  </p:stCondLst>
                                  <p:childTnLst>
                                    <p:animScale>
                                      <p:cBhvr>
                                        <p:cTn id="36" dur="3000" fill="hold"/>
                                        <p:tgtEl>
                                          <p:spTgt spid="14"/>
                                        </p:tgtEl>
                                      </p:cBhvr>
                                      <p:by x="100000" y="150000"/>
                                    </p:animScale>
                                  </p:childTnLst>
                                </p:cTn>
                              </p:par>
                              <p:par>
                                <p:cTn id="37" presetID="2" presetClass="exit" presetSubtype="3" fill="hold" nodeType="withEffect">
                                  <p:stCondLst>
                                    <p:cond delay="0"/>
                                  </p:stCondLst>
                                  <p:childTnLst>
                                    <p:anim calcmode="lin" valueType="num">
                                      <p:cBhvr additive="base">
                                        <p:cTn id="38" dur="3800"/>
                                        <p:tgtEl>
                                          <p:spTgt spid="14"/>
                                        </p:tgtEl>
                                        <p:attrNameLst>
                                          <p:attrName>ppt_x</p:attrName>
                                        </p:attrNameLst>
                                      </p:cBhvr>
                                      <p:tavLst>
                                        <p:tav tm="0">
                                          <p:val>
                                            <p:strVal val="ppt_x"/>
                                          </p:val>
                                        </p:tav>
                                        <p:tav tm="100000">
                                          <p:val>
                                            <p:strVal val="1+ppt_w/2"/>
                                          </p:val>
                                        </p:tav>
                                      </p:tavLst>
                                    </p:anim>
                                    <p:anim calcmode="lin" valueType="num">
                                      <p:cBhvr additive="base">
                                        <p:cTn id="39" dur="3800"/>
                                        <p:tgtEl>
                                          <p:spTgt spid="14"/>
                                        </p:tgtEl>
                                        <p:attrNameLst>
                                          <p:attrName>ppt_y</p:attrName>
                                        </p:attrNameLst>
                                      </p:cBhvr>
                                      <p:tavLst>
                                        <p:tav tm="0">
                                          <p:val>
                                            <p:strVal val="ppt_y"/>
                                          </p:val>
                                        </p:tav>
                                        <p:tav tm="100000">
                                          <p:val>
                                            <p:strVal val="0-ppt_h/2"/>
                                          </p:val>
                                        </p:tav>
                                      </p:tavLst>
                                    </p:anim>
                                    <p:set>
                                      <p:cBhvr>
                                        <p:cTn id="40" dur="1" fill="hold">
                                          <p:stCondLst>
                                            <p:cond delay="3799"/>
                                          </p:stCondLst>
                                        </p:cTn>
                                        <p:tgtEl>
                                          <p:spTgt spid="14"/>
                                        </p:tgtEl>
                                        <p:attrNameLst>
                                          <p:attrName>style.visibility</p:attrName>
                                        </p:attrNameLst>
                                      </p:cBhvr>
                                      <p:to>
                                        <p:strVal val="hidden"/>
                                      </p:to>
                                    </p:set>
                                  </p:childTnLst>
                                </p:cTn>
                              </p:par>
                              <p:par>
                                <p:cTn id="41" presetID="17" presetClass="entr" presetSubtype="1" fill="hold" nodeType="with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p:cTn id="43" dur="3000" fill="hold"/>
                                        <p:tgtEl>
                                          <p:spTgt spid="15"/>
                                        </p:tgtEl>
                                        <p:attrNameLst>
                                          <p:attrName>ppt_x</p:attrName>
                                        </p:attrNameLst>
                                      </p:cBhvr>
                                      <p:tavLst>
                                        <p:tav tm="0">
                                          <p:val>
                                            <p:strVal val="#ppt_x"/>
                                          </p:val>
                                        </p:tav>
                                        <p:tav tm="100000">
                                          <p:val>
                                            <p:strVal val="#ppt_x"/>
                                          </p:val>
                                        </p:tav>
                                      </p:tavLst>
                                    </p:anim>
                                    <p:anim calcmode="lin" valueType="num">
                                      <p:cBhvr>
                                        <p:cTn id="44" dur="3000" fill="hold"/>
                                        <p:tgtEl>
                                          <p:spTgt spid="15"/>
                                        </p:tgtEl>
                                        <p:attrNameLst>
                                          <p:attrName>ppt_y</p:attrName>
                                        </p:attrNameLst>
                                      </p:cBhvr>
                                      <p:tavLst>
                                        <p:tav tm="0">
                                          <p:val>
                                            <p:strVal val="#ppt_y-#ppt_h/2"/>
                                          </p:val>
                                        </p:tav>
                                        <p:tav tm="100000">
                                          <p:val>
                                            <p:strVal val="#ppt_y"/>
                                          </p:val>
                                        </p:tav>
                                      </p:tavLst>
                                    </p:anim>
                                    <p:anim calcmode="lin" valueType="num">
                                      <p:cBhvr>
                                        <p:cTn id="45" dur="3000" fill="hold"/>
                                        <p:tgtEl>
                                          <p:spTgt spid="15"/>
                                        </p:tgtEl>
                                        <p:attrNameLst>
                                          <p:attrName>ppt_w</p:attrName>
                                        </p:attrNameLst>
                                      </p:cBhvr>
                                      <p:tavLst>
                                        <p:tav tm="0">
                                          <p:val>
                                            <p:strVal val="#ppt_w"/>
                                          </p:val>
                                        </p:tav>
                                        <p:tav tm="100000">
                                          <p:val>
                                            <p:strVal val="#ppt_w"/>
                                          </p:val>
                                        </p:tav>
                                      </p:tavLst>
                                    </p:anim>
                                    <p:anim calcmode="lin" valueType="num">
                                      <p:cBhvr>
                                        <p:cTn id="46" dur="3000" fill="hold"/>
                                        <p:tgtEl>
                                          <p:spTgt spid="15"/>
                                        </p:tgtEl>
                                        <p:attrNameLst>
                                          <p:attrName>ppt_h</p:attrName>
                                        </p:attrNameLst>
                                      </p:cBhvr>
                                      <p:tavLst>
                                        <p:tav tm="0">
                                          <p:val>
                                            <p:fltVal val="0"/>
                                          </p:val>
                                        </p:tav>
                                        <p:tav tm="100000">
                                          <p:val>
                                            <p:strVal val="#ppt_h"/>
                                          </p:val>
                                        </p:tav>
                                      </p:tavLst>
                                    </p:anim>
                                  </p:childTnLst>
                                </p:cTn>
                              </p:par>
                              <p:par>
                                <p:cTn id="47" presetID="6" presetClass="emph" presetSubtype="0" fill="hold" nodeType="withEffect">
                                  <p:stCondLst>
                                    <p:cond delay="0"/>
                                  </p:stCondLst>
                                  <p:childTnLst>
                                    <p:animScale>
                                      <p:cBhvr>
                                        <p:cTn id="48" dur="3000" fill="hold"/>
                                        <p:tgtEl>
                                          <p:spTgt spid="15"/>
                                        </p:tgtEl>
                                      </p:cBhvr>
                                      <p:by x="100000" y="150000"/>
                                    </p:animScale>
                                  </p:childTnLst>
                                </p:cTn>
                              </p:par>
                              <p:par>
                                <p:cTn id="49" presetID="2" presetClass="exit" presetSubtype="9" fill="hold" nodeType="withEffect">
                                  <p:stCondLst>
                                    <p:cond delay="0"/>
                                  </p:stCondLst>
                                  <p:childTnLst>
                                    <p:anim calcmode="lin" valueType="num">
                                      <p:cBhvr additive="base">
                                        <p:cTn id="50" dur="3800"/>
                                        <p:tgtEl>
                                          <p:spTgt spid="15"/>
                                        </p:tgtEl>
                                        <p:attrNameLst>
                                          <p:attrName>ppt_x</p:attrName>
                                        </p:attrNameLst>
                                      </p:cBhvr>
                                      <p:tavLst>
                                        <p:tav tm="0">
                                          <p:val>
                                            <p:strVal val="ppt_x"/>
                                          </p:val>
                                        </p:tav>
                                        <p:tav tm="100000">
                                          <p:val>
                                            <p:strVal val="0-ppt_w/2"/>
                                          </p:val>
                                        </p:tav>
                                      </p:tavLst>
                                    </p:anim>
                                    <p:anim calcmode="lin" valueType="num">
                                      <p:cBhvr additive="base">
                                        <p:cTn id="51" dur="3800"/>
                                        <p:tgtEl>
                                          <p:spTgt spid="15"/>
                                        </p:tgtEl>
                                        <p:attrNameLst>
                                          <p:attrName>ppt_y</p:attrName>
                                        </p:attrNameLst>
                                      </p:cBhvr>
                                      <p:tavLst>
                                        <p:tav tm="0">
                                          <p:val>
                                            <p:strVal val="ppt_y"/>
                                          </p:val>
                                        </p:tav>
                                        <p:tav tm="100000">
                                          <p:val>
                                            <p:strVal val="0-ppt_h/2"/>
                                          </p:val>
                                        </p:tav>
                                      </p:tavLst>
                                    </p:anim>
                                    <p:set>
                                      <p:cBhvr>
                                        <p:cTn id="52" dur="1" fill="hold">
                                          <p:stCondLst>
                                            <p:cond delay="3799"/>
                                          </p:stCondLst>
                                        </p:cTn>
                                        <p:tgtEl>
                                          <p:spTgt spid="15"/>
                                        </p:tgtEl>
                                        <p:attrNameLst>
                                          <p:attrName>style.visibility</p:attrName>
                                        </p:attrNameLst>
                                      </p:cBhvr>
                                      <p:to>
                                        <p:strVal val="hidden"/>
                                      </p:to>
                                    </p:set>
                                  </p:childTnLst>
                                </p:cTn>
                              </p:par>
                              <p:par>
                                <p:cTn id="53" presetID="23" presetClass="entr" presetSubtype="528" fill="hold" nodeType="withEffect">
                                  <p:stCondLst>
                                    <p:cond delay="0"/>
                                  </p:stCondLst>
                                  <p:childTnLst>
                                    <p:set>
                                      <p:cBhvr>
                                        <p:cTn id="54" dur="1" fill="hold">
                                          <p:stCondLst>
                                            <p:cond delay="0"/>
                                          </p:stCondLst>
                                        </p:cTn>
                                        <p:tgtEl>
                                          <p:spTgt spid="18"/>
                                        </p:tgtEl>
                                        <p:attrNameLst>
                                          <p:attrName>style.visibility</p:attrName>
                                        </p:attrNameLst>
                                      </p:cBhvr>
                                      <p:to>
                                        <p:strVal val="visible"/>
                                      </p:to>
                                    </p:set>
                                    <p:anim calcmode="lin" valueType="num">
                                      <p:cBhvr>
                                        <p:cTn id="55" dur="3250" fill="hold"/>
                                        <p:tgtEl>
                                          <p:spTgt spid="18"/>
                                        </p:tgtEl>
                                        <p:attrNameLst>
                                          <p:attrName>ppt_w</p:attrName>
                                        </p:attrNameLst>
                                      </p:cBhvr>
                                      <p:tavLst>
                                        <p:tav tm="0">
                                          <p:val>
                                            <p:fltVal val="0"/>
                                          </p:val>
                                        </p:tav>
                                        <p:tav tm="100000">
                                          <p:val>
                                            <p:strVal val="#ppt_w"/>
                                          </p:val>
                                        </p:tav>
                                      </p:tavLst>
                                    </p:anim>
                                    <p:anim calcmode="lin" valueType="num">
                                      <p:cBhvr>
                                        <p:cTn id="56" dur="3250" fill="hold"/>
                                        <p:tgtEl>
                                          <p:spTgt spid="18"/>
                                        </p:tgtEl>
                                        <p:attrNameLst>
                                          <p:attrName>ppt_h</p:attrName>
                                        </p:attrNameLst>
                                      </p:cBhvr>
                                      <p:tavLst>
                                        <p:tav tm="0">
                                          <p:val>
                                            <p:fltVal val="0"/>
                                          </p:val>
                                        </p:tav>
                                        <p:tav tm="100000">
                                          <p:val>
                                            <p:strVal val="#ppt_h"/>
                                          </p:val>
                                        </p:tav>
                                      </p:tavLst>
                                    </p:anim>
                                    <p:anim calcmode="lin" valueType="num">
                                      <p:cBhvr>
                                        <p:cTn id="57" dur="3250" fill="hold"/>
                                        <p:tgtEl>
                                          <p:spTgt spid="18"/>
                                        </p:tgtEl>
                                        <p:attrNameLst>
                                          <p:attrName>ppt_x</p:attrName>
                                        </p:attrNameLst>
                                      </p:cBhvr>
                                      <p:tavLst>
                                        <p:tav tm="0">
                                          <p:val>
                                            <p:fltVal val="0.5"/>
                                          </p:val>
                                        </p:tav>
                                        <p:tav tm="100000">
                                          <p:val>
                                            <p:strVal val="#ppt_x"/>
                                          </p:val>
                                        </p:tav>
                                      </p:tavLst>
                                    </p:anim>
                                    <p:anim calcmode="lin" valueType="num">
                                      <p:cBhvr>
                                        <p:cTn id="58" dur="3250" fill="hold"/>
                                        <p:tgtEl>
                                          <p:spTgt spid="18"/>
                                        </p:tgtEl>
                                        <p:attrNameLst>
                                          <p:attrName>ppt_y</p:attrName>
                                        </p:attrNameLst>
                                      </p:cBhvr>
                                      <p:tavLst>
                                        <p:tav tm="0">
                                          <p:val>
                                            <p:fltVal val="0.5"/>
                                          </p:val>
                                        </p:tav>
                                        <p:tav tm="100000">
                                          <p:val>
                                            <p:strVal val="#ppt_y"/>
                                          </p:val>
                                        </p:tav>
                                      </p:tavLst>
                                    </p:anim>
                                  </p:childTnLst>
                                </p:cTn>
                              </p:par>
                              <p:par>
                                <p:cTn id="59" presetID="8" presetClass="entr" presetSubtype="32" fill="hold" nodeType="with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diamond(out)">
                                      <p:cBhvr>
                                        <p:cTn id="61" dur="3500"/>
                                        <p:tgtEl>
                                          <p:spTgt spid="18"/>
                                        </p:tgtEl>
                                      </p:cBhvr>
                                    </p:animEffect>
                                  </p:childTnLst>
                                </p:cTn>
                              </p:par>
                              <p:par>
                                <p:cTn id="62" presetID="9" presetClass="emph" presetSubtype="0" grpId="0" nodeType="withEffect">
                                  <p:stCondLst>
                                    <p:cond delay="0"/>
                                  </p:stCondLst>
                                  <p:childTnLst>
                                    <p:set>
                                      <p:cBhvr rctx="PPT">
                                        <p:cTn id="63" dur="indefinite"/>
                                        <p:tgtEl>
                                          <p:spTgt spid="19"/>
                                        </p:tgtEl>
                                        <p:attrNameLst>
                                          <p:attrName>style.opacity</p:attrName>
                                        </p:attrNameLst>
                                      </p:cBhvr>
                                      <p:to>
                                        <p:strVal val="0"/>
                                      </p:to>
                                    </p:set>
                                    <p:animEffect filter="image" prLst="opacity: 0">
                                      <p:cBhvr rctx="IE">
                                        <p:cTn id="64" dur="indefinite"/>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54 Rectángulo"/>
          <p:cNvSpPr/>
          <p:nvPr/>
        </p:nvSpPr>
        <p:spPr>
          <a:xfrm flipH="1">
            <a:off x="-41908" y="-7178"/>
            <a:ext cx="9172196" cy="5143500"/>
          </a:xfrm>
          <a:prstGeom prst="rect">
            <a:avLst/>
          </a:prstGeom>
          <a:gradFill flip="none" rotWithShape="1">
            <a:gsLst>
              <a:gs pos="10000">
                <a:srgbClr val="C00000">
                  <a:lumMod val="23000"/>
                </a:srgbClr>
              </a:gs>
              <a:gs pos="50000">
                <a:srgbClr val="C00000">
                  <a:lumMod val="15000"/>
                </a:srgbClr>
              </a:gs>
              <a:gs pos="91000">
                <a:srgbClr val="C00000">
                  <a:lumMod val="23000"/>
                </a:srgbClr>
              </a:gs>
              <a:gs pos="99583">
                <a:srgbClr val="FFFF00"/>
              </a:gs>
              <a:gs pos="97000">
                <a:srgbClr val="FFC000"/>
              </a:gs>
              <a:gs pos="0">
                <a:srgbClr val="FFFF00"/>
              </a:gs>
              <a:gs pos="3000">
                <a:srgbClr val="FFC000"/>
              </a:gs>
            </a:gsLst>
            <a:lin ang="16200000" scaled="1"/>
            <a:tileRect/>
          </a:gradFill>
          <a:ln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56" name="55 Imagen" descr="Diapositiva33"/>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71698"/>
          </a:xfrm>
          <a:prstGeom prst="rect">
            <a:avLst/>
          </a:prstGeom>
          <a:noFill/>
          <a:ln>
            <a:noFill/>
          </a:ln>
        </p:spPr>
      </p:pic>
      <p:sp>
        <p:nvSpPr>
          <p:cNvPr id="2" name="1 Forma libre"/>
          <p:cNvSpPr/>
          <p:nvPr/>
        </p:nvSpPr>
        <p:spPr>
          <a:xfrm rot="10800000" flipV="1">
            <a:off x="-439769" y="-4652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10800000" flipV="1">
            <a:off x="288817"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10800000" flipV="1">
            <a:off x="1008897"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0800000" flipV="1">
            <a:off x="1720471"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2449057"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3169137"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380870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453728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525736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596894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669752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741760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812918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flipV="1">
            <a:off x="-396552" y="262931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flipV="1">
            <a:off x="332034"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flipV="1">
            <a:off x="1052114"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flipV="1">
            <a:off x="1763688"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flipV="1">
            <a:off x="2492274"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flipV="1">
            <a:off x="3212354"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flipV="1">
            <a:off x="385192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flipV="1">
            <a:off x="458050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flipV="1">
            <a:off x="530058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flipV="1">
            <a:off x="601216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flipV="1">
            <a:off x="674074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flipV="1">
            <a:off x="746082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flipV="1">
            <a:off x="817240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668094" y="-10125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60492"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V="1">
            <a:off x="780572"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V="1">
            <a:off x="1492146"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V="1">
            <a:off x="2220732"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0800000" flipV="1">
            <a:off x="2940812"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V="1">
            <a:off x="358037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V="1">
            <a:off x="430896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V="1">
            <a:off x="502904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V="1">
            <a:off x="574061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V="1">
            <a:off x="646920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V="1">
            <a:off x="718928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V="1">
            <a:off x="790085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flipV="1">
            <a:off x="-624877" y="257459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flipV="1">
            <a:off x="103709"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flipV="1">
            <a:off x="823789"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flipV="1">
            <a:off x="1535363"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flipV="1">
            <a:off x="2263949"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flipV="1">
            <a:off x="2984029"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flipV="1">
            <a:off x="362359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flipV="1">
            <a:off x="435218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flipV="1">
            <a:off x="507226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flipV="1">
            <a:off x="578383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flipV="1">
            <a:off x="651242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flipV="1">
            <a:off x="723250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flipV="1">
            <a:off x="794407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FFFF00"/>
                </a:gs>
                <a:gs pos="7000">
                  <a:srgbClr val="FF0000"/>
                </a:gs>
                <a:gs pos="95000">
                  <a:srgbClr val="FF1700"/>
                </a:gs>
                <a:gs pos="60000">
                  <a:srgbClr val="FFC000"/>
                </a:gs>
                <a:gs pos="39000">
                  <a:srgbClr val="FFC000"/>
                </a:gs>
              </a:gsLst>
              <a:lin ang="16200000" scaled="1"/>
              <a:tileRect/>
            </a:gradFill>
            <a:prstDash val="sysDot"/>
            <a:headEnd type="oval" w="lg" len="lg"/>
            <a:tailEnd type="oval" w="lg" len="lg"/>
          </a:ln>
          <a:effectLst>
            <a:outerShdw dist="12700" algn="ctr" rotWithShape="0">
              <a:schemeClr val="tx1"/>
            </a:outerShdw>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7" name="56 Rectángulo"/>
          <p:cNvSpPr/>
          <p:nvPr/>
        </p:nvSpPr>
        <p:spPr>
          <a:xfrm flipH="1">
            <a:off x="-900610" y="-308234"/>
            <a:ext cx="11089233"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5629455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500" fill="hold"/>
                                        <p:tgtEl>
                                          <p:spTgt spid="2"/>
                                        </p:tgtEl>
                                        <p:attrNameLst>
                                          <p:attrName>ppt_x</p:attrName>
                                        </p:attrNameLst>
                                      </p:cBhvr>
                                      <p:tavLst>
                                        <p:tav tm="0">
                                          <p:val>
                                            <p:strVal val="#ppt_x"/>
                                          </p:val>
                                        </p:tav>
                                        <p:tav tm="100000">
                                          <p:val>
                                            <p:strVal val="#ppt_x"/>
                                          </p:val>
                                        </p:tav>
                                      </p:tavLst>
                                    </p:anim>
                                    <p:anim calcmode="lin" valueType="num">
                                      <p:cBhvr additive="base">
                                        <p:cTn id="8" dur="3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3500" fill="hold"/>
                                        <p:tgtEl>
                                          <p:spTgt spid="3"/>
                                        </p:tgtEl>
                                        <p:attrNameLst>
                                          <p:attrName>ppt_x</p:attrName>
                                        </p:attrNameLst>
                                      </p:cBhvr>
                                      <p:tavLst>
                                        <p:tav tm="0">
                                          <p:val>
                                            <p:strVal val="#ppt_x"/>
                                          </p:val>
                                        </p:tav>
                                        <p:tav tm="100000">
                                          <p:val>
                                            <p:strVal val="#ppt_x"/>
                                          </p:val>
                                        </p:tav>
                                      </p:tavLst>
                                    </p:anim>
                                    <p:anim calcmode="lin" valueType="num">
                                      <p:cBhvr additive="base">
                                        <p:cTn id="12" dur="3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3500" fill="hold"/>
                                        <p:tgtEl>
                                          <p:spTgt spid="4"/>
                                        </p:tgtEl>
                                        <p:attrNameLst>
                                          <p:attrName>ppt_x</p:attrName>
                                        </p:attrNameLst>
                                      </p:cBhvr>
                                      <p:tavLst>
                                        <p:tav tm="0">
                                          <p:val>
                                            <p:strVal val="#ppt_x"/>
                                          </p:val>
                                        </p:tav>
                                        <p:tav tm="100000">
                                          <p:val>
                                            <p:strVal val="#ppt_x"/>
                                          </p:val>
                                        </p:tav>
                                      </p:tavLst>
                                    </p:anim>
                                    <p:anim calcmode="lin" valueType="num">
                                      <p:cBhvr additive="base">
                                        <p:cTn id="16" dur="3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500" fill="hold"/>
                                        <p:tgtEl>
                                          <p:spTgt spid="5"/>
                                        </p:tgtEl>
                                        <p:attrNameLst>
                                          <p:attrName>ppt_x</p:attrName>
                                        </p:attrNameLst>
                                      </p:cBhvr>
                                      <p:tavLst>
                                        <p:tav tm="0">
                                          <p:val>
                                            <p:strVal val="#ppt_x"/>
                                          </p:val>
                                        </p:tav>
                                        <p:tav tm="100000">
                                          <p:val>
                                            <p:strVal val="#ppt_x"/>
                                          </p:val>
                                        </p:tav>
                                      </p:tavLst>
                                    </p:anim>
                                    <p:anim calcmode="lin" valueType="num">
                                      <p:cBhvr additive="base">
                                        <p:cTn id="20" dur="3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3500" fill="hold"/>
                                        <p:tgtEl>
                                          <p:spTgt spid="6"/>
                                        </p:tgtEl>
                                        <p:attrNameLst>
                                          <p:attrName>ppt_x</p:attrName>
                                        </p:attrNameLst>
                                      </p:cBhvr>
                                      <p:tavLst>
                                        <p:tav tm="0">
                                          <p:val>
                                            <p:strVal val="#ppt_x"/>
                                          </p:val>
                                        </p:tav>
                                        <p:tav tm="100000">
                                          <p:val>
                                            <p:strVal val="#ppt_x"/>
                                          </p:val>
                                        </p:tav>
                                      </p:tavLst>
                                    </p:anim>
                                    <p:anim calcmode="lin" valueType="num">
                                      <p:cBhvr additive="base">
                                        <p:cTn id="24" dur="3500" fill="hold"/>
                                        <p:tgtEl>
                                          <p:spTgt spid="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3500" fill="hold"/>
                                        <p:tgtEl>
                                          <p:spTgt spid="7"/>
                                        </p:tgtEl>
                                        <p:attrNameLst>
                                          <p:attrName>ppt_x</p:attrName>
                                        </p:attrNameLst>
                                      </p:cBhvr>
                                      <p:tavLst>
                                        <p:tav tm="0">
                                          <p:val>
                                            <p:strVal val="#ppt_x"/>
                                          </p:val>
                                        </p:tav>
                                        <p:tav tm="100000">
                                          <p:val>
                                            <p:strVal val="#ppt_x"/>
                                          </p:val>
                                        </p:tav>
                                      </p:tavLst>
                                    </p:anim>
                                    <p:anim calcmode="lin" valueType="num">
                                      <p:cBhvr additive="base">
                                        <p:cTn id="28" dur="3500" fill="hold"/>
                                        <p:tgtEl>
                                          <p:spTgt spid="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500" fill="hold"/>
                                        <p:tgtEl>
                                          <p:spTgt spid="8"/>
                                        </p:tgtEl>
                                        <p:attrNameLst>
                                          <p:attrName>ppt_x</p:attrName>
                                        </p:attrNameLst>
                                      </p:cBhvr>
                                      <p:tavLst>
                                        <p:tav tm="0">
                                          <p:val>
                                            <p:strVal val="#ppt_x"/>
                                          </p:val>
                                        </p:tav>
                                        <p:tav tm="100000">
                                          <p:val>
                                            <p:strVal val="#ppt_x"/>
                                          </p:val>
                                        </p:tav>
                                      </p:tavLst>
                                    </p:anim>
                                    <p:anim calcmode="lin" valueType="num">
                                      <p:cBhvr additive="base">
                                        <p:cTn id="32" dur="3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3500" fill="hold"/>
                                        <p:tgtEl>
                                          <p:spTgt spid="9"/>
                                        </p:tgtEl>
                                        <p:attrNameLst>
                                          <p:attrName>ppt_x</p:attrName>
                                        </p:attrNameLst>
                                      </p:cBhvr>
                                      <p:tavLst>
                                        <p:tav tm="0">
                                          <p:val>
                                            <p:strVal val="#ppt_x"/>
                                          </p:val>
                                        </p:tav>
                                        <p:tav tm="100000">
                                          <p:val>
                                            <p:strVal val="#ppt_x"/>
                                          </p:val>
                                        </p:tav>
                                      </p:tavLst>
                                    </p:anim>
                                    <p:anim calcmode="lin" valueType="num">
                                      <p:cBhvr additive="base">
                                        <p:cTn id="36" dur="3500" fill="hold"/>
                                        <p:tgtEl>
                                          <p:spTgt spid="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3500" fill="hold"/>
                                        <p:tgtEl>
                                          <p:spTgt spid="10"/>
                                        </p:tgtEl>
                                        <p:attrNameLst>
                                          <p:attrName>ppt_x</p:attrName>
                                        </p:attrNameLst>
                                      </p:cBhvr>
                                      <p:tavLst>
                                        <p:tav tm="0">
                                          <p:val>
                                            <p:strVal val="#ppt_x"/>
                                          </p:val>
                                        </p:tav>
                                        <p:tav tm="100000">
                                          <p:val>
                                            <p:strVal val="#ppt_x"/>
                                          </p:val>
                                        </p:tav>
                                      </p:tavLst>
                                    </p:anim>
                                    <p:anim calcmode="lin" valueType="num">
                                      <p:cBhvr additive="base">
                                        <p:cTn id="40" dur="3500" fill="hold"/>
                                        <p:tgtEl>
                                          <p:spTgt spid="1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3500" fill="hold"/>
                                        <p:tgtEl>
                                          <p:spTgt spid="11"/>
                                        </p:tgtEl>
                                        <p:attrNameLst>
                                          <p:attrName>ppt_x</p:attrName>
                                        </p:attrNameLst>
                                      </p:cBhvr>
                                      <p:tavLst>
                                        <p:tav tm="0">
                                          <p:val>
                                            <p:strVal val="#ppt_x"/>
                                          </p:val>
                                        </p:tav>
                                        <p:tav tm="100000">
                                          <p:val>
                                            <p:strVal val="#ppt_x"/>
                                          </p:val>
                                        </p:tav>
                                      </p:tavLst>
                                    </p:anim>
                                    <p:anim calcmode="lin" valueType="num">
                                      <p:cBhvr additive="base">
                                        <p:cTn id="44" dur="3500" fill="hold"/>
                                        <p:tgtEl>
                                          <p:spTgt spid="1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3500" fill="hold"/>
                                        <p:tgtEl>
                                          <p:spTgt spid="12"/>
                                        </p:tgtEl>
                                        <p:attrNameLst>
                                          <p:attrName>ppt_x</p:attrName>
                                        </p:attrNameLst>
                                      </p:cBhvr>
                                      <p:tavLst>
                                        <p:tav tm="0">
                                          <p:val>
                                            <p:strVal val="#ppt_x"/>
                                          </p:val>
                                        </p:tav>
                                        <p:tav tm="100000">
                                          <p:val>
                                            <p:strVal val="#ppt_x"/>
                                          </p:val>
                                        </p:tav>
                                      </p:tavLst>
                                    </p:anim>
                                    <p:anim calcmode="lin" valueType="num">
                                      <p:cBhvr additive="base">
                                        <p:cTn id="48" dur="3500" fill="hold"/>
                                        <p:tgtEl>
                                          <p:spTgt spid="1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3500" fill="hold"/>
                                        <p:tgtEl>
                                          <p:spTgt spid="13"/>
                                        </p:tgtEl>
                                        <p:attrNameLst>
                                          <p:attrName>ppt_x</p:attrName>
                                        </p:attrNameLst>
                                      </p:cBhvr>
                                      <p:tavLst>
                                        <p:tav tm="0">
                                          <p:val>
                                            <p:strVal val="#ppt_x"/>
                                          </p:val>
                                        </p:tav>
                                        <p:tav tm="100000">
                                          <p:val>
                                            <p:strVal val="#ppt_x"/>
                                          </p:val>
                                        </p:tav>
                                      </p:tavLst>
                                    </p:anim>
                                    <p:anim calcmode="lin" valueType="num">
                                      <p:cBhvr additive="base">
                                        <p:cTn id="52" dur="3500" fill="hold"/>
                                        <p:tgtEl>
                                          <p:spTgt spid="1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3500" fill="hold"/>
                                        <p:tgtEl>
                                          <p:spTgt spid="14"/>
                                        </p:tgtEl>
                                        <p:attrNameLst>
                                          <p:attrName>ppt_x</p:attrName>
                                        </p:attrNameLst>
                                      </p:cBhvr>
                                      <p:tavLst>
                                        <p:tav tm="0">
                                          <p:val>
                                            <p:strVal val="#ppt_x"/>
                                          </p:val>
                                        </p:tav>
                                        <p:tav tm="100000">
                                          <p:val>
                                            <p:strVal val="#ppt_x"/>
                                          </p:val>
                                        </p:tav>
                                      </p:tavLst>
                                    </p:anim>
                                    <p:anim calcmode="lin" valueType="num">
                                      <p:cBhvr additive="base">
                                        <p:cTn id="56" dur="3500" fill="hold"/>
                                        <p:tgtEl>
                                          <p:spTgt spid="14"/>
                                        </p:tgtEl>
                                        <p:attrNameLst>
                                          <p:attrName>ppt_y</p:attrName>
                                        </p:attrNameLst>
                                      </p:cBhvr>
                                      <p:tavLst>
                                        <p:tav tm="0">
                                          <p:val>
                                            <p:strVal val="1+#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3500" fill="hold"/>
                                        <p:tgtEl>
                                          <p:spTgt spid="15"/>
                                        </p:tgtEl>
                                        <p:attrNameLst>
                                          <p:attrName>ppt_x</p:attrName>
                                        </p:attrNameLst>
                                      </p:cBhvr>
                                      <p:tavLst>
                                        <p:tav tm="0">
                                          <p:val>
                                            <p:strVal val="#ppt_x"/>
                                          </p:val>
                                        </p:tav>
                                        <p:tav tm="100000">
                                          <p:val>
                                            <p:strVal val="#ppt_x"/>
                                          </p:val>
                                        </p:tav>
                                      </p:tavLst>
                                    </p:anim>
                                    <p:anim calcmode="lin" valueType="num">
                                      <p:cBhvr additive="base">
                                        <p:cTn id="60" dur="3500" fill="hold"/>
                                        <p:tgtEl>
                                          <p:spTgt spid="15"/>
                                        </p:tgtEl>
                                        <p:attrNameLst>
                                          <p:attrName>ppt_y</p:attrName>
                                        </p:attrNameLst>
                                      </p:cBhvr>
                                      <p:tavLst>
                                        <p:tav tm="0">
                                          <p:val>
                                            <p:strVal val="0-#ppt_h/2"/>
                                          </p:val>
                                        </p:tav>
                                        <p:tav tm="100000">
                                          <p:val>
                                            <p:strVal val="#ppt_y"/>
                                          </p:val>
                                        </p:tav>
                                      </p:tavLst>
                                    </p:anim>
                                  </p:childTnLst>
                                </p:cTn>
                              </p:par>
                              <p:par>
                                <p:cTn id="61" presetID="2" presetClass="entr" presetSubtype="1"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3500" fill="hold"/>
                                        <p:tgtEl>
                                          <p:spTgt spid="16"/>
                                        </p:tgtEl>
                                        <p:attrNameLst>
                                          <p:attrName>ppt_x</p:attrName>
                                        </p:attrNameLst>
                                      </p:cBhvr>
                                      <p:tavLst>
                                        <p:tav tm="0">
                                          <p:val>
                                            <p:strVal val="#ppt_x"/>
                                          </p:val>
                                        </p:tav>
                                        <p:tav tm="100000">
                                          <p:val>
                                            <p:strVal val="#ppt_x"/>
                                          </p:val>
                                        </p:tav>
                                      </p:tavLst>
                                    </p:anim>
                                    <p:anim calcmode="lin" valueType="num">
                                      <p:cBhvr additive="base">
                                        <p:cTn id="64" dur="3500" fill="hold"/>
                                        <p:tgtEl>
                                          <p:spTgt spid="16"/>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3500" fill="hold"/>
                                        <p:tgtEl>
                                          <p:spTgt spid="17"/>
                                        </p:tgtEl>
                                        <p:attrNameLst>
                                          <p:attrName>ppt_x</p:attrName>
                                        </p:attrNameLst>
                                      </p:cBhvr>
                                      <p:tavLst>
                                        <p:tav tm="0">
                                          <p:val>
                                            <p:strVal val="#ppt_x"/>
                                          </p:val>
                                        </p:tav>
                                        <p:tav tm="100000">
                                          <p:val>
                                            <p:strVal val="#ppt_x"/>
                                          </p:val>
                                        </p:tav>
                                      </p:tavLst>
                                    </p:anim>
                                    <p:anim calcmode="lin" valueType="num">
                                      <p:cBhvr additive="base">
                                        <p:cTn id="68" dur="3500" fill="hold"/>
                                        <p:tgtEl>
                                          <p:spTgt spid="17"/>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stCondLst>
                                    <p:cond delay="0"/>
                                  </p:stCondLst>
                                  <p:childTnLst>
                                    <p:set>
                                      <p:cBhvr>
                                        <p:cTn id="70" dur="1" fill="hold">
                                          <p:stCondLst>
                                            <p:cond delay="0"/>
                                          </p:stCondLst>
                                        </p:cTn>
                                        <p:tgtEl>
                                          <p:spTgt spid="18"/>
                                        </p:tgtEl>
                                        <p:attrNameLst>
                                          <p:attrName>style.visibility</p:attrName>
                                        </p:attrNameLst>
                                      </p:cBhvr>
                                      <p:to>
                                        <p:strVal val="visible"/>
                                      </p:to>
                                    </p:set>
                                    <p:anim calcmode="lin" valueType="num">
                                      <p:cBhvr additive="base">
                                        <p:cTn id="71" dur="3500" fill="hold"/>
                                        <p:tgtEl>
                                          <p:spTgt spid="18"/>
                                        </p:tgtEl>
                                        <p:attrNameLst>
                                          <p:attrName>ppt_x</p:attrName>
                                        </p:attrNameLst>
                                      </p:cBhvr>
                                      <p:tavLst>
                                        <p:tav tm="0">
                                          <p:val>
                                            <p:strVal val="#ppt_x"/>
                                          </p:val>
                                        </p:tav>
                                        <p:tav tm="100000">
                                          <p:val>
                                            <p:strVal val="#ppt_x"/>
                                          </p:val>
                                        </p:tav>
                                      </p:tavLst>
                                    </p:anim>
                                    <p:anim calcmode="lin" valueType="num">
                                      <p:cBhvr additive="base">
                                        <p:cTn id="72" dur="3500" fill="hold"/>
                                        <p:tgtEl>
                                          <p:spTgt spid="18"/>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3500" fill="hold"/>
                                        <p:tgtEl>
                                          <p:spTgt spid="19"/>
                                        </p:tgtEl>
                                        <p:attrNameLst>
                                          <p:attrName>ppt_x</p:attrName>
                                        </p:attrNameLst>
                                      </p:cBhvr>
                                      <p:tavLst>
                                        <p:tav tm="0">
                                          <p:val>
                                            <p:strVal val="#ppt_x"/>
                                          </p:val>
                                        </p:tav>
                                        <p:tav tm="100000">
                                          <p:val>
                                            <p:strVal val="#ppt_x"/>
                                          </p:val>
                                        </p:tav>
                                      </p:tavLst>
                                    </p:anim>
                                    <p:anim calcmode="lin" valueType="num">
                                      <p:cBhvr additive="base">
                                        <p:cTn id="76" dur="3500" fill="hold"/>
                                        <p:tgtEl>
                                          <p:spTgt spid="19"/>
                                        </p:tgtEl>
                                        <p:attrNameLst>
                                          <p:attrName>ppt_y</p:attrName>
                                        </p:attrNameLst>
                                      </p:cBhvr>
                                      <p:tavLst>
                                        <p:tav tm="0">
                                          <p:val>
                                            <p:strVal val="0-#ppt_h/2"/>
                                          </p:val>
                                        </p:tav>
                                        <p:tav tm="100000">
                                          <p:val>
                                            <p:strVal val="#ppt_y"/>
                                          </p:val>
                                        </p:tav>
                                      </p:tavLst>
                                    </p:anim>
                                  </p:childTnLst>
                                </p:cTn>
                              </p:par>
                              <p:par>
                                <p:cTn id="77" presetID="2" presetClass="entr" presetSubtype="1"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3500" fill="hold"/>
                                        <p:tgtEl>
                                          <p:spTgt spid="20"/>
                                        </p:tgtEl>
                                        <p:attrNameLst>
                                          <p:attrName>ppt_x</p:attrName>
                                        </p:attrNameLst>
                                      </p:cBhvr>
                                      <p:tavLst>
                                        <p:tav tm="0">
                                          <p:val>
                                            <p:strVal val="#ppt_x"/>
                                          </p:val>
                                        </p:tav>
                                        <p:tav tm="100000">
                                          <p:val>
                                            <p:strVal val="#ppt_x"/>
                                          </p:val>
                                        </p:tav>
                                      </p:tavLst>
                                    </p:anim>
                                    <p:anim calcmode="lin" valueType="num">
                                      <p:cBhvr additive="base">
                                        <p:cTn id="80" dur="3500" fill="hold"/>
                                        <p:tgtEl>
                                          <p:spTgt spid="20"/>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3500" fill="hold"/>
                                        <p:tgtEl>
                                          <p:spTgt spid="21"/>
                                        </p:tgtEl>
                                        <p:attrNameLst>
                                          <p:attrName>ppt_x</p:attrName>
                                        </p:attrNameLst>
                                      </p:cBhvr>
                                      <p:tavLst>
                                        <p:tav tm="0">
                                          <p:val>
                                            <p:strVal val="#ppt_x"/>
                                          </p:val>
                                        </p:tav>
                                        <p:tav tm="100000">
                                          <p:val>
                                            <p:strVal val="#ppt_x"/>
                                          </p:val>
                                        </p:tav>
                                      </p:tavLst>
                                    </p:anim>
                                    <p:anim calcmode="lin" valueType="num">
                                      <p:cBhvr additive="base">
                                        <p:cTn id="84" dur="3500" fill="hold"/>
                                        <p:tgtEl>
                                          <p:spTgt spid="21"/>
                                        </p:tgtEl>
                                        <p:attrNameLst>
                                          <p:attrName>ppt_y</p:attrName>
                                        </p:attrNameLst>
                                      </p:cBhvr>
                                      <p:tavLst>
                                        <p:tav tm="0">
                                          <p:val>
                                            <p:strVal val="0-#ppt_h/2"/>
                                          </p:val>
                                        </p:tav>
                                        <p:tav tm="100000">
                                          <p:val>
                                            <p:strVal val="#ppt_y"/>
                                          </p:val>
                                        </p:tav>
                                      </p:tavLst>
                                    </p:anim>
                                  </p:childTnLst>
                                </p:cTn>
                              </p:par>
                              <p:par>
                                <p:cTn id="85" presetID="2" presetClass="entr" presetSubtype="1" fill="hold" grpId="0" nodeType="with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3500" fill="hold"/>
                                        <p:tgtEl>
                                          <p:spTgt spid="22"/>
                                        </p:tgtEl>
                                        <p:attrNameLst>
                                          <p:attrName>ppt_x</p:attrName>
                                        </p:attrNameLst>
                                      </p:cBhvr>
                                      <p:tavLst>
                                        <p:tav tm="0">
                                          <p:val>
                                            <p:strVal val="#ppt_x"/>
                                          </p:val>
                                        </p:tav>
                                        <p:tav tm="100000">
                                          <p:val>
                                            <p:strVal val="#ppt_x"/>
                                          </p:val>
                                        </p:tav>
                                      </p:tavLst>
                                    </p:anim>
                                    <p:anim calcmode="lin" valueType="num">
                                      <p:cBhvr additive="base">
                                        <p:cTn id="88" dur="3500" fill="hold"/>
                                        <p:tgtEl>
                                          <p:spTgt spid="22"/>
                                        </p:tgtEl>
                                        <p:attrNameLst>
                                          <p:attrName>ppt_y</p:attrName>
                                        </p:attrNameLst>
                                      </p:cBhvr>
                                      <p:tavLst>
                                        <p:tav tm="0">
                                          <p:val>
                                            <p:strVal val="0-#ppt_h/2"/>
                                          </p:val>
                                        </p:tav>
                                        <p:tav tm="100000">
                                          <p:val>
                                            <p:strVal val="#ppt_y"/>
                                          </p:val>
                                        </p:tav>
                                      </p:tavLst>
                                    </p:anim>
                                  </p:childTnLst>
                                </p:cTn>
                              </p:par>
                              <p:par>
                                <p:cTn id="89" presetID="2" presetClass="entr" presetSubtype="1" fill="hold" grpId="0" nodeType="withEffect">
                                  <p:stCondLst>
                                    <p:cond delay="0"/>
                                  </p:stCondLst>
                                  <p:childTnLst>
                                    <p:set>
                                      <p:cBhvr>
                                        <p:cTn id="90" dur="1" fill="hold">
                                          <p:stCondLst>
                                            <p:cond delay="0"/>
                                          </p:stCondLst>
                                        </p:cTn>
                                        <p:tgtEl>
                                          <p:spTgt spid="23"/>
                                        </p:tgtEl>
                                        <p:attrNameLst>
                                          <p:attrName>style.visibility</p:attrName>
                                        </p:attrNameLst>
                                      </p:cBhvr>
                                      <p:to>
                                        <p:strVal val="visible"/>
                                      </p:to>
                                    </p:set>
                                    <p:anim calcmode="lin" valueType="num">
                                      <p:cBhvr additive="base">
                                        <p:cTn id="91" dur="3500" fill="hold"/>
                                        <p:tgtEl>
                                          <p:spTgt spid="23"/>
                                        </p:tgtEl>
                                        <p:attrNameLst>
                                          <p:attrName>ppt_x</p:attrName>
                                        </p:attrNameLst>
                                      </p:cBhvr>
                                      <p:tavLst>
                                        <p:tav tm="0">
                                          <p:val>
                                            <p:strVal val="#ppt_x"/>
                                          </p:val>
                                        </p:tav>
                                        <p:tav tm="100000">
                                          <p:val>
                                            <p:strVal val="#ppt_x"/>
                                          </p:val>
                                        </p:tav>
                                      </p:tavLst>
                                    </p:anim>
                                    <p:anim calcmode="lin" valueType="num">
                                      <p:cBhvr additive="base">
                                        <p:cTn id="92" dur="3500" fill="hold"/>
                                        <p:tgtEl>
                                          <p:spTgt spid="23"/>
                                        </p:tgtEl>
                                        <p:attrNameLst>
                                          <p:attrName>ppt_y</p:attrName>
                                        </p:attrNameLst>
                                      </p:cBhvr>
                                      <p:tavLst>
                                        <p:tav tm="0">
                                          <p:val>
                                            <p:strVal val="0-#ppt_h/2"/>
                                          </p:val>
                                        </p:tav>
                                        <p:tav tm="100000">
                                          <p:val>
                                            <p:strVal val="#ppt_y"/>
                                          </p:val>
                                        </p:tav>
                                      </p:tavLst>
                                    </p:anim>
                                  </p:childTnLst>
                                </p:cTn>
                              </p:par>
                              <p:par>
                                <p:cTn id="93" presetID="2" presetClass="entr" presetSubtype="1"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3500" fill="hold"/>
                                        <p:tgtEl>
                                          <p:spTgt spid="24"/>
                                        </p:tgtEl>
                                        <p:attrNameLst>
                                          <p:attrName>ppt_x</p:attrName>
                                        </p:attrNameLst>
                                      </p:cBhvr>
                                      <p:tavLst>
                                        <p:tav tm="0">
                                          <p:val>
                                            <p:strVal val="#ppt_x"/>
                                          </p:val>
                                        </p:tav>
                                        <p:tav tm="100000">
                                          <p:val>
                                            <p:strVal val="#ppt_x"/>
                                          </p:val>
                                        </p:tav>
                                      </p:tavLst>
                                    </p:anim>
                                    <p:anim calcmode="lin" valueType="num">
                                      <p:cBhvr additive="base">
                                        <p:cTn id="96" dur="3500" fill="hold"/>
                                        <p:tgtEl>
                                          <p:spTgt spid="24"/>
                                        </p:tgtEl>
                                        <p:attrNameLst>
                                          <p:attrName>ppt_y</p:attrName>
                                        </p:attrNameLst>
                                      </p:cBhvr>
                                      <p:tavLst>
                                        <p:tav tm="0">
                                          <p:val>
                                            <p:strVal val="0-#ppt_h/2"/>
                                          </p:val>
                                        </p:tav>
                                        <p:tav tm="100000">
                                          <p:val>
                                            <p:strVal val="#ppt_y"/>
                                          </p:val>
                                        </p:tav>
                                      </p:tavLst>
                                    </p:anim>
                                  </p:childTnLst>
                                </p:cTn>
                              </p:par>
                              <p:par>
                                <p:cTn id="97" presetID="2" presetClass="entr" presetSubtype="1" fill="hold" grpId="0" nodeType="withEffect">
                                  <p:stCondLst>
                                    <p:cond delay="0"/>
                                  </p:stCondLst>
                                  <p:childTnLst>
                                    <p:set>
                                      <p:cBhvr>
                                        <p:cTn id="98" dur="1" fill="hold">
                                          <p:stCondLst>
                                            <p:cond delay="0"/>
                                          </p:stCondLst>
                                        </p:cTn>
                                        <p:tgtEl>
                                          <p:spTgt spid="25"/>
                                        </p:tgtEl>
                                        <p:attrNameLst>
                                          <p:attrName>style.visibility</p:attrName>
                                        </p:attrNameLst>
                                      </p:cBhvr>
                                      <p:to>
                                        <p:strVal val="visible"/>
                                      </p:to>
                                    </p:set>
                                    <p:anim calcmode="lin" valueType="num">
                                      <p:cBhvr additive="base">
                                        <p:cTn id="99" dur="3500" fill="hold"/>
                                        <p:tgtEl>
                                          <p:spTgt spid="25"/>
                                        </p:tgtEl>
                                        <p:attrNameLst>
                                          <p:attrName>ppt_x</p:attrName>
                                        </p:attrNameLst>
                                      </p:cBhvr>
                                      <p:tavLst>
                                        <p:tav tm="0">
                                          <p:val>
                                            <p:strVal val="#ppt_x"/>
                                          </p:val>
                                        </p:tav>
                                        <p:tav tm="100000">
                                          <p:val>
                                            <p:strVal val="#ppt_x"/>
                                          </p:val>
                                        </p:tav>
                                      </p:tavLst>
                                    </p:anim>
                                    <p:anim calcmode="lin" valueType="num">
                                      <p:cBhvr additive="base">
                                        <p:cTn id="100" dur="3500" fill="hold"/>
                                        <p:tgtEl>
                                          <p:spTgt spid="25"/>
                                        </p:tgtEl>
                                        <p:attrNameLst>
                                          <p:attrName>ppt_y</p:attrName>
                                        </p:attrNameLst>
                                      </p:cBhvr>
                                      <p:tavLst>
                                        <p:tav tm="0">
                                          <p:val>
                                            <p:strVal val="0-#ppt_h/2"/>
                                          </p:val>
                                        </p:tav>
                                        <p:tav tm="100000">
                                          <p:val>
                                            <p:strVal val="#ppt_y"/>
                                          </p:val>
                                        </p:tav>
                                      </p:tavLst>
                                    </p:anim>
                                  </p:childTnLst>
                                </p:cTn>
                              </p:par>
                              <p:par>
                                <p:cTn id="101" presetID="2" presetClass="entr" presetSubtype="1" fill="hold" grpId="0" nodeType="withEffect">
                                  <p:stCondLst>
                                    <p:cond delay="0"/>
                                  </p:stCondLst>
                                  <p:childTnLst>
                                    <p:set>
                                      <p:cBhvr>
                                        <p:cTn id="102" dur="1" fill="hold">
                                          <p:stCondLst>
                                            <p:cond delay="0"/>
                                          </p:stCondLst>
                                        </p:cTn>
                                        <p:tgtEl>
                                          <p:spTgt spid="26"/>
                                        </p:tgtEl>
                                        <p:attrNameLst>
                                          <p:attrName>style.visibility</p:attrName>
                                        </p:attrNameLst>
                                      </p:cBhvr>
                                      <p:to>
                                        <p:strVal val="visible"/>
                                      </p:to>
                                    </p:set>
                                    <p:anim calcmode="lin" valueType="num">
                                      <p:cBhvr additive="base">
                                        <p:cTn id="103" dur="3500" fill="hold"/>
                                        <p:tgtEl>
                                          <p:spTgt spid="26"/>
                                        </p:tgtEl>
                                        <p:attrNameLst>
                                          <p:attrName>ppt_x</p:attrName>
                                        </p:attrNameLst>
                                      </p:cBhvr>
                                      <p:tavLst>
                                        <p:tav tm="0">
                                          <p:val>
                                            <p:strVal val="#ppt_x"/>
                                          </p:val>
                                        </p:tav>
                                        <p:tav tm="100000">
                                          <p:val>
                                            <p:strVal val="#ppt_x"/>
                                          </p:val>
                                        </p:tav>
                                      </p:tavLst>
                                    </p:anim>
                                    <p:anim calcmode="lin" valueType="num">
                                      <p:cBhvr additive="base">
                                        <p:cTn id="104" dur="3500" fill="hold"/>
                                        <p:tgtEl>
                                          <p:spTgt spid="26"/>
                                        </p:tgtEl>
                                        <p:attrNameLst>
                                          <p:attrName>ppt_y</p:attrName>
                                        </p:attrNameLst>
                                      </p:cBhvr>
                                      <p:tavLst>
                                        <p:tav tm="0">
                                          <p:val>
                                            <p:strVal val="0-#ppt_h/2"/>
                                          </p:val>
                                        </p:tav>
                                        <p:tav tm="100000">
                                          <p:val>
                                            <p:strVal val="#ppt_y"/>
                                          </p:val>
                                        </p:tav>
                                      </p:tavLst>
                                    </p:anim>
                                  </p:childTnLst>
                                </p:cTn>
                              </p:par>
                              <p:par>
                                <p:cTn id="105" presetID="2" presetClass="entr" presetSubtype="1" fill="hold" grpId="0" nodeType="withEffect">
                                  <p:stCondLst>
                                    <p:cond delay="0"/>
                                  </p:stCondLst>
                                  <p:childTnLst>
                                    <p:set>
                                      <p:cBhvr>
                                        <p:cTn id="106" dur="1" fill="hold">
                                          <p:stCondLst>
                                            <p:cond delay="0"/>
                                          </p:stCondLst>
                                        </p:cTn>
                                        <p:tgtEl>
                                          <p:spTgt spid="27"/>
                                        </p:tgtEl>
                                        <p:attrNameLst>
                                          <p:attrName>style.visibility</p:attrName>
                                        </p:attrNameLst>
                                      </p:cBhvr>
                                      <p:to>
                                        <p:strVal val="visible"/>
                                      </p:to>
                                    </p:set>
                                    <p:anim calcmode="lin" valueType="num">
                                      <p:cBhvr additive="base">
                                        <p:cTn id="107" dur="3500" fill="hold"/>
                                        <p:tgtEl>
                                          <p:spTgt spid="27"/>
                                        </p:tgtEl>
                                        <p:attrNameLst>
                                          <p:attrName>ppt_x</p:attrName>
                                        </p:attrNameLst>
                                      </p:cBhvr>
                                      <p:tavLst>
                                        <p:tav tm="0">
                                          <p:val>
                                            <p:strVal val="#ppt_x"/>
                                          </p:val>
                                        </p:tav>
                                        <p:tav tm="100000">
                                          <p:val>
                                            <p:strVal val="#ppt_x"/>
                                          </p:val>
                                        </p:tav>
                                      </p:tavLst>
                                    </p:anim>
                                    <p:anim calcmode="lin" valueType="num">
                                      <p:cBhvr additive="base">
                                        <p:cTn id="108" dur="3500" fill="hold"/>
                                        <p:tgtEl>
                                          <p:spTgt spid="27"/>
                                        </p:tgtEl>
                                        <p:attrNameLst>
                                          <p:attrName>ppt_y</p:attrName>
                                        </p:attrNameLst>
                                      </p:cBhvr>
                                      <p:tavLst>
                                        <p:tav tm="0">
                                          <p:val>
                                            <p:strVal val="0-#ppt_h/2"/>
                                          </p:val>
                                        </p:tav>
                                        <p:tav tm="100000">
                                          <p:val>
                                            <p:strVal val="#ppt_y"/>
                                          </p:val>
                                        </p:tav>
                                      </p:tavLst>
                                    </p:anim>
                                  </p:childTnLst>
                                </p:cTn>
                              </p:par>
                              <p:par>
                                <p:cTn id="109" presetID="19" presetClass="entr" presetSubtype="10" repeatCount="indefinite" fill="hold" grpId="1" nodeType="withEffect">
                                  <p:stCondLst>
                                    <p:cond delay="0"/>
                                  </p:stCondLst>
                                  <p:childTnLst>
                                    <p:set>
                                      <p:cBhvr>
                                        <p:cTn id="110" dur="1" fill="hold">
                                          <p:stCondLst>
                                            <p:cond delay="0"/>
                                          </p:stCondLst>
                                        </p:cTn>
                                        <p:tgtEl>
                                          <p:spTgt spid="2"/>
                                        </p:tgtEl>
                                        <p:attrNameLst>
                                          <p:attrName>style.visibility</p:attrName>
                                        </p:attrNameLst>
                                      </p:cBhvr>
                                      <p:to>
                                        <p:strVal val="visible"/>
                                      </p:to>
                                    </p:set>
                                    <p:anim calcmode="lin" valueType="num">
                                      <p:cBhvr>
                                        <p:cTn id="111" dur="3500" fill="hold"/>
                                        <p:tgtEl>
                                          <p:spTgt spid="2"/>
                                        </p:tgtEl>
                                        <p:attrNameLst>
                                          <p:attrName>ppt_w</p:attrName>
                                        </p:attrNameLst>
                                      </p:cBhvr>
                                      <p:tavLst>
                                        <p:tav tm="0" fmla="#ppt_w*sin(2.5*pi*$)">
                                          <p:val>
                                            <p:fltVal val="0"/>
                                          </p:val>
                                        </p:tav>
                                        <p:tav tm="100000">
                                          <p:val>
                                            <p:fltVal val="1"/>
                                          </p:val>
                                        </p:tav>
                                      </p:tavLst>
                                    </p:anim>
                                    <p:anim calcmode="lin" valueType="num">
                                      <p:cBhvr>
                                        <p:cTn id="112" dur="3500" fill="hold"/>
                                        <p:tgtEl>
                                          <p:spTgt spid="2"/>
                                        </p:tgtEl>
                                        <p:attrNameLst>
                                          <p:attrName>ppt_h</p:attrName>
                                        </p:attrNameLst>
                                      </p:cBhvr>
                                      <p:tavLst>
                                        <p:tav tm="0">
                                          <p:val>
                                            <p:strVal val="#ppt_h"/>
                                          </p:val>
                                        </p:tav>
                                        <p:tav tm="100000">
                                          <p:val>
                                            <p:strVal val="#ppt_h"/>
                                          </p:val>
                                        </p:tav>
                                      </p:tavLst>
                                    </p:anim>
                                  </p:childTnLst>
                                </p:cTn>
                              </p:par>
                              <p:par>
                                <p:cTn id="113" presetID="19" presetClass="entr" presetSubtype="10" repeatCount="indefinite" fill="hold" grpId="1" nodeType="withEffect">
                                  <p:stCondLst>
                                    <p:cond delay="0"/>
                                  </p:stCondLst>
                                  <p:childTnLst>
                                    <p:set>
                                      <p:cBhvr>
                                        <p:cTn id="114" dur="1" fill="hold">
                                          <p:stCondLst>
                                            <p:cond delay="0"/>
                                          </p:stCondLst>
                                        </p:cTn>
                                        <p:tgtEl>
                                          <p:spTgt spid="3"/>
                                        </p:tgtEl>
                                        <p:attrNameLst>
                                          <p:attrName>style.visibility</p:attrName>
                                        </p:attrNameLst>
                                      </p:cBhvr>
                                      <p:to>
                                        <p:strVal val="visible"/>
                                      </p:to>
                                    </p:set>
                                    <p:anim calcmode="lin" valueType="num">
                                      <p:cBhvr>
                                        <p:cTn id="115" dur="3500" fill="hold"/>
                                        <p:tgtEl>
                                          <p:spTgt spid="3"/>
                                        </p:tgtEl>
                                        <p:attrNameLst>
                                          <p:attrName>ppt_w</p:attrName>
                                        </p:attrNameLst>
                                      </p:cBhvr>
                                      <p:tavLst>
                                        <p:tav tm="0" fmla="#ppt_w*sin(2.5*pi*$)">
                                          <p:val>
                                            <p:fltVal val="0"/>
                                          </p:val>
                                        </p:tav>
                                        <p:tav tm="100000">
                                          <p:val>
                                            <p:fltVal val="1"/>
                                          </p:val>
                                        </p:tav>
                                      </p:tavLst>
                                    </p:anim>
                                    <p:anim calcmode="lin" valueType="num">
                                      <p:cBhvr>
                                        <p:cTn id="116" dur="3500" fill="hold"/>
                                        <p:tgtEl>
                                          <p:spTgt spid="3"/>
                                        </p:tgtEl>
                                        <p:attrNameLst>
                                          <p:attrName>ppt_h</p:attrName>
                                        </p:attrNameLst>
                                      </p:cBhvr>
                                      <p:tavLst>
                                        <p:tav tm="0">
                                          <p:val>
                                            <p:strVal val="#ppt_h"/>
                                          </p:val>
                                        </p:tav>
                                        <p:tav tm="100000">
                                          <p:val>
                                            <p:strVal val="#ppt_h"/>
                                          </p:val>
                                        </p:tav>
                                      </p:tavLst>
                                    </p:anim>
                                  </p:childTnLst>
                                </p:cTn>
                              </p:par>
                              <p:par>
                                <p:cTn id="117" presetID="19" presetClass="entr" presetSubtype="10" repeatCount="indefinite" fill="hold" grpId="1" nodeType="withEffect">
                                  <p:stCondLst>
                                    <p:cond delay="0"/>
                                  </p:stCondLst>
                                  <p:childTnLst>
                                    <p:set>
                                      <p:cBhvr>
                                        <p:cTn id="118" dur="1" fill="hold">
                                          <p:stCondLst>
                                            <p:cond delay="0"/>
                                          </p:stCondLst>
                                        </p:cTn>
                                        <p:tgtEl>
                                          <p:spTgt spid="4"/>
                                        </p:tgtEl>
                                        <p:attrNameLst>
                                          <p:attrName>style.visibility</p:attrName>
                                        </p:attrNameLst>
                                      </p:cBhvr>
                                      <p:to>
                                        <p:strVal val="visible"/>
                                      </p:to>
                                    </p:set>
                                    <p:anim calcmode="lin" valueType="num">
                                      <p:cBhvr>
                                        <p:cTn id="119" dur="3500" fill="hold"/>
                                        <p:tgtEl>
                                          <p:spTgt spid="4"/>
                                        </p:tgtEl>
                                        <p:attrNameLst>
                                          <p:attrName>ppt_w</p:attrName>
                                        </p:attrNameLst>
                                      </p:cBhvr>
                                      <p:tavLst>
                                        <p:tav tm="0" fmla="#ppt_w*sin(2.5*pi*$)">
                                          <p:val>
                                            <p:fltVal val="0"/>
                                          </p:val>
                                        </p:tav>
                                        <p:tav tm="100000">
                                          <p:val>
                                            <p:fltVal val="1"/>
                                          </p:val>
                                        </p:tav>
                                      </p:tavLst>
                                    </p:anim>
                                    <p:anim calcmode="lin" valueType="num">
                                      <p:cBhvr>
                                        <p:cTn id="120" dur="3500" fill="hold"/>
                                        <p:tgtEl>
                                          <p:spTgt spid="4"/>
                                        </p:tgtEl>
                                        <p:attrNameLst>
                                          <p:attrName>ppt_h</p:attrName>
                                        </p:attrNameLst>
                                      </p:cBhvr>
                                      <p:tavLst>
                                        <p:tav tm="0">
                                          <p:val>
                                            <p:strVal val="#ppt_h"/>
                                          </p:val>
                                        </p:tav>
                                        <p:tav tm="100000">
                                          <p:val>
                                            <p:strVal val="#ppt_h"/>
                                          </p:val>
                                        </p:tav>
                                      </p:tavLst>
                                    </p:anim>
                                  </p:childTnLst>
                                </p:cTn>
                              </p:par>
                              <p:par>
                                <p:cTn id="121" presetID="19" presetClass="entr" presetSubtype="10" repeatCount="indefinite"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 calcmode="lin" valueType="num">
                                      <p:cBhvr>
                                        <p:cTn id="123" dur="3500" fill="hold"/>
                                        <p:tgtEl>
                                          <p:spTgt spid="5"/>
                                        </p:tgtEl>
                                        <p:attrNameLst>
                                          <p:attrName>ppt_w</p:attrName>
                                        </p:attrNameLst>
                                      </p:cBhvr>
                                      <p:tavLst>
                                        <p:tav tm="0" fmla="#ppt_w*sin(2.5*pi*$)">
                                          <p:val>
                                            <p:fltVal val="0"/>
                                          </p:val>
                                        </p:tav>
                                        <p:tav tm="100000">
                                          <p:val>
                                            <p:fltVal val="1"/>
                                          </p:val>
                                        </p:tav>
                                      </p:tavLst>
                                    </p:anim>
                                    <p:anim calcmode="lin" valueType="num">
                                      <p:cBhvr>
                                        <p:cTn id="124" dur="3500" fill="hold"/>
                                        <p:tgtEl>
                                          <p:spTgt spid="5"/>
                                        </p:tgtEl>
                                        <p:attrNameLst>
                                          <p:attrName>ppt_h</p:attrName>
                                        </p:attrNameLst>
                                      </p:cBhvr>
                                      <p:tavLst>
                                        <p:tav tm="0">
                                          <p:val>
                                            <p:strVal val="#ppt_h"/>
                                          </p:val>
                                        </p:tav>
                                        <p:tav tm="100000">
                                          <p:val>
                                            <p:strVal val="#ppt_h"/>
                                          </p:val>
                                        </p:tav>
                                      </p:tavLst>
                                    </p:anim>
                                  </p:childTnLst>
                                </p:cTn>
                              </p:par>
                              <p:par>
                                <p:cTn id="125" presetID="19" presetClass="entr" presetSubtype="10" repeatCount="indefinite" fill="hold" grpId="1" nodeType="withEffect">
                                  <p:stCondLst>
                                    <p:cond delay="0"/>
                                  </p:stCondLst>
                                  <p:childTnLst>
                                    <p:set>
                                      <p:cBhvr>
                                        <p:cTn id="126" dur="1" fill="hold">
                                          <p:stCondLst>
                                            <p:cond delay="0"/>
                                          </p:stCondLst>
                                        </p:cTn>
                                        <p:tgtEl>
                                          <p:spTgt spid="6"/>
                                        </p:tgtEl>
                                        <p:attrNameLst>
                                          <p:attrName>style.visibility</p:attrName>
                                        </p:attrNameLst>
                                      </p:cBhvr>
                                      <p:to>
                                        <p:strVal val="visible"/>
                                      </p:to>
                                    </p:set>
                                    <p:anim calcmode="lin" valueType="num">
                                      <p:cBhvr>
                                        <p:cTn id="127" dur="3500" fill="hold"/>
                                        <p:tgtEl>
                                          <p:spTgt spid="6"/>
                                        </p:tgtEl>
                                        <p:attrNameLst>
                                          <p:attrName>ppt_w</p:attrName>
                                        </p:attrNameLst>
                                      </p:cBhvr>
                                      <p:tavLst>
                                        <p:tav tm="0" fmla="#ppt_w*sin(2.5*pi*$)">
                                          <p:val>
                                            <p:fltVal val="0"/>
                                          </p:val>
                                        </p:tav>
                                        <p:tav tm="100000">
                                          <p:val>
                                            <p:fltVal val="1"/>
                                          </p:val>
                                        </p:tav>
                                      </p:tavLst>
                                    </p:anim>
                                    <p:anim calcmode="lin" valueType="num">
                                      <p:cBhvr>
                                        <p:cTn id="128" dur="3500" fill="hold"/>
                                        <p:tgtEl>
                                          <p:spTgt spid="6"/>
                                        </p:tgtEl>
                                        <p:attrNameLst>
                                          <p:attrName>ppt_h</p:attrName>
                                        </p:attrNameLst>
                                      </p:cBhvr>
                                      <p:tavLst>
                                        <p:tav tm="0">
                                          <p:val>
                                            <p:strVal val="#ppt_h"/>
                                          </p:val>
                                        </p:tav>
                                        <p:tav tm="100000">
                                          <p:val>
                                            <p:strVal val="#ppt_h"/>
                                          </p:val>
                                        </p:tav>
                                      </p:tavLst>
                                    </p:anim>
                                  </p:childTnLst>
                                </p:cTn>
                              </p:par>
                              <p:par>
                                <p:cTn id="129" presetID="19" presetClass="entr" presetSubtype="10" repeatCount="indefinite" fill="hold" grpId="1" nodeType="withEffect">
                                  <p:stCondLst>
                                    <p:cond delay="0"/>
                                  </p:stCondLst>
                                  <p:childTnLst>
                                    <p:set>
                                      <p:cBhvr>
                                        <p:cTn id="130" dur="1" fill="hold">
                                          <p:stCondLst>
                                            <p:cond delay="0"/>
                                          </p:stCondLst>
                                        </p:cTn>
                                        <p:tgtEl>
                                          <p:spTgt spid="7"/>
                                        </p:tgtEl>
                                        <p:attrNameLst>
                                          <p:attrName>style.visibility</p:attrName>
                                        </p:attrNameLst>
                                      </p:cBhvr>
                                      <p:to>
                                        <p:strVal val="visible"/>
                                      </p:to>
                                    </p:set>
                                    <p:anim calcmode="lin" valueType="num">
                                      <p:cBhvr>
                                        <p:cTn id="131" dur="3500" fill="hold"/>
                                        <p:tgtEl>
                                          <p:spTgt spid="7"/>
                                        </p:tgtEl>
                                        <p:attrNameLst>
                                          <p:attrName>ppt_w</p:attrName>
                                        </p:attrNameLst>
                                      </p:cBhvr>
                                      <p:tavLst>
                                        <p:tav tm="0" fmla="#ppt_w*sin(2.5*pi*$)">
                                          <p:val>
                                            <p:fltVal val="0"/>
                                          </p:val>
                                        </p:tav>
                                        <p:tav tm="100000">
                                          <p:val>
                                            <p:fltVal val="1"/>
                                          </p:val>
                                        </p:tav>
                                      </p:tavLst>
                                    </p:anim>
                                    <p:anim calcmode="lin" valueType="num">
                                      <p:cBhvr>
                                        <p:cTn id="132" dur="3500" fill="hold"/>
                                        <p:tgtEl>
                                          <p:spTgt spid="7"/>
                                        </p:tgtEl>
                                        <p:attrNameLst>
                                          <p:attrName>ppt_h</p:attrName>
                                        </p:attrNameLst>
                                      </p:cBhvr>
                                      <p:tavLst>
                                        <p:tav tm="0">
                                          <p:val>
                                            <p:strVal val="#ppt_h"/>
                                          </p:val>
                                        </p:tav>
                                        <p:tav tm="100000">
                                          <p:val>
                                            <p:strVal val="#ppt_h"/>
                                          </p:val>
                                        </p:tav>
                                      </p:tavLst>
                                    </p:anim>
                                  </p:childTnLst>
                                </p:cTn>
                              </p:par>
                              <p:par>
                                <p:cTn id="133" presetID="19" presetClass="entr" presetSubtype="10" repeatCount="indefinite" fill="hold" grpId="1" nodeType="withEffect">
                                  <p:stCondLst>
                                    <p:cond delay="0"/>
                                  </p:stCondLst>
                                  <p:childTnLst>
                                    <p:set>
                                      <p:cBhvr>
                                        <p:cTn id="134" dur="1" fill="hold">
                                          <p:stCondLst>
                                            <p:cond delay="0"/>
                                          </p:stCondLst>
                                        </p:cTn>
                                        <p:tgtEl>
                                          <p:spTgt spid="8"/>
                                        </p:tgtEl>
                                        <p:attrNameLst>
                                          <p:attrName>style.visibility</p:attrName>
                                        </p:attrNameLst>
                                      </p:cBhvr>
                                      <p:to>
                                        <p:strVal val="visible"/>
                                      </p:to>
                                    </p:set>
                                    <p:anim calcmode="lin" valueType="num">
                                      <p:cBhvr>
                                        <p:cTn id="135" dur="3500" fill="hold"/>
                                        <p:tgtEl>
                                          <p:spTgt spid="8"/>
                                        </p:tgtEl>
                                        <p:attrNameLst>
                                          <p:attrName>ppt_w</p:attrName>
                                        </p:attrNameLst>
                                      </p:cBhvr>
                                      <p:tavLst>
                                        <p:tav tm="0" fmla="#ppt_w*sin(2.5*pi*$)">
                                          <p:val>
                                            <p:fltVal val="0"/>
                                          </p:val>
                                        </p:tav>
                                        <p:tav tm="100000">
                                          <p:val>
                                            <p:fltVal val="1"/>
                                          </p:val>
                                        </p:tav>
                                      </p:tavLst>
                                    </p:anim>
                                    <p:anim calcmode="lin" valueType="num">
                                      <p:cBhvr>
                                        <p:cTn id="136" dur="3500" fill="hold"/>
                                        <p:tgtEl>
                                          <p:spTgt spid="8"/>
                                        </p:tgtEl>
                                        <p:attrNameLst>
                                          <p:attrName>ppt_h</p:attrName>
                                        </p:attrNameLst>
                                      </p:cBhvr>
                                      <p:tavLst>
                                        <p:tav tm="0">
                                          <p:val>
                                            <p:strVal val="#ppt_h"/>
                                          </p:val>
                                        </p:tav>
                                        <p:tav tm="100000">
                                          <p:val>
                                            <p:strVal val="#ppt_h"/>
                                          </p:val>
                                        </p:tav>
                                      </p:tavLst>
                                    </p:anim>
                                  </p:childTnLst>
                                </p:cTn>
                              </p:par>
                              <p:par>
                                <p:cTn id="137" presetID="19" presetClass="entr" presetSubtype="10" repeatCount="indefinite" fill="hold" grpId="1" nodeType="withEffect">
                                  <p:stCondLst>
                                    <p:cond delay="0"/>
                                  </p:stCondLst>
                                  <p:childTnLst>
                                    <p:set>
                                      <p:cBhvr>
                                        <p:cTn id="138" dur="1" fill="hold">
                                          <p:stCondLst>
                                            <p:cond delay="0"/>
                                          </p:stCondLst>
                                        </p:cTn>
                                        <p:tgtEl>
                                          <p:spTgt spid="9"/>
                                        </p:tgtEl>
                                        <p:attrNameLst>
                                          <p:attrName>style.visibility</p:attrName>
                                        </p:attrNameLst>
                                      </p:cBhvr>
                                      <p:to>
                                        <p:strVal val="visible"/>
                                      </p:to>
                                    </p:set>
                                    <p:anim calcmode="lin" valueType="num">
                                      <p:cBhvr>
                                        <p:cTn id="139" dur="3500" fill="hold"/>
                                        <p:tgtEl>
                                          <p:spTgt spid="9"/>
                                        </p:tgtEl>
                                        <p:attrNameLst>
                                          <p:attrName>ppt_w</p:attrName>
                                        </p:attrNameLst>
                                      </p:cBhvr>
                                      <p:tavLst>
                                        <p:tav tm="0" fmla="#ppt_w*sin(2.5*pi*$)">
                                          <p:val>
                                            <p:fltVal val="0"/>
                                          </p:val>
                                        </p:tav>
                                        <p:tav tm="100000">
                                          <p:val>
                                            <p:fltVal val="1"/>
                                          </p:val>
                                        </p:tav>
                                      </p:tavLst>
                                    </p:anim>
                                    <p:anim calcmode="lin" valueType="num">
                                      <p:cBhvr>
                                        <p:cTn id="140" dur="3500" fill="hold"/>
                                        <p:tgtEl>
                                          <p:spTgt spid="9"/>
                                        </p:tgtEl>
                                        <p:attrNameLst>
                                          <p:attrName>ppt_h</p:attrName>
                                        </p:attrNameLst>
                                      </p:cBhvr>
                                      <p:tavLst>
                                        <p:tav tm="0">
                                          <p:val>
                                            <p:strVal val="#ppt_h"/>
                                          </p:val>
                                        </p:tav>
                                        <p:tav tm="100000">
                                          <p:val>
                                            <p:strVal val="#ppt_h"/>
                                          </p:val>
                                        </p:tav>
                                      </p:tavLst>
                                    </p:anim>
                                  </p:childTnLst>
                                </p:cTn>
                              </p:par>
                              <p:par>
                                <p:cTn id="141" presetID="19" presetClass="entr" presetSubtype="10" repeatCount="indefinite" fill="hold" grpId="1" nodeType="withEffect">
                                  <p:stCondLst>
                                    <p:cond delay="0"/>
                                  </p:stCondLst>
                                  <p:childTnLst>
                                    <p:set>
                                      <p:cBhvr>
                                        <p:cTn id="142" dur="1" fill="hold">
                                          <p:stCondLst>
                                            <p:cond delay="0"/>
                                          </p:stCondLst>
                                        </p:cTn>
                                        <p:tgtEl>
                                          <p:spTgt spid="10"/>
                                        </p:tgtEl>
                                        <p:attrNameLst>
                                          <p:attrName>style.visibility</p:attrName>
                                        </p:attrNameLst>
                                      </p:cBhvr>
                                      <p:to>
                                        <p:strVal val="visible"/>
                                      </p:to>
                                    </p:set>
                                    <p:anim calcmode="lin" valueType="num">
                                      <p:cBhvr>
                                        <p:cTn id="143" dur="3500" fill="hold"/>
                                        <p:tgtEl>
                                          <p:spTgt spid="10"/>
                                        </p:tgtEl>
                                        <p:attrNameLst>
                                          <p:attrName>ppt_w</p:attrName>
                                        </p:attrNameLst>
                                      </p:cBhvr>
                                      <p:tavLst>
                                        <p:tav tm="0" fmla="#ppt_w*sin(2.5*pi*$)">
                                          <p:val>
                                            <p:fltVal val="0"/>
                                          </p:val>
                                        </p:tav>
                                        <p:tav tm="100000">
                                          <p:val>
                                            <p:fltVal val="1"/>
                                          </p:val>
                                        </p:tav>
                                      </p:tavLst>
                                    </p:anim>
                                    <p:anim calcmode="lin" valueType="num">
                                      <p:cBhvr>
                                        <p:cTn id="144" dur="3500" fill="hold"/>
                                        <p:tgtEl>
                                          <p:spTgt spid="10"/>
                                        </p:tgtEl>
                                        <p:attrNameLst>
                                          <p:attrName>ppt_h</p:attrName>
                                        </p:attrNameLst>
                                      </p:cBhvr>
                                      <p:tavLst>
                                        <p:tav tm="0">
                                          <p:val>
                                            <p:strVal val="#ppt_h"/>
                                          </p:val>
                                        </p:tav>
                                        <p:tav tm="100000">
                                          <p:val>
                                            <p:strVal val="#ppt_h"/>
                                          </p:val>
                                        </p:tav>
                                      </p:tavLst>
                                    </p:anim>
                                  </p:childTnLst>
                                </p:cTn>
                              </p:par>
                              <p:par>
                                <p:cTn id="145" presetID="19" presetClass="entr" presetSubtype="10" repeatCount="indefinite" fill="hold" grpId="1" nodeType="withEffect">
                                  <p:stCondLst>
                                    <p:cond delay="0"/>
                                  </p:stCondLst>
                                  <p:childTnLst>
                                    <p:set>
                                      <p:cBhvr>
                                        <p:cTn id="146" dur="1" fill="hold">
                                          <p:stCondLst>
                                            <p:cond delay="0"/>
                                          </p:stCondLst>
                                        </p:cTn>
                                        <p:tgtEl>
                                          <p:spTgt spid="11"/>
                                        </p:tgtEl>
                                        <p:attrNameLst>
                                          <p:attrName>style.visibility</p:attrName>
                                        </p:attrNameLst>
                                      </p:cBhvr>
                                      <p:to>
                                        <p:strVal val="visible"/>
                                      </p:to>
                                    </p:set>
                                    <p:anim calcmode="lin" valueType="num">
                                      <p:cBhvr>
                                        <p:cTn id="147" dur="3500" fill="hold"/>
                                        <p:tgtEl>
                                          <p:spTgt spid="11"/>
                                        </p:tgtEl>
                                        <p:attrNameLst>
                                          <p:attrName>ppt_w</p:attrName>
                                        </p:attrNameLst>
                                      </p:cBhvr>
                                      <p:tavLst>
                                        <p:tav tm="0" fmla="#ppt_w*sin(2.5*pi*$)">
                                          <p:val>
                                            <p:fltVal val="0"/>
                                          </p:val>
                                        </p:tav>
                                        <p:tav tm="100000">
                                          <p:val>
                                            <p:fltVal val="1"/>
                                          </p:val>
                                        </p:tav>
                                      </p:tavLst>
                                    </p:anim>
                                    <p:anim calcmode="lin" valueType="num">
                                      <p:cBhvr>
                                        <p:cTn id="148" dur="3500" fill="hold"/>
                                        <p:tgtEl>
                                          <p:spTgt spid="11"/>
                                        </p:tgtEl>
                                        <p:attrNameLst>
                                          <p:attrName>ppt_h</p:attrName>
                                        </p:attrNameLst>
                                      </p:cBhvr>
                                      <p:tavLst>
                                        <p:tav tm="0">
                                          <p:val>
                                            <p:strVal val="#ppt_h"/>
                                          </p:val>
                                        </p:tav>
                                        <p:tav tm="100000">
                                          <p:val>
                                            <p:strVal val="#ppt_h"/>
                                          </p:val>
                                        </p:tav>
                                      </p:tavLst>
                                    </p:anim>
                                  </p:childTnLst>
                                </p:cTn>
                              </p:par>
                              <p:par>
                                <p:cTn id="149" presetID="19" presetClass="entr" presetSubtype="10" repeatCount="indefinite" fill="hold" grpId="1" nodeType="withEffect">
                                  <p:stCondLst>
                                    <p:cond delay="0"/>
                                  </p:stCondLst>
                                  <p:childTnLst>
                                    <p:set>
                                      <p:cBhvr>
                                        <p:cTn id="150" dur="1" fill="hold">
                                          <p:stCondLst>
                                            <p:cond delay="0"/>
                                          </p:stCondLst>
                                        </p:cTn>
                                        <p:tgtEl>
                                          <p:spTgt spid="12"/>
                                        </p:tgtEl>
                                        <p:attrNameLst>
                                          <p:attrName>style.visibility</p:attrName>
                                        </p:attrNameLst>
                                      </p:cBhvr>
                                      <p:to>
                                        <p:strVal val="visible"/>
                                      </p:to>
                                    </p:set>
                                    <p:anim calcmode="lin" valueType="num">
                                      <p:cBhvr>
                                        <p:cTn id="151" dur="3500" fill="hold"/>
                                        <p:tgtEl>
                                          <p:spTgt spid="12"/>
                                        </p:tgtEl>
                                        <p:attrNameLst>
                                          <p:attrName>ppt_w</p:attrName>
                                        </p:attrNameLst>
                                      </p:cBhvr>
                                      <p:tavLst>
                                        <p:tav tm="0" fmla="#ppt_w*sin(2.5*pi*$)">
                                          <p:val>
                                            <p:fltVal val="0"/>
                                          </p:val>
                                        </p:tav>
                                        <p:tav tm="100000">
                                          <p:val>
                                            <p:fltVal val="1"/>
                                          </p:val>
                                        </p:tav>
                                      </p:tavLst>
                                    </p:anim>
                                    <p:anim calcmode="lin" valueType="num">
                                      <p:cBhvr>
                                        <p:cTn id="152" dur="3500" fill="hold"/>
                                        <p:tgtEl>
                                          <p:spTgt spid="12"/>
                                        </p:tgtEl>
                                        <p:attrNameLst>
                                          <p:attrName>ppt_h</p:attrName>
                                        </p:attrNameLst>
                                      </p:cBhvr>
                                      <p:tavLst>
                                        <p:tav tm="0">
                                          <p:val>
                                            <p:strVal val="#ppt_h"/>
                                          </p:val>
                                        </p:tav>
                                        <p:tav tm="100000">
                                          <p:val>
                                            <p:strVal val="#ppt_h"/>
                                          </p:val>
                                        </p:tav>
                                      </p:tavLst>
                                    </p:anim>
                                  </p:childTnLst>
                                </p:cTn>
                              </p:par>
                              <p:par>
                                <p:cTn id="153" presetID="19" presetClass="entr" presetSubtype="10" repeatCount="indefinite" fill="hold" grpId="1" nodeType="withEffect">
                                  <p:stCondLst>
                                    <p:cond delay="0"/>
                                  </p:stCondLst>
                                  <p:childTnLst>
                                    <p:set>
                                      <p:cBhvr>
                                        <p:cTn id="154" dur="1" fill="hold">
                                          <p:stCondLst>
                                            <p:cond delay="0"/>
                                          </p:stCondLst>
                                        </p:cTn>
                                        <p:tgtEl>
                                          <p:spTgt spid="13"/>
                                        </p:tgtEl>
                                        <p:attrNameLst>
                                          <p:attrName>style.visibility</p:attrName>
                                        </p:attrNameLst>
                                      </p:cBhvr>
                                      <p:to>
                                        <p:strVal val="visible"/>
                                      </p:to>
                                    </p:set>
                                    <p:anim calcmode="lin" valueType="num">
                                      <p:cBhvr>
                                        <p:cTn id="155" dur="3500" fill="hold"/>
                                        <p:tgtEl>
                                          <p:spTgt spid="13"/>
                                        </p:tgtEl>
                                        <p:attrNameLst>
                                          <p:attrName>ppt_w</p:attrName>
                                        </p:attrNameLst>
                                      </p:cBhvr>
                                      <p:tavLst>
                                        <p:tav tm="0" fmla="#ppt_w*sin(2.5*pi*$)">
                                          <p:val>
                                            <p:fltVal val="0"/>
                                          </p:val>
                                        </p:tav>
                                        <p:tav tm="100000">
                                          <p:val>
                                            <p:fltVal val="1"/>
                                          </p:val>
                                        </p:tav>
                                      </p:tavLst>
                                    </p:anim>
                                    <p:anim calcmode="lin" valueType="num">
                                      <p:cBhvr>
                                        <p:cTn id="156" dur="3500" fill="hold"/>
                                        <p:tgtEl>
                                          <p:spTgt spid="13"/>
                                        </p:tgtEl>
                                        <p:attrNameLst>
                                          <p:attrName>ppt_h</p:attrName>
                                        </p:attrNameLst>
                                      </p:cBhvr>
                                      <p:tavLst>
                                        <p:tav tm="0">
                                          <p:val>
                                            <p:strVal val="#ppt_h"/>
                                          </p:val>
                                        </p:tav>
                                        <p:tav tm="100000">
                                          <p:val>
                                            <p:strVal val="#ppt_h"/>
                                          </p:val>
                                        </p:tav>
                                      </p:tavLst>
                                    </p:anim>
                                  </p:childTnLst>
                                </p:cTn>
                              </p:par>
                              <p:par>
                                <p:cTn id="157" presetID="19" presetClass="entr" presetSubtype="10" repeatCount="indefinite" fill="hold" grpId="1" nodeType="withEffect">
                                  <p:stCondLst>
                                    <p:cond delay="0"/>
                                  </p:stCondLst>
                                  <p:childTnLst>
                                    <p:set>
                                      <p:cBhvr>
                                        <p:cTn id="158" dur="1" fill="hold">
                                          <p:stCondLst>
                                            <p:cond delay="0"/>
                                          </p:stCondLst>
                                        </p:cTn>
                                        <p:tgtEl>
                                          <p:spTgt spid="14"/>
                                        </p:tgtEl>
                                        <p:attrNameLst>
                                          <p:attrName>style.visibility</p:attrName>
                                        </p:attrNameLst>
                                      </p:cBhvr>
                                      <p:to>
                                        <p:strVal val="visible"/>
                                      </p:to>
                                    </p:set>
                                    <p:anim calcmode="lin" valueType="num">
                                      <p:cBhvr>
                                        <p:cTn id="159" dur="3500" fill="hold"/>
                                        <p:tgtEl>
                                          <p:spTgt spid="14"/>
                                        </p:tgtEl>
                                        <p:attrNameLst>
                                          <p:attrName>ppt_w</p:attrName>
                                        </p:attrNameLst>
                                      </p:cBhvr>
                                      <p:tavLst>
                                        <p:tav tm="0" fmla="#ppt_w*sin(2.5*pi*$)">
                                          <p:val>
                                            <p:fltVal val="0"/>
                                          </p:val>
                                        </p:tav>
                                        <p:tav tm="100000">
                                          <p:val>
                                            <p:fltVal val="1"/>
                                          </p:val>
                                        </p:tav>
                                      </p:tavLst>
                                    </p:anim>
                                    <p:anim calcmode="lin" valueType="num">
                                      <p:cBhvr>
                                        <p:cTn id="160" dur="3500" fill="hold"/>
                                        <p:tgtEl>
                                          <p:spTgt spid="14"/>
                                        </p:tgtEl>
                                        <p:attrNameLst>
                                          <p:attrName>ppt_h</p:attrName>
                                        </p:attrNameLst>
                                      </p:cBhvr>
                                      <p:tavLst>
                                        <p:tav tm="0">
                                          <p:val>
                                            <p:strVal val="#ppt_h"/>
                                          </p:val>
                                        </p:tav>
                                        <p:tav tm="100000">
                                          <p:val>
                                            <p:strVal val="#ppt_h"/>
                                          </p:val>
                                        </p:tav>
                                      </p:tavLst>
                                    </p:anim>
                                  </p:childTnLst>
                                </p:cTn>
                              </p:par>
                              <p:par>
                                <p:cTn id="161" presetID="19" presetClass="entr" presetSubtype="10" repeatCount="indefinite" fill="hold" grpId="1" nodeType="withEffect">
                                  <p:stCondLst>
                                    <p:cond delay="0"/>
                                  </p:stCondLst>
                                  <p:childTnLst>
                                    <p:set>
                                      <p:cBhvr>
                                        <p:cTn id="162" dur="1" fill="hold">
                                          <p:stCondLst>
                                            <p:cond delay="0"/>
                                          </p:stCondLst>
                                        </p:cTn>
                                        <p:tgtEl>
                                          <p:spTgt spid="15"/>
                                        </p:tgtEl>
                                        <p:attrNameLst>
                                          <p:attrName>style.visibility</p:attrName>
                                        </p:attrNameLst>
                                      </p:cBhvr>
                                      <p:to>
                                        <p:strVal val="visible"/>
                                      </p:to>
                                    </p:set>
                                    <p:anim calcmode="lin" valueType="num">
                                      <p:cBhvr>
                                        <p:cTn id="163" dur="3500" fill="hold"/>
                                        <p:tgtEl>
                                          <p:spTgt spid="15"/>
                                        </p:tgtEl>
                                        <p:attrNameLst>
                                          <p:attrName>ppt_w</p:attrName>
                                        </p:attrNameLst>
                                      </p:cBhvr>
                                      <p:tavLst>
                                        <p:tav tm="0" fmla="#ppt_w*sin(2.5*pi*$)">
                                          <p:val>
                                            <p:fltVal val="0"/>
                                          </p:val>
                                        </p:tav>
                                        <p:tav tm="100000">
                                          <p:val>
                                            <p:fltVal val="1"/>
                                          </p:val>
                                        </p:tav>
                                      </p:tavLst>
                                    </p:anim>
                                    <p:anim calcmode="lin" valueType="num">
                                      <p:cBhvr>
                                        <p:cTn id="164" dur="3500" fill="hold"/>
                                        <p:tgtEl>
                                          <p:spTgt spid="15"/>
                                        </p:tgtEl>
                                        <p:attrNameLst>
                                          <p:attrName>ppt_h</p:attrName>
                                        </p:attrNameLst>
                                      </p:cBhvr>
                                      <p:tavLst>
                                        <p:tav tm="0">
                                          <p:val>
                                            <p:strVal val="#ppt_h"/>
                                          </p:val>
                                        </p:tav>
                                        <p:tav tm="100000">
                                          <p:val>
                                            <p:strVal val="#ppt_h"/>
                                          </p:val>
                                        </p:tav>
                                      </p:tavLst>
                                    </p:anim>
                                  </p:childTnLst>
                                </p:cTn>
                              </p:par>
                              <p:par>
                                <p:cTn id="165" presetID="19" presetClass="entr" presetSubtype="10" repeatCount="indefinite" fill="hold" grpId="1" nodeType="withEffect">
                                  <p:stCondLst>
                                    <p:cond delay="0"/>
                                  </p:stCondLst>
                                  <p:childTnLst>
                                    <p:set>
                                      <p:cBhvr>
                                        <p:cTn id="166" dur="1" fill="hold">
                                          <p:stCondLst>
                                            <p:cond delay="0"/>
                                          </p:stCondLst>
                                        </p:cTn>
                                        <p:tgtEl>
                                          <p:spTgt spid="16"/>
                                        </p:tgtEl>
                                        <p:attrNameLst>
                                          <p:attrName>style.visibility</p:attrName>
                                        </p:attrNameLst>
                                      </p:cBhvr>
                                      <p:to>
                                        <p:strVal val="visible"/>
                                      </p:to>
                                    </p:set>
                                    <p:anim calcmode="lin" valueType="num">
                                      <p:cBhvr>
                                        <p:cTn id="167" dur="3500" fill="hold"/>
                                        <p:tgtEl>
                                          <p:spTgt spid="16"/>
                                        </p:tgtEl>
                                        <p:attrNameLst>
                                          <p:attrName>ppt_w</p:attrName>
                                        </p:attrNameLst>
                                      </p:cBhvr>
                                      <p:tavLst>
                                        <p:tav tm="0" fmla="#ppt_w*sin(2.5*pi*$)">
                                          <p:val>
                                            <p:fltVal val="0"/>
                                          </p:val>
                                        </p:tav>
                                        <p:tav tm="100000">
                                          <p:val>
                                            <p:fltVal val="1"/>
                                          </p:val>
                                        </p:tav>
                                      </p:tavLst>
                                    </p:anim>
                                    <p:anim calcmode="lin" valueType="num">
                                      <p:cBhvr>
                                        <p:cTn id="168" dur="3500" fill="hold"/>
                                        <p:tgtEl>
                                          <p:spTgt spid="16"/>
                                        </p:tgtEl>
                                        <p:attrNameLst>
                                          <p:attrName>ppt_h</p:attrName>
                                        </p:attrNameLst>
                                      </p:cBhvr>
                                      <p:tavLst>
                                        <p:tav tm="0">
                                          <p:val>
                                            <p:strVal val="#ppt_h"/>
                                          </p:val>
                                        </p:tav>
                                        <p:tav tm="100000">
                                          <p:val>
                                            <p:strVal val="#ppt_h"/>
                                          </p:val>
                                        </p:tav>
                                      </p:tavLst>
                                    </p:anim>
                                  </p:childTnLst>
                                </p:cTn>
                              </p:par>
                              <p:par>
                                <p:cTn id="169" presetID="19" presetClass="entr" presetSubtype="10" repeatCount="indefinite" fill="hold" grpId="1" nodeType="withEffect">
                                  <p:stCondLst>
                                    <p:cond delay="0"/>
                                  </p:stCondLst>
                                  <p:childTnLst>
                                    <p:set>
                                      <p:cBhvr>
                                        <p:cTn id="170" dur="1" fill="hold">
                                          <p:stCondLst>
                                            <p:cond delay="0"/>
                                          </p:stCondLst>
                                        </p:cTn>
                                        <p:tgtEl>
                                          <p:spTgt spid="17"/>
                                        </p:tgtEl>
                                        <p:attrNameLst>
                                          <p:attrName>style.visibility</p:attrName>
                                        </p:attrNameLst>
                                      </p:cBhvr>
                                      <p:to>
                                        <p:strVal val="visible"/>
                                      </p:to>
                                    </p:set>
                                    <p:anim calcmode="lin" valueType="num">
                                      <p:cBhvr>
                                        <p:cTn id="171" dur="3500" fill="hold"/>
                                        <p:tgtEl>
                                          <p:spTgt spid="17"/>
                                        </p:tgtEl>
                                        <p:attrNameLst>
                                          <p:attrName>ppt_w</p:attrName>
                                        </p:attrNameLst>
                                      </p:cBhvr>
                                      <p:tavLst>
                                        <p:tav tm="0" fmla="#ppt_w*sin(2.5*pi*$)">
                                          <p:val>
                                            <p:fltVal val="0"/>
                                          </p:val>
                                        </p:tav>
                                        <p:tav tm="100000">
                                          <p:val>
                                            <p:fltVal val="1"/>
                                          </p:val>
                                        </p:tav>
                                      </p:tavLst>
                                    </p:anim>
                                    <p:anim calcmode="lin" valueType="num">
                                      <p:cBhvr>
                                        <p:cTn id="172" dur="3500" fill="hold"/>
                                        <p:tgtEl>
                                          <p:spTgt spid="17"/>
                                        </p:tgtEl>
                                        <p:attrNameLst>
                                          <p:attrName>ppt_h</p:attrName>
                                        </p:attrNameLst>
                                      </p:cBhvr>
                                      <p:tavLst>
                                        <p:tav tm="0">
                                          <p:val>
                                            <p:strVal val="#ppt_h"/>
                                          </p:val>
                                        </p:tav>
                                        <p:tav tm="100000">
                                          <p:val>
                                            <p:strVal val="#ppt_h"/>
                                          </p:val>
                                        </p:tav>
                                      </p:tavLst>
                                    </p:anim>
                                  </p:childTnLst>
                                </p:cTn>
                              </p:par>
                              <p:par>
                                <p:cTn id="173" presetID="19" presetClass="entr" presetSubtype="10" repeatCount="indefinite" fill="hold" grpId="1" nodeType="withEffect">
                                  <p:stCondLst>
                                    <p:cond delay="0"/>
                                  </p:stCondLst>
                                  <p:childTnLst>
                                    <p:set>
                                      <p:cBhvr>
                                        <p:cTn id="174" dur="1" fill="hold">
                                          <p:stCondLst>
                                            <p:cond delay="0"/>
                                          </p:stCondLst>
                                        </p:cTn>
                                        <p:tgtEl>
                                          <p:spTgt spid="18"/>
                                        </p:tgtEl>
                                        <p:attrNameLst>
                                          <p:attrName>style.visibility</p:attrName>
                                        </p:attrNameLst>
                                      </p:cBhvr>
                                      <p:to>
                                        <p:strVal val="visible"/>
                                      </p:to>
                                    </p:set>
                                    <p:anim calcmode="lin" valueType="num">
                                      <p:cBhvr>
                                        <p:cTn id="175" dur="3500" fill="hold"/>
                                        <p:tgtEl>
                                          <p:spTgt spid="18"/>
                                        </p:tgtEl>
                                        <p:attrNameLst>
                                          <p:attrName>ppt_w</p:attrName>
                                        </p:attrNameLst>
                                      </p:cBhvr>
                                      <p:tavLst>
                                        <p:tav tm="0" fmla="#ppt_w*sin(2.5*pi*$)">
                                          <p:val>
                                            <p:fltVal val="0"/>
                                          </p:val>
                                        </p:tav>
                                        <p:tav tm="100000">
                                          <p:val>
                                            <p:fltVal val="1"/>
                                          </p:val>
                                        </p:tav>
                                      </p:tavLst>
                                    </p:anim>
                                    <p:anim calcmode="lin" valueType="num">
                                      <p:cBhvr>
                                        <p:cTn id="176" dur="3500" fill="hold"/>
                                        <p:tgtEl>
                                          <p:spTgt spid="18"/>
                                        </p:tgtEl>
                                        <p:attrNameLst>
                                          <p:attrName>ppt_h</p:attrName>
                                        </p:attrNameLst>
                                      </p:cBhvr>
                                      <p:tavLst>
                                        <p:tav tm="0">
                                          <p:val>
                                            <p:strVal val="#ppt_h"/>
                                          </p:val>
                                        </p:tav>
                                        <p:tav tm="100000">
                                          <p:val>
                                            <p:strVal val="#ppt_h"/>
                                          </p:val>
                                        </p:tav>
                                      </p:tavLst>
                                    </p:anim>
                                  </p:childTnLst>
                                </p:cTn>
                              </p:par>
                              <p:par>
                                <p:cTn id="177" presetID="19" presetClass="entr" presetSubtype="10" repeatCount="indefinite" fill="hold" grpId="1" nodeType="withEffect">
                                  <p:stCondLst>
                                    <p:cond delay="0"/>
                                  </p:stCondLst>
                                  <p:childTnLst>
                                    <p:set>
                                      <p:cBhvr>
                                        <p:cTn id="178" dur="1" fill="hold">
                                          <p:stCondLst>
                                            <p:cond delay="0"/>
                                          </p:stCondLst>
                                        </p:cTn>
                                        <p:tgtEl>
                                          <p:spTgt spid="19"/>
                                        </p:tgtEl>
                                        <p:attrNameLst>
                                          <p:attrName>style.visibility</p:attrName>
                                        </p:attrNameLst>
                                      </p:cBhvr>
                                      <p:to>
                                        <p:strVal val="visible"/>
                                      </p:to>
                                    </p:set>
                                    <p:anim calcmode="lin" valueType="num">
                                      <p:cBhvr>
                                        <p:cTn id="179" dur="3500" fill="hold"/>
                                        <p:tgtEl>
                                          <p:spTgt spid="19"/>
                                        </p:tgtEl>
                                        <p:attrNameLst>
                                          <p:attrName>ppt_w</p:attrName>
                                        </p:attrNameLst>
                                      </p:cBhvr>
                                      <p:tavLst>
                                        <p:tav tm="0" fmla="#ppt_w*sin(2.5*pi*$)">
                                          <p:val>
                                            <p:fltVal val="0"/>
                                          </p:val>
                                        </p:tav>
                                        <p:tav tm="100000">
                                          <p:val>
                                            <p:fltVal val="1"/>
                                          </p:val>
                                        </p:tav>
                                      </p:tavLst>
                                    </p:anim>
                                    <p:anim calcmode="lin" valueType="num">
                                      <p:cBhvr>
                                        <p:cTn id="180" dur="3500" fill="hold"/>
                                        <p:tgtEl>
                                          <p:spTgt spid="19"/>
                                        </p:tgtEl>
                                        <p:attrNameLst>
                                          <p:attrName>ppt_h</p:attrName>
                                        </p:attrNameLst>
                                      </p:cBhvr>
                                      <p:tavLst>
                                        <p:tav tm="0">
                                          <p:val>
                                            <p:strVal val="#ppt_h"/>
                                          </p:val>
                                        </p:tav>
                                        <p:tav tm="100000">
                                          <p:val>
                                            <p:strVal val="#ppt_h"/>
                                          </p:val>
                                        </p:tav>
                                      </p:tavLst>
                                    </p:anim>
                                  </p:childTnLst>
                                </p:cTn>
                              </p:par>
                              <p:par>
                                <p:cTn id="181" presetID="19" presetClass="entr" presetSubtype="10" repeatCount="indefinite" fill="hold" grpId="1" nodeType="withEffect">
                                  <p:stCondLst>
                                    <p:cond delay="0"/>
                                  </p:stCondLst>
                                  <p:childTnLst>
                                    <p:set>
                                      <p:cBhvr>
                                        <p:cTn id="182" dur="1" fill="hold">
                                          <p:stCondLst>
                                            <p:cond delay="0"/>
                                          </p:stCondLst>
                                        </p:cTn>
                                        <p:tgtEl>
                                          <p:spTgt spid="20"/>
                                        </p:tgtEl>
                                        <p:attrNameLst>
                                          <p:attrName>style.visibility</p:attrName>
                                        </p:attrNameLst>
                                      </p:cBhvr>
                                      <p:to>
                                        <p:strVal val="visible"/>
                                      </p:to>
                                    </p:set>
                                    <p:anim calcmode="lin" valueType="num">
                                      <p:cBhvr>
                                        <p:cTn id="183" dur="3500" fill="hold"/>
                                        <p:tgtEl>
                                          <p:spTgt spid="20"/>
                                        </p:tgtEl>
                                        <p:attrNameLst>
                                          <p:attrName>ppt_w</p:attrName>
                                        </p:attrNameLst>
                                      </p:cBhvr>
                                      <p:tavLst>
                                        <p:tav tm="0" fmla="#ppt_w*sin(2.5*pi*$)">
                                          <p:val>
                                            <p:fltVal val="0"/>
                                          </p:val>
                                        </p:tav>
                                        <p:tav tm="100000">
                                          <p:val>
                                            <p:fltVal val="1"/>
                                          </p:val>
                                        </p:tav>
                                      </p:tavLst>
                                    </p:anim>
                                    <p:anim calcmode="lin" valueType="num">
                                      <p:cBhvr>
                                        <p:cTn id="184" dur="3500" fill="hold"/>
                                        <p:tgtEl>
                                          <p:spTgt spid="20"/>
                                        </p:tgtEl>
                                        <p:attrNameLst>
                                          <p:attrName>ppt_h</p:attrName>
                                        </p:attrNameLst>
                                      </p:cBhvr>
                                      <p:tavLst>
                                        <p:tav tm="0">
                                          <p:val>
                                            <p:strVal val="#ppt_h"/>
                                          </p:val>
                                        </p:tav>
                                        <p:tav tm="100000">
                                          <p:val>
                                            <p:strVal val="#ppt_h"/>
                                          </p:val>
                                        </p:tav>
                                      </p:tavLst>
                                    </p:anim>
                                  </p:childTnLst>
                                </p:cTn>
                              </p:par>
                              <p:par>
                                <p:cTn id="185" presetID="19" presetClass="entr" presetSubtype="10" repeatCount="indefinite" fill="hold" grpId="1"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3500" fill="hold"/>
                                        <p:tgtEl>
                                          <p:spTgt spid="21"/>
                                        </p:tgtEl>
                                        <p:attrNameLst>
                                          <p:attrName>ppt_w</p:attrName>
                                        </p:attrNameLst>
                                      </p:cBhvr>
                                      <p:tavLst>
                                        <p:tav tm="0" fmla="#ppt_w*sin(2.5*pi*$)">
                                          <p:val>
                                            <p:fltVal val="0"/>
                                          </p:val>
                                        </p:tav>
                                        <p:tav tm="100000">
                                          <p:val>
                                            <p:fltVal val="1"/>
                                          </p:val>
                                        </p:tav>
                                      </p:tavLst>
                                    </p:anim>
                                    <p:anim calcmode="lin" valueType="num">
                                      <p:cBhvr>
                                        <p:cTn id="188" dur="3500" fill="hold"/>
                                        <p:tgtEl>
                                          <p:spTgt spid="21"/>
                                        </p:tgtEl>
                                        <p:attrNameLst>
                                          <p:attrName>ppt_h</p:attrName>
                                        </p:attrNameLst>
                                      </p:cBhvr>
                                      <p:tavLst>
                                        <p:tav tm="0">
                                          <p:val>
                                            <p:strVal val="#ppt_h"/>
                                          </p:val>
                                        </p:tav>
                                        <p:tav tm="100000">
                                          <p:val>
                                            <p:strVal val="#ppt_h"/>
                                          </p:val>
                                        </p:tav>
                                      </p:tavLst>
                                    </p:anim>
                                  </p:childTnLst>
                                </p:cTn>
                              </p:par>
                              <p:par>
                                <p:cTn id="189" presetID="19" presetClass="entr" presetSubtype="10" repeatCount="indefinite" fill="hold" grpId="1" nodeType="withEffect">
                                  <p:stCondLst>
                                    <p:cond delay="0"/>
                                  </p:stCondLst>
                                  <p:childTnLst>
                                    <p:set>
                                      <p:cBhvr>
                                        <p:cTn id="190" dur="1" fill="hold">
                                          <p:stCondLst>
                                            <p:cond delay="0"/>
                                          </p:stCondLst>
                                        </p:cTn>
                                        <p:tgtEl>
                                          <p:spTgt spid="22"/>
                                        </p:tgtEl>
                                        <p:attrNameLst>
                                          <p:attrName>style.visibility</p:attrName>
                                        </p:attrNameLst>
                                      </p:cBhvr>
                                      <p:to>
                                        <p:strVal val="visible"/>
                                      </p:to>
                                    </p:set>
                                    <p:anim calcmode="lin" valueType="num">
                                      <p:cBhvr>
                                        <p:cTn id="191" dur="3500" fill="hold"/>
                                        <p:tgtEl>
                                          <p:spTgt spid="22"/>
                                        </p:tgtEl>
                                        <p:attrNameLst>
                                          <p:attrName>ppt_w</p:attrName>
                                        </p:attrNameLst>
                                      </p:cBhvr>
                                      <p:tavLst>
                                        <p:tav tm="0" fmla="#ppt_w*sin(2.5*pi*$)">
                                          <p:val>
                                            <p:fltVal val="0"/>
                                          </p:val>
                                        </p:tav>
                                        <p:tav tm="100000">
                                          <p:val>
                                            <p:fltVal val="1"/>
                                          </p:val>
                                        </p:tav>
                                      </p:tavLst>
                                    </p:anim>
                                    <p:anim calcmode="lin" valueType="num">
                                      <p:cBhvr>
                                        <p:cTn id="192" dur="3500" fill="hold"/>
                                        <p:tgtEl>
                                          <p:spTgt spid="22"/>
                                        </p:tgtEl>
                                        <p:attrNameLst>
                                          <p:attrName>ppt_h</p:attrName>
                                        </p:attrNameLst>
                                      </p:cBhvr>
                                      <p:tavLst>
                                        <p:tav tm="0">
                                          <p:val>
                                            <p:strVal val="#ppt_h"/>
                                          </p:val>
                                        </p:tav>
                                        <p:tav tm="100000">
                                          <p:val>
                                            <p:strVal val="#ppt_h"/>
                                          </p:val>
                                        </p:tav>
                                      </p:tavLst>
                                    </p:anim>
                                  </p:childTnLst>
                                </p:cTn>
                              </p:par>
                              <p:par>
                                <p:cTn id="193" presetID="19" presetClass="entr" presetSubtype="10" repeatCount="indefinite"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 calcmode="lin" valueType="num">
                                      <p:cBhvr>
                                        <p:cTn id="195" dur="3500" fill="hold"/>
                                        <p:tgtEl>
                                          <p:spTgt spid="23"/>
                                        </p:tgtEl>
                                        <p:attrNameLst>
                                          <p:attrName>ppt_w</p:attrName>
                                        </p:attrNameLst>
                                      </p:cBhvr>
                                      <p:tavLst>
                                        <p:tav tm="0" fmla="#ppt_w*sin(2.5*pi*$)">
                                          <p:val>
                                            <p:fltVal val="0"/>
                                          </p:val>
                                        </p:tav>
                                        <p:tav tm="100000">
                                          <p:val>
                                            <p:fltVal val="1"/>
                                          </p:val>
                                        </p:tav>
                                      </p:tavLst>
                                    </p:anim>
                                    <p:anim calcmode="lin" valueType="num">
                                      <p:cBhvr>
                                        <p:cTn id="196" dur="3500" fill="hold"/>
                                        <p:tgtEl>
                                          <p:spTgt spid="23"/>
                                        </p:tgtEl>
                                        <p:attrNameLst>
                                          <p:attrName>ppt_h</p:attrName>
                                        </p:attrNameLst>
                                      </p:cBhvr>
                                      <p:tavLst>
                                        <p:tav tm="0">
                                          <p:val>
                                            <p:strVal val="#ppt_h"/>
                                          </p:val>
                                        </p:tav>
                                        <p:tav tm="100000">
                                          <p:val>
                                            <p:strVal val="#ppt_h"/>
                                          </p:val>
                                        </p:tav>
                                      </p:tavLst>
                                    </p:anim>
                                  </p:childTnLst>
                                </p:cTn>
                              </p:par>
                              <p:par>
                                <p:cTn id="197" presetID="19" presetClass="entr" presetSubtype="10" repeatCount="indefinite" fill="hold" grpId="1" nodeType="withEffect">
                                  <p:stCondLst>
                                    <p:cond delay="0"/>
                                  </p:stCondLst>
                                  <p:childTnLst>
                                    <p:set>
                                      <p:cBhvr>
                                        <p:cTn id="198" dur="1" fill="hold">
                                          <p:stCondLst>
                                            <p:cond delay="0"/>
                                          </p:stCondLst>
                                        </p:cTn>
                                        <p:tgtEl>
                                          <p:spTgt spid="24"/>
                                        </p:tgtEl>
                                        <p:attrNameLst>
                                          <p:attrName>style.visibility</p:attrName>
                                        </p:attrNameLst>
                                      </p:cBhvr>
                                      <p:to>
                                        <p:strVal val="visible"/>
                                      </p:to>
                                    </p:set>
                                    <p:anim calcmode="lin" valueType="num">
                                      <p:cBhvr>
                                        <p:cTn id="199" dur="3500" fill="hold"/>
                                        <p:tgtEl>
                                          <p:spTgt spid="24"/>
                                        </p:tgtEl>
                                        <p:attrNameLst>
                                          <p:attrName>ppt_w</p:attrName>
                                        </p:attrNameLst>
                                      </p:cBhvr>
                                      <p:tavLst>
                                        <p:tav tm="0" fmla="#ppt_w*sin(2.5*pi*$)">
                                          <p:val>
                                            <p:fltVal val="0"/>
                                          </p:val>
                                        </p:tav>
                                        <p:tav tm="100000">
                                          <p:val>
                                            <p:fltVal val="1"/>
                                          </p:val>
                                        </p:tav>
                                      </p:tavLst>
                                    </p:anim>
                                    <p:anim calcmode="lin" valueType="num">
                                      <p:cBhvr>
                                        <p:cTn id="200" dur="3500" fill="hold"/>
                                        <p:tgtEl>
                                          <p:spTgt spid="24"/>
                                        </p:tgtEl>
                                        <p:attrNameLst>
                                          <p:attrName>ppt_h</p:attrName>
                                        </p:attrNameLst>
                                      </p:cBhvr>
                                      <p:tavLst>
                                        <p:tav tm="0">
                                          <p:val>
                                            <p:strVal val="#ppt_h"/>
                                          </p:val>
                                        </p:tav>
                                        <p:tav tm="100000">
                                          <p:val>
                                            <p:strVal val="#ppt_h"/>
                                          </p:val>
                                        </p:tav>
                                      </p:tavLst>
                                    </p:anim>
                                  </p:childTnLst>
                                </p:cTn>
                              </p:par>
                              <p:par>
                                <p:cTn id="201" presetID="19" presetClass="entr" presetSubtype="10" repeatCount="indefinite" fill="hold" grpId="1" nodeType="withEffect">
                                  <p:stCondLst>
                                    <p:cond delay="0"/>
                                  </p:stCondLst>
                                  <p:childTnLst>
                                    <p:set>
                                      <p:cBhvr>
                                        <p:cTn id="202" dur="1" fill="hold">
                                          <p:stCondLst>
                                            <p:cond delay="0"/>
                                          </p:stCondLst>
                                        </p:cTn>
                                        <p:tgtEl>
                                          <p:spTgt spid="25"/>
                                        </p:tgtEl>
                                        <p:attrNameLst>
                                          <p:attrName>style.visibility</p:attrName>
                                        </p:attrNameLst>
                                      </p:cBhvr>
                                      <p:to>
                                        <p:strVal val="visible"/>
                                      </p:to>
                                    </p:set>
                                    <p:anim calcmode="lin" valueType="num">
                                      <p:cBhvr>
                                        <p:cTn id="203" dur="3500" fill="hold"/>
                                        <p:tgtEl>
                                          <p:spTgt spid="25"/>
                                        </p:tgtEl>
                                        <p:attrNameLst>
                                          <p:attrName>ppt_w</p:attrName>
                                        </p:attrNameLst>
                                      </p:cBhvr>
                                      <p:tavLst>
                                        <p:tav tm="0" fmla="#ppt_w*sin(2.5*pi*$)">
                                          <p:val>
                                            <p:fltVal val="0"/>
                                          </p:val>
                                        </p:tav>
                                        <p:tav tm="100000">
                                          <p:val>
                                            <p:fltVal val="1"/>
                                          </p:val>
                                        </p:tav>
                                      </p:tavLst>
                                    </p:anim>
                                    <p:anim calcmode="lin" valueType="num">
                                      <p:cBhvr>
                                        <p:cTn id="204" dur="3500" fill="hold"/>
                                        <p:tgtEl>
                                          <p:spTgt spid="25"/>
                                        </p:tgtEl>
                                        <p:attrNameLst>
                                          <p:attrName>ppt_h</p:attrName>
                                        </p:attrNameLst>
                                      </p:cBhvr>
                                      <p:tavLst>
                                        <p:tav tm="0">
                                          <p:val>
                                            <p:strVal val="#ppt_h"/>
                                          </p:val>
                                        </p:tav>
                                        <p:tav tm="100000">
                                          <p:val>
                                            <p:strVal val="#ppt_h"/>
                                          </p:val>
                                        </p:tav>
                                      </p:tavLst>
                                    </p:anim>
                                  </p:childTnLst>
                                </p:cTn>
                              </p:par>
                              <p:par>
                                <p:cTn id="205" presetID="19" presetClass="entr" presetSubtype="10" repeatCount="indefinite" fill="hold" grpId="1" nodeType="withEffect">
                                  <p:stCondLst>
                                    <p:cond delay="0"/>
                                  </p:stCondLst>
                                  <p:childTnLst>
                                    <p:set>
                                      <p:cBhvr>
                                        <p:cTn id="206" dur="1" fill="hold">
                                          <p:stCondLst>
                                            <p:cond delay="0"/>
                                          </p:stCondLst>
                                        </p:cTn>
                                        <p:tgtEl>
                                          <p:spTgt spid="26"/>
                                        </p:tgtEl>
                                        <p:attrNameLst>
                                          <p:attrName>style.visibility</p:attrName>
                                        </p:attrNameLst>
                                      </p:cBhvr>
                                      <p:to>
                                        <p:strVal val="visible"/>
                                      </p:to>
                                    </p:set>
                                    <p:anim calcmode="lin" valueType="num">
                                      <p:cBhvr>
                                        <p:cTn id="207" dur="3500" fill="hold"/>
                                        <p:tgtEl>
                                          <p:spTgt spid="26"/>
                                        </p:tgtEl>
                                        <p:attrNameLst>
                                          <p:attrName>ppt_w</p:attrName>
                                        </p:attrNameLst>
                                      </p:cBhvr>
                                      <p:tavLst>
                                        <p:tav tm="0" fmla="#ppt_w*sin(2.5*pi*$)">
                                          <p:val>
                                            <p:fltVal val="0"/>
                                          </p:val>
                                        </p:tav>
                                        <p:tav tm="100000">
                                          <p:val>
                                            <p:fltVal val="1"/>
                                          </p:val>
                                        </p:tav>
                                      </p:tavLst>
                                    </p:anim>
                                    <p:anim calcmode="lin" valueType="num">
                                      <p:cBhvr>
                                        <p:cTn id="208" dur="3500" fill="hold"/>
                                        <p:tgtEl>
                                          <p:spTgt spid="26"/>
                                        </p:tgtEl>
                                        <p:attrNameLst>
                                          <p:attrName>ppt_h</p:attrName>
                                        </p:attrNameLst>
                                      </p:cBhvr>
                                      <p:tavLst>
                                        <p:tav tm="0">
                                          <p:val>
                                            <p:strVal val="#ppt_h"/>
                                          </p:val>
                                        </p:tav>
                                        <p:tav tm="100000">
                                          <p:val>
                                            <p:strVal val="#ppt_h"/>
                                          </p:val>
                                        </p:tav>
                                      </p:tavLst>
                                    </p:anim>
                                  </p:childTnLst>
                                </p:cTn>
                              </p:par>
                              <p:par>
                                <p:cTn id="209" presetID="19" presetClass="entr" presetSubtype="10" repeatCount="indefinite" fill="hold" grpId="1" nodeType="withEffect">
                                  <p:stCondLst>
                                    <p:cond delay="0"/>
                                  </p:stCondLst>
                                  <p:childTnLst>
                                    <p:set>
                                      <p:cBhvr>
                                        <p:cTn id="210" dur="1" fill="hold">
                                          <p:stCondLst>
                                            <p:cond delay="0"/>
                                          </p:stCondLst>
                                        </p:cTn>
                                        <p:tgtEl>
                                          <p:spTgt spid="27"/>
                                        </p:tgtEl>
                                        <p:attrNameLst>
                                          <p:attrName>style.visibility</p:attrName>
                                        </p:attrNameLst>
                                      </p:cBhvr>
                                      <p:to>
                                        <p:strVal val="visible"/>
                                      </p:to>
                                    </p:set>
                                    <p:anim calcmode="lin" valueType="num">
                                      <p:cBhvr>
                                        <p:cTn id="211" dur="3500" fill="hold"/>
                                        <p:tgtEl>
                                          <p:spTgt spid="27"/>
                                        </p:tgtEl>
                                        <p:attrNameLst>
                                          <p:attrName>ppt_w</p:attrName>
                                        </p:attrNameLst>
                                      </p:cBhvr>
                                      <p:tavLst>
                                        <p:tav tm="0" fmla="#ppt_w*sin(2.5*pi*$)">
                                          <p:val>
                                            <p:fltVal val="0"/>
                                          </p:val>
                                        </p:tav>
                                        <p:tav tm="100000">
                                          <p:val>
                                            <p:fltVal val="1"/>
                                          </p:val>
                                        </p:tav>
                                      </p:tavLst>
                                    </p:anim>
                                    <p:anim calcmode="lin" valueType="num">
                                      <p:cBhvr>
                                        <p:cTn id="212" dur="3500" fill="hold"/>
                                        <p:tgtEl>
                                          <p:spTgt spid="27"/>
                                        </p:tgtEl>
                                        <p:attrNameLst>
                                          <p:attrName>ppt_h</p:attrName>
                                        </p:attrNameLst>
                                      </p:cBhvr>
                                      <p:tavLst>
                                        <p:tav tm="0">
                                          <p:val>
                                            <p:strVal val="#ppt_h"/>
                                          </p:val>
                                        </p:tav>
                                        <p:tav tm="100000">
                                          <p:val>
                                            <p:strVal val="#ppt_h"/>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28"/>
                                        </p:tgtEl>
                                        <p:attrNameLst>
                                          <p:attrName>style.visibility</p:attrName>
                                        </p:attrNameLst>
                                      </p:cBhvr>
                                      <p:to>
                                        <p:strVal val="visible"/>
                                      </p:to>
                                    </p:set>
                                    <p:anim calcmode="lin" valueType="num">
                                      <p:cBhvr additive="base">
                                        <p:cTn id="215" dur="3500" fill="hold"/>
                                        <p:tgtEl>
                                          <p:spTgt spid="28"/>
                                        </p:tgtEl>
                                        <p:attrNameLst>
                                          <p:attrName>ppt_x</p:attrName>
                                        </p:attrNameLst>
                                      </p:cBhvr>
                                      <p:tavLst>
                                        <p:tav tm="0">
                                          <p:val>
                                            <p:strVal val="#ppt_x"/>
                                          </p:val>
                                        </p:tav>
                                        <p:tav tm="100000">
                                          <p:val>
                                            <p:strVal val="#ppt_x"/>
                                          </p:val>
                                        </p:tav>
                                      </p:tavLst>
                                    </p:anim>
                                    <p:anim calcmode="lin" valueType="num">
                                      <p:cBhvr additive="base">
                                        <p:cTn id="216" dur="3500" fill="hold"/>
                                        <p:tgtEl>
                                          <p:spTgt spid="28"/>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29"/>
                                        </p:tgtEl>
                                        <p:attrNameLst>
                                          <p:attrName>style.visibility</p:attrName>
                                        </p:attrNameLst>
                                      </p:cBhvr>
                                      <p:to>
                                        <p:strVal val="visible"/>
                                      </p:to>
                                    </p:set>
                                    <p:anim calcmode="lin" valueType="num">
                                      <p:cBhvr additive="base">
                                        <p:cTn id="219" dur="3500" fill="hold"/>
                                        <p:tgtEl>
                                          <p:spTgt spid="29"/>
                                        </p:tgtEl>
                                        <p:attrNameLst>
                                          <p:attrName>ppt_x</p:attrName>
                                        </p:attrNameLst>
                                      </p:cBhvr>
                                      <p:tavLst>
                                        <p:tav tm="0">
                                          <p:val>
                                            <p:strVal val="#ppt_x"/>
                                          </p:val>
                                        </p:tav>
                                        <p:tav tm="100000">
                                          <p:val>
                                            <p:strVal val="#ppt_x"/>
                                          </p:val>
                                        </p:tav>
                                      </p:tavLst>
                                    </p:anim>
                                    <p:anim calcmode="lin" valueType="num">
                                      <p:cBhvr additive="base">
                                        <p:cTn id="220" dur="3500" fill="hold"/>
                                        <p:tgtEl>
                                          <p:spTgt spid="29"/>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30"/>
                                        </p:tgtEl>
                                        <p:attrNameLst>
                                          <p:attrName>style.visibility</p:attrName>
                                        </p:attrNameLst>
                                      </p:cBhvr>
                                      <p:to>
                                        <p:strVal val="visible"/>
                                      </p:to>
                                    </p:set>
                                    <p:anim calcmode="lin" valueType="num">
                                      <p:cBhvr additive="base">
                                        <p:cTn id="223" dur="3500" fill="hold"/>
                                        <p:tgtEl>
                                          <p:spTgt spid="30"/>
                                        </p:tgtEl>
                                        <p:attrNameLst>
                                          <p:attrName>ppt_x</p:attrName>
                                        </p:attrNameLst>
                                      </p:cBhvr>
                                      <p:tavLst>
                                        <p:tav tm="0">
                                          <p:val>
                                            <p:strVal val="#ppt_x"/>
                                          </p:val>
                                        </p:tav>
                                        <p:tav tm="100000">
                                          <p:val>
                                            <p:strVal val="#ppt_x"/>
                                          </p:val>
                                        </p:tav>
                                      </p:tavLst>
                                    </p:anim>
                                    <p:anim calcmode="lin" valueType="num">
                                      <p:cBhvr additive="base">
                                        <p:cTn id="224" dur="3500" fill="hold"/>
                                        <p:tgtEl>
                                          <p:spTgt spid="30"/>
                                        </p:tgtEl>
                                        <p:attrNameLst>
                                          <p:attrName>ppt_y</p:attrName>
                                        </p:attrNameLst>
                                      </p:cBhvr>
                                      <p:tavLst>
                                        <p:tav tm="0">
                                          <p:val>
                                            <p:strVal val="1+#ppt_h/2"/>
                                          </p:val>
                                        </p:tav>
                                        <p:tav tm="100000">
                                          <p:val>
                                            <p:strVal val="#ppt_y"/>
                                          </p:val>
                                        </p:tav>
                                      </p:tavLst>
                                    </p:anim>
                                  </p:childTnLst>
                                </p:cTn>
                              </p:par>
                              <p:par>
                                <p:cTn id="225" presetID="2" presetClass="entr" presetSubtype="4" fill="hold" grpId="0" nodeType="withEffect">
                                  <p:stCondLst>
                                    <p:cond delay="0"/>
                                  </p:stCondLst>
                                  <p:childTnLst>
                                    <p:set>
                                      <p:cBhvr>
                                        <p:cTn id="226" dur="1" fill="hold">
                                          <p:stCondLst>
                                            <p:cond delay="0"/>
                                          </p:stCondLst>
                                        </p:cTn>
                                        <p:tgtEl>
                                          <p:spTgt spid="31"/>
                                        </p:tgtEl>
                                        <p:attrNameLst>
                                          <p:attrName>style.visibility</p:attrName>
                                        </p:attrNameLst>
                                      </p:cBhvr>
                                      <p:to>
                                        <p:strVal val="visible"/>
                                      </p:to>
                                    </p:set>
                                    <p:anim calcmode="lin" valueType="num">
                                      <p:cBhvr additive="base">
                                        <p:cTn id="227" dur="3500" fill="hold"/>
                                        <p:tgtEl>
                                          <p:spTgt spid="31"/>
                                        </p:tgtEl>
                                        <p:attrNameLst>
                                          <p:attrName>ppt_x</p:attrName>
                                        </p:attrNameLst>
                                      </p:cBhvr>
                                      <p:tavLst>
                                        <p:tav tm="0">
                                          <p:val>
                                            <p:strVal val="#ppt_x"/>
                                          </p:val>
                                        </p:tav>
                                        <p:tav tm="100000">
                                          <p:val>
                                            <p:strVal val="#ppt_x"/>
                                          </p:val>
                                        </p:tav>
                                      </p:tavLst>
                                    </p:anim>
                                    <p:anim calcmode="lin" valueType="num">
                                      <p:cBhvr additive="base">
                                        <p:cTn id="228" dur="3500" fill="hold"/>
                                        <p:tgtEl>
                                          <p:spTgt spid="31"/>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32"/>
                                        </p:tgtEl>
                                        <p:attrNameLst>
                                          <p:attrName>style.visibility</p:attrName>
                                        </p:attrNameLst>
                                      </p:cBhvr>
                                      <p:to>
                                        <p:strVal val="visible"/>
                                      </p:to>
                                    </p:set>
                                    <p:anim calcmode="lin" valueType="num">
                                      <p:cBhvr additive="base">
                                        <p:cTn id="231" dur="3500" fill="hold"/>
                                        <p:tgtEl>
                                          <p:spTgt spid="32"/>
                                        </p:tgtEl>
                                        <p:attrNameLst>
                                          <p:attrName>ppt_x</p:attrName>
                                        </p:attrNameLst>
                                      </p:cBhvr>
                                      <p:tavLst>
                                        <p:tav tm="0">
                                          <p:val>
                                            <p:strVal val="#ppt_x"/>
                                          </p:val>
                                        </p:tav>
                                        <p:tav tm="100000">
                                          <p:val>
                                            <p:strVal val="#ppt_x"/>
                                          </p:val>
                                        </p:tav>
                                      </p:tavLst>
                                    </p:anim>
                                    <p:anim calcmode="lin" valueType="num">
                                      <p:cBhvr additive="base">
                                        <p:cTn id="232" dur="3500" fill="hold"/>
                                        <p:tgtEl>
                                          <p:spTgt spid="32"/>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33"/>
                                        </p:tgtEl>
                                        <p:attrNameLst>
                                          <p:attrName>style.visibility</p:attrName>
                                        </p:attrNameLst>
                                      </p:cBhvr>
                                      <p:to>
                                        <p:strVal val="visible"/>
                                      </p:to>
                                    </p:set>
                                    <p:anim calcmode="lin" valueType="num">
                                      <p:cBhvr additive="base">
                                        <p:cTn id="235" dur="3500" fill="hold"/>
                                        <p:tgtEl>
                                          <p:spTgt spid="33"/>
                                        </p:tgtEl>
                                        <p:attrNameLst>
                                          <p:attrName>ppt_x</p:attrName>
                                        </p:attrNameLst>
                                      </p:cBhvr>
                                      <p:tavLst>
                                        <p:tav tm="0">
                                          <p:val>
                                            <p:strVal val="#ppt_x"/>
                                          </p:val>
                                        </p:tav>
                                        <p:tav tm="100000">
                                          <p:val>
                                            <p:strVal val="#ppt_x"/>
                                          </p:val>
                                        </p:tav>
                                      </p:tavLst>
                                    </p:anim>
                                    <p:anim calcmode="lin" valueType="num">
                                      <p:cBhvr additive="base">
                                        <p:cTn id="236" dur="3500" fill="hold"/>
                                        <p:tgtEl>
                                          <p:spTgt spid="33"/>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34"/>
                                        </p:tgtEl>
                                        <p:attrNameLst>
                                          <p:attrName>style.visibility</p:attrName>
                                        </p:attrNameLst>
                                      </p:cBhvr>
                                      <p:to>
                                        <p:strVal val="visible"/>
                                      </p:to>
                                    </p:set>
                                    <p:anim calcmode="lin" valueType="num">
                                      <p:cBhvr additive="base">
                                        <p:cTn id="239" dur="3500" fill="hold"/>
                                        <p:tgtEl>
                                          <p:spTgt spid="34"/>
                                        </p:tgtEl>
                                        <p:attrNameLst>
                                          <p:attrName>ppt_x</p:attrName>
                                        </p:attrNameLst>
                                      </p:cBhvr>
                                      <p:tavLst>
                                        <p:tav tm="0">
                                          <p:val>
                                            <p:strVal val="#ppt_x"/>
                                          </p:val>
                                        </p:tav>
                                        <p:tav tm="100000">
                                          <p:val>
                                            <p:strVal val="#ppt_x"/>
                                          </p:val>
                                        </p:tav>
                                      </p:tavLst>
                                    </p:anim>
                                    <p:anim calcmode="lin" valueType="num">
                                      <p:cBhvr additive="base">
                                        <p:cTn id="240" dur="3500" fill="hold"/>
                                        <p:tgtEl>
                                          <p:spTgt spid="34"/>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35"/>
                                        </p:tgtEl>
                                        <p:attrNameLst>
                                          <p:attrName>style.visibility</p:attrName>
                                        </p:attrNameLst>
                                      </p:cBhvr>
                                      <p:to>
                                        <p:strVal val="visible"/>
                                      </p:to>
                                    </p:set>
                                    <p:anim calcmode="lin" valueType="num">
                                      <p:cBhvr additive="base">
                                        <p:cTn id="243" dur="3500" fill="hold"/>
                                        <p:tgtEl>
                                          <p:spTgt spid="35"/>
                                        </p:tgtEl>
                                        <p:attrNameLst>
                                          <p:attrName>ppt_x</p:attrName>
                                        </p:attrNameLst>
                                      </p:cBhvr>
                                      <p:tavLst>
                                        <p:tav tm="0">
                                          <p:val>
                                            <p:strVal val="#ppt_x"/>
                                          </p:val>
                                        </p:tav>
                                        <p:tav tm="100000">
                                          <p:val>
                                            <p:strVal val="#ppt_x"/>
                                          </p:val>
                                        </p:tav>
                                      </p:tavLst>
                                    </p:anim>
                                    <p:anim calcmode="lin" valueType="num">
                                      <p:cBhvr additive="base">
                                        <p:cTn id="244" dur="3500" fill="hold"/>
                                        <p:tgtEl>
                                          <p:spTgt spid="35"/>
                                        </p:tgtEl>
                                        <p:attrNameLst>
                                          <p:attrName>ppt_y</p:attrName>
                                        </p:attrNameLst>
                                      </p:cBhvr>
                                      <p:tavLst>
                                        <p:tav tm="0">
                                          <p:val>
                                            <p:strVal val="1+#ppt_h/2"/>
                                          </p:val>
                                        </p:tav>
                                        <p:tav tm="100000">
                                          <p:val>
                                            <p:strVal val="#ppt_y"/>
                                          </p:val>
                                        </p:tav>
                                      </p:tavLst>
                                    </p:anim>
                                  </p:childTnLst>
                                </p:cTn>
                              </p:par>
                              <p:par>
                                <p:cTn id="245" presetID="2" presetClass="entr" presetSubtype="4" fill="hold" grpId="0" nodeType="withEffect">
                                  <p:stCondLst>
                                    <p:cond delay="0"/>
                                  </p:stCondLst>
                                  <p:childTnLst>
                                    <p:set>
                                      <p:cBhvr>
                                        <p:cTn id="246" dur="1" fill="hold">
                                          <p:stCondLst>
                                            <p:cond delay="0"/>
                                          </p:stCondLst>
                                        </p:cTn>
                                        <p:tgtEl>
                                          <p:spTgt spid="36"/>
                                        </p:tgtEl>
                                        <p:attrNameLst>
                                          <p:attrName>style.visibility</p:attrName>
                                        </p:attrNameLst>
                                      </p:cBhvr>
                                      <p:to>
                                        <p:strVal val="visible"/>
                                      </p:to>
                                    </p:set>
                                    <p:anim calcmode="lin" valueType="num">
                                      <p:cBhvr additive="base">
                                        <p:cTn id="247" dur="3500" fill="hold"/>
                                        <p:tgtEl>
                                          <p:spTgt spid="36"/>
                                        </p:tgtEl>
                                        <p:attrNameLst>
                                          <p:attrName>ppt_x</p:attrName>
                                        </p:attrNameLst>
                                      </p:cBhvr>
                                      <p:tavLst>
                                        <p:tav tm="0">
                                          <p:val>
                                            <p:strVal val="#ppt_x"/>
                                          </p:val>
                                        </p:tav>
                                        <p:tav tm="100000">
                                          <p:val>
                                            <p:strVal val="#ppt_x"/>
                                          </p:val>
                                        </p:tav>
                                      </p:tavLst>
                                    </p:anim>
                                    <p:anim calcmode="lin" valueType="num">
                                      <p:cBhvr additive="base">
                                        <p:cTn id="248" dur="3500" fill="hold"/>
                                        <p:tgtEl>
                                          <p:spTgt spid="36"/>
                                        </p:tgtEl>
                                        <p:attrNameLst>
                                          <p:attrName>ppt_y</p:attrName>
                                        </p:attrNameLst>
                                      </p:cBhvr>
                                      <p:tavLst>
                                        <p:tav tm="0">
                                          <p:val>
                                            <p:strVal val="1+#ppt_h/2"/>
                                          </p:val>
                                        </p:tav>
                                        <p:tav tm="100000">
                                          <p:val>
                                            <p:strVal val="#ppt_y"/>
                                          </p:val>
                                        </p:tav>
                                      </p:tavLst>
                                    </p:anim>
                                  </p:childTnLst>
                                </p:cTn>
                              </p:par>
                              <p:par>
                                <p:cTn id="249" presetID="2" presetClass="entr" presetSubtype="4" fill="hold" grpId="0" nodeType="withEffect">
                                  <p:stCondLst>
                                    <p:cond delay="0"/>
                                  </p:stCondLst>
                                  <p:childTnLst>
                                    <p:set>
                                      <p:cBhvr>
                                        <p:cTn id="250" dur="1" fill="hold">
                                          <p:stCondLst>
                                            <p:cond delay="0"/>
                                          </p:stCondLst>
                                        </p:cTn>
                                        <p:tgtEl>
                                          <p:spTgt spid="37"/>
                                        </p:tgtEl>
                                        <p:attrNameLst>
                                          <p:attrName>style.visibility</p:attrName>
                                        </p:attrNameLst>
                                      </p:cBhvr>
                                      <p:to>
                                        <p:strVal val="visible"/>
                                      </p:to>
                                    </p:set>
                                    <p:anim calcmode="lin" valueType="num">
                                      <p:cBhvr additive="base">
                                        <p:cTn id="251" dur="3500" fill="hold"/>
                                        <p:tgtEl>
                                          <p:spTgt spid="37"/>
                                        </p:tgtEl>
                                        <p:attrNameLst>
                                          <p:attrName>ppt_x</p:attrName>
                                        </p:attrNameLst>
                                      </p:cBhvr>
                                      <p:tavLst>
                                        <p:tav tm="0">
                                          <p:val>
                                            <p:strVal val="#ppt_x"/>
                                          </p:val>
                                        </p:tav>
                                        <p:tav tm="100000">
                                          <p:val>
                                            <p:strVal val="#ppt_x"/>
                                          </p:val>
                                        </p:tav>
                                      </p:tavLst>
                                    </p:anim>
                                    <p:anim calcmode="lin" valueType="num">
                                      <p:cBhvr additive="base">
                                        <p:cTn id="252" dur="3500" fill="hold"/>
                                        <p:tgtEl>
                                          <p:spTgt spid="37"/>
                                        </p:tgtEl>
                                        <p:attrNameLst>
                                          <p:attrName>ppt_y</p:attrName>
                                        </p:attrNameLst>
                                      </p:cBhvr>
                                      <p:tavLst>
                                        <p:tav tm="0">
                                          <p:val>
                                            <p:strVal val="1+#ppt_h/2"/>
                                          </p:val>
                                        </p:tav>
                                        <p:tav tm="100000">
                                          <p:val>
                                            <p:strVal val="#ppt_y"/>
                                          </p:val>
                                        </p:tav>
                                      </p:tavLst>
                                    </p:anim>
                                  </p:childTnLst>
                                </p:cTn>
                              </p:par>
                              <p:par>
                                <p:cTn id="253" presetID="2" presetClass="entr" presetSubtype="4" fill="hold" grpId="0" nodeType="withEffect">
                                  <p:stCondLst>
                                    <p:cond delay="0"/>
                                  </p:stCondLst>
                                  <p:childTnLst>
                                    <p:set>
                                      <p:cBhvr>
                                        <p:cTn id="254" dur="1" fill="hold">
                                          <p:stCondLst>
                                            <p:cond delay="0"/>
                                          </p:stCondLst>
                                        </p:cTn>
                                        <p:tgtEl>
                                          <p:spTgt spid="38"/>
                                        </p:tgtEl>
                                        <p:attrNameLst>
                                          <p:attrName>style.visibility</p:attrName>
                                        </p:attrNameLst>
                                      </p:cBhvr>
                                      <p:to>
                                        <p:strVal val="visible"/>
                                      </p:to>
                                    </p:set>
                                    <p:anim calcmode="lin" valueType="num">
                                      <p:cBhvr additive="base">
                                        <p:cTn id="255" dur="3500" fill="hold"/>
                                        <p:tgtEl>
                                          <p:spTgt spid="38"/>
                                        </p:tgtEl>
                                        <p:attrNameLst>
                                          <p:attrName>ppt_x</p:attrName>
                                        </p:attrNameLst>
                                      </p:cBhvr>
                                      <p:tavLst>
                                        <p:tav tm="0">
                                          <p:val>
                                            <p:strVal val="#ppt_x"/>
                                          </p:val>
                                        </p:tav>
                                        <p:tav tm="100000">
                                          <p:val>
                                            <p:strVal val="#ppt_x"/>
                                          </p:val>
                                        </p:tav>
                                      </p:tavLst>
                                    </p:anim>
                                    <p:anim calcmode="lin" valueType="num">
                                      <p:cBhvr additive="base">
                                        <p:cTn id="256" dur="3500" fill="hold"/>
                                        <p:tgtEl>
                                          <p:spTgt spid="38"/>
                                        </p:tgtEl>
                                        <p:attrNameLst>
                                          <p:attrName>ppt_y</p:attrName>
                                        </p:attrNameLst>
                                      </p:cBhvr>
                                      <p:tavLst>
                                        <p:tav tm="0">
                                          <p:val>
                                            <p:strVal val="1+#ppt_h/2"/>
                                          </p:val>
                                        </p:tav>
                                        <p:tav tm="100000">
                                          <p:val>
                                            <p:strVal val="#ppt_y"/>
                                          </p:val>
                                        </p:tav>
                                      </p:tavLst>
                                    </p:anim>
                                  </p:childTnLst>
                                </p:cTn>
                              </p:par>
                              <p:par>
                                <p:cTn id="257" presetID="2" presetClass="entr" presetSubtype="4" fill="hold" grpId="0" nodeType="withEffect">
                                  <p:stCondLst>
                                    <p:cond delay="0"/>
                                  </p:stCondLst>
                                  <p:childTnLst>
                                    <p:set>
                                      <p:cBhvr>
                                        <p:cTn id="258" dur="1" fill="hold">
                                          <p:stCondLst>
                                            <p:cond delay="0"/>
                                          </p:stCondLst>
                                        </p:cTn>
                                        <p:tgtEl>
                                          <p:spTgt spid="39"/>
                                        </p:tgtEl>
                                        <p:attrNameLst>
                                          <p:attrName>style.visibility</p:attrName>
                                        </p:attrNameLst>
                                      </p:cBhvr>
                                      <p:to>
                                        <p:strVal val="visible"/>
                                      </p:to>
                                    </p:set>
                                    <p:anim calcmode="lin" valueType="num">
                                      <p:cBhvr additive="base">
                                        <p:cTn id="259" dur="3500" fill="hold"/>
                                        <p:tgtEl>
                                          <p:spTgt spid="39"/>
                                        </p:tgtEl>
                                        <p:attrNameLst>
                                          <p:attrName>ppt_x</p:attrName>
                                        </p:attrNameLst>
                                      </p:cBhvr>
                                      <p:tavLst>
                                        <p:tav tm="0">
                                          <p:val>
                                            <p:strVal val="#ppt_x"/>
                                          </p:val>
                                        </p:tav>
                                        <p:tav tm="100000">
                                          <p:val>
                                            <p:strVal val="#ppt_x"/>
                                          </p:val>
                                        </p:tav>
                                      </p:tavLst>
                                    </p:anim>
                                    <p:anim calcmode="lin" valueType="num">
                                      <p:cBhvr additive="base">
                                        <p:cTn id="260" dur="3500" fill="hold"/>
                                        <p:tgtEl>
                                          <p:spTgt spid="39"/>
                                        </p:tgtEl>
                                        <p:attrNameLst>
                                          <p:attrName>ppt_y</p:attrName>
                                        </p:attrNameLst>
                                      </p:cBhvr>
                                      <p:tavLst>
                                        <p:tav tm="0">
                                          <p:val>
                                            <p:strVal val="1+#ppt_h/2"/>
                                          </p:val>
                                        </p:tav>
                                        <p:tav tm="100000">
                                          <p:val>
                                            <p:strVal val="#ppt_y"/>
                                          </p:val>
                                        </p:tav>
                                      </p:tavLst>
                                    </p:anim>
                                  </p:childTnLst>
                                </p:cTn>
                              </p:par>
                              <p:par>
                                <p:cTn id="261" presetID="2" presetClass="entr" presetSubtype="4" fill="hold" grpId="0" nodeType="withEffect">
                                  <p:stCondLst>
                                    <p:cond delay="0"/>
                                  </p:stCondLst>
                                  <p:childTnLst>
                                    <p:set>
                                      <p:cBhvr>
                                        <p:cTn id="262" dur="1" fill="hold">
                                          <p:stCondLst>
                                            <p:cond delay="0"/>
                                          </p:stCondLst>
                                        </p:cTn>
                                        <p:tgtEl>
                                          <p:spTgt spid="40"/>
                                        </p:tgtEl>
                                        <p:attrNameLst>
                                          <p:attrName>style.visibility</p:attrName>
                                        </p:attrNameLst>
                                      </p:cBhvr>
                                      <p:to>
                                        <p:strVal val="visible"/>
                                      </p:to>
                                    </p:set>
                                    <p:anim calcmode="lin" valueType="num">
                                      <p:cBhvr additive="base">
                                        <p:cTn id="263" dur="3500" fill="hold"/>
                                        <p:tgtEl>
                                          <p:spTgt spid="40"/>
                                        </p:tgtEl>
                                        <p:attrNameLst>
                                          <p:attrName>ppt_x</p:attrName>
                                        </p:attrNameLst>
                                      </p:cBhvr>
                                      <p:tavLst>
                                        <p:tav tm="0">
                                          <p:val>
                                            <p:strVal val="#ppt_x"/>
                                          </p:val>
                                        </p:tav>
                                        <p:tav tm="100000">
                                          <p:val>
                                            <p:strVal val="#ppt_x"/>
                                          </p:val>
                                        </p:tav>
                                      </p:tavLst>
                                    </p:anim>
                                    <p:anim calcmode="lin" valueType="num">
                                      <p:cBhvr additive="base">
                                        <p:cTn id="264" dur="3500" fill="hold"/>
                                        <p:tgtEl>
                                          <p:spTgt spid="40"/>
                                        </p:tgtEl>
                                        <p:attrNameLst>
                                          <p:attrName>ppt_y</p:attrName>
                                        </p:attrNameLst>
                                      </p:cBhvr>
                                      <p:tavLst>
                                        <p:tav tm="0">
                                          <p:val>
                                            <p:strVal val="1+#ppt_h/2"/>
                                          </p:val>
                                        </p:tav>
                                        <p:tav tm="100000">
                                          <p:val>
                                            <p:strVal val="#ppt_y"/>
                                          </p:val>
                                        </p:tav>
                                      </p:tavLst>
                                    </p:anim>
                                  </p:childTnLst>
                                </p:cTn>
                              </p:par>
                              <p:par>
                                <p:cTn id="265" presetID="2" presetClass="entr" presetSubtype="1" fill="hold" grpId="0" nodeType="withEffect">
                                  <p:stCondLst>
                                    <p:cond delay="0"/>
                                  </p:stCondLst>
                                  <p:childTnLst>
                                    <p:set>
                                      <p:cBhvr>
                                        <p:cTn id="266" dur="1" fill="hold">
                                          <p:stCondLst>
                                            <p:cond delay="0"/>
                                          </p:stCondLst>
                                        </p:cTn>
                                        <p:tgtEl>
                                          <p:spTgt spid="41"/>
                                        </p:tgtEl>
                                        <p:attrNameLst>
                                          <p:attrName>style.visibility</p:attrName>
                                        </p:attrNameLst>
                                      </p:cBhvr>
                                      <p:to>
                                        <p:strVal val="visible"/>
                                      </p:to>
                                    </p:set>
                                    <p:anim calcmode="lin" valueType="num">
                                      <p:cBhvr additive="base">
                                        <p:cTn id="267" dur="3500" fill="hold"/>
                                        <p:tgtEl>
                                          <p:spTgt spid="41"/>
                                        </p:tgtEl>
                                        <p:attrNameLst>
                                          <p:attrName>ppt_x</p:attrName>
                                        </p:attrNameLst>
                                      </p:cBhvr>
                                      <p:tavLst>
                                        <p:tav tm="0">
                                          <p:val>
                                            <p:strVal val="#ppt_x"/>
                                          </p:val>
                                        </p:tav>
                                        <p:tav tm="100000">
                                          <p:val>
                                            <p:strVal val="#ppt_x"/>
                                          </p:val>
                                        </p:tav>
                                      </p:tavLst>
                                    </p:anim>
                                    <p:anim calcmode="lin" valueType="num">
                                      <p:cBhvr additive="base">
                                        <p:cTn id="268" dur="3500" fill="hold"/>
                                        <p:tgtEl>
                                          <p:spTgt spid="41"/>
                                        </p:tgtEl>
                                        <p:attrNameLst>
                                          <p:attrName>ppt_y</p:attrName>
                                        </p:attrNameLst>
                                      </p:cBhvr>
                                      <p:tavLst>
                                        <p:tav tm="0">
                                          <p:val>
                                            <p:strVal val="0-#ppt_h/2"/>
                                          </p:val>
                                        </p:tav>
                                        <p:tav tm="100000">
                                          <p:val>
                                            <p:strVal val="#ppt_y"/>
                                          </p:val>
                                        </p:tav>
                                      </p:tavLst>
                                    </p:anim>
                                  </p:childTnLst>
                                </p:cTn>
                              </p:par>
                              <p:par>
                                <p:cTn id="269" presetID="2" presetClass="entr" presetSubtype="1" fill="hold" grpId="0" nodeType="withEffect">
                                  <p:stCondLst>
                                    <p:cond delay="0"/>
                                  </p:stCondLst>
                                  <p:childTnLst>
                                    <p:set>
                                      <p:cBhvr>
                                        <p:cTn id="270" dur="1" fill="hold">
                                          <p:stCondLst>
                                            <p:cond delay="0"/>
                                          </p:stCondLst>
                                        </p:cTn>
                                        <p:tgtEl>
                                          <p:spTgt spid="42"/>
                                        </p:tgtEl>
                                        <p:attrNameLst>
                                          <p:attrName>style.visibility</p:attrName>
                                        </p:attrNameLst>
                                      </p:cBhvr>
                                      <p:to>
                                        <p:strVal val="visible"/>
                                      </p:to>
                                    </p:set>
                                    <p:anim calcmode="lin" valueType="num">
                                      <p:cBhvr additive="base">
                                        <p:cTn id="271" dur="3500" fill="hold"/>
                                        <p:tgtEl>
                                          <p:spTgt spid="42"/>
                                        </p:tgtEl>
                                        <p:attrNameLst>
                                          <p:attrName>ppt_x</p:attrName>
                                        </p:attrNameLst>
                                      </p:cBhvr>
                                      <p:tavLst>
                                        <p:tav tm="0">
                                          <p:val>
                                            <p:strVal val="#ppt_x"/>
                                          </p:val>
                                        </p:tav>
                                        <p:tav tm="100000">
                                          <p:val>
                                            <p:strVal val="#ppt_x"/>
                                          </p:val>
                                        </p:tav>
                                      </p:tavLst>
                                    </p:anim>
                                    <p:anim calcmode="lin" valueType="num">
                                      <p:cBhvr additive="base">
                                        <p:cTn id="272" dur="3500" fill="hold"/>
                                        <p:tgtEl>
                                          <p:spTgt spid="42"/>
                                        </p:tgtEl>
                                        <p:attrNameLst>
                                          <p:attrName>ppt_y</p:attrName>
                                        </p:attrNameLst>
                                      </p:cBhvr>
                                      <p:tavLst>
                                        <p:tav tm="0">
                                          <p:val>
                                            <p:strVal val="0-#ppt_h/2"/>
                                          </p:val>
                                        </p:tav>
                                        <p:tav tm="100000">
                                          <p:val>
                                            <p:strVal val="#ppt_y"/>
                                          </p:val>
                                        </p:tav>
                                      </p:tavLst>
                                    </p:anim>
                                  </p:childTnLst>
                                </p:cTn>
                              </p:par>
                              <p:par>
                                <p:cTn id="273" presetID="2" presetClass="entr" presetSubtype="1" fill="hold" grpId="0" nodeType="withEffect">
                                  <p:stCondLst>
                                    <p:cond delay="0"/>
                                  </p:stCondLst>
                                  <p:childTnLst>
                                    <p:set>
                                      <p:cBhvr>
                                        <p:cTn id="274" dur="1" fill="hold">
                                          <p:stCondLst>
                                            <p:cond delay="0"/>
                                          </p:stCondLst>
                                        </p:cTn>
                                        <p:tgtEl>
                                          <p:spTgt spid="43"/>
                                        </p:tgtEl>
                                        <p:attrNameLst>
                                          <p:attrName>style.visibility</p:attrName>
                                        </p:attrNameLst>
                                      </p:cBhvr>
                                      <p:to>
                                        <p:strVal val="visible"/>
                                      </p:to>
                                    </p:set>
                                    <p:anim calcmode="lin" valueType="num">
                                      <p:cBhvr additive="base">
                                        <p:cTn id="275" dur="3500" fill="hold"/>
                                        <p:tgtEl>
                                          <p:spTgt spid="43"/>
                                        </p:tgtEl>
                                        <p:attrNameLst>
                                          <p:attrName>ppt_x</p:attrName>
                                        </p:attrNameLst>
                                      </p:cBhvr>
                                      <p:tavLst>
                                        <p:tav tm="0">
                                          <p:val>
                                            <p:strVal val="#ppt_x"/>
                                          </p:val>
                                        </p:tav>
                                        <p:tav tm="100000">
                                          <p:val>
                                            <p:strVal val="#ppt_x"/>
                                          </p:val>
                                        </p:tav>
                                      </p:tavLst>
                                    </p:anim>
                                    <p:anim calcmode="lin" valueType="num">
                                      <p:cBhvr additive="base">
                                        <p:cTn id="276" dur="3500" fill="hold"/>
                                        <p:tgtEl>
                                          <p:spTgt spid="43"/>
                                        </p:tgtEl>
                                        <p:attrNameLst>
                                          <p:attrName>ppt_y</p:attrName>
                                        </p:attrNameLst>
                                      </p:cBhvr>
                                      <p:tavLst>
                                        <p:tav tm="0">
                                          <p:val>
                                            <p:strVal val="0-#ppt_h/2"/>
                                          </p:val>
                                        </p:tav>
                                        <p:tav tm="100000">
                                          <p:val>
                                            <p:strVal val="#ppt_y"/>
                                          </p:val>
                                        </p:tav>
                                      </p:tavLst>
                                    </p:anim>
                                  </p:childTnLst>
                                </p:cTn>
                              </p:par>
                              <p:par>
                                <p:cTn id="277" presetID="2" presetClass="entr" presetSubtype="1" fill="hold" grpId="0" nodeType="withEffect">
                                  <p:stCondLst>
                                    <p:cond delay="0"/>
                                  </p:stCondLst>
                                  <p:childTnLst>
                                    <p:set>
                                      <p:cBhvr>
                                        <p:cTn id="278" dur="1" fill="hold">
                                          <p:stCondLst>
                                            <p:cond delay="0"/>
                                          </p:stCondLst>
                                        </p:cTn>
                                        <p:tgtEl>
                                          <p:spTgt spid="44"/>
                                        </p:tgtEl>
                                        <p:attrNameLst>
                                          <p:attrName>style.visibility</p:attrName>
                                        </p:attrNameLst>
                                      </p:cBhvr>
                                      <p:to>
                                        <p:strVal val="visible"/>
                                      </p:to>
                                    </p:set>
                                    <p:anim calcmode="lin" valueType="num">
                                      <p:cBhvr additive="base">
                                        <p:cTn id="279" dur="3500" fill="hold"/>
                                        <p:tgtEl>
                                          <p:spTgt spid="44"/>
                                        </p:tgtEl>
                                        <p:attrNameLst>
                                          <p:attrName>ppt_x</p:attrName>
                                        </p:attrNameLst>
                                      </p:cBhvr>
                                      <p:tavLst>
                                        <p:tav tm="0">
                                          <p:val>
                                            <p:strVal val="#ppt_x"/>
                                          </p:val>
                                        </p:tav>
                                        <p:tav tm="100000">
                                          <p:val>
                                            <p:strVal val="#ppt_x"/>
                                          </p:val>
                                        </p:tav>
                                      </p:tavLst>
                                    </p:anim>
                                    <p:anim calcmode="lin" valueType="num">
                                      <p:cBhvr additive="base">
                                        <p:cTn id="280" dur="3500" fill="hold"/>
                                        <p:tgtEl>
                                          <p:spTgt spid="44"/>
                                        </p:tgtEl>
                                        <p:attrNameLst>
                                          <p:attrName>ppt_y</p:attrName>
                                        </p:attrNameLst>
                                      </p:cBhvr>
                                      <p:tavLst>
                                        <p:tav tm="0">
                                          <p:val>
                                            <p:strVal val="0-#ppt_h/2"/>
                                          </p:val>
                                        </p:tav>
                                        <p:tav tm="100000">
                                          <p:val>
                                            <p:strVal val="#ppt_y"/>
                                          </p:val>
                                        </p:tav>
                                      </p:tavLst>
                                    </p:anim>
                                  </p:childTnLst>
                                </p:cTn>
                              </p:par>
                              <p:par>
                                <p:cTn id="281" presetID="2" presetClass="entr" presetSubtype="1" fill="hold" grpId="0" nodeType="withEffect">
                                  <p:stCondLst>
                                    <p:cond delay="0"/>
                                  </p:stCondLst>
                                  <p:childTnLst>
                                    <p:set>
                                      <p:cBhvr>
                                        <p:cTn id="282" dur="1" fill="hold">
                                          <p:stCondLst>
                                            <p:cond delay="0"/>
                                          </p:stCondLst>
                                        </p:cTn>
                                        <p:tgtEl>
                                          <p:spTgt spid="45"/>
                                        </p:tgtEl>
                                        <p:attrNameLst>
                                          <p:attrName>style.visibility</p:attrName>
                                        </p:attrNameLst>
                                      </p:cBhvr>
                                      <p:to>
                                        <p:strVal val="visible"/>
                                      </p:to>
                                    </p:set>
                                    <p:anim calcmode="lin" valueType="num">
                                      <p:cBhvr additive="base">
                                        <p:cTn id="283" dur="3500" fill="hold"/>
                                        <p:tgtEl>
                                          <p:spTgt spid="45"/>
                                        </p:tgtEl>
                                        <p:attrNameLst>
                                          <p:attrName>ppt_x</p:attrName>
                                        </p:attrNameLst>
                                      </p:cBhvr>
                                      <p:tavLst>
                                        <p:tav tm="0">
                                          <p:val>
                                            <p:strVal val="#ppt_x"/>
                                          </p:val>
                                        </p:tav>
                                        <p:tav tm="100000">
                                          <p:val>
                                            <p:strVal val="#ppt_x"/>
                                          </p:val>
                                        </p:tav>
                                      </p:tavLst>
                                    </p:anim>
                                    <p:anim calcmode="lin" valueType="num">
                                      <p:cBhvr additive="base">
                                        <p:cTn id="284" dur="3500" fill="hold"/>
                                        <p:tgtEl>
                                          <p:spTgt spid="45"/>
                                        </p:tgtEl>
                                        <p:attrNameLst>
                                          <p:attrName>ppt_y</p:attrName>
                                        </p:attrNameLst>
                                      </p:cBhvr>
                                      <p:tavLst>
                                        <p:tav tm="0">
                                          <p:val>
                                            <p:strVal val="0-#ppt_h/2"/>
                                          </p:val>
                                        </p:tav>
                                        <p:tav tm="100000">
                                          <p:val>
                                            <p:strVal val="#ppt_y"/>
                                          </p:val>
                                        </p:tav>
                                      </p:tavLst>
                                    </p:anim>
                                  </p:childTnLst>
                                </p:cTn>
                              </p:par>
                              <p:par>
                                <p:cTn id="285" presetID="2" presetClass="entr" presetSubtype="1" fill="hold" grpId="0" nodeType="withEffect">
                                  <p:stCondLst>
                                    <p:cond delay="0"/>
                                  </p:stCondLst>
                                  <p:childTnLst>
                                    <p:set>
                                      <p:cBhvr>
                                        <p:cTn id="286" dur="1" fill="hold">
                                          <p:stCondLst>
                                            <p:cond delay="0"/>
                                          </p:stCondLst>
                                        </p:cTn>
                                        <p:tgtEl>
                                          <p:spTgt spid="46"/>
                                        </p:tgtEl>
                                        <p:attrNameLst>
                                          <p:attrName>style.visibility</p:attrName>
                                        </p:attrNameLst>
                                      </p:cBhvr>
                                      <p:to>
                                        <p:strVal val="visible"/>
                                      </p:to>
                                    </p:set>
                                    <p:anim calcmode="lin" valueType="num">
                                      <p:cBhvr additive="base">
                                        <p:cTn id="287" dur="3500" fill="hold"/>
                                        <p:tgtEl>
                                          <p:spTgt spid="46"/>
                                        </p:tgtEl>
                                        <p:attrNameLst>
                                          <p:attrName>ppt_x</p:attrName>
                                        </p:attrNameLst>
                                      </p:cBhvr>
                                      <p:tavLst>
                                        <p:tav tm="0">
                                          <p:val>
                                            <p:strVal val="#ppt_x"/>
                                          </p:val>
                                        </p:tav>
                                        <p:tav tm="100000">
                                          <p:val>
                                            <p:strVal val="#ppt_x"/>
                                          </p:val>
                                        </p:tav>
                                      </p:tavLst>
                                    </p:anim>
                                    <p:anim calcmode="lin" valueType="num">
                                      <p:cBhvr additive="base">
                                        <p:cTn id="288" dur="3500" fill="hold"/>
                                        <p:tgtEl>
                                          <p:spTgt spid="46"/>
                                        </p:tgtEl>
                                        <p:attrNameLst>
                                          <p:attrName>ppt_y</p:attrName>
                                        </p:attrNameLst>
                                      </p:cBhvr>
                                      <p:tavLst>
                                        <p:tav tm="0">
                                          <p:val>
                                            <p:strVal val="0-#ppt_h/2"/>
                                          </p:val>
                                        </p:tav>
                                        <p:tav tm="100000">
                                          <p:val>
                                            <p:strVal val="#ppt_y"/>
                                          </p:val>
                                        </p:tav>
                                      </p:tavLst>
                                    </p:anim>
                                  </p:childTnLst>
                                </p:cTn>
                              </p:par>
                              <p:par>
                                <p:cTn id="289" presetID="2" presetClass="entr" presetSubtype="1" fill="hold" grpId="0" nodeType="withEffect">
                                  <p:stCondLst>
                                    <p:cond delay="0"/>
                                  </p:stCondLst>
                                  <p:childTnLst>
                                    <p:set>
                                      <p:cBhvr>
                                        <p:cTn id="290" dur="1" fill="hold">
                                          <p:stCondLst>
                                            <p:cond delay="0"/>
                                          </p:stCondLst>
                                        </p:cTn>
                                        <p:tgtEl>
                                          <p:spTgt spid="47"/>
                                        </p:tgtEl>
                                        <p:attrNameLst>
                                          <p:attrName>style.visibility</p:attrName>
                                        </p:attrNameLst>
                                      </p:cBhvr>
                                      <p:to>
                                        <p:strVal val="visible"/>
                                      </p:to>
                                    </p:set>
                                    <p:anim calcmode="lin" valueType="num">
                                      <p:cBhvr additive="base">
                                        <p:cTn id="291" dur="3500" fill="hold"/>
                                        <p:tgtEl>
                                          <p:spTgt spid="47"/>
                                        </p:tgtEl>
                                        <p:attrNameLst>
                                          <p:attrName>ppt_x</p:attrName>
                                        </p:attrNameLst>
                                      </p:cBhvr>
                                      <p:tavLst>
                                        <p:tav tm="0">
                                          <p:val>
                                            <p:strVal val="#ppt_x"/>
                                          </p:val>
                                        </p:tav>
                                        <p:tav tm="100000">
                                          <p:val>
                                            <p:strVal val="#ppt_x"/>
                                          </p:val>
                                        </p:tav>
                                      </p:tavLst>
                                    </p:anim>
                                    <p:anim calcmode="lin" valueType="num">
                                      <p:cBhvr additive="base">
                                        <p:cTn id="292" dur="3500" fill="hold"/>
                                        <p:tgtEl>
                                          <p:spTgt spid="47"/>
                                        </p:tgtEl>
                                        <p:attrNameLst>
                                          <p:attrName>ppt_y</p:attrName>
                                        </p:attrNameLst>
                                      </p:cBhvr>
                                      <p:tavLst>
                                        <p:tav tm="0">
                                          <p:val>
                                            <p:strVal val="0-#ppt_h/2"/>
                                          </p:val>
                                        </p:tav>
                                        <p:tav tm="100000">
                                          <p:val>
                                            <p:strVal val="#ppt_y"/>
                                          </p:val>
                                        </p:tav>
                                      </p:tavLst>
                                    </p:anim>
                                  </p:childTnLst>
                                </p:cTn>
                              </p:par>
                              <p:par>
                                <p:cTn id="293" presetID="2" presetClass="entr" presetSubtype="1" fill="hold" grpId="0" nodeType="withEffect">
                                  <p:stCondLst>
                                    <p:cond delay="0"/>
                                  </p:stCondLst>
                                  <p:childTnLst>
                                    <p:set>
                                      <p:cBhvr>
                                        <p:cTn id="294" dur="1" fill="hold">
                                          <p:stCondLst>
                                            <p:cond delay="0"/>
                                          </p:stCondLst>
                                        </p:cTn>
                                        <p:tgtEl>
                                          <p:spTgt spid="48"/>
                                        </p:tgtEl>
                                        <p:attrNameLst>
                                          <p:attrName>style.visibility</p:attrName>
                                        </p:attrNameLst>
                                      </p:cBhvr>
                                      <p:to>
                                        <p:strVal val="visible"/>
                                      </p:to>
                                    </p:set>
                                    <p:anim calcmode="lin" valueType="num">
                                      <p:cBhvr additive="base">
                                        <p:cTn id="295" dur="3500" fill="hold"/>
                                        <p:tgtEl>
                                          <p:spTgt spid="48"/>
                                        </p:tgtEl>
                                        <p:attrNameLst>
                                          <p:attrName>ppt_x</p:attrName>
                                        </p:attrNameLst>
                                      </p:cBhvr>
                                      <p:tavLst>
                                        <p:tav tm="0">
                                          <p:val>
                                            <p:strVal val="#ppt_x"/>
                                          </p:val>
                                        </p:tav>
                                        <p:tav tm="100000">
                                          <p:val>
                                            <p:strVal val="#ppt_x"/>
                                          </p:val>
                                        </p:tav>
                                      </p:tavLst>
                                    </p:anim>
                                    <p:anim calcmode="lin" valueType="num">
                                      <p:cBhvr additive="base">
                                        <p:cTn id="296" dur="3500" fill="hold"/>
                                        <p:tgtEl>
                                          <p:spTgt spid="48"/>
                                        </p:tgtEl>
                                        <p:attrNameLst>
                                          <p:attrName>ppt_y</p:attrName>
                                        </p:attrNameLst>
                                      </p:cBhvr>
                                      <p:tavLst>
                                        <p:tav tm="0">
                                          <p:val>
                                            <p:strVal val="0-#ppt_h/2"/>
                                          </p:val>
                                        </p:tav>
                                        <p:tav tm="100000">
                                          <p:val>
                                            <p:strVal val="#ppt_y"/>
                                          </p:val>
                                        </p:tav>
                                      </p:tavLst>
                                    </p:anim>
                                  </p:childTnLst>
                                </p:cTn>
                              </p:par>
                              <p:par>
                                <p:cTn id="297" presetID="2" presetClass="entr" presetSubtype="1" fill="hold" grpId="0" nodeType="withEffect">
                                  <p:stCondLst>
                                    <p:cond delay="0"/>
                                  </p:stCondLst>
                                  <p:childTnLst>
                                    <p:set>
                                      <p:cBhvr>
                                        <p:cTn id="298" dur="1" fill="hold">
                                          <p:stCondLst>
                                            <p:cond delay="0"/>
                                          </p:stCondLst>
                                        </p:cTn>
                                        <p:tgtEl>
                                          <p:spTgt spid="49"/>
                                        </p:tgtEl>
                                        <p:attrNameLst>
                                          <p:attrName>style.visibility</p:attrName>
                                        </p:attrNameLst>
                                      </p:cBhvr>
                                      <p:to>
                                        <p:strVal val="visible"/>
                                      </p:to>
                                    </p:set>
                                    <p:anim calcmode="lin" valueType="num">
                                      <p:cBhvr additive="base">
                                        <p:cTn id="299" dur="3500" fill="hold"/>
                                        <p:tgtEl>
                                          <p:spTgt spid="49"/>
                                        </p:tgtEl>
                                        <p:attrNameLst>
                                          <p:attrName>ppt_x</p:attrName>
                                        </p:attrNameLst>
                                      </p:cBhvr>
                                      <p:tavLst>
                                        <p:tav tm="0">
                                          <p:val>
                                            <p:strVal val="#ppt_x"/>
                                          </p:val>
                                        </p:tav>
                                        <p:tav tm="100000">
                                          <p:val>
                                            <p:strVal val="#ppt_x"/>
                                          </p:val>
                                        </p:tav>
                                      </p:tavLst>
                                    </p:anim>
                                    <p:anim calcmode="lin" valueType="num">
                                      <p:cBhvr additive="base">
                                        <p:cTn id="300" dur="3500" fill="hold"/>
                                        <p:tgtEl>
                                          <p:spTgt spid="49"/>
                                        </p:tgtEl>
                                        <p:attrNameLst>
                                          <p:attrName>ppt_y</p:attrName>
                                        </p:attrNameLst>
                                      </p:cBhvr>
                                      <p:tavLst>
                                        <p:tav tm="0">
                                          <p:val>
                                            <p:strVal val="0-#ppt_h/2"/>
                                          </p:val>
                                        </p:tav>
                                        <p:tav tm="100000">
                                          <p:val>
                                            <p:strVal val="#ppt_y"/>
                                          </p:val>
                                        </p:tav>
                                      </p:tavLst>
                                    </p:anim>
                                  </p:childTnLst>
                                </p:cTn>
                              </p:par>
                              <p:par>
                                <p:cTn id="301" presetID="2" presetClass="entr" presetSubtype="1" fill="hold" grpId="0" nodeType="withEffect">
                                  <p:stCondLst>
                                    <p:cond delay="0"/>
                                  </p:stCondLst>
                                  <p:childTnLst>
                                    <p:set>
                                      <p:cBhvr>
                                        <p:cTn id="302" dur="1" fill="hold">
                                          <p:stCondLst>
                                            <p:cond delay="0"/>
                                          </p:stCondLst>
                                        </p:cTn>
                                        <p:tgtEl>
                                          <p:spTgt spid="50"/>
                                        </p:tgtEl>
                                        <p:attrNameLst>
                                          <p:attrName>style.visibility</p:attrName>
                                        </p:attrNameLst>
                                      </p:cBhvr>
                                      <p:to>
                                        <p:strVal val="visible"/>
                                      </p:to>
                                    </p:set>
                                    <p:anim calcmode="lin" valueType="num">
                                      <p:cBhvr additive="base">
                                        <p:cTn id="303" dur="3500" fill="hold"/>
                                        <p:tgtEl>
                                          <p:spTgt spid="50"/>
                                        </p:tgtEl>
                                        <p:attrNameLst>
                                          <p:attrName>ppt_x</p:attrName>
                                        </p:attrNameLst>
                                      </p:cBhvr>
                                      <p:tavLst>
                                        <p:tav tm="0">
                                          <p:val>
                                            <p:strVal val="#ppt_x"/>
                                          </p:val>
                                        </p:tav>
                                        <p:tav tm="100000">
                                          <p:val>
                                            <p:strVal val="#ppt_x"/>
                                          </p:val>
                                        </p:tav>
                                      </p:tavLst>
                                    </p:anim>
                                    <p:anim calcmode="lin" valueType="num">
                                      <p:cBhvr additive="base">
                                        <p:cTn id="304" dur="3500" fill="hold"/>
                                        <p:tgtEl>
                                          <p:spTgt spid="50"/>
                                        </p:tgtEl>
                                        <p:attrNameLst>
                                          <p:attrName>ppt_y</p:attrName>
                                        </p:attrNameLst>
                                      </p:cBhvr>
                                      <p:tavLst>
                                        <p:tav tm="0">
                                          <p:val>
                                            <p:strVal val="0-#ppt_h/2"/>
                                          </p:val>
                                        </p:tav>
                                        <p:tav tm="100000">
                                          <p:val>
                                            <p:strVal val="#ppt_y"/>
                                          </p:val>
                                        </p:tav>
                                      </p:tavLst>
                                    </p:anim>
                                  </p:childTnLst>
                                </p:cTn>
                              </p:par>
                              <p:par>
                                <p:cTn id="305" presetID="2" presetClass="entr" presetSubtype="1" fill="hold" grpId="0" nodeType="withEffect">
                                  <p:stCondLst>
                                    <p:cond delay="0"/>
                                  </p:stCondLst>
                                  <p:childTnLst>
                                    <p:set>
                                      <p:cBhvr>
                                        <p:cTn id="306" dur="1" fill="hold">
                                          <p:stCondLst>
                                            <p:cond delay="0"/>
                                          </p:stCondLst>
                                        </p:cTn>
                                        <p:tgtEl>
                                          <p:spTgt spid="51"/>
                                        </p:tgtEl>
                                        <p:attrNameLst>
                                          <p:attrName>style.visibility</p:attrName>
                                        </p:attrNameLst>
                                      </p:cBhvr>
                                      <p:to>
                                        <p:strVal val="visible"/>
                                      </p:to>
                                    </p:set>
                                    <p:anim calcmode="lin" valueType="num">
                                      <p:cBhvr additive="base">
                                        <p:cTn id="307" dur="3500" fill="hold"/>
                                        <p:tgtEl>
                                          <p:spTgt spid="51"/>
                                        </p:tgtEl>
                                        <p:attrNameLst>
                                          <p:attrName>ppt_x</p:attrName>
                                        </p:attrNameLst>
                                      </p:cBhvr>
                                      <p:tavLst>
                                        <p:tav tm="0">
                                          <p:val>
                                            <p:strVal val="#ppt_x"/>
                                          </p:val>
                                        </p:tav>
                                        <p:tav tm="100000">
                                          <p:val>
                                            <p:strVal val="#ppt_x"/>
                                          </p:val>
                                        </p:tav>
                                      </p:tavLst>
                                    </p:anim>
                                    <p:anim calcmode="lin" valueType="num">
                                      <p:cBhvr additive="base">
                                        <p:cTn id="308" dur="3500" fill="hold"/>
                                        <p:tgtEl>
                                          <p:spTgt spid="51"/>
                                        </p:tgtEl>
                                        <p:attrNameLst>
                                          <p:attrName>ppt_y</p:attrName>
                                        </p:attrNameLst>
                                      </p:cBhvr>
                                      <p:tavLst>
                                        <p:tav tm="0">
                                          <p:val>
                                            <p:strVal val="0-#ppt_h/2"/>
                                          </p:val>
                                        </p:tav>
                                        <p:tav tm="100000">
                                          <p:val>
                                            <p:strVal val="#ppt_y"/>
                                          </p:val>
                                        </p:tav>
                                      </p:tavLst>
                                    </p:anim>
                                  </p:childTnLst>
                                </p:cTn>
                              </p:par>
                              <p:par>
                                <p:cTn id="309" presetID="2" presetClass="entr" presetSubtype="1" fill="hold" grpId="0" nodeType="withEffect">
                                  <p:stCondLst>
                                    <p:cond delay="0"/>
                                  </p:stCondLst>
                                  <p:childTnLst>
                                    <p:set>
                                      <p:cBhvr>
                                        <p:cTn id="310" dur="1" fill="hold">
                                          <p:stCondLst>
                                            <p:cond delay="0"/>
                                          </p:stCondLst>
                                        </p:cTn>
                                        <p:tgtEl>
                                          <p:spTgt spid="52"/>
                                        </p:tgtEl>
                                        <p:attrNameLst>
                                          <p:attrName>style.visibility</p:attrName>
                                        </p:attrNameLst>
                                      </p:cBhvr>
                                      <p:to>
                                        <p:strVal val="visible"/>
                                      </p:to>
                                    </p:set>
                                    <p:anim calcmode="lin" valueType="num">
                                      <p:cBhvr additive="base">
                                        <p:cTn id="311" dur="3500" fill="hold"/>
                                        <p:tgtEl>
                                          <p:spTgt spid="52"/>
                                        </p:tgtEl>
                                        <p:attrNameLst>
                                          <p:attrName>ppt_x</p:attrName>
                                        </p:attrNameLst>
                                      </p:cBhvr>
                                      <p:tavLst>
                                        <p:tav tm="0">
                                          <p:val>
                                            <p:strVal val="#ppt_x"/>
                                          </p:val>
                                        </p:tav>
                                        <p:tav tm="100000">
                                          <p:val>
                                            <p:strVal val="#ppt_x"/>
                                          </p:val>
                                        </p:tav>
                                      </p:tavLst>
                                    </p:anim>
                                    <p:anim calcmode="lin" valueType="num">
                                      <p:cBhvr additive="base">
                                        <p:cTn id="312" dur="3500" fill="hold"/>
                                        <p:tgtEl>
                                          <p:spTgt spid="52"/>
                                        </p:tgtEl>
                                        <p:attrNameLst>
                                          <p:attrName>ppt_y</p:attrName>
                                        </p:attrNameLst>
                                      </p:cBhvr>
                                      <p:tavLst>
                                        <p:tav tm="0">
                                          <p:val>
                                            <p:strVal val="0-#ppt_h/2"/>
                                          </p:val>
                                        </p:tav>
                                        <p:tav tm="100000">
                                          <p:val>
                                            <p:strVal val="#ppt_y"/>
                                          </p:val>
                                        </p:tav>
                                      </p:tavLst>
                                    </p:anim>
                                  </p:childTnLst>
                                </p:cTn>
                              </p:par>
                              <p:par>
                                <p:cTn id="313" presetID="2" presetClass="entr" presetSubtype="1" fill="hold" grpId="0" nodeType="withEffect">
                                  <p:stCondLst>
                                    <p:cond delay="0"/>
                                  </p:stCondLst>
                                  <p:childTnLst>
                                    <p:set>
                                      <p:cBhvr>
                                        <p:cTn id="314" dur="1" fill="hold">
                                          <p:stCondLst>
                                            <p:cond delay="0"/>
                                          </p:stCondLst>
                                        </p:cTn>
                                        <p:tgtEl>
                                          <p:spTgt spid="53"/>
                                        </p:tgtEl>
                                        <p:attrNameLst>
                                          <p:attrName>style.visibility</p:attrName>
                                        </p:attrNameLst>
                                      </p:cBhvr>
                                      <p:to>
                                        <p:strVal val="visible"/>
                                      </p:to>
                                    </p:set>
                                    <p:anim calcmode="lin" valueType="num">
                                      <p:cBhvr additive="base">
                                        <p:cTn id="315" dur="3500" fill="hold"/>
                                        <p:tgtEl>
                                          <p:spTgt spid="53"/>
                                        </p:tgtEl>
                                        <p:attrNameLst>
                                          <p:attrName>ppt_x</p:attrName>
                                        </p:attrNameLst>
                                      </p:cBhvr>
                                      <p:tavLst>
                                        <p:tav tm="0">
                                          <p:val>
                                            <p:strVal val="#ppt_x"/>
                                          </p:val>
                                        </p:tav>
                                        <p:tav tm="100000">
                                          <p:val>
                                            <p:strVal val="#ppt_x"/>
                                          </p:val>
                                        </p:tav>
                                      </p:tavLst>
                                    </p:anim>
                                    <p:anim calcmode="lin" valueType="num">
                                      <p:cBhvr additive="base">
                                        <p:cTn id="316" dur="3500" fill="hold"/>
                                        <p:tgtEl>
                                          <p:spTgt spid="53"/>
                                        </p:tgtEl>
                                        <p:attrNameLst>
                                          <p:attrName>ppt_y</p:attrName>
                                        </p:attrNameLst>
                                      </p:cBhvr>
                                      <p:tavLst>
                                        <p:tav tm="0">
                                          <p:val>
                                            <p:strVal val="0-#ppt_h/2"/>
                                          </p:val>
                                        </p:tav>
                                        <p:tav tm="100000">
                                          <p:val>
                                            <p:strVal val="#ppt_y"/>
                                          </p:val>
                                        </p:tav>
                                      </p:tavLst>
                                    </p:anim>
                                  </p:childTnLst>
                                </p:cTn>
                              </p:par>
                              <p:par>
                                <p:cTn id="317" presetID="19" presetClass="entr" presetSubtype="10" repeatCount="indefinite" fill="hold" grpId="1"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p:cTn id="319" dur="3500" fill="hold"/>
                                        <p:tgtEl>
                                          <p:spTgt spid="28"/>
                                        </p:tgtEl>
                                        <p:attrNameLst>
                                          <p:attrName>ppt_w</p:attrName>
                                        </p:attrNameLst>
                                      </p:cBhvr>
                                      <p:tavLst>
                                        <p:tav tm="0" fmla="#ppt_w*sin(2.5*pi*$)">
                                          <p:val>
                                            <p:fltVal val="0"/>
                                          </p:val>
                                        </p:tav>
                                        <p:tav tm="100000">
                                          <p:val>
                                            <p:fltVal val="1"/>
                                          </p:val>
                                        </p:tav>
                                      </p:tavLst>
                                    </p:anim>
                                    <p:anim calcmode="lin" valueType="num">
                                      <p:cBhvr>
                                        <p:cTn id="320" dur="3500" fill="hold"/>
                                        <p:tgtEl>
                                          <p:spTgt spid="28"/>
                                        </p:tgtEl>
                                        <p:attrNameLst>
                                          <p:attrName>ppt_h</p:attrName>
                                        </p:attrNameLst>
                                      </p:cBhvr>
                                      <p:tavLst>
                                        <p:tav tm="0">
                                          <p:val>
                                            <p:strVal val="#ppt_h"/>
                                          </p:val>
                                        </p:tav>
                                        <p:tav tm="100000">
                                          <p:val>
                                            <p:strVal val="#ppt_h"/>
                                          </p:val>
                                        </p:tav>
                                      </p:tavLst>
                                    </p:anim>
                                  </p:childTnLst>
                                </p:cTn>
                              </p:par>
                              <p:par>
                                <p:cTn id="321" presetID="19" presetClass="entr" presetSubtype="10" repeatCount="indefinite" fill="hold" grpId="1"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p:cTn id="323" dur="3500" fill="hold"/>
                                        <p:tgtEl>
                                          <p:spTgt spid="29"/>
                                        </p:tgtEl>
                                        <p:attrNameLst>
                                          <p:attrName>ppt_w</p:attrName>
                                        </p:attrNameLst>
                                      </p:cBhvr>
                                      <p:tavLst>
                                        <p:tav tm="0" fmla="#ppt_w*sin(2.5*pi*$)">
                                          <p:val>
                                            <p:fltVal val="0"/>
                                          </p:val>
                                        </p:tav>
                                        <p:tav tm="100000">
                                          <p:val>
                                            <p:fltVal val="1"/>
                                          </p:val>
                                        </p:tav>
                                      </p:tavLst>
                                    </p:anim>
                                    <p:anim calcmode="lin" valueType="num">
                                      <p:cBhvr>
                                        <p:cTn id="324" dur="3500" fill="hold"/>
                                        <p:tgtEl>
                                          <p:spTgt spid="29"/>
                                        </p:tgtEl>
                                        <p:attrNameLst>
                                          <p:attrName>ppt_h</p:attrName>
                                        </p:attrNameLst>
                                      </p:cBhvr>
                                      <p:tavLst>
                                        <p:tav tm="0">
                                          <p:val>
                                            <p:strVal val="#ppt_h"/>
                                          </p:val>
                                        </p:tav>
                                        <p:tav tm="100000">
                                          <p:val>
                                            <p:strVal val="#ppt_h"/>
                                          </p:val>
                                        </p:tav>
                                      </p:tavLst>
                                    </p:anim>
                                  </p:childTnLst>
                                </p:cTn>
                              </p:par>
                              <p:par>
                                <p:cTn id="325" presetID="19" presetClass="entr" presetSubtype="10" repeatCount="indefinite" fill="hold" grpId="1"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p:cTn id="327" dur="3500" fill="hold"/>
                                        <p:tgtEl>
                                          <p:spTgt spid="30"/>
                                        </p:tgtEl>
                                        <p:attrNameLst>
                                          <p:attrName>ppt_w</p:attrName>
                                        </p:attrNameLst>
                                      </p:cBhvr>
                                      <p:tavLst>
                                        <p:tav tm="0" fmla="#ppt_w*sin(2.5*pi*$)">
                                          <p:val>
                                            <p:fltVal val="0"/>
                                          </p:val>
                                        </p:tav>
                                        <p:tav tm="100000">
                                          <p:val>
                                            <p:fltVal val="1"/>
                                          </p:val>
                                        </p:tav>
                                      </p:tavLst>
                                    </p:anim>
                                    <p:anim calcmode="lin" valueType="num">
                                      <p:cBhvr>
                                        <p:cTn id="328" dur="3500" fill="hold"/>
                                        <p:tgtEl>
                                          <p:spTgt spid="30"/>
                                        </p:tgtEl>
                                        <p:attrNameLst>
                                          <p:attrName>ppt_h</p:attrName>
                                        </p:attrNameLst>
                                      </p:cBhvr>
                                      <p:tavLst>
                                        <p:tav tm="0">
                                          <p:val>
                                            <p:strVal val="#ppt_h"/>
                                          </p:val>
                                        </p:tav>
                                        <p:tav tm="100000">
                                          <p:val>
                                            <p:strVal val="#ppt_h"/>
                                          </p:val>
                                        </p:tav>
                                      </p:tavLst>
                                    </p:anim>
                                  </p:childTnLst>
                                </p:cTn>
                              </p:par>
                              <p:par>
                                <p:cTn id="329" presetID="19" presetClass="entr" presetSubtype="10" repeatCount="indefinite" fill="hold" grpId="1"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p:cTn id="331" dur="3500" fill="hold"/>
                                        <p:tgtEl>
                                          <p:spTgt spid="31"/>
                                        </p:tgtEl>
                                        <p:attrNameLst>
                                          <p:attrName>ppt_w</p:attrName>
                                        </p:attrNameLst>
                                      </p:cBhvr>
                                      <p:tavLst>
                                        <p:tav tm="0" fmla="#ppt_w*sin(2.5*pi*$)">
                                          <p:val>
                                            <p:fltVal val="0"/>
                                          </p:val>
                                        </p:tav>
                                        <p:tav tm="100000">
                                          <p:val>
                                            <p:fltVal val="1"/>
                                          </p:val>
                                        </p:tav>
                                      </p:tavLst>
                                    </p:anim>
                                    <p:anim calcmode="lin" valueType="num">
                                      <p:cBhvr>
                                        <p:cTn id="332" dur="3500" fill="hold"/>
                                        <p:tgtEl>
                                          <p:spTgt spid="31"/>
                                        </p:tgtEl>
                                        <p:attrNameLst>
                                          <p:attrName>ppt_h</p:attrName>
                                        </p:attrNameLst>
                                      </p:cBhvr>
                                      <p:tavLst>
                                        <p:tav tm="0">
                                          <p:val>
                                            <p:strVal val="#ppt_h"/>
                                          </p:val>
                                        </p:tav>
                                        <p:tav tm="100000">
                                          <p:val>
                                            <p:strVal val="#ppt_h"/>
                                          </p:val>
                                        </p:tav>
                                      </p:tavLst>
                                    </p:anim>
                                  </p:childTnLst>
                                </p:cTn>
                              </p:par>
                              <p:par>
                                <p:cTn id="333" presetID="19" presetClass="entr" presetSubtype="10" repeatCount="indefinite" fill="hold" grpId="1"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p:cTn id="335" dur="3500" fill="hold"/>
                                        <p:tgtEl>
                                          <p:spTgt spid="32"/>
                                        </p:tgtEl>
                                        <p:attrNameLst>
                                          <p:attrName>ppt_w</p:attrName>
                                        </p:attrNameLst>
                                      </p:cBhvr>
                                      <p:tavLst>
                                        <p:tav tm="0" fmla="#ppt_w*sin(2.5*pi*$)">
                                          <p:val>
                                            <p:fltVal val="0"/>
                                          </p:val>
                                        </p:tav>
                                        <p:tav tm="100000">
                                          <p:val>
                                            <p:fltVal val="1"/>
                                          </p:val>
                                        </p:tav>
                                      </p:tavLst>
                                    </p:anim>
                                    <p:anim calcmode="lin" valueType="num">
                                      <p:cBhvr>
                                        <p:cTn id="336" dur="3500" fill="hold"/>
                                        <p:tgtEl>
                                          <p:spTgt spid="32"/>
                                        </p:tgtEl>
                                        <p:attrNameLst>
                                          <p:attrName>ppt_h</p:attrName>
                                        </p:attrNameLst>
                                      </p:cBhvr>
                                      <p:tavLst>
                                        <p:tav tm="0">
                                          <p:val>
                                            <p:strVal val="#ppt_h"/>
                                          </p:val>
                                        </p:tav>
                                        <p:tav tm="100000">
                                          <p:val>
                                            <p:strVal val="#ppt_h"/>
                                          </p:val>
                                        </p:tav>
                                      </p:tavLst>
                                    </p:anim>
                                  </p:childTnLst>
                                </p:cTn>
                              </p:par>
                              <p:par>
                                <p:cTn id="337" presetID="19" presetClass="entr" presetSubtype="10" repeatCount="indefinite" fill="hold" grpId="1"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p:cTn id="339" dur="3500" fill="hold"/>
                                        <p:tgtEl>
                                          <p:spTgt spid="33"/>
                                        </p:tgtEl>
                                        <p:attrNameLst>
                                          <p:attrName>ppt_w</p:attrName>
                                        </p:attrNameLst>
                                      </p:cBhvr>
                                      <p:tavLst>
                                        <p:tav tm="0" fmla="#ppt_w*sin(2.5*pi*$)">
                                          <p:val>
                                            <p:fltVal val="0"/>
                                          </p:val>
                                        </p:tav>
                                        <p:tav tm="100000">
                                          <p:val>
                                            <p:fltVal val="1"/>
                                          </p:val>
                                        </p:tav>
                                      </p:tavLst>
                                    </p:anim>
                                    <p:anim calcmode="lin" valueType="num">
                                      <p:cBhvr>
                                        <p:cTn id="340" dur="3500" fill="hold"/>
                                        <p:tgtEl>
                                          <p:spTgt spid="33"/>
                                        </p:tgtEl>
                                        <p:attrNameLst>
                                          <p:attrName>ppt_h</p:attrName>
                                        </p:attrNameLst>
                                      </p:cBhvr>
                                      <p:tavLst>
                                        <p:tav tm="0">
                                          <p:val>
                                            <p:strVal val="#ppt_h"/>
                                          </p:val>
                                        </p:tav>
                                        <p:tav tm="100000">
                                          <p:val>
                                            <p:strVal val="#ppt_h"/>
                                          </p:val>
                                        </p:tav>
                                      </p:tavLst>
                                    </p:anim>
                                  </p:childTnLst>
                                </p:cTn>
                              </p:par>
                              <p:par>
                                <p:cTn id="341" presetID="19" presetClass="entr" presetSubtype="10" repeatCount="indefinite" fill="hold" grpId="1"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p:cTn id="343" dur="3500" fill="hold"/>
                                        <p:tgtEl>
                                          <p:spTgt spid="34"/>
                                        </p:tgtEl>
                                        <p:attrNameLst>
                                          <p:attrName>ppt_w</p:attrName>
                                        </p:attrNameLst>
                                      </p:cBhvr>
                                      <p:tavLst>
                                        <p:tav tm="0" fmla="#ppt_w*sin(2.5*pi*$)">
                                          <p:val>
                                            <p:fltVal val="0"/>
                                          </p:val>
                                        </p:tav>
                                        <p:tav tm="100000">
                                          <p:val>
                                            <p:fltVal val="1"/>
                                          </p:val>
                                        </p:tav>
                                      </p:tavLst>
                                    </p:anim>
                                    <p:anim calcmode="lin" valueType="num">
                                      <p:cBhvr>
                                        <p:cTn id="344" dur="3500" fill="hold"/>
                                        <p:tgtEl>
                                          <p:spTgt spid="34"/>
                                        </p:tgtEl>
                                        <p:attrNameLst>
                                          <p:attrName>ppt_h</p:attrName>
                                        </p:attrNameLst>
                                      </p:cBhvr>
                                      <p:tavLst>
                                        <p:tav tm="0">
                                          <p:val>
                                            <p:strVal val="#ppt_h"/>
                                          </p:val>
                                        </p:tav>
                                        <p:tav tm="100000">
                                          <p:val>
                                            <p:strVal val="#ppt_h"/>
                                          </p:val>
                                        </p:tav>
                                      </p:tavLst>
                                    </p:anim>
                                  </p:childTnLst>
                                </p:cTn>
                              </p:par>
                              <p:par>
                                <p:cTn id="345" presetID="19" presetClass="entr" presetSubtype="10" repeatCount="indefinite" fill="hold" grpId="1"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p:cTn id="347" dur="3500" fill="hold"/>
                                        <p:tgtEl>
                                          <p:spTgt spid="35"/>
                                        </p:tgtEl>
                                        <p:attrNameLst>
                                          <p:attrName>ppt_w</p:attrName>
                                        </p:attrNameLst>
                                      </p:cBhvr>
                                      <p:tavLst>
                                        <p:tav tm="0" fmla="#ppt_w*sin(2.5*pi*$)">
                                          <p:val>
                                            <p:fltVal val="0"/>
                                          </p:val>
                                        </p:tav>
                                        <p:tav tm="100000">
                                          <p:val>
                                            <p:fltVal val="1"/>
                                          </p:val>
                                        </p:tav>
                                      </p:tavLst>
                                    </p:anim>
                                    <p:anim calcmode="lin" valueType="num">
                                      <p:cBhvr>
                                        <p:cTn id="348" dur="3500" fill="hold"/>
                                        <p:tgtEl>
                                          <p:spTgt spid="35"/>
                                        </p:tgtEl>
                                        <p:attrNameLst>
                                          <p:attrName>ppt_h</p:attrName>
                                        </p:attrNameLst>
                                      </p:cBhvr>
                                      <p:tavLst>
                                        <p:tav tm="0">
                                          <p:val>
                                            <p:strVal val="#ppt_h"/>
                                          </p:val>
                                        </p:tav>
                                        <p:tav tm="100000">
                                          <p:val>
                                            <p:strVal val="#ppt_h"/>
                                          </p:val>
                                        </p:tav>
                                      </p:tavLst>
                                    </p:anim>
                                  </p:childTnLst>
                                </p:cTn>
                              </p:par>
                              <p:par>
                                <p:cTn id="349" presetID="19" presetClass="entr" presetSubtype="10" repeatCount="indefinite" fill="hold" grpId="1"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p:cTn id="351" dur="3500" fill="hold"/>
                                        <p:tgtEl>
                                          <p:spTgt spid="36"/>
                                        </p:tgtEl>
                                        <p:attrNameLst>
                                          <p:attrName>ppt_w</p:attrName>
                                        </p:attrNameLst>
                                      </p:cBhvr>
                                      <p:tavLst>
                                        <p:tav tm="0" fmla="#ppt_w*sin(2.5*pi*$)">
                                          <p:val>
                                            <p:fltVal val="0"/>
                                          </p:val>
                                        </p:tav>
                                        <p:tav tm="100000">
                                          <p:val>
                                            <p:fltVal val="1"/>
                                          </p:val>
                                        </p:tav>
                                      </p:tavLst>
                                    </p:anim>
                                    <p:anim calcmode="lin" valueType="num">
                                      <p:cBhvr>
                                        <p:cTn id="352" dur="3500" fill="hold"/>
                                        <p:tgtEl>
                                          <p:spTgt spid="36"/>
                                        </p:tgtEl>
                                        <p:attrNameLst>
                                          <p:attrName>ppt_h</p:attrName>
                                        </p:attrNameLst>
                                      </p:cBhvr>
                                      <p:tavLst>
                                        <p:tav tm="0">
                                          <p:val>
                                            <p:strVal val="#ppt_h"/>
                                          </p:val>
                                        </p:tav>
                                        <p:tav tm="100000">
                                          <p:val>
                                            <p:strVal val="#ppt_h"/>
                                          </p:val>
                                        </p:tav>
                                      </p:tavLst>
                                    </p:anim>
                                  </p:childTnLst>
                                </p:cTn>
                              </p:par>
                              <p:par>
                                <p:cTn id="353" presetID="19" presetClass="entr" presetSubtype="10" repeatCount="indefinite" fill="hold" grpId="1"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p:cTn id="355" dur="3500" fill="hold"/>
                                        <p:tgtEl>
                                          <p:spTgt spid="37"/>
                                        </p:tgtEl>
                                        <p:attrNameLst>
                                          <p:attrName>ppt_w</p:attrName>
                                        </p:attrNameLst>
                                      </p:cBhvr>
                                      <p:tavLst>
                                        <p:tav tm="0" fmla="#ppt_w*sin(2.5*pi*$)">
                                          <p:val>
                                            <p:fltVal val="0"/>
                                          </p:val>
                                        </p:tav>
                                        <p:tav tm="100000">
                                          <p:val>
                                            <p:fltVal val="1"/>
                                          </p:val>
                                        </p:tav>
                                      </p:tavLst>
                                    </p:anim>
                                    <p:anim calcmode="lin" valueType="num">
                                      <p:cBhvr>
                                        <p:cTn id="356" dur="3500" fill="hold"/>
                                        <p:tgtEl>
                                          <p:spTgt spid="37"/>
                                        </p:tgtEl>
                                        <p:attrNameLst>
                                          <p:attrName>ppt_h</p:attrName>
                                        </p:attrNameLst>
                                      </p:cBhvr>
                                      <p:tavLst>
                                        <p:tav tm="0">
                                          <p:val>
                                            <p:strVal val="#ppt_h"/>
                                          </p:val>
                                        </p:tav>
                                        <p:tav tm="100000">
                                          <p:val>
                                            <p:strVal val="#ppt_h"/>
                                          </p:val>
                                        </p:tav>
                                      </p:tavLst>
                                    </p:anim>
                                  </p:childTnLst>
                                </p:cTn>
                              </p:par>
                              <p:par>
                                <p:cTn id="357" presetID="19" presetClass="entr" presetSubtype="10" repeatCount="indefinite" fill="hold" grpId="1"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p:cTn id="359" dur="3500" fill="hold"/>
                                        <p:tgtEl>
                                          <p:spTgt spid="38"/>
                                        </p:tgtEl>
                                        <p:attrNameLst>
                                          <p:attrName>ppt_w</p:attrName>
                                        </p:attrNameLst>
                                      </p:cBhvr>
                                      <p:tavLst>
                                        <p:tav tm="0" fmla="#ppt_w*sin(2.5*pi*$)">
                                          <p:val>
                                            <p:fltVal val="0"/>
                                          </p:val>
                                        </p:tav>
                                        <p:tav tm="100000">
                                          <p:val>
                                            <p:fltVal val="1"/>
                                          </p:val>
                                        </p:tav>
                                      </p:tavLst>
                                    </p:anim>
                                    <p:anim calcmode="lin" valueType="num">
                                      <p:cBhvr>
                                        <p:cTn id="360" dur="3500" fill="hold"/>
                                        <p:tgtEl>
                                          <p:spTgt spid="38"/>
                                        </p:tgtEl>
                                        <p:attrNameLst>
                                          <p:attrName>ppt_h</p:attrName>
                                        </p:attrNameLst>
                                      </p:cBhvr>
                                      <p:tavLst>
                                        <p:tav tm="0">
                                          <p:val>
                                            <p:strVal val="#ppt_h"/>
                                          </p:val>
                                        </p:tav>
                                        <p:tav tm="100000">
                                          <p:val>
                                            <p:strVal val="#ppt_h"/>
                                          </p:val>
                                        </p:tav>
                                      </p:tavLst>
                                    </p:anim>
                                  </p:childTnLst>
                                </p:cTn>
                              </p:par>
                              <p:par>
                                <p:cTn id="361" presetID="19" presetClass="entr" presetSubtype="10" repeatCount="indefinite" fill="hold" grpId="1"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p:cTn id="363" dur="3500" fill="hold"/>
                                        <p:tgtEl>
                                          <p:spTgt spid="39"/>
                                        </p:tgtEl>
                                        <p:attrNameLst>
                                          <p:attrName>ppt_w</p:attrName>
                                        </p:attrNameLst>
                                      </p:cBhvr>
                                      <p:tavLst>
                                        <p:tav tm="0" fmla="#ppt_w*sin(2.5*pi*$)">
                                          <p:val>
                                            <p:fltVal val="0"/>
                                          </p:val>
                                        </p:tav>
                                        <p:tav tm="100000">
                                          <p:val>
                                            <p:fltVal val="1"/>
                                          </p:val>
                                        </p:tav>
                                      </p:tavLst>
                                    </p:anim>
                                    <p:anim calcmode="lin" valueType="num">
                                      <p:cBhvr>
                                        <p:cTn id="364" dur="3500" fill="hold"/>
                                        <p:tgtEl>
                                          <p:spTgt spid="39"/>
                                        </p:tgtEl>
                                        <p:attrNameLst>
                                          <p:attrName>ppt_h</p:attrName>
                                        </p:attrNameLst>
                                      </p:cBhvr>
                                      <p:tavLst>
                                        <p:tav tm="0">
                                          <p:val>
                                            <p:strVal val="#ppt_h"/>
                                          </p:val>
                                        </p:tav>
                                        <p:tav tm="100000">
                                          <p:val>
                                            <p:strVal val="#ppt_h"/>
                                          </p:val>
                                        </p:tav>
                                      </p:tavLst>
                                    </p:anim>
                                  </p:childTnLst>
                                </p:cTn>
                              </p:par>
                              <p:par>
                                <p:cTn id="365" presetID="19" presetClass="entr" presetSubtype="10" repeatCount="indefinite" fill="hold" grpId="1"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p:cTn id="367" dur="3500" fill="hold"/>
                                        <p:tgtEl>
                                          <p:spTgt spid="40"/>
                                        </p:tgtEl>
                                        <p:attrNameLst>
                                          <p:attrName>ppt_w</p:attrName>
                                        </p:attrNameLst>
                                      </p:cBhvr>
                                      <p:tavLst>
                                        <p:tav tm="0" fmla="#ppt_w*sin(2.5*pi*$)">
                                          <p:val>
                                            <p:fltVal val="0"/>
                                          </p:val>
                                        </p:tav>
                                        <p:tav tm="100000">
                                          <p:val>
                                            <p:fltVal val="1"/>
                                          </p:val>
                                        </p:tav>
                                      </p:tavLst>
                                    </p:anim>
                                    <p:anim calcmode="lin" valueType="num">
                                      <p:cBhvr>
                                        <p:cTn id="368" dur="3500" fill="hold"/>
                                        <p:tgtEl>
                                          <p:spTgt spid="40"/>
                                        </p:tgtEl>
                                        <p:attrNameLst>
                                          <p:attrName>ppt_h</p:attrName>
                                        </p:attrNameLst>
                                      </p:cBhvr>
                                      <p:tavLst>
                                        <p:tav tm="0">
                                          <p:val>
                                            <p:strVal val="#ppt_h"/>
                                          </p:val>
                                        </p:tav>
                                        <p:tav tm="100000">
                                          <p:val>
                                            <p:strVal val="#ppt_h"/>
                                          </p:val>
                                        </p:tav>
                                      </p:tavLst>
                                    </p:anim>
                                  </p:childTnLst>
                                </p:cTn>
                              </p:par>
                              <p:par>
                                <p:cTn id="369" presetID="19" presetClass="entr" presetSubtype="10" repeatCount="indefinite" fill="hold" grpId="1"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p:cTn id="371" dur="3500" fill="hold"/>
                                        <p:tgtEl>
                                          <p:spTgt spid="41"/>
                                        </p:tgtEl>
                                        <p:attrNameLst>
                                          <p:attrName>ppt_w</p:attrName>
                                        </p:attrNameLst>
                                      </p:cBhvr>
                                      <p:tavLst>
                                        <p:tav tm="0" fmla="#ppt_w*sin(2.5*pi*$)">
                                          <p:val>
                                            <p:fltVal val="0"/>
                                          </p:val>
                                        </p:tav>
                                        <p:tav tm="100000">
                                          <p:val>
                                            <p:fltVal val="1"/>
                                          </p:val>
                                        </p:tav>
                                      </p:tavLst>
                                    </p:anim>
                                    <p:anim calcmode="lin" valueType="num">
                                      <p:cBhvr>
                                        <p:cTn id="372" dur="3500" fill="hold"/>
                                        <p:tgtEl>
                                          <p:spTgt spid="41"/>
                                        </p:tgtEl>
                                        <p:attrNameLst>
                                          <p:attrName>ppt_h</p:attrName>
                                        </p:attrNameLst>
                                      </p:cBhvr>
                                      <p:tavLst>
                                        <p:tav tm="0">
                                          <p:val>
                                            <p:strVal val="#ppt_h"/>
                                          </p:val>
                                        </p:tav>
                                        <p:tav tm="100000">
                                          <p:val>
                                            <p:strVal val="#ppt_h"/>
                                          </p:val>
                                        </p:tav>
                                      </p:tavLst>
                                    </p:anim>
                                  </p:childTnLst>
                                </p:cTn>
                              </p:par>
                              <p:par>
                                <p:cTn id="373" presetID="19" presetClass="entr" presetSubtype="10" repeatCount="indefinite" fill="hold" grpId="1"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p:cTn id="375" dur="3500" fill="hold"/>
                                        <p:tgtEl>
                                          <p:spTgt spid="42"/>
                                        </p:tgtEl>
                                        <p:attrNameLst>
                                          <p:attrName>ppt_w</p:attrName>
                                        </p:attrNameLst>
                                      </p:cBhvr>
                                      <p:tavLst>
                                        <p:tav tm="0" fmla="#ppt_w*sin(2.5*pi*$)">
                                          <p:val>
                                            <p:fltVal val="0"/>
                                          </p:val>
                                        </p:tav>
                                        <p:tav tm="100000">
                                          <p:val>
                                            <p:fltVal val="1"/>
                                          </p:val>
                                        </p:tav>
                                      </p:tavLst>
                                    </p:anim>
                                    <p:anim calcmode="lin" valueType="num">
                                      <p:cBhvr>
                                        <p:cTn id="376" dur="3500" fill="hold"/>
                                        <p:tgtEl>
                                          <p:spTgt spid="42"/>
                                        </p:tgtEl>
                                        <p:attrNameLst>
                                          <p:attrName>ppt_h</p:attrName>
                                        </p:attrNameLst>
                                      </p:cBhvr>
                                      <p:tavLst>
                                        <p:tav tm="0">
                                          <p:val>
                                            <p:strVal val="#ppt_h"/>
                                          </p:val>
                                        </p:tav>
                                        <p:tav tm="100000">
                                          <p:val>
                                            <p:strVal val="#ppt_h"/>
                                          </p:val>
                                        </p:tav>
                                      </p:tavLst>
                                    </p:anim>
                                  </p:childTnLst>
                                </p:cTn>
                              </p:par>
                              <p:par>
                                <p:cTn id="377" presetID="19" presetClass="entr" presetSubtype="10" repeatCount="indefinite" fill="hold" grpId="1"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p:cTn id="379" dur="3500" fill="hold"/>
                                        <p:tgtEl>
                                          <p:spTgt spid="43"/>
                                        </p:tgtEl>
                                        <p:attrNameLst>
                                          <p:attrName>ppt_w</p:attrName>
                                        </p:attrNameLst>
                                      </p:cBhvr>
                                      <p:tavLst>
                                        <p:tav tm="0" fmla="#ppt_w*sin(2.5*pi*$)">
                                          <p:val>
                                            <p:fltVal val="0"/>
                                          </p:val>
                                        </p:tav>
                                        <p:tav tm="100000">
                                          <p:val>
                                            <p:fltVal val="1"/>
                                          </p:val>
                                        </p:tav>
                                      </p:tavLst>
                                    </p:anim>
                                    <p:anim calcmode="lin" valueType="num">
                                      <p:cBhvr>
                                        <p:cTn id="380" dur="3500" fill="hold"/>
                                        <p:tgtEl>
                                          <p:spTgt spid="43"/>
                                        </p:tgtEl>
                                        <p:attrNameLst>
                                          <p:attrName>ppt_h</p:attrName>
                                        </p:attrNameLst>
                                      </p:cBhvr>
                                      <p:tavLst>
                                        <p:tav tm="0">
                                          <p:val>
                                            <p:strVal val="#ppt_h"/>
                                          </p:val>
                                        </p:tav>
                                        <p:tav tm="100000">
                                          <p:val>
                                            <p:strVal val="#ppt_h"/>
                                          </p:val>
                                        </p:tav>
                                      </p:tavLst>
                                    </p:anim>
                                  </p:childTnLst>
                                </p:cTn>
                              </p:par>
                              <p:par>
                                <p:cTn id="381" presetID="19" presetClass="entr" presetSubtype="10" repeatCount="indefinite" fill="hold" grpId="1"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p:cTn id="383" dur="3500" fill="hold"/>
                                        <p:tgtEl>
                                          <p:spTgt spid="44"/>
                                        </p:tgtEl>
                                        <p:attrNameLst>
                                          <p:attrName>ppt_w</p:attrName>
                                        </p:attrNameLst>
                                      </p:cBhvr>
                                      <p:tavLst>
                                        <p:tav tm="0" fmla="#ppt_w*sin(2.5*pi*$)">
                                          <p:val>
                                            <p:fltVal val="0"/>
                                          </p:val>
                                        </p:tav>
                                        <p:tav tm="100000">
                                          <p:val>
                                            <p:fltVal val="1"/>
                                          </p:val>
                                        </p:tav>
                                      </p:tavLst>
                                    </p:anim>
                                    <p:anim calcmode="lin" valueType="num">
                                      <p:cBhvr>
                                        <p:cTn id="384" dur="3500" fill="hold"/>
                                        <p:tgtEl>
                                          <p:spTgt spid="44"/>
                                        </p:tgtEl>
                                        <p:attrNameLst>
                                          <p:attrName>ppt_h</p:attrName>
                                        </p:attrNameLst>
                                      </p:cBhvr>
                                      <p:tavLst>
                                        <p:tav tm="0">
                                          <p:val>
                                            <p:strVal val="#ppt_h"/>
                                          </p:val>
                                        </p:tav>
                                        <p:tav tm="100000">
                                          <p:val>
                                            <p:strVal val="#ppt_h"/>
                                          </p:val>
                                        </p:tav>
                                      </p:tavLst>
                                    </p:anim>
                                  </p:childTnLst>
                                </p:cTn>
                              </p:par>
                              <p:par>
                                <p:cTn id="385" presetID="19" presetClass="entr" presetSubtype="10" repeatCount="indefinite" fill="hold" grpId="1"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p:cTn id="387" dur="3500" fill="hold"/>
                                        <p:tgtEl>
                                          <p:spTgt spid="45"/>
                                        </p:tgtEl>
                                        <p:attrNameLst>
                                          <p:attrName>ppt_w</p:attrName>
                                        </p:attrNameLst>
                                      </p:cBhvr>
                                      <p:tavLst>
                                        <p:tav tm="0" fmla="#ppt_w*sin(2.5*pi*$)">
                                          <p:val>
                                            <p:fltVal val="0"/>
                                          </p:val>
                                        </p:tav>
                                        <p:tav tm="100000">
                                          <p:val>
                                            <p:fltVal val="1"/>
                                          </p:val>
                                        </p:tav>
                                      </p:tavLst>
                                    </p:anim>
                                    <p:anim calcmode="lin" valueType="num">
                                      <p:cBhvr>
                                        <p:cTn id="388" dur="3500" fill="hold"/>
                                        <p:tgtEl>
                                          <p:spTgt spid="45"/>
                                        </p:tgtEl>
                                        <p:attrNameLst>
                                          <p:attrName>ppt_h</p:attrName>
                                        </p:attrNameLst>
                                      </p:cBhvr>
                                      <p:tavLst>
                                        <p:tav tm="0">
                                          <p:val>
                                            <p:strVal val="#ppt_h"/>
                                          </p:val>
                                        </p:tav>
                                        <p:tav tm="100000">
                                          <p:val>
                                            <p:strVal val="#ppt_h"/>
                                          </p:val>
                                        </p:tav>
                                      </p:tavLst>
                                    </p:anim>
                                  </p:childTnLst>
                                </p:cTn>
                              </p:par>
                              <p:par>
                                <p:cTn id="389" presetID="19" presetClass="entr" presetSubtype="10" repeatCount="indefinite" fill="hold" grpId="1"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p:cTn id="391" dur="3500" fill="hold"/>
                                        <p:tgtEl>
                                          <p:spTgt spid="46"/>
                                        </p:tgtEl>
                                        <p:attrNameLst>
                                          <p:attrName>ppt_w</p:attrName>
                                        </p:attrNameLst>
                                      </p:cBhvr>
                                      <p:tavLst>
                                        <p:tav tm="0" fmla="#ppt_w*sin(2.5*pi*$)">
                                          <p:val>
                                            <p:fltVal val="0"/>
                                          </p:val>
                                        </p:tav>
                                        <p:tav tm="100000">
                                          <p:val>
                                            <p:fltVal val="1"/>
                                          </p:val>
                                        </p:tav>
                                      </p:tavLst>
                                    </p:anim>
                                    <p:anim calcmode="lin" valueType="num">
                                      <p:cBhvr>
                                        <p:cTn id="392" dur="3500" fill="hold"/>
                                        <p:tgtEl>
                                          <p:spTgt spid="46"/>
                                        </p:tgtEl>
                                        <p:attrNameLst>
                                          <p:attrName>ppt_h</p:attrName>
                                        </p:attrNameLst>
                                      </p:cBhvr>
                                      <p:tavLst>
                                        <p:tav tm="0">
                                          <p:val>
                                            <p:strVal val="#ppt_h"/>
                                          </p:val>
                                        </p:tav>
                                        <p:tav tm="100000">
                                          <p:val>
                                            <p:strVal val="#ppt_h"/>
                                          </p:val>
                                        </p:tav>
                                      </p:tavLst>
                                    </p:anim>
                                  </p:childTnLst>
                                </p:cTn>
                              </p:par>
                              <p:par>
                                <p:cTn id="393" presetID="19" presetClass="entr" presetSubtype="10" repeatCount="indefinite" fill="hold" grpId="1"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p:cTn id="395" dur="3500" fill="hold"/>
                                        <p:tgtEl>
                                          <p:spTgt spid="47"/>
                                        </p:tgtEl>
                                        <p:attrNameLst>
                                          <p:attrName>ppt_w</p:attrName>
                                        </p:attrNameLst>
                                      </p:cBhvr>
                                      <p:tavLst>
                                        <p:tav tm="0" fmla="#ppt_w*sin(2.5*pi*$)">
                                          <p:val>
                                            <p:fltVal val="0"/>
                                          </p:val>
                                        </p:tav>
                                        <p:tav tm="100000">
                                          <p:val>
                                            <p:fltVal val="1"/>
                                          </p:val>
                                        </p:tav>
                                      </p:tavLst>
                                    </p:anim>
                                    <p:anim calcmode="lin" valueType="num">
                                      <p:cBhvr>
                                        <p:cTn id="396" dur="3500" fill="hold"/>
                                        <p:tgtEl>
                                          <p:spTgt spid="47"/>
                                        </p:tgtEl>
                                        <p:attrNameLst>
                                          <p:attrName>ppt_h</p:attrName>
                                        </p:attrNameLst>
                                      </p:cBhvr>
                                      <p:tavLst>
                                        <p:tav tm="0">
                                          <p:val>
                                            <p:strVal val="#ppt_h"/>
                                          </p:val>
                                        </p:tav>
                                        <p:tav tm="100000">
                                          <p:val>
                                            <p:strVal val="#ppt_h"/>
                                          </p:val>
                                        </p:tav>
                                      </p:tavLst>
                                    </p:anim>
                                  </p:childTnLst>
                                </p:cTn>
                              </p:par>
                              <p:par>
                                <p:cTn id="397" presetID="19" presetClass="entr" presetSubtype="10" repeatCount="indefinite" fill="hold" grpId="1"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p:cTn id="399" dur="3500" fill="hold"/>
                                        <p:tgtEl>
                                          <p:spTgt spid="48"/>
                                        </p:tgtEl>
                                        <p:attrNameLst>
                                          <p:attrName>ppt_w</p:attrName>
                                        </p:attrNameLst>
                                      </p:cBhvr>
                                      <p:tavLst>
                                        <p:tav tm="0" fmla="#ppt_w*sin(2.5*pi*$)">
                                          <p:val>
                                            <p:fltVal val="0"/>
                                          </p:val>
                                        </p:tav>
                                        <p:tav tm="100000">
                                          <p:val>
                                            <p:fltVal val="1"/>
                                          </p:val>
                                        </p:tav>
                                      </p:tavLst>
                                    </p:anim>
                                    <p:anim calcmode="lin" valueType="num">
                                      <p:cBhvr>
                                        <p:cTn id="400" dur="3500" fill="hold"/>
                                        <p:tgtEl>
                                          <p:spTgt spid="48"/>
                                        </p:tgtEl>
                                        <p:attrNameLst>
                                          <p:attrName>ppt_h</p:attrName>
                                        </p:attrNameLst>
                                      </p:cBhvr>
                                      <p:tavLst>
                                        <p:tav tm="0">
                                          <p:val>
                                            <p:strVal val="#ppt_h"/>
                                          </p:val>
                                        </p:tav>
                                        <p:tav tm="100000">
                                          <p:val>
                                            <p:strVal val="#ppt_h"/>
                                          </p:val>
                                        </p:tav>
                                      </p:tavLst>
                                    </p:anim>
                                  </p:childTnLst>
                                </p:cTn>
                              </p:par>
                              <p:par>
                                <p:cTn id="401" presetID="19" presetClass="entr" presetSubtype="10" repeatCount="indefinite" fill="hold" grpId="1"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p:cTn id="403" dur="3500" fill="hold"/>
                                        <p:tgtEl>
                                          <p:spTgt spid="49"/>
                                        </p:tgtEl>
                                        <p:attrNameLst>
                                          <p:attrName>ppt_w</p:attrName>
                                        </p:attrNameLst>
                                      </p:cBhvr>
                                      <p:tavLst>
                                        <p:tav tm="0" fmla="#ppt_w*sin(2.5*pi*$)">
                                          <p:val>
                                            <p:fltVal val="0"/>
                                          </p:val>
                                        </p:tav>
                                        <p:tav tm="100000">
                                          <p:val>
                                            <p:fltVal val="1"/>
                                          </p:val>
                                        </p:tav>
                                      </p:tavLst>
                                    </p:anim>
                                    <p:anim calcmode="lin" valueType="num">
                                      <p:cBhvr>
                                        <p:cTn id="404" dur="3500" fill="hold"/>
                                        <p:tgtEl>
                                          <p:spTgt spid="49"/>
                                        </p:tgtEl>
                                        <p:attrNameLst>
                                          <p:attrName>ppt_h</p:attrName>
                                        </p:attrNameLst>
                                      </p:cBhvr>
                                      <p:tavLst>
                                        <p:tav tm="0">
                                          <p:val>
                                            <p:strVal val="#ppt_h"/>
                                          </p:val>
                                        </p:tav>
                                        <p:tav tm="100000">
                                          <p:val>
                                            <p:strVal val="#ppt_h"/>
                                          </p:val>
                                        </p:tav>
                                      </p:tavLst>
                                    </p:anim>
                                  </p:childTnLst>
                                </p:cTn>
                              </p:par>
                              <p:par>
                                <p:cTn id="405" presetID="19" presetClass="entr" presetSubtype="10" repeatCount="indefinite" fill="hold" grpId="1"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p:cTn id="407" dur="3500" fill="hold"/>
                                        <p:tgtEl>
                                          <p:spTgt spid="50"/>
                                        </p:tgtEl>
                                        <p:attrNameLst>
                                          <p:attrName>ppt_w</p:attrName>
                                        </p:attrNameLst>
                                      </p:cBhvr>
                                      <p:tavLst>
                                        <p:tav tm="0" fmla="#ppt_w*sin(2.5*pi*$)">
                                          <p:val>
                                            <p:fltVal val="0"/>
                                          </p:val>
                                        </p:tav>
                                        <p:tav tm="100000">
                                          <p:val>
                                            <p:fltVal val="1"/>
                                          </p:val>
                                        </p:tav>
                                      </p:tavLst>
                                    </p:anim>
                                    <p:anim calcmode="lin" valueType="num">
                                      <p:cBhvr>
                                        <p:cTn id="408" dur="3500" fill="hold"/>
                                        <p:tgtEl>
                                          <p:spTgt spid="50"/>
                                        </p:tgtEl>
                                        <p:attrNameLst>
                                          <p:attrName>ppt_h</p:attrName>
                                        </p:attrNameLst>
                                      </p:cBhvr>
                                      <p:tavLst>
                                        <p:tav tm="0">
                                          <p:val>
                                            <p:strVal val="#ppt_h"/>
                                          </p:val>
                                        </p:tav>
                                        <p:tav tm="100000">
                                          <p:val>
                                            <p:strVal val="#ppt_h"/>
                                          </p:val>
                                        </p:tav>
                                      </p:tavLst>
                                    </p:anim>
                                  </p:childTnLst>
                                </p:cTn>
                              </p:par>
                              <p:par>
                                <p:cTn id="409" presetID="19" presetClass="entr" presetSubtype="10" repeatCount="indefinite" fill="hold" grpId="1"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p:cTn id="411" dur="3500" fill="hold"/>
                                        <p:tgtEl>
                                          <p:spTgt spid="51"/>
                                        </p:tgtEl>
                                        <p:attrNameLst>
                                          <p:attrName>ppt_w</p:attrName>
                                        </p:attrNameLst>
                                      </p:cBhvr>
                                      <p:tavLst>
                                        <p:tav tm="0" fmla="#ppt_w*sin(2.5*pi*$)">
                                          <p:val>
                                            <p:fltVal val="0"/>
                                          </p:val>
                                        </p:tav>
                                        <p:tav tm="100000">
                                          <p:val>
                                            <p:fltVal val="1"/>
                                          </p:val>
                                        </p:tav>
                                      </p:tavLst>
                                    </p:anim>
                                    <p:anim calcmode="lin" valueType="num">
                                      <p:cBhvr>
                                        <p:cTn id="412" dur="3500" fill="hold"/>
                                        <p:tgtEl>
                                          <p:spTgt spid="51"/>
                                        </p:tgtEl>
                                        <p:attrNameLst>
                                          <p:attrName>ppt_h</p:attrName>
                                        </p:attrNameLst>
                                      </p:cBhvr>
                                      <p:tavLst>
                                        <p:tav tm="0">
                                          <p:val>
                                            <p:strVal val="#ppt_h"/>
                                          </p:val>
                                        </p:tav>
                                        <p:tav tm="100000">
                                          <p:val>
                                            <p:strVal val="#ppt_h"/>
                                          </p:val>
                                        </p:tav>
                                      </p:tavLst>
                                    </p:anim>
                                  </p:childTnLst>
                                </p:cTn>
                              </p:par>
                              <p:par>
                                <p:cTn id="413" presetID="19" presetClass="entr" presetSubtype="10" repeatCount="indefinite" fill="hold" grpId="1"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p:cTn id="415" dur="3500" fill="hold"/>
                                        <p:tgtEl>
                                          <p:spTgt spid="52"/>
                                        </p:tgtEl>
                                        <p:attrNameLst>
                                          <p:attrName>ppt_w</p:attrName>
                                        </p:attrNameLst>
                                      </p:cBhvr>
                                      <p:tavLst>
                                        <p:tav tm="0" fmla="#ppt_w*sin(2.5*pi*$)">
                                          <p:val>
                                            <p:fltVal val="0"/>
                                          </p:val>
                                        </p:tav>
                                        <p:tav tm="100000">
                                          <p:val>
                                            <p:fltVal val="1"/>
                                          </p:val>
                                        </p:tav>
                                      </p:tavLst>
                                    </p:anim>
                                    <p:anim calcmode="lin" valueType="num">
                                      <p:cBhvr>
                                        <p:cTn id="416" dur="3500" fill="hold"/>
                                        <p:tgtEl>
                                          <p:spTgt spid="52"/>
                                        </p:tgtEl>
                                        <p:attrNameLst>
                                          <p:attrName>ppt_h</p:attrName>
                                        </p:attrNameLst>
                                      </p:cBhvr>
                                      <p:tavLst>
                                        <p:tav tm="0">
                                          <p:val>
                                            <p:strVal val="#ppt_h"/>
                                          </p:val>
                                        </p:tav>
                                        <p:tav tm="100000">
                                          <p:val>
                                            <p:strVal val="#ppt_h"/>
                                          </p:val>
                                        </p:tav>
                                      </p:tavLst>
                                    </p:anim>
                                  </p:childTnLst>
                                </p:cTn>
                              </p:par>
                              <p:par>
                                <p:cTn id="417" presetID="19" presetClass="entr" presetSubtype="10" repeatCount="indefinite" fill="hold" grpId="1"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p:cTn id="419" dur="3500" fill="hold"/>
                                        <p:tgtEl>
                                          <p:spTgt spid="53"/>
                                        </p:tgtEl>
                                        <p:attrNameLst>
                                          <p:attrName>ppt_w</p:attrName>
                                        </p:attrNameLst>
                                      </p:cBhvr>
                                      <p:tavLst>
                                        <p:tav tm="0" fmla="#ppt_w*sin(2.5*pi*$)">
                                          <p:val>
                                            <p:fltVal val="0"/>
                                          </p:val>
                                        </p:tav>
                                        <p:tav tm="100000">
                                          <p:val>
                                            <p:fltVal val="1"/>
                                          </p:val>
                                        </p:tav>
                                      </p:tavLst>
                                    </p:anim>
                                    <p:anim calcmode="lin" valueType="num">
                                      <p:cBhvr>
                                        <p:cTn id="420" dur="3500" fill="hold"/>
                                        <p:tgtEl>
                                          <p:spTgt spid="53"/>
                                        </p:tgtEl>
                                        <p:attrNameLst>
                                          <p:attrName>ppt_h</p:attrName>
                                        </p:attrNameLst>
                                      </p:cBhvr>
                                      <p:tavLst>
                                        <p:tav tm="0">
                                          <p:val>
                                            <p:strVal val="#ppt_h"/>
                                          </p:val>
                                        </p:tav>
                                        <p:tav tm="100000">
                                          <p:val>
                                            <p:strVal val="#ppt_h"/>
                                          </p:val>
                                        </p:tav>
                                      </p:tavLst>
                                    </p:anim>
                                  </p:childTnLst>
                                </p:cTn>
                              </p:par>
                              <p:par>
                                <p:cTn id="421" presetID="2" presetClass="exit" presetSubtype="4" fill="hold" grpId="2" nodeType="withEffect">
                                  <p:stCondLst>
                                    <p:cond delay="0"/>
                                  </p:stCondLst>
                                  <p:childTnLst>
                                    <p:anim calcmode="lin" valueType="num">
                                      <p:cBhvr additive="base">
                                        <p:cTn id="422" dur="3500"/>
                                        <p:tgtEl>
                                          <p:spTgt spid="2"/>
                                        </p:tgtEl>
                                        <p:attrNameLst>
                                          <p:attrName>ppt_x</p:attrName>
                                        </p:attrNameLst>
                                      </p:cBhvr>
                                      <p:tavLst>
                                        <p:tav tm="0">
                                          <p:val>
                                            <p:strVal val="ppt_x"/>
                                          </p:val>
                                        </p:tav>
                                        <p:tav tm="100000">
                                          <p:val>
                                            <p:strVal val="ppt_x"/>
                                          </p:val>
                                        </p:tav>
                                      </p:tavLst>
                                    </p:anim>
                                    <p:anim calcmode="lin" valueType="num">
                                      <p:cBhvr additive="base">
                                        <p:cTn id="423" dur="3500"/>
                                        <p:tgtEl>
                                          <p:spTgt spid="2"/>
                                        </p:tgtEl>
                                        <p:attrNameLst>
                                          <p:attrName>ppt_y</p:attrName>
                                        </p:attrNameLst>
                                      </p:cBhvr>
                                      <p:tavLst>
                                        <p:tav tm="0">
                                          <p:val>
                                            <p:strVal val="ppt_y"/>
                                          </p:val>
                                        </p:tav>
                                        <p:tav tm="100000">
                                          <p:val>
                                            <p:strVal val="1+ppt_h/2"/>
                                          </p:val>
                                        </p:tav>
                                      </p:tavLst>
                                    </p:anim>
                                    <p:set>
                                      <p:cBhvr>
                                        <p:cTn id="424" dur="1" fill="hold">
                                          <p:stCondLst>
                                            <p:cond delay="3499"/>
                                          </p:stCondLst>
                                        </p:cTn>
                                        <p:tgtEl>
                                          <p:spTgt spid="2"/>
                                        </p:tgtEl>
                                        <p:attrNameLst>
                                          <p:attrName>style.visibility</p:attrName>
                                        </p:attrNameLst>
                                      </p:cBhvr>
                                      <p:to>
                                        <p:strVal val="hidden"/>
                                      </p:to>
                                    </p:set>
                                  </p:childTnLst>
                                </p:cTn>
                              </p:par>
                              <p:par>
                                <p:cTn id="425" presetID="2" presetClass="exit" presetSubtype="4" fill="hold" grpId="2" nodeType="withEffect">
                                  <p:stCondLst>
                                    <p:cond delay="0"/>
                                  </p:stCondLst>
                                  <p:childTnLst>
                                    <p:anim calcmode="lin" valueType="num">
                                      <p:cBhvr additive="base">
                                        <p:cTn id="426" dur="3500"/>
                                        <p:tgtEl>
                                          <p:spTgt spid="3"/>
                                        </p:tgtEl>
                                        <p:attrNameLst>
                                          <p:attrName>ppt_x</p:attrName>
                                        </p:attrNameLst>
                                      </p:cBhvr>
                                      <p:tavLst>
                                        <p:tav tm="0">
                                          <p:val>
                                            <p:strVal val="ppt_x"/>
                                          </p:val>
                                        </p:tav>
                                        <p:tav tm="100000">
                                          <p:val>
                                            <p:strVal val="ppt_x"/>
                                          </p:val>
                                        </p:tav>
                                      </p:tavLst>
                                    </p:anim>
                                    <p:anim calcmode="lin" valueType="num">
                                      <p:cBhvr additive="base">
                                        <p:cTn id="427" dur="3500"/>
                                        <p:tgtEl>
                                          <p:spTgt spid="3"/>
                                        </p:tgtEl>
                                        <p:attrNameLst>
                                          <p:attrName>ppt_y</p:attrName>
                                        </p:attrNameLst>
                                      </p:cBhvr>
                                      <p:tavLst>
                                        <p:tav tm="0">
                                          <p:val>
                                            <p:strVal val="ppt_y"/>
                                          </p:val>
                                        </p:tav>
                                        <p:tav tm="100000">
                                          <p:val>
                                            <p:strVal val="1+ppt_h/2"/>
                                          </p:val>
                                        </p:tav>
                                      </p:tavLst>
                                    </p:anim>
                                    <p:set>
                                      <p:cBhvr>
                                        <p:cTn id="428" dur="1" fill="hold">
                                          <p:stCondLst>
                                            <p:cond delay="3499"/>
                                          </p:stCondLst>
                                        </p:cTn>
                                        <p:tgtEl>
                                          <p:spTgt spid="3"/>
                                        </p:tgtEl>
                                        <p:attrNameLst>
                                          <p:attrName>style.visibility</p:attrName>
                                        </p:attrNameLst>
                                      </p:cBhvr>
                                      <p:to>
                                        <p:strVal val="hidden"/>
                                      </p:to>
                                    </p:set>
                                  </p:childTnLst>
                                </p:cTn>
                              </p:par>
                              <p:par>
                                <p:cTn id="429" presetID="2" presetClass="exit" presetSubtype="4" fill="hold" grpId="2" nodeType="withEffect">
                                  <p:stCondLst>
                                    <p:cond delay="0"/>
                                  </p:stCondLst>
                                  <p:childTnLst>
                                    <p:anim calcmode="lin" valueType="num">
                                      <p:cBhvr additive="base">
                                        <p:cTn id="430" dur="3500"/>
                                        <p:tgtEl>
                                          <p:spTgt spid="4"/>
                                        </p:tgtEl>
                                        <p:attrNameLst>
                                          <p:attrName>ppt_x</p:attrName>
                                        </p:attrNameLst>
                                      </p:cBhvr>
                                      <p:tavLst>
                                        <p:tav tm="0">
                                          <p:val>
                                            <p:strVal val="ppt_x"/>
                                          </p:val>
                                        </p:tav>
                                        <p:tav tm="100000">
                                          <p:val>
                                            <p:strVal val="ppt_x"/>
                                          </p:val>
                                        </p:tav>
                                      </p:tavLst>
                                    </p:anim>
                                    <p:anim calcmode="lin" valueType="num">
                                      <p:cBhvr additive="base">
                                        <p:cTn id="431" dur="3500"/>
                                        <p:tgtEl>
                                          <p:spTgt spid="4"/>
                                        </p:tgtEl>
                                        <p:attrNameLst>
                                          <p:attrName>ppt_y</p:attrName>
                                        </p:attrNameLst>
                                      </p:cBhvr>
                                      <p:tavLst>
                                        <p:tav tm="0">
                                          <p:val>
                                            <p:strVal val="ppt_y"/>
                                          </p:val>
                                        </p:tav>
                                        <p:tav tm="100000">
                                          <p:val>
                                            <p:strVal val="1+ppt_h/2"/>
                                          </p:val>
                                        </p:tav>
                                      </p:tavLst>
                                    </p:anim>
                                    <p:set>
                                      <p:cBhvr>
                                        <p:cTn id="432" dur="1" fill="hold">
                                          <p:stCondLst>
                                            <p:cond delay="3499"/>
                                          </p:stCondLst>
                                        </p:cTn>
                                        <p:tgtEl>
                                          <p:spTgt spid="4"/>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3500"/>
                                        <p:tgtEl>
                                          <p:spTgt spid="5"/>
                                        </p:tgtEl>
                                        <p:attrNameLst>
                                          <p:attrName>ppt_x</p:attrName>
                                        </p:attrNameLst>
                                      </p:cBhvr>
                                      <p:tavLst>
                                        <p:tav tm="0">
                                          <p:val>
                                            <p:strVal val="ppt_x"/>
                                          </p:val>
                                        </p:tav>
                                        <p:tav tm="100000">
                                          <p:val>
                                            <p:strVal val="ppt_x"/>
                                          </p:val>
                                        </p:tav>
                                      </p:tavLst>
                                    </p:anim>
                                    <p:anim calcmode="lin" valueType="num">
                                      <p:cBhvr additive="base">
                                        <p:cTn id="435" dur="3500"/>
                                        <p:tgtEl>
                                          <p:spTgt spid="5"/>
                                        </p:tgtEl>
                                        <p:attrNameLst>
                                          <p:attrName>ppt_y</p:attrName>
                                        </p:attrNameLst>
                                      </p:cBhvr>
                                      <p:tavLst>
                                        <p:tav tm="0">
                                          <p:val>
                                            <p:strVal val="ppt_y"/>
                                          </p:val>
                                        </p:tav>
                                        <p:tav tm="100000">
                                          <p:val>
                                            <p:strVal val="1+ppt_h/2"/>
                                          </p:val>
                                        </p:tav>
                                      </p:tavLst>
                                    </p:anim>
                                    <p:set>
                                      <p:cBhvr>
                                        <p:cTn id="436" dur="1" fill="hold">
                                          <p:stCondLst>
                                            <p:cond delay="3499"/>
                                          </p:stCondLst>
                                        </p:cTn>
                                        <p:tgtEl>
                                          <p:spTgt spid="5"/>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3500"/>
                                        <p:tgtEl>
                                          <p:spTgt spid="6"/>
                                        </p:tgtEl>
                                        <p:attrNameLst>
                                          <p:attrName>ppt_x</p:attrName>
                                        </p:attrNameLst>
                                      </p:cBhvr>
                                      <p:tavLst>
                                        <p:tav tm="0">
                                          <p:val>
                                            <p:strVal val="ppt_x"/>
                                          </p:val>
                                        </p:tav>
                                        <p:tav tm="100000">
                                          <p:val>
                                            <p:strVal val="ppt_x"/>
                                          </p:val>
                                        </p:tav>
                                      </p:tavLst>
                                    </p:anim>
                                    <p:anim calcmode="lin" valueType="num">
                                      <p:cBhvr additive="base">
                                        <p:cTn id="439" dur="3500"/>
                                        <p:tgtEl>
                                          <p:spTgt spid="6"/>
                                        </p:tgtEl>
                                        <p:attrNameLst>
                                          <p:attrName>ppt_y</p:attrName>
                                        </p:attrNameLst>
                                      </p:cBhvr>
                                      <p:tavLst>
                                        <p:tav tm="0">
                                          <p:val>
                                            <p:strVal val="ppt_y"/>
                                          </p:val>
                                        </p:tav>
                                        <p:tav tm="100000">
                                          <p:val>
                                            <p:strVal val="1+ppt_h/2"/>
                                          </p:val>
                                        </p:tav>
                                      </p:tavLst>
                                    </p:anim>
                                    <p:set>
                                      <p:cBhvr>
                                        <p:cTn id="440" dur="1" fill="hold">
                                          <p:stCondLst>
                                            <p:cond delay="3499"/>
                                          </p:stCondLst>
                                        </p:cTn>
                                        <p:tgtEl>
                                          <p:spTgt spid="6"/>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3500"/>
                                        <p:tgtEl>
                                          <p:spTgt spid="7"/>
                                        </p:tgtEl>
                                        <p:attrNameLst>
                                          <p:attrName>ppt_x</p:attrName>
                                        </p:attrNameLst>
                                      </p:cBhvr>
                                      <p:tavLst>
                                        <p:tav tm="0">
                                          <p:val>
                                            <p:strVal val="ppt_x"/>
                                          </p:val>
                                        </p:tav>
                                        <p:tav tm="100000">
                                          <p:val>
                                            <p:strVal val="ppt_x"/>
                                          </p:val>
                                        </p:tav>
                                      </p:tavLst>
                                    </p:anim>
                                    <p:anim calcmode="lin" valueType="num">
                                      <p:cBhvr additive="base">
                                        <p:cTn id="443" dur="3500"/>
                                        <p:tgtEl>
                                          <p:spTgt spid="7"/>
                                        </p:tgtEl>
                                        <p:attrNameLst>
                                          <p:attrName>ppt_y</p:attrName>
                                        </p:attrNameLst>
                                      </p:cBhvr>
                                      <p:tavLst>
                                        <p:tav tm="0">
                                          <p:val>
                                            <p:strVal val="ppt_y"/>
                                          </p:val>
                                        </p:tav>
                                        <p:tav tm="100000">
                                          <p:val>
                                            <p:strVal val="1+ppt_h/2"/>
                                          </p:val>
                                        </p:tav>
                                      </p:tavLst>
                                    </p:anim>
                                    <p:set>
                                      <p:cBhvr>
                                        <p:cTn id="444" dur="1" fill="hold">
                                          <p:stCondLst>
                                            <p:cond delay="3499"/>
                                          </p:stCondLst>
                                        </p:cTn>
                                        <p:tgtEl>
                                          <p:spTgt spid="7"/>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3500"/>
                                        <p:tgtEl>
                                          <p:spTgt spid="8"/>
                                        </p:tgtEl>
                                        <p:attrNameLst>
                                          <p:attrName>ppt_x</p:attrName>
                                        </p:attrNameLst>
                                      </p:cBhvr>
                                      <p:tavLst>
                                        <p:tav tm="0">
                                          <p:val>
                                            <p:strVal val="ppt_x"/>
                                          </p:val>
                                        </p:tav>
                                        <p:tav tm="100000">
                                          <p:val>
                                            <p:strVal val="ppt_x"/>
                                          </p:val>
                                        </p:tav>
                                      </p:tavLst>
                                    </p:anim>
                                    <p:anim calcmode="lin" valueType="num">
                                      <p:cBhvr additive="base">
                                        <p:cTn id="447" dur="3500"/>
                                        <p:tgtEl>
                                          <p:spTgt spid="8"/>
                                        </p:tgtEl>
                                        <p:attrNameLst>
                                          <p:attrName>ppt_y</p:attrName>
                                        </p:attrNameLst>
                                      </p:cBhvr>
                                      <p:tavLst>
                                        <p:tav tm="0">
                                          <p:val>
                                            <p:strVal val="ppt_y"/>
                                          </p:val>
                                        </p:tav>
                                        <p:tav tm="100000">
                                          <p:val>
                                            <p:strVal val="1+ppt_h/2"/>
                                          </p:val>
                                        </p:tav>
                                      </p:tavLst>
                                    </p:anim>
                                    <p:set>
                                      <p:cBhvr>
                                        <p:cTn id="448" dur="1" fill="hold">
                                          <p:stCondLst>
                                            <p:cond delay="3499"/>
                                          </p:stCondLst>
                                        </p:cTn>
                                        <p:tgtEl>
                                          <p:spTgt spid="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3500"/>
                                        <p:tgtEl>
                                          <p:spTgt spid="9"/>
                                        </p:tgtEl>
                                        <p:attrNameLst>
                                          <p:attrName>ppt_x</p:attrName>
                                        </p:attrNameLst>
                                      </p:cBhvr>
                                      <p:tavLst>
                                        <p:tav tm="0">
                                          <p:val>
                                            <p:strVal val="ppt_x"/>
                                          </p:val>
                                        </p:tav>
                                        <p:tav tm="100000">
                                          <p:val>
                                            <p:strVal val="ppt_x"/>
                                          </p:val>
                                        </p:tav>
                                      </p:tavLst>
                                    </p:anim>
                                    <p:anim calcmode="lin" valueType="num">
                                      <p:cBhvr additive="base">
                                        <p:cTn id="451" dur="3500"/>
                                        <p:tgtEl>
                                          <p:spTgt spid="9"/>
                                        </p:tgtEl>
                                        <p:attrNameLst>
                                          <p:attrName>ppt_y</p:attrName>
                                        </p:attrNameLst>
                                      </p:cBhvr>
                                      <p:tavLst>
                                        <p:tav tm="0">
                                          <p:val>
                                            <p:strVal val="ppt_y"/>
                                          </p:val>
                                        </p:tav>
                                        <p:tav tm="100000">
                                          <p:val>
                                            <p:strVal val="1+ppt_h/2"/>
                                          </p:val>
                                        </p:tav>
                                      </p:tavLst>
                                    </p:anim>
                                    <p:set>
                                      <p:cBhvr>
                                        <p:cTn id="452" dur="1" fill="hold">
                                          <p:stCondLst>
                                            <p:cond delay="3499"/>
                                          </p:stCondLst>
                                        </p:cTn>
                                        <p:tgtEl>
                                          <p:spTgt spid="9"/>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3500"/>
                                        <p:tgtEl>
                                          <p:spTgt spid="10"/>
                                        </p:tgtEl>
                                        <p:attrNameLst>
                                          <p:attrName>ppt_x</p:attrName>
                                        </p:attrNameLst>
                                      </p:cBhvr>
                                      <p:tavLst>
                                        <p:tav tm="0">
                                          <p:val>
                                            <p:strVal val="ppt_x"/>
                                          </p:val>
                                        </p:tav>
                                        <p:tav tm="100000">
                                          <p:val>
                                            <p:strVal val="ppt_x"/>
                                          </p:val>
                                        </p:tav>
                                      </p:tavLst>
                                    </p:anim>
                                    <p:anim calcmode="lin" valueType="num">
                                      <p:cBhvr additive="base">
                                        <p:cTn id="455" dur="3500"/>
                                        <p:tgtEl>
                                          <p:spTgt spid="10"/>
                                        </p:tgtEl>
                                        <p:attrNameLst>
                                          <p:attrName>ppt_y</p:attrName>
                                        </p:attrNameLst>
                                      </p:cBhvr>
                                      <p:tavLst>
                                        <p:tav tm="0">
                                          <p:val>
                                            <p:strVal val="ppt_y"/>
                                          </p:val>
                                        </p:tav>
                                        <p:tav tm="100000">
                                          <p:val>
                                            <p:strVal val="1+ppt_h/2"/>
                                          </p:val>
                                        </p:tav>
                                      </p:tavLst>
                                    </p:anim>
                                    <p:set>
                                      <p:cBhvr>
                                        <p:cTn id="456" dur="1" fill="hold">
                                          <p:stCondLst>
                                            <p:cond delay="3499"/>
                                          </p:stCondLst>
                                        </p:cTn>
                                        <p:tgtEl>
                                          <p:spTgt spid="1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3500"/>
                                        <p:tgtEl>
                                          <p:spTgt spid="11"/>
                                        </p:tgtEl>
                                        <p:attrNameLst>
                                          <p:attrName>ppt_x</p:attrName>
                                        </p:attrNameLst>
                                      </p:cBhvr>
                                      <p:tavLst>
                                        <p:tav tm="0">
                                          <p:val>
                                            <p:strVal val="ppt_x"/>
                                          </p:val>
                                        </p:tav>
                                        <p:tav tm="100000">
                                          <p:val>
                                            <p:strVal val="ppt_x"/>
                                          </p:val>
                                        </p:tav>
                                      </p:tavLst>
                                    </p:anim>
                                    <p:anim calcmode="lin" valueType="num">
                                      <p:cBhvr additive="base">
                                        <p:cTn id="459" dur="3500"/>
                                        <p:tgtEl>
                                          <p:spTgt spid="11"/>
                                        </p:tgtEl>
                                        <p:attrNameLst>
                                          <p:attrName>ppt_y</p:attrName>
                                        </p:attrNameLst>
                                      </p:cBhvr>
                                      <p:tavLst>
                                        <p:tav tm="0">
                                          <p:val>
                                            <p:strVal val="ppt_y"/>
                                          </p:val>
                                        </p:tav>
                                        <p:tav tm="100000">
                                          <p:val>
                                            <p:strVal val="1+ppt_h/2"/>
                                          </p:val>
                                        </p:tav>
                                      </p:tavLst>
                                    </p:anim>
                                    <p:set>
                                      <p:cBhvr>
                                        <p:cTn id="460" dur="1" fill="hold">
                                          <p:stCondLst>
                                            <p:cond delay="3499"/>
                                          </p:stCondLst>
                                        </p:cTn>
                                        <p:tgtEl>
                                          <p:spTgt spid="11"/>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3500"/>
                                        <p:tgtEl>
                                          <p:spTgt spid="12"/>
                                        </p:tgtEl>
                                        <p:attrNameLst>
                                          <p:attrName>ppt_x</p:attrName>
                                        </p:attrNameLst>
                                      </p:cBhvr>
                                      <p:tavLst>
                                        <p:tav tm="0">
                                          <p:val>
                                            <p:strVal val="ppt_x"/>
                                          </p:val>
                                        </p:tav>
                                        <p:tav tm="100000">
                                          <p:val>
                                            <p:strVal val="ppt_x"/>
                                          </p:val>
                                        </p:tav>
                                      </p:tavLst>
                                    </p:anim>
                                    <p:anim calcmode="lin" valueType="num">
                                      <p:cBhvr additive="base">
                                        <p:cTn id="463" dur="3500"/>
                                        <p:tgtEl>
                                          <p:spTgt spid="12"/>
                                        </p:tgtEl>
                                        <p:attrNameLst>
                                          <p:attrName>ppt_y</p:attrName>
                                        </p:attrNameLst>
                                      </p:cBhvr>
                                      <p:tavLst>
                                        <p:tav tm="0">
                                          <p:val>
                                            <p:strVal val="ppt_y"/>
                                          </p:val>
                                        </p:tav>
                                        <p:tav tm="100000">
                                          <p:val>
                                            <p:strVal val="1+ppt_h/2"/>
                                          </p:val>
                                        </p:tav>
                                      </p:tavLst>
                                    </p:anim>
                                    <p:set>
                                      <p:cBhvr>
                                        <p:cTn id="464" dur="1" fill="hold">
                                          <p:stCondLst>
                                            <p:cond delay="3499"/>
                                          </p:stCondLst>
                                        </p:cTn>
                                        <p:tgtEl>
                                          <p:spTgt spid="12"/>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3500"/>
                                        <p:tgtEl>
                                          <p:spTgt spid="13"/>
                                        </p:tgtEl>
                                        <p:attrNameLst>
                                          <p:attrName>ppt_x</p:attrName>
                                        </p:attrNameLst>
                                      </p:cBhvr>
                                      <p:tavLst>
                                        <p:tav tm="0">
                                          <p:val>
                                            <p:strVal val="ppt_x"/>
                                          </p:val>
                                        </p:tav>
                                        <p:tav tm="100000">
                                          <p:val>
                                            <p:strVal val="ppt_x"/>
                                          </p:val>
                                        </p:tav>
                                      </p:tavLst>
                                    </p:anim>
                                    <p:anim calcmode="lin" valueType="num">
                                      <p:cBhvr additive="base">
                                        <p:cTn id="467" dur="3500"/>
                                        <p:tgtEl>
                                          <p:spTgt spid="13"/>
                                        </p:tgtEl>
                                        <p:attrNameLst>
                                          <p:attrName>ppt_y</p:attrName>
                                        </p:attrNameLst>
                                      </p:cBhvr>
                                      <p:tavLst>
                                        <p:tav tm="0">
                                          <p:val>
                                            <p:strVal val="ppt_y"/>
                                          </p:val>
                                        </p:tav>
                                        <p:tav tm="100000">
                                          <p:val>
                                            <p:strVal val="1+ppt_h/2"/>
                                          </p:val>
                                        </p:tav>
                                      </p:tavLst>
                                    </p:anim>
                                    <p:set>
                                      <p:cBhvr>
                                        <p:cTn id="468" dur="1" fill="hold">
                                          <p:stCondLst>
                                            <p:cond delay="3499"/>
                                          </p:stCondLst>
                                        </p:cTn>
                                        <p:tgtEl>
                                          <p:spTgt spid="13"/>
                                        </p:tgtEl>
                                        <p:attrNameLst>
                                          <p:attrName>style.visibility</p:attrName>
                                        </p:attrNameLst>
                                      </p:cBhvr>
                                      <p:to>
                                        <p:strVal val="hidden"/>
                                      </p:to>
                                    </p:set>
                                  </p:childTnLst>
                                </p:cTn>
                              </p:par>
                              <p:par>
                                <p:cTn id="469" presetID="2" presetClass="exit" presetSubtype="4" fill="hold" grpId="2" nodeType="withEffect">
                                  <p:stCondLst>
                                    <p:cond delay="0"/>
                                  </p:stCondLst>
                                  <p:childTnLst>
                                    <p:anim calcmode="lin" valueType="num">
                                      <p:cBhvr additive="base">
                                        <p:cTn id="470" dur="3500"/>
                                        <p:tgtEl>
                                          <p:spTgt spid="14"/>
                                        </p:tgtEl>
                                        <p:attrNameLst>
                                          <p:attrName>ppt_x</p:attrName>
                                        </p:attrNameLst>
                                      </p:cBhvr>
                                      <p:tavLst>
                                        <p:tav tm="0">
                                          <p:val>
                                            <p:strVal val="ppt_x"/>
                                          </p:val>
                                        </p:tav>
                                        <p:tav tm="100000">
                                          <p:val>
                                            <p:strVal val="ppt_x"/>
                                          </p:val>
                                        </p:tav>
                                      </p:tavLst>
                                    </p:anim>
                                    <p:anim calcmode="lin" valueType="num">
                                      <p:cBhvr additive="base">
                                        <p:cTn id="471" dur="3500"/>
                                        <p:tgtEl>
                                          <p:spTgt spid="14"/>
                                        </p:tgtEl>
                                        <p:attrNameLst>
                                          <p:attrName>ppt_y</p:attrName>
                                        </p:attrNameLst>
                                      </p:cBhvr>
                                      <p:tavLst>
                                        <p:tav tm="0">
                                          <p:val>
                                            <p:strVal val="ppt_y"/>
                                          </p:val>
                                        </p:tav>
                                        <p:tav tm="100000">
                                          <p:val>
                                            <p:strVal val="1+ppt_h/2"/>
                                          </p:val>
                                        </p:tav>
                                      </p:tavLst>
                                    </p:anim>
                                    <p:set>
                                      <p:cBhvr>
                                        <p:cTn id="472" dur="1" fill="hold">
                                          <p:stCondLst>
                                            <p:cond delay="3499"/>
                                          </p:stCondLst>
                                        </p:cTn>
                                        <p:tgtEl>
                                          <p:spTgt spid="14"/>
                                        </p:tgtEl>
                                        <p:attrNameLst>
                                          <p:attrName>style.visibility</p:attrName>
                                        </p:attrNameLst>
                                      </p:cBhvr>
                                      <p:to>
                                        <p:strVal val="hidden"/>
                                      </p:to>
                                    </p:set>
                                  </p:childTnLst>
                                </p:cTn>
                              </p:par>
                              <p:par>
                                <p:cTn id="473" presetID="2" presetClass="exit" presetSubtype="4" fill="hold" grpId="2" nodeType="withEffect">
                                  <p:stCondLst>
                                    <p:cond delay="0"/>
                                  </p:stCondLst>
                                  <p:childTnLst>
                                    <p:anim calcmode="lin" valueType="num">
                                      <p:cBhvr additive="base">
                                        <p:cTn id="474" dur="3500"/>
                                        <p:tgtEl>
                                          <p:spTgt spid="28"/>
                                        </p:tgtEl>
                                        <p:attrNameLst>
                                          <p:attrName>ppt_x</p:attrName>
                                        </p:attrNameLst>
                                      </p:cBhvr>
                                      <p:tavLst>
                                        <p:tav tm="0">
                                          <p:val>
                                            <p:strVal val="ppt_x"/>
                                          </p:val>
                                        </p:tav>
                                        <p:tav tm="100000">
                                          <p:val>
                                            <p:strVal val="ppt_x"/>
                                          </p:val>
                                        </p:tav>
                                      </p:tavLst>
                                    </p:anim>
                                    <p:anim calcmode="lin" valueType="num">
                                      <p:cBhvr additive="base">
                                        <p:cTn id="475" dur="3500"/>
                                        <p:tgtEl>
                                          <p:spTgt spid="28"/>
                                        </p:tgtEl>
                                        <p:attrNameLst>
                                          <p:attrName>ppt_y</p:attrName>
                                        </p:attrNameLst>
                                      </p:cBhvr>
                                      <p:tavLst>
                                        <p:tav tm="0">
                                          <p:val>
                                            <p:strVal val="ppt_y"/>
                                          </p:val>
                                        </p:tav>
                                        <p:tav tm="100000">
                                          <p:val>
                                            <p:strVal val="1+ppt_h/2"/>
                                          </p:val>
                                        </p:tav>
                                      </p:tavLst>
                                    </p:anim>
                                    <p:set>
                                      <p:cBhvr>
                                        <p:cTn id="476" dur="1" fill="hold">
                                          <p:stCondLst>
                                            <p:cond delay="3499"/>
                                          </p:stCondLst>
                                        </p:cTn>
                                        <p:tgtEl>
                                          <p:spTgt spid="28"/>
                                        </p:tgtEl>
                                        <p:attrNameLst>
                                          <p:attrName>style.visibility</p:attrName>
                                        </p:attrNameLst>
                                      </p:cBhvr>
                                      <p:to>
                                        <p:strVal val="hidden"/>
                                      </p:to>
                                    </p:set>
                                  </p:childTnLst>
                                </p:cTn>
                              </p:par>
                              <p:par>
                                <p:cTn id="477" presetID="2" presetClass="exit" presetSubtype="4" fill="hold" grpId="2" nodeType="withEffect">
                                  <p:stCondLst>
                                    <p:cond delay="0"/>
                                  </p:stCondLst>
                                  <p:childTnLst>
                                    <p:anim calcmode="lin" valueType="num">
                                      <p:cBhvr additive="base">
                                        <p:cTn id="478" dur="3500"/>
                                        <p:tgtEl>
                                          <p:spTgt spid="29"/>
                                        </p:tgtEl>
                                        <p:attrNameLst>
                                          <p:attrName>ppt_x</p:attrName>
                                        </p:attrNameLst>
                                      </p:cBhvr>
                                      <p:tavLst>
                                        <p:tav tm="0">
                                          <p:val>
                                            <p:strVal val="ppt_x"/>
                                          </p:val>
                                        </p:tav>
                                        <p:tav tm="100000">
                                          <p:val>
                                            <p:strVal val="ppt_x"/>
                                          </p:val>
                                        </p:tav>
                                      </p:tavLst>
                                    </p:anim>
                                    <p:anim calcmode="lin" valueType="num">
                                      <p:cBhvr additive="base">
                                        <p:cTn id="479" dur="3500"/>
                                        <p:tgtEl>
                                          <p:spTgt spid="29"/>
                                        </p:tgtEl>
                                        <p:attrNameLst>
                                          <p:attrName>ppt_y</p:attrName>
                                        </p:attrNameLst>
                                      </p:cBhvr>
                                      <p:tavLst>
                                        <p:tav tm="0">
                                          <p:val>
                                            <p:strVal val="ppt_y"/>
                                          </p:val>
                                        </p:tav>
                                        <p:tav tm="100000">
                                          <p:val>
                                            <p:strVal val="1+ppt_h/2"/>
                                          </p:val>
                                        </p:tav>
                                      </p:tavLst>
                                    </p:anim>
                                    <p:set>
                                      <p:cBhvr>
                                        <p:cTn id="480" dur="1" fill="hold">
                                          <p:stCondLst>
                                            <p:cond delay="3499"/>
                                          </p:stCondLst>
                                        </p:cTn>
                                        <p:tgtEl>
                                          <p:spTgt spid="29"/>
                                        </p:tgtEl>
                                        <p:attrNameLst>
                                          <p:attrName>style.visibility</p:attrName>
                                        </p:attrNameLst>
                                      </p:cBhvr>
                                      <p:to>
                                        <p:strVal val="hidden"/>
                                      </p:to>
                                    </p:set>
                                  </p:childTnLst>
                                </p:cTn>
                              </p:par>
                              <p:par>
                                <p:cTn id="481" presetID="2" presetClass="exit" presetSubtype="4" fill="hold" grpId="2" nodeType="withEffect">
                                  <p:stCondLst>
                                    <p:cond delay="0"/>
                                  </p:stCondLst>
                                  <p:childTnLst>
                                    <p:anim calcmode="lin" valueType="num">
                                      <p:cBhvr additive="base">
                                        <p:cTn id="482" dur="3500"/>
                                        <p:tgtEl>
                                          <p:spTgt spid="30"/>
                                        </p:tgtEl>
                                        <p:attrNameLst>
                                          <p:attrName>ppt_x</p:attrName>
                                        </p:attrNameLst>
                                      </p:cBhvr>
                                      <p:tavLst>
                                        <p:tav tm="0">
                                          <p:val>
                                            <p:strVal val="ppt_x"/>
                                          </p:val>
                                        </p:tav>
                                        <p:tav tm="100000">
                                          <p:val>
                                            <p:strVal val="ppt_x"/>
                                          </p:val>
                                        </p:tav>
                                      </p:tavLst>
                                    </p:anim>
                                    <p:anim calcmode="lin" valueType="num">
                                      <p:cBhvr additive="base">
                                        <p:cTn id="483" dur="3500"/>
                                        <p:tgtEl>
                                          <p:spTgt spid="30"/>
                                        </p:tgtEl>
                                        <p:attrNameLst>
                                          <p:attrName>ppt_y</p:attrName>
                                        </p:attrNameLst>
                                      </p:cBhvr>
                                      <p:tavLst>
                                        <p:tav tm="0">
                                          <p:val>
                                            <p:strVal val="ppt_y"/>
                                          </p:val>
                                        </p:tav>
                                        <p:tav tm="100000">
                                          <p:val>
                                            <p:strVal val="1+ppt_h/2"/>
                                          </p:val>
                                        </p:tav>
                                      </p:tavLst>
                                    </p:anim>
                                    <p:set>
                                      <p:cBhvr>
                                        <p:cTn id="484" dur="1" fill="hold">
                                          <p:stCondLst>
                                            <p:cond delay="3499"/>
                                          </p:stCondLst>
                                        </p:cTn>
                                        <p:tgtEl>
                                          <p:spTgt spid="30"/>
                                        </p:tgtEl>
                                        <p:attrNameLst>
                                          <p:attrName>style.visibility</p:attrName>
                                        </p:attrNameLst>
                                      </p:cBhvr>
                                      <p:to>
                                        <p:strVal val="hidden"/>
                                      </p:to>
                                    </p:set>
                                  </p:childTnLst>
                                </p:cTn>
                              </p:par>
                              <p:par>
                                <p:cTn id="485" presetID="2" presetClass="exit" presetSubtype="4" fill="hold" grpId="2" nodeType="withEffect">
                                  <p:stCondLst>
                                    <p:cond delay="0"/>
                                  </p:stCondLst>
                                  <p:childTnLst>
                                    <p:anim calcmode="lin" valueType="num">
                                      <p:cBhvr additive="base">
                                        <p:cTn id="486" dur="3500"/>
                                        <p:tgtEl>
                                          <p:spTgt spid="31"/>
                                        </p:tgtEl>
                                        <p:attrNameLst>
                                          <p:attrName>ppt_x</p:attrName>
                                        </p:attrNameLst>
                                      </p:cBhvr>
                                      <p:tavLst>
                                        <p:tav tm="0">
                                          <p:val>
                                            <p:strVal val="ppt_x"/>
                                          </p:val>
                                        </p:tav>
                                        <p:tav tm="100000">
                                          <p:val>
                                            <p:strVal val="ppt_x"/>
                                          </p:val>
                                        </p:tav>
                                      </p:tavLst>
                                    </p:anim>
                                    <p:anim calcmode="lin" valueType="num">
                                      <p:cBhvr additive="base">
                                        <p:cTn id="487" dur="3500"/>
                                        <p:tgtEl>
                                          <p:spTgt spid="31"/>
                                        </p:tgtEl>
                                        <p:attrNameLst>
                                          <p:attrName>ppt_y</p:attrName>
                                        </p:attrNameLst>
                                      </p:cBhvr>
                                      <p:tavLst>
                                        <p:tav tm="0">
                                          <p:val>
                                            <p:strVal val="ppt_y"/>
                                          </p:val>
                                        </p:tav>
                                        <p:tav tm="100000">
                                          <p:val>
                                            <p:strVal val="1+ppt_h/2"/>
                                          </p:val>
                                        </p:tav>
                                      </p:tavLst>
                                    </p:anim>
                                    <p:set>
                                      <p:cBhvr>
                                        <p:cTn id="488" dur="1" fill="hold">
                                          <p:stCondLst>
                                            <p:cond delay="3499"/>
                                          </p:stCondLst>
                                        </p:cTn>
                                        <p:tgtEl>
                                          <p:spTgt spid="31"/>
                                        </p:tgtEl>
                                        <p:attrNameLst>
                                          <p:attrName>style.visibility</p:attrName>
                                        </p:attrNameLst>
                                      </p:cBhvr>
                                      <p:to>
                                        <p:strVal val="hidden"/>
                                      </p:to>
                                    </p:set>
                                  </p:childTnLst>
                                </p:cTn>
                              </p:par>
                              <p:par>
                                <p:cTn id="489" presetID="2" presetClass="exit" presetSubtype="4" fill="hold" grpId="2" nodeType="withEffect">
                                  <p:stCondLst>
                                    <p:cond delay="0"/>
                                  </p:stCondLst>
                                  <p:childTnLst>
                                    <p:anim calcmode="lin" valueType="num">
                                      <p:cBhvr additive="base">
                                        <p:cTn id="490" dur="3500"/>
                                        <p:tgtEl>
                                          <p:spTgt spid="32"/>
                                        </p:tgtEl>
                                        <p:attrNameLst>
                                          <p:attrName>ppt_x</p:attrName>
                                        </p:attrNameLst>
                                      </p:cBhvr>
                                      <p:tavLst>
                                        <p:tav tm="0">
                                          <p:val>
                                            <p:strVal val="ppt_x"/>
                                          </p:val>
                                        </p:tav>
                                        <p:tav tm="100000">
                                          <p:val>
                                            <p:strVal val="ppt_x"/>
                                          </p:val>
                                        </p:tav>
                                      </p:tavLst>
                                    </p:anim>
                                    <p:anim calcmode="lin" valueType="num">
                                      <p:cBhvr additive="base">
                                        <p:cTn id="491" dur="3500"/>
                                        <p:tgtEl>
                                          <p:spTgt spid="32"/>
                                        </p:tgtEl>
                                        <p:attrNameLst>
                                          <p:attrName>ppt_y</p:attrName>
                                        </p:attrNameLst>
                                      </p:cBhvr>
                                      <p:tavLst>
                                        <p:tav tm="0">
                                          <p:val>
                                            <p:strVal val="ppt_y"/>
                                          </p:val>
                                        </p:tav>
                                        <p:tav tm="100000">
                                          <p:val>
                                            <p:strVal val="1+ppt_h/2"/>
                                          </p:val>
                                        </p:tav>
                                      </p:tavLst>
                                    </p:anim>
                                    <p:set>
                                      <p:cBhvr>
                                        <p:cTn id="492" dur="1" fill="hold">
                                          <p:stCondLst>
                                            <p:cond delay="3499"/>
                                          </p:stCondLst>
                                        </p:cTn>
                                        <p:tgtEl>
                                          <p:spTgt spid="32"/>
                                        </p:tgtEl>
                                        <p:attrNameLst>
                                          <p:attrName>style.visibility</p:attrName>
                                        </p:attrNameLst>
                                      </p:cBhvr>
                                      <p:to>
                                        <p:strVal val="hidden"/>
                                      </p:to>
                                    </p:set>
                                  </p:childTnLst>
                                </p:cTn>
                              </p:par>
                              <p:par>
                                <p:cTn id="493" presetID="2" presetClass="exit" presetSubtype="4" fill="hold" grpId="2" nodeType="withEffect">
                                  <p:stCondLst>
                                    <p:cond delay="0"/>
                                  </p:stCondLst>
                                  <p:childTnLst>
                                    <p:anim calcmode="lin" valueType="num">
                                      <p:cBhvr additive="base">
                                        <p:cTn id="494" dur="3500"/>
                                        <p:tgtEl>
                                          <p:spTgt spid="33"/>
                                        </p:tgtEl>
                                        <p:attrNameLst>
                                          <p:attrName>ppt_x</p:attrName>
                                        </p:attrNameLst>
                                      </p:cBhvr>
                                      <p:tavLst>
                                        <p:tav tm="0">
                                          <p:val>
                                            <p:strVal val="ppt_x"/>
                                          </p:val>
                                        </p:tav>
                                        <p:tav tm="100000">
                                          <p:val>
                                            <p:strVal val="ppt_x"/>
                                          </p:val>
                                        </p:tav>
                                      </p:tavLst>
                                    </p:anim>
                                    <p:anim calcmode="lin" valueType="num">
                                      <p:cBhvr additive="base">
                                        <p:cTn id="495" dur="3500"/>
                                        <p:tgtEl>
                                          <p:spTgt spid="33"/>
                                        </p:tgtEl>
                                        <p:attrNameLst>
                                          <p:attrName>ppt_y</p:attrName>
                                        </p:attrNameLst>
                                      </p:cBhvr>
                                      <p:tavLst>
                                        <p:tav tm="0">
                                          <p:val>
                                            <p:strVal val="ppt_y"/>
                                          </p:val>
                                        </p:tav>
                                        <p:tav tm="100000">
                                          <p:val>
                                            <p:strVal val="1+ppt_h/2"/>
                                          </p:val>
                                        </p:tav>
                                      </p:tavLst>
                                    </p:anim>
                                    <p:set>
                                      <p:cBhvr>
                                        <p:cTn id="496" dur="1" fill="hold">
                                          <p:stCondLst>
                                            <p:cond delay="3499"/>
                                          </p:stCondLst>
                                        </p:cTn>
                                        <p:tgtEl>
                                          <p:spTgt spid="33"/>
                                        </p:tgtEl>
                                        <p:attrNameLst>
                                          <p:attrName>style.visibility</p:attrName>
                                        </p:attrNameLst>
                                      </p:cBhvr>
                                      <p:to>
                                        <p:strVal val="hidden"/>
                                      </p:to>
                                    </p:set>
                                  </p:childTnLst>
                                </p:cTn>
                              </p:par>
                              <p:par>
                                <p:cTn id="497" presetID="2" presetClass="exit" presetSubtype="4" fill="hold" grpId="2" nodeType="withEffect">
                                  <p:stCondLst>
                                    <p:cond delay="0"/>
                                  </p:stCondLst>
                                  <p:childTnLst>
                                    <p:anim calcmode="lin" valueType="num">
                                      <p:cBhvr additive="base">
                                        <p:cTn id="498" dur="3500"/>
                                        <p:tgtEl>
                                          <p:spTgt spid="34"/>
                                        </p:tgtEl>
                                        <p:attrNameLst>
                                          <p:attrName>ppt_x</p:attrName>
                                        </p:attrNameLst>
                                      </p:cBhvr>
                                      <p:tavLst>
                                        <p:tav tm="0">
                                          <p:val>
                                            <p:strVal val="ppt_x"/>
                                          </p:val>
                                        </p:tav>
                                        <p:tav tm="100000">
                                          <p:val>
                                            <p:strVal val="ppt_x"/>
                                          </p:val>
                                        </p:tav>
                                      </p:tavLst>
                                    </p:anim>
                                    <p:anim calcmode="lin" valueType="num">
                                      <p:cBhvr additive="base">
                                        <p:cTn id="499" dur="3500"/>
                                        <p:tgtEl>
                                          <p:spTgt spid="34"/>
                                        </p:tgtEl>
                                        <p:attrNameLst>
                                          <p:attrName>ppt_y</p:attrName>
                                        </p:attrNameLst>
                                      </p:cBhvr>
                                      <p:tavLst>
                                        <p:tav tm="0">
                                          <p:val>
                                            <p:strVal val="ppt_y"/>
                                          </p:val>
                                        </p:tav>
                                        <p:tav tm="100000">
                                          <p:val>
                                            <p:strVal val="1+ppt_h/2"/>
                                          </p:val>
                                        </p:tav>
                                      </p:tavLst>
                                    </p:anim>
                                    <p:set>
                                      <p:cBhvr>
                                        <p:cTn id="500" dur="1" fill="hold">
                                          <p:stCondLst>
                                            <p:cond delay="3499"/>
                                          </p:stCondLst>
                                        </p:cTn>
                                        <p:tgtEl>
                                          <p:spTgt spid="34"/>
                                        </p:tgtEl>
                                        <p:attrNameLst>
                                          <p:attrName>style.visibility</p:attrName>
                                        </p:attrNameLst>
                                      </p:cBhvr>
                                      <p:to>
                                        <p:strVal val="hidden"/>
                                      </p:to>
                                    </p:set>
                                  </p:childTnLst>
                                </p:cTn>
                              </p:par>
                              <p:par>
                                <p:cTn id="501" presetID="2" presetClass="exit" presetSubtype="4" fill="hold" grpId="2" nodeType="withEffect">
                                  <p:stCondLst>
                                    <p:cond delay="0"/>
                                  </p:stCondLst>
                                  <p:childTnLst>
                                    <p:anim calcmode="lin" valueType="num">
                                      <p:cBhvr additive="base">
                                        <p:cTn id="502" dur="3500"/>
                                        <p:tgtEl>
                                          <p:spTgt spid="35"/>
                                        </p:tgtEl>
                                        <p:attrNameLst>
                                          <p:attrName>ppt_x</p:attrName>
                                        </p:attrNameLst>
                                      </p:cBhvr>
                                      <p:tavLst>
                                        <p:tav tm="0">
                                          <p:val>
                                            <p:strVal val="ppt_x"/>
                                          </p:val>
                                        </p:tav>
                                        <p:tav tm="100000">
                                          <p:val>
                                            <p:strVal val="ppt_x"/>
                                          </p:val>
                                        </p:tav>
                                      </p:tavLst>
                                    </p:anim>
                                    <p:anim calcmode="lin" valueType="num">
                                      <p:cBhvr additive="base">
                                        <p:cTn id="503" dur="3500"/>
                                        <p:tgtEl>
                                          <p:spTgt spid="35"/>
                                        </p:tgtEl>
                                        <p:attrNameLst>
                                          <p:attrName>ppt_y</p:attrName>
                                        </p:attrNameLst>
                                      </p:cBhvr>
                                      <p:tavLst>
                                        <p:tav tm="0">
                                          <p:val>
                                            <p:strVal val="ppt_y"/>
                                          </p:val>
                                        </p:tav>
                                        <p:tav tm="100000">
                                          <p:val>
                                            <p:strVal val="1+ppt_h/2"/>
                                          </p:val>
                                        </p:tav>
                                      </p:tavLst>
                                    </p:anim>
                                    <p:set>
                                      <p:cBhvr>
                                        <p:cTn id="504" dur="1" fill="hold">
                                          <p:stCondLst>
                                            <p:cond delay="3499"/>
                                          </p:stCondLst>
                                        </p:cTn>
                                        <p:tgtEl>
                                          <p:spTgt spid="35"/>
                                        </p:tgtEl>
                                        <p:attrNameLst>
                                          <p:attrName>style.visibility</p:attrName>
                                        </p:attrNameLst>
                                      </p:cBhvr>
                                      <p:to>
                                        <p:strVal val="hidden"/>
                                      </p:to>
                                    </p:set>
                                  </p:childTnLst>
                                </p:cTn>
                              </p:par>
                              <p:par>
                                <p:cTn id="505" presetID="2" presetClass="exit" presetSubtype="4" fill="hold" grpId="2" nodeType="withEffect">
                                  <p:stCondLst>
                                    <p:cond delay="0"/>
                                  </p:stCondLst>
                                  <p:childTnLst>
                                    <p:anim calcmode="lin" valueType="num">
                                      <p:cBhvr additive="base">
                                        <p:cTn id="506" dur="3500"/>
                                        <p:tgtEl>
                                          <p:spTgt spid="36"/>
                                        </p:tgtEl>
                                        <p:attrNameLst>
                                          <p:attrName>ppt_x</p:attrName>
                                        </p:attrNameLst>
                                      </p:cBhvr>
                                      <p:tavLst>
                                        <p:tav tm="0">
                                          <p:val>
                                            <p:strVal val="ppt_x"/>
                                          </p:val>
                                        </p:tav>
                                        <p:tav tm="100000">
                                          <p:val>
                                            <p:strVal val="ppt_x"/>
                                          </p:val>
                                        </p:tav>
                                      </p:tavLst>
                                    </p:anim>
                                    <p:anim calcmode="lin" valueType="num">
                                      <p:cBhvr additive="base">
                                        <p:cTn id="507" dur="3500"/>
                                        <p:tgtEl>
                                          <p:spTgt spid="36"/>
                                        </p:tgtEl>
                                        <p:attrNameLst>
                                          <p:attrName>ppt_y</p:attrName>
                                        </p:attrNameLst>
                                      </p:cBhvr>
                                      <p:tavLst>
                                        <p:tav tm="0">
                                          <p:val>
                                            <p:strVal val="ppt_y"/>
                                          </p:val>
                                        </p:tav>
                                        <p:tav tm="100000">
                                          <p:val>
                                            <p:strVal val="1+ppt_h/2"/>
                                          </p:val>
                                        </p:tav>
                                      </p:tavLst>
                                    </p:anim>
                                    <p:set>
                                      <p:cBhvr>
                                        <p:cTn id="508" dur="1" fill="hold">
                                          <p:stCondLst>
                                            <p:cond delay="3499"/>
                                          </p:stCondLst>
                                        </p:cTn>
                                        <p:tgtEl>
                                          <p:spTgt spid="36"/>
                                        </p:tgtEl>
                                        <p:attrNameLst>
                                          <p:attrName>style.visibility</p:attrName>
                                        </p:attrNameLst>
                                      </p:cBhvr>
                                      <p:to>
                                        <p:strVal val="hidden"/>
                                      </p:to>
                                    </p:set>
                                  </p:childTnLst>
                                </p:cTn>
                              </p:par>
                              <p:par>
                                <p:cTn id="509" presetID="2" presetClass="exit" presetSubtype="4" fill="hold" grpId="2" nodeType="withEffect">
                                  <p:stCondLst>
                                    <p:cond delay="0"/>
                                  </p:stCondLst>
                                  <p:childTnLst>
                                    <p:anim calcmode="lin" valueType="num">
                                      <p:cBhvr additive="base">
                                        <p:cTn id="510" dur="3500"/>
                                        <p:tgtEl>
                                          <p:spTgt spid="37"/>
                                        </p:tgtEl>
                                        <p:attrNameLst>
                                          <p:attrName>ppt_x</p:attrName>
                                        </p:attrNameLst>
                                      </p:cBhvr>
                                      <p:tavLst>
                                        <p:tav tm="0">
                                          <p:val>
                                            <p:strVal val="ppt_x"/>
                                          </p:val>
                                        </p:tav>
                                        <p:tav tm="100000">
                                          <p:val>
                                            <p:strVal val="ppt_x"/>
                                          </p:val>
                                        </p:tav>
                                      </p:tavLst>
                                    </p:anim>
                                    <p:anim calcmode="lin" valueType="num">
                                      <p:cBhvr additive="base">
                                        <p:cTn id="511" dur="3500"/>
                                        <p:tgtEl>
                                          <p:spTgt spid="37"/>
                                        </p:tgtEl>
                                        <p:attrNameLst>
                                          <p:attrName>ppt_y</p:attrName>
                                        </p:attrNameLst>
                                      </p:cBhvr>
                                      <p:tavLst>
                                        <p:tav tm="0">
                                          <p:val>
                                            <p:strVal val="ppt_y"/>
                                          </p:val>
                                        </p:tav>
                                        <p:tav tm="100000">
                                          <p:val>
                                            <p:strVal val="1+ppt_h/2"/>
                                          </p:val>
                                        </p:tav>
                                      </p:tavLst>
                                    </p:anim>
                                    <p:set>
                                      <p:cBhvr>
                                        <p:cTn id="512" dur="1" fill="hold">
                                          <p:stCondLst>
                                            <p:cond delay="3499"/>
                                          </p:stCondLst>
                                        </p:cTn>
                                        <p:tgtEl>
                                          <p:spTgt spid="37"/>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500"/>
                                        <p:tgtEl>
                                          <p:spTgt spid="38"/>
                                        </p:tgtEl>
                                        <p:attrNameLst>
                                          <p:attrName>ppt_x</p:attrName>
                                        </p:attrNameLst>
                                      </p:cBhvr>
                                      <p:tavLst>
                                        <p:tav tm="0">
                                          <p:val>
                                            <p:strVal val="ppt_x"/>
                                          </p:val>
                                        </p:tav>
                                        <p:tav tm="100000">
                                          <p:val>
                                            <p:strVal val="ppt_x"/>
                                          </p:val>
                                        </p:tav>
                                      </p:tavLst>
                                    </p:anim>
                                    <p:anim calcmode="lin" valueType="num">
                                      <p:cBhvr additive="base">
                                        <p:cTn id="515" dur="3500"/>
                                        <p:tgtEl>
                                          <p:spTgt spid="38"/>
                                        </p:tgtEl>
                                        <p:attrNameLst>
                                          <p:attrName>ppt_y</p:attrName>
                                        </p:attrNameLst>
                                      </p:cBhvr>
                                      <p:tavLst>
                                        <p:tav tm="0">
                                          <p:val>
                                            <p:strVal val="ppt_y"/>
                                          </p:val>
                                        </p:tav>
                                        <p:tav tm="100000">
                                          <p:val>
                                            <p:strVal val="1+ppt_h/2"/>
                                          </p:val>
                                        </p:tav>
                                      </p:tavLst>
                                    </p:anim>
                                    <p:set>
                                      <p:cBhvr>
                                        <p:cTn id="516" dur="1" fill="hold">
                                          <p:stCondLst>
                                            <p:cond delay="3499"/>
                                          </p:stCondLst>
                                        </p:cTn>
                                        <p:tgtEl>
                                          <p:spTgt spid="38"/>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500"/>
                                        <p:tgtEl>
                                          <p:spTgt spid="39"/>
                                        </p:tgtEl>
                                        <p:attrNameLst>
                                          <p:attrName>ppt_x</p:attrName>
                                        </p:attrNameLst>
                                      </p:cBhvr>
                                      <p:tavLst>
                                        <p:tav tm="0">
                                          <p:val>
                                            <p:strVal val="ppt_x"/>
                                          </p:val>
                                        </p:tav>
                                        <p:tav tm="100000">
                                          <p:val>
                                            <p:strVal val="ppt_x"/>
                                          </p:val>
                                        </p:tav>
                                      </p:tavLst>
                                    </p:anim>
                                    <p:anim calcmode="lin" valueType="num">
                                      <p:cBhvr additive="base">
                                        <p:cTn id="519" dur="3500"/>
                                        <p:tgtEl>
                                          <p:spTgt spid="39"/>
                                        </p:tgtEl>
                                        <p:attrNameLst>
                                          <p:attrName>ppt_y</p:attrName>
                                        </p:attrNameLst>
                                      </p:cBhvr>
                                      <p:tavLst>
                                        <p:tav tm="0">
                                          <p:val>
                                            <p:strVal val="ppt_y"/>
                                          </p:val>
                                        </p:tav>
                                        <p:tav tm="100000">
                                          <p:val>
                                            <p:strVal val="1+ppt_h/2"/>
                                          </p:val>
                                        </p:tav>
                                      </p:tavLst>
                                    </p:anim>
                                    <p:set>
                                      <p:cBhvr>
                                        <p:cTn id="520" dur="1" fill="hold">
                                          <p:stCondLst>
                                            <p:cond delay="3499"/>
                                          </p:stCondLst>
                                        </p:cTn>
                                        <p:tgtEl>
                                          <p:spTgt spid="39"/>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500"/>
                                        <p:tgtEl>
                                          <p:spTgt spid="40"/>
                                        </p:tgtEl>
                                        <p:attrNameLst>
                                          <p:attrName>ppt_x</p:attrName>
                                        </p:attrNameLst>
                                      </p:cBhvr>
                                      <p:tavLst>
                                        <p:tav tm="0">
                                          <p:val>
                                            <p:strVal val="ppt_x"/>
                                          </p:val>
                                        </p:tav>
                                        <p:tav tm="100000">
                                          <p:val>
                                            <p:strVal val="ppt_x"/>
                                          </p:val>
                                        </p:tav>
                                      </p:tavLst>
                                    </p:anim>
                                    <p:anim calcmode="lin" valueType="num">
                                      <p:cBhvr additive="base">
                                        <p:cTn id="523" dur="3500"/>
                                        <p:tgtEl>
                                          <p:spTgt spid="40"/>
                                        </p:tgtEl>
                                        <p:attrNameLst>
                                          <p:attrName>ppt_y</p:attrName>
                                        </p:attrNameLst>
                                      </p:cBhvr>
                                      <p:tavLst>
                                        <p:tav tm="0">
                                          <p:val>
                                            <p:strVal val="ppt_y"/>
                                          </p:val>
                                        </p:tav>
                                        <p:tav tm="100000">
                                          <p:val>
                                            <p:strVal val="1+ppt_h/2"/>
                                          </p:val>
                                        </p:tav>
                                      </p:tavLst>
                                    </p:anim>
                                    <p:set>
                                      <p:cBhvr>
                                        <p:cTn id="524" dur="1" fill="hold">
                                          <p:stCondLst>
                                            <p:cond delay="3499"/>
                                          </p:stCondLst>
                                        </p:cTn>
                                        <p:tgtEl>
                                          <p:spTgt spid="40"/>
                                        </p:tgtEl>
                                        <p:attrNameLst>
                                          <p:attrName>style.visibility</p:attrName>
                                        </p:attrNameLst>
                                      </p:cBhvr>
                                      <p:to>
                                        <p:strVal val="hidden"/>
                                      </p:to>
                                    </p:set>
                                  </p:childTnLst>
                                </p:cTn>
                              </p:par>
                              <p:par>
                                <p:cTn id="525" presetID="2" presetClass="exit" presetSubtype="1" fill="hold" grpId="2" nodeType="withEffect">
                                  <p:stCondLst>
                                    <p:cond delay="0"/>
                                  </p:stCondLst>
                                  <p:childTnLst>
                                    <p:anim calcmode="lin" valueType="num">
                                      <p:cBhvr additive="base">
                                        <p:cTn id="526" dur="3500"/>
                                        <p:tgtEl>
                                          <p:spTgt spid="15"/>
                                        </p:tgtEl>
                                        <p:attrNameLst>
                                          <p:attrName>ppt_x</p:attrName>
                                        </p:attrNameLst>
                                      </p:cBhvr>
                                      <p:tavLst>
                                        <p:tav tm="0">
                                          <p:val>
                                            <p:strVal val="ppt_x"/>
                                          </p:val>
                                        </p:tav>
                                        <p:tav tm="100000">
                                          <p:val>
                                            <p:strVal val="ppt_x"/>
                                          </p:val>
                                        </p:tav>
                                      </p:tavLst>
                                    </p:anim>
                                    <p:anim calcmode="lin" valueType="num">
                                      <p:cBhvr additive="base">
                                        <p:cTn id="527" dur="3500"/>
                                        <p:tgtEl>
                                          <p:spTgt spid="15"/>
                                        </p:tgtEl>
                                        <p:attrNameLst>
                                          <p:attrName>ppt_y</p:attrName>
                                        </p:attrNameLst>
                                      </p:cBhvr>
                                      <p:tavLst>
                                        <p:tav tm="0">
                                          <p:val>
                                            <p:strVal val="ppt_y"/>
                                          </p:val>
                                        </p:tav>
                                        <p:tav tm="100000">
                                          <p:val>
                                            <p:strVal val="0-ppt_h/2"/>
                                          </p:val>
                                        </p:tav>
                                      </p:tavLst>
                                    </p:anim>
                                    <p:set>
                                      <p:cBhvr>
                                        <p:cTn id="528" dur="1" fill="hold">
                                          <p:stCondLst>
                                            <p:cond delay="3499"/>
                                          </p:stCondLst>
                                        </p:cTn>
                                        <p:tgtEl>
                                          <p:spTgt spid="15"/>
                                        </p:tgtEl>
                                        <p:attrNameLst>
                                          <p:attrName>style.visibility</p:attrName>
                                        </p:attrNameLst>
                                      </p:cBhvr>
                                      <p:to>
                                        <p:strVal val="hidden"/>
                                      </p:to>
                                    </p:set>
                                  </p:childTnLst>
                                </p:cTn>
                              </p:par>
                              <p:par>
                                <p:cTn id="529" presetID="2" presetClass="exit" presetSubtype="1" fill="hold" grpId="2" nodeType="withEffect">
                                  <p:stCondLst>
                                    <p:cond delay="0"/>
                                  </p:stCondLst>
                                  <p:childTnLst>
                                    <p:anim calcmode="lin" valueType="num">
                                      <p:cBhvr additive="base">
                                        <p:cTn id="530" dur="3500"/>
                                        <p:tgtEl>
                                          <p:spTgt spid="16"/>
                                        </p:tgtEl>
                                        <p:attrNameLst>
                                          <p:attrName>ppt_x</p:attrName>
                                        </p:attrNameLst>
                                      </p:cBhvr>
                                      <p:tavLst>
                                        <p:tav tm="0">
                                          <p:val>
                                            <p:strVal val="ppt_x"/>
                                          </p:val>
                                        </p:tav>
                                        <p:tav tm="100000">
                                          <p:val>
                                            <p:strVal val="ppt_x"/>
                                          </p:val>
                                        </p:tav>
                                      </p:tavLst>
                                    </p:anim>
                                    <p:anim calcmode="lin" valueType="num">
                                      <p:cBhvr additive="base">
                                        <p:cTn id="531" dur="3500"/>
                                        <p:tgtEl>
                                          <p:spTgt spid="16"/>
                                        </p:tgtEl>
                                        <p:attrNameLst>
                                          <p:attrName>ppt_y</p:attrName>
                                        </p:attrNameLst>
                                      </p:cBhvr>
                                      <p:tavLst>
                                        <p:tav tm="0">
                                          <p:val>
                                            <p:strVal val="ppt_y"/>
                                          </p:val>
                                        </p:tav>
                                        <p:tav tm="100000">
                                          <p:val>
                                            <p:strVal val="0-ppt_h/2"/>
                                          </p:val>
                                        </p:tav>
                                      </p:tavLst>
                                    </p:anim>
                                    <p:set>
                                      <p:cBhvr>
                                        <p:cTn id="532" dur="1" fill="hold">
                                          <p:stCondLst>
                                            <p:cond delay="3499"/>
                                          </p:stCondLst>
                                        </p:cTn>
                                        <p:tgtEl>
                                          <p:spTgt spid="16"/>
                                        </p:tgtEl>
                                        <p:attrNameLst>
                                          <p:attrName>style.visibility</p:attrName>
                                        </p:attrNameLst>
                                      </p:cBhvr>
                                      <p:to>
                                        <p:strVal val="hidden"/>
                                      </p:to>
                                    </p:set>
                                  </p:childTnLst>
                                </p:cTn>
                              </p:par>
                              <p:par>
                                <p:cTn id="533" presetID="2" presetClass="exit" presetSubtype="1" fill="hold" grpId="2" nodeType="withEffect">
                                  <p:stCondLst>
                                    <p:cond delay="0"/>
                                  </p:stCondLst>
                                  <p:childTnLst>
                                    <p:anim calcmode="lin" valueType="num">
                                      <p:cBhvr additive="base">
                                        <p:cTn id="534" dur="3500"/>
                                        <p:tgtEl>
                                          <p:spTgt spid="17"/>
                                        </p:tgtEl>
                                        <p:attrNameLst>
                                          <p:attrName>ppt_x</p:attrName>
                                        </p:attrNameLst>
                                      </p:cBhvr>
                                      <p:tavLst>
                                        <p:tav tm="0">
                                          <p:val>
                                            <p:strVal val="ppt_x"/>
                                          </p:val>
                                        </p:tav>
                                        <p:tav tm="100000">
                                          <p:val>
                                            <p:strVal val="ppt_x"/>
                                          </p:val>
                                        </p:tav>
                                      </p:tavLst>
                                    </p:anim>
                                    <p:anim calcmode="lin" valueType="num">
                                      <p:cBhvr additive="base">
                                        <p:cTn id="535" dur="3500"/>
                                        <p:tgtEl>
                                          <p:spTgt spid="17"/>
                                        </p:tgtEl>
                                        <p:attrNameLst>
                                          <p:attrName>ppt_y</p:attrName>
                                        </p:attrNameLst>
                                      </p:cBhvr>
                                      <p:tavLst>
                                        <p:tav tm="0">
                                          <p:val>
                                            <p:strVal val="ppt_y"/>
                                          </p:val>
                                        </p:tav>
                                        <p:tav tm="100000">
                                          <p:val>
                                            <p:strVal val="0-ppt_h/2"/>
                                          </p:val>
                                        </p:tav>
                                      </p:tavLst>
                                    </p:anim>
                                    <p:set>
                                      <p:cBhvr>
                                        <p:cTn id="536" dur="1" fill="hold">
                                          <p:stCondLst>
                                            <p:cond delay="3499"/>
                                          </p:stCondLst>
                                        </p:cTn>
                                        <p:tgtEl>
                                          <p:spTgt spid="17"/>
                                        </p:tgtEl>
                                        <p:attrNameLst>
                                          <p:attrName>style.visibility</p:attrName>
                                        </p:attrNameLst>
                                      </p:cBhvr>
                                      <p:to>
                                        <p:strVal val="hidden"/>
                                      </p:to>
                                    </p:set>
                                  </p:childTnLst>
                                </p:cTn>
                              </p:par>
                              <p:par>
                                <p:cTn id="537" presetID="2" presetClass="exit" presetSubtype="1" fill="hold" grpId="2" nodeType="withEffect">
                                  <p:stCondLst>
                                    <p:cond delay="0"/>
                                  </p:stCondLst>
                                  <p:childTnLst>
                                    <p:anim calcmode="lin" valueType="num">
                                      <p:cBhvr additive="base">
                                        <p:cTn id="538" dur="3500"/>
                                        <p:tgtEl>
                                          <p:spTgt spid="18"/>
                                        </p:tgtEl>
                                        <p:attrNameLst>
                                          <p:attrName>ppt_x</p:attrName>
                                        </p:attrNameLst>
                                      </p:cBhvr>
                                      <p:tavLst>
                                        <p:tav tm="0">
                                          <p:val>
                                            <p:strVal val="ppt_x"/>
                                          </p:val>
                                        </p:tav>
                                        <p:tav tm="100000">
                                          <p:val>
                                            <p:strVal val="ppt_x"/>
                                          </p:val>
                                        </p:tav>
                                      </p:tavLst>
                                    </p:anim>
                                    <p:anim calcmode="lin" valueType="num">
                                      <p:cBhvr additive="base">
                                        <p:cTn id="539" dur="3500"/>
                                        <p:tgtEl>
                                          <p:spTgt spid="18"/>
                                        </p:tgtEl>
                                        <p:attrNameLst>
                                          <p:attrName>ppt_y</p:attrName>
                                        </p:attrNameLst>
                                      </p:cBhvr>
                                      <p:tavLst>
                                        <p:tav tm="0">
                                          <p:val>
                                            <p:strVal val="ppt_y"/>
                                          </p:val>
                                        </p:tav>
                                        <p:tav tm="100000">
                                          <p:val>
                                            <p:strVal val="0-ppt_h/2"/>
                                          </p:val>
                                        </p:tav>
                                      </p:tavLst>
                                    </p:anim>
                                    <p:set>
                                      <p:cBhvr>
                                        <p:cTn id="540" dur="1" fill="hold">
                                          <p:stCondLst>
                                            <p:cond delay="3499"/>
                                          </p:stCondLst>
                                        </p:cTn>
                                        <p:tgtEl>
                                          <p:spTgt spid="18"/>
                                        </p:tgtEl>
                                        <p:attrNameLst>
                                          <p:attrName>style.visibility</p:attrName>
                                        </p:attrNameLst>
                                      </p:cBhvr>
                                      <p:to>
                                        <p:strVal val="hidden"/>
                                      </p:to>
                                    </p:set>
                                  </p:childTnLst>
                                </p:cTn>
                              </p:par>
                              <p:par>
                                <p:cTn id="541" presetID="2" presetClass="exit" presetSubtype="1" fill="hold" grpId="2" nodeType="withEffect">
                                  <p:stCondLst>
                                    <p:cond delay="0"/>
                                  </p:stCondLst>
                                  <p:childTnLst>
                                    <p:anim calcmode="lin" valueType="num">
                                      <p:cBhvr additive="base">
                                        <p:cTn id="542" dur="3500"/>
                                        <p:tgtEl>
                                          <p:spTgt spid="19"/>
                                        </p:tgtEl>
                                        <p:attrNameLst>
                                          <p:attrName>ppt_x</p:attrName>
                                        </p:attrNameLst>
                                      </p:cBhvr>
                                      <p:tavLst>
                                        <p:tav tm="0">
                                          <p:val>
                                            <p:strVal val="ppt_x"/>
                                          </p:val>
                                        </p:tav>
                                        <p:tav tm="100000">
                                          <p:val>
                                            <p:strVal val="ppt_x"/>
                                          </p:val>
                                        </p:tav>
                                      </p:tavLst>
                                    </p:anim>
                                    <p:anim calcmode="lin" valueType="num">
                                      <p:cBhvr additive="base">
                                        <p:cTn id="543" dur="3500"/>
                                        <p:tgtEl>
                                          <p:spTgt spid="19"/>
                                        </p:tgtEl>
                                        <p:attrNameLst>
                                          <p:attrName>ppt_y</p:attrName>
                                        </p:attrNameLst>
                                      </p:cBhvr>
                                      <p:tavLst>
                                        <p:tav tm="0">
                                          <p:val>
                                            <p:strVal val="ppt_y"/>
                                          </p:val>
                                        </p:tav>
                                        <p:tav tm="100000">
                                          <p:val>
                                            <p:strVal val="0-ppt_h/2"/>
                                          </p:val>
                                        </p:tav>
                                      </p:tavLst>
                                    </p:anim>
                                    <p:set>
                                      <p:cBhvr>
                                        <p:cTn id="544" dur="1" fill="hold">
                                          <p:stCondLst>
                                            <p:cond delay="3499"/>
                                          </p:stCondLst>
                                        </p:cTn>
                                        <p:tgtEl>
                                          <p:spTgt spid="19"/>
                                        </p:tgtEl>
                                        <p:attrNameLst>
                                          <p:attrName>style.visibility</p:attrName>
                                        </p:attrNameLst>
                                      </p:cBhvr>
                                      <p:to>
                                        <p:strVal val="hidden"/>
                                      </p:to>
                                    </p:set>
                                  </p:childTnLst>
                                </p:cTn>
                              </p:par>
                              <p:par>
                                <p:cTn id="545" presetID="2" presetClass="exit" presetSubtype="1" fill="hold" grpId="2" nodeType="withEffect">
                                  <p:stCondLst>
                                    <p:cond delay="0"/>
                                  </p:stCondLst>
                                  <p:childTnLst>
                                    <p:anim calcmode="lin" valueType="num">
                                      <p:cBhvr additive="base">
                                        <p:cTn id="546" dur="3500"/>
                                        <p:tgtEl>
                                          <p:spTgt spid="20"/>
                                        </p:tgtEl>
                                        <p:attrNameLst>
                                          <p:attrName>ppt_x</p:attrName>
                                        </p:attrNameLst>
                                      </p:cBhvr>
                                      <p:tavLst>
                                        <p:tav tm="0">
                                          <p:val>
                                            <p:strVal val="ppt_x"/>
                                          </p:val>
                                        </p:tav>
                                        <p:tav tm="100000">
                                          <p:val>
                                            <p:strVal val="ppt_x"/>
                                          </p:val>
                                        </p:tav>
                                      </p:tavLst>
                                    </p:anim>
                                    <p:anim calcmode="lin" valueType="num">
                                      <p:cBhvr additive="base">
                                        <p:cTn id="547" dur="3500"/>
                                        <p:tgtEl>
                                          <p:spTgt spid="20"/>
                                        </p:tgtEl>
                                        <p:attrNameLst>
                                          <p:attrName>ppt_y</p:attrName>
                                        </p:attrNameLst>
                                      </p:cBhvr>
                                      <p:tavLst>
                                        <p:tav tm="0">
                                          <p:val>
                                            <p:strVal val="ppt_y"/>
                                          </p:val>
                                        </p:tav>
                                        <p:tav tm="100000">
                                          <p:val>
                                            <p:strVal val="0-ppt_h/2"/>
                                          </p:val>
                                        </p:tav>
                                      </p:tavLst>
                                    </p:anim>
                                    <p:set>
                                      <p:cBhvr>
                                        <p:cTn id="548" dur="1" fill="hold">
                                          <p:stCondLst>
                                            <p:cond delay="3499"/>
                                          </p:stCondLst>
                                        </p:cTn>
                                        <p:tgtEl>
                                          <p:spTgt spid="20"/>
                                        </p:tgtEl>
                                        <p:attrNameLst>
                                          <p:attrName>style.visibility</p:attrName>
                                        </p:attrNameLst>
                                      </p:cBhvr>
                                      <p:to>
                                        <p:strVal val="hidden"/>
                                      </p:to>
                                    </p:set>
                                  </p:childTnLst>
                                </p:cTn>
                              </p:par>
                              <p:par>
                                <p:cTn id="549" presetID="2" presetClass="exit" presetSubtype="1" fill="hold" grpId="2" nodeType="withEffect">
                                  <p:stCondLst>
                                    <p:cond delay="0"/>
                                  </p:stCondLst>
                                  <p:childTnLst>
                                    <p:anim calcmode="lin" valueType="num">
                                      <p:cBhvr additive="base">
                                        <p:cTn id="550" dur="3500"/>
                                        <p:tgtEl>
                                          <p:spTgt spid="21"/>
                                        </p:tgtEl>
                                        <p:attrNameLst>
                                          <p:attrName>ppt_x</p:attrName>
                                        </p:attrNameLst>
                                      </p:cBhvr>
                                      <p:tavLst>
                                        <p:tav tm="0">
                                          <p:val>
                                            <p:strVal val="ppt_x"/>
                                          </p:val>
                                        </p:tav>
                                        <p:tav tm="100000">
                                          <p:val>
                                            <p:strVal val="ppt_x"/>
                                          </p:val>
                                        </p:tav>
                                      </p:tavLst>
                                    </p:anim>
                                    <p:anim calcmode="lin" valueType="num">
                                      <p:cBhvr additive="base">
                                        <p:cTn id="551" dur="3500"/>
                                        <p:tgtEl>
                                          <p:spTgt spid="21"/>
                                        </p:tgtEl>
                                        <p:attrNameLst>
                                          <p:attrName>ppt_y</p:attrName>
                                        </p:attrNameLst>
                                      </p:cBhvr>
                                      <p:tavLst>
                                        <p:tav tm="0">
                                          <p:val>
                                            <p:strVal val="ppt_y"/>
                                          </p:val>
                                        </p:tav>
                                        <p:tav tm="100000">
                                          <p:val>
                                            <p:strVal val="0-ppt_h/2"/>
                                          </p:val>
                                        </p:tav>
                                      </p:tavLst>
                                    </p:anim>
                                    <p:set>
                                      <p:cBhvr>
                                        <p:cTn id="552" dur="1" fill="hold">
                                          <p:stCondLst>
                                            <p:cond delay="3499"/>
                                          </p:stCondLst>
                                        </p:cTn>
                                        <p:tgtEl>
                                          <p:spTgt spid="21"/>
                                        </p:tgtEl>
                                        <p:attrNameLst>
                                          <p:attrName>style.visibility</p:attrName>
                                        </p:attrNameLst>
                                      </p:cBhvr>
                                      <p:to>
                                        <p:strVal val="hidden"/>
                                      </p:to>
                                    </p:set>
                                  </p:childTnLst>
                                </p:cTn>
                              </p:par>
                              <p:par>
                                <p:cTn id="553" presetID="2" presetClass="exit" presetSubtype="1" fill="hold" grpId="2" nodeType="withEffect">
                                  <p:stCondLst>
                                    <p:cond delay="0"/>
                                  </p:stCondLst>
                                  <p:childTnLst>
                                    <p:anim calcmode="lin" valueType="num">
                                      <p:cBhvr additive="base">
                                        <p:cTn id="554" dur="3500"/>
                                        <p:tgtEl>
                                          <p:spTgt spid="22"/>
                                        </p:tgtEl>
                                        <p:attrNameLst>
                                          <p:attrName>ppt_x</p:attrName>
                                        </p:attrNameLst>
                                      </p:cBhvr>
                                      <p:tavLst>
                                        <p:tav tm="0">
                                          <p:val>
                                            <p:strVal val="ppt_x"/>
                                          </p:val>
                                        </p:tav>
                                        <p:tav tm="100000">
                                          <p:val>
                                            <p:strVal val="ppt_x"/>
                                          </p:val>
                                        </p:tav>
                                      </p:tavLst>
                                    </p:anim>
                                    <p:anim calcmode="lin" valueType="num">
                                      <p:cBhvr additive="base">
                                        <p:cTn id="555" dur="3500"/>
                                        <p:tgtEl>
                                          <p:spTgt spid="22"/>
                                        </p:tgtEl>
                                        <p:attrNameLst>
                                          <p:attrName>ppt_y</p:attrName>
                                        </p:attrNameLst>
                                      </p:cBhvr>
                                      <p:tavLst>
                                        <p:tav tm="0">
                                          <p:val>
                                            <p:strVal val="ppt_y"/>
                                          </p:val>
                                        </p:tav>
                                        <p:tav tm="100000">
                                          <p:val>
                                            <p:strVal val="0-ppt_h/2"/>
                                          </p:val>
                                        </p:tav>
                                      </p:tavLst>
                                    </p:anim>
                                    <p:set>
                                      <p:cBhvr>
                                        <p:cTn id="556" dur="1" fill="hold">
                                          <p:stCondLst>
                                            <p:cond delay="3499"/>
                                          </p:stCondLst>
                                        </p:cTn>
                                        <p:tgtEl>
                                          <p:spTgt spid="22"/>
                                        </p:tgtEl>
                                        <p:attrNameLst>
                                          <p:attrName>style.visibility</p:attrName>
                                        </p:attrNameLst>
                                      </p:cBhvr>
                                      <p:to>
                                        <p:strVal val="hidden"/>
                                      </p:to>
                                    </p:set>
                                  </p:childTnLst>
                                </p:cTn>
                              </p:par>
                              <p:par>
                                <p:cTn id="557" presetID="2" presetClass="exit" presetSubtype="1" fill="hold" grpId="2" nodeType="withEffect">
                                  <p:stCondLst>
                                    <p:cond delay="0"/>
                                  </p:stCondLst>
                                  <p:childTnLst>
                                    <p:anim calcmode="lin" valueType="num">
                                      <p:cBhvr additive="base">
                                        <p:cTn id="558" dur="3500"/>
                                        <p:tgtEl>
                                          <p:spTgt spid="23"/>
                                        </p:tgtEl>
                                        <p:attrNameLst>
                                          <p:attrName>ppt_x</p:attrName>
                                        </p:attrNameLst>
                                      </p:cBhvr>
                                      <p:tavLst>
                                        <p:tav tm="0">
                                          <p:val>
                                            <p:strVal val="ppt_x"/>
                                          </p:val>
                                        </p:tav>
                                        <p:tav tm="100000">
                                          <p:val>
                                            <p:strVal val="ppt_x"/>
                                          </p:val>
                                        </p:tav>
                                      </p:tavLst>
                                    </p:anim>
                                    <p:anim calcmode="lin" valueType="num">
                                      <p:cBhvr additive="base">
                                        <p:cTn id="559" dur="3500"/>
                                        <p:tgtEl>
                                          <p:spTgt spid="23"/>
                                        </p:tgtEl>
                                        <p:attrNameLst>
                                          <p:attrName>ppt_y</p:attrName>
                                        </p:attrNameLst>
                                      </p:cBhvr>
                                      <p:tavLst>
                                        <p:tav tm="0">
                                          <p:val>
                                            <p:strVal val="ppt_y"/>
                                          </p:val>
                                        </p:tav>
                                        <p:tav tm="100000">
                                          <p:val>
                                            <p:strVal val="0-ppt_h/2"/>
                                          </p:val>
                                        </p:tav>
                                      </p:tavLst>
                                    </p:anim>
                                    <p:set>
                                      <p:cBhvr>
                                        <p:cTn id="560" dur="1" fill="hold">
                                          <p:stCondLst>
                                            <p:cond delay="3499"/>
                                          </p:stCondLst>
                                        </p:cTn>
                                        <p:tgtEl>
                                          <p:spTgt spid="23"/>
                                        </p:tgtEl>
                                        <p:attrNameLst>
                                          <p:attrName>style.visibility</p:attrName>
                                        </p:attrNameLst>
                                      </p:cBhvr>
                                      <p:to>
                                        <p:strVal val="hidden"/>
                                      </p:to>
                                    </p:set>
                                  </p:childTnLst>
                                </p:cTn>
                              </p:par>
                              <p:par>
                                <p:cTn id="561" presetID="2" presetClass="exit" presetSubtype="1" fill="hold" grpId="2" nodeType="withEffect">
                                  <p:stCondLst>
                                    <p:cond delay="0"/>
                                  </p:stCondLst>
                                  <p:childTnLst>
                                    <p:anim calcmode="lin" valueType="num">
                                      <p:cBhvr additive="base">
                                        <p:cTn id="562" dur="3500"/>
                                        <p:tgtEl>
                                          <p:spTgt spid="24"/>
                                        </p:tgtEl>
                                        <p:attrNameLst>
                                          <p:attrName>ppt_x</p:attrName>
                                        </p:attrNameLst>
                                      </p:cBhvr>
                                      <p:tavLst>
                                        <p:tav tm="0">
                                          <p:val>
                                            <p:strVal val="ppt_x"/>
                                          </p:val>
                                        </p:tav>
                                        <p:tav tm="100000">
                                          <p:val>
                                            <p:strVal val="ppt_x"/>
                                          </p:val>
                                        </p:tav>
                                      </p:tavLst>
                                    </p:anim>
                                    <p:anim calcmode="lin" valueType="num">
                                      <p:cBhvr additive="base">
                                        <p:cTn id="563" dur="3500"/>
                                        <p:tgtEl>
                                          <p:spTgt spid="24"/>
                                        </p:tgtEl>
                                        <p:attrNameLst>
                                          <p:attrName>ppt_y</p:attrName>
                                        </p:attrNameLst>
                                      </p:cBhvr>
                                      <p:tavLst>
                                        <p:tav tm="0">
                                          <p:val>
                                            <p:strVal val="ppt_y"/>
                                          </p:val>
                                        </p:tav>
                                        <p:tav tm="100000">
                                          <p:val>
                                            <p:strVal val="0-ppt_h/2"/>
                                          </p:val>
                                        </p:tav>
                                      </p:tavLst>
                                    </p:anim>
                                    <p:set>
                                      <p:cBhvr>
                                        <p:cTn id="564" dur="1" fill="hold">
                                          <p:stCondLst>
                                            <p:cond delay="3499"/>
                                          </p:stCondLst>
                                        </p:cTn>
                                        <p:tgtEl>
                                          <p:spTgt spid="24"/>
                                        </p:tgtEl>
                                        <p:attrNameLst>
                                          <p:attrName>style.visibility</p:attrName>
                                        </p:attrNameLst>
                                      </p:cBhvr>
                                      <p:to>
                                        <p:strVal val="hidden"/>
                                      </p:to>
                                    </p:set>
                                  </p:childTnLst>
                                </p:cTn>
                              </p:par>
                              <p:par>
                                <p:cTn id="565" presetID="2" presetClass="exit" presetSubtype="1" fill="hold" grpId="2" nodeType="withEffect">
                                  <p:stCondLst>
                                    <p:cond delay="0"/>
                                  </p:stCondLst>
                                  <p:childTnLst>
                                    <p:anim calcmode="lin" valueType="num">
                                      <p:cBhvr additive="base">
                                        <p:cTn id="566" dur="3500"/>
                                        <p:tgtEl>
                                          <p:spTgt spid="25"/>
                                        </p:tgtEl>
                                        <p:attrNameLst>
                                          <p:attrName>ppt_x</p:attrName>
                                        </p:attrNameLst>
                                      </p:cBhvr>
                                      <p:tavLst>
                                        <p:tav tm="0">
                                          <p:val>
                                            <p:strVal val="ppt_x"/>
                                          </p:val>
                                        </p:tav>
                                        <p:tav tm="100000">
                                          <p:val>
                                            <p:strVal val="ppt_x"/>
                                          </p:val>
                                        </p:tav>
                                      </p:tavLst>
                                    </p:anim>
                                    <p:anim calcmode="lin" valueType="num">
                                      <p:cBhvr additive="base">
                                        <p:cTn id="567" dur="3500"/>
                                        <p:tgtEl>
                                          <p:spTgt spid="25"/>
                                        </p:tgtEl>
                                        <p:attrNameLst>
                                          <p:attrName>ppt_y</p:attrName>
                                        </p:attrNameLst>
                                      </p:cBhvr>
                                      <p:tavLst>
                                        <p:tav tm="0">
                                          <p:val>
                                            <p:strVal val="ppt_y"/>
                                          </p:val>
                                        </p:tav>
                                        <p:tav tm="100000">
                                          <p:val>
                                            <p:strVal val="0-ppt_h/2"/>
                                          </p:val>
                                        </p:tav>
                                      </p:tavLst>
                                    </p:anim>
                                    <p:set>
                                      <p:cBhvr>
                                        <p:cTn id="568" dur="1" fill="hold">
                                          <p:stCondLst>
                                            <p:cond delay="3499"/>
                                          </p:stCondLst>
                                        </p:cTn>
                                        <p:tgtEl>
                                          <p:spTgt spid="25"/>
                                        </p:tgtEl>
                                        <p:attrNameLst>
                                          <p:attrName>style.visibility</p:attrName>
                                        </p:attrNameLst>
                                      </p:cBhvr>
                                      <p:to>
                                        <p:strVal val="hidden"/>
                                      </p:to>
                                    </p:set>
                                  </p:childTnLst>
                                </p:cTn>
                              </p:par>
                              <p:par>
                                <p:cTn id="569" presetID="2" presetClass="exit" presetSubtype="1" fill="hold" grpId="2" nodeType="withEffect">
                                  <p:stCondLst>
                                    <p:cond delay="0"/>
                                  </p:stCondLst>
                                  <p:childTnLst>
                                    <p:anim calcmode="lin" valueType="num">
                                      <p:cBhvr additive="base">
                                        <p:cTn id="570" dur="3500"/>
                                        <p:tgtEl>
                                          <p:spTgt spid="26"/>
                                        </p:tgtEl>
                                        <p:attrNameLst>
                                          <p:attrName>ppt_x</p:attrName>
                                        </p:attrNameLst>
                                      </p:cBhvr>
                                      <p:tavLst>
                                        <p:tav tm="0">
                                          <p:val>
                                            <p:strVal val="ppt_x"/>
                                          </p:val>
                                        </p:tav>
                                        <p:tav tm="100000">
                                          <p:val>
                                            <p:strVal val="ppt_x"/>
                                          </p:val>
                                        </p:tav>
                                      </p:tavLst>
                                    </p:anim>
                                    <p:anim calcmode="lin" valueType="num">
                                      <p:cBhvr additive="base">
                                        <p:cTn id="571" dur="3500"/>
                                        <p:tgtEl>
                                          <p:spTgt spid="26"/>
                                        </p:tgtEl>
                                        <p:attrNameLst>
                                          <p:attrName>ppt_y</p:attrName>
                                        </p:attrNameLst>
                                      </p:cBhvr>
                                      <p:tavLst>
                                        <p:tav tm="0">
                                          <p:val>
                                            <p:strVal val="ppt_y"/>
                                          </p:val>
                                        </p:tav>
                                        <p:tav tm="100000">
                                          <p:val>
                                            <p:strVal val="0-ppt_h/2"/>
                                          </p:val>
                                        </p:tav>
                                      </p:tavLst>
                                    </p:anim>
                                    <p:set>
                                      <p:cBhvr>
                                        <p:cTn id="572" dur="1" fill="hold">
                                          <p:stCondLst>
                                            <p:cond delay="3499"/>
                                          </p:stCondLst>
                                        </p:cTn>
                                        <p:tgtEl>
                                          <p:spTgt spid="26"/>
                                        </p:tgtEl>
                                        <p:attrNameLst>
                                          <p:attrName>style.visibility</p:attrName>
                                        </p:attrNameLst>
                                      </p:cBhvr>
                                      <p:to>
                                        <p:strVal val="hidden"/>
                                      </p:to>
                                    </p:set>
                                  </p:childTnLst>
                                </p:cTn>
                              </p:par>
                              <p:par>
                                <p:cTn id="573" presetID="2" presetClass="exit" presetSubtype="1" fill="hold" grpId="2" nodeType="withEffect">
                                  <p:stCondLst>
                                    <p:cond delay="0"/>
                                  </p:stCondLst>
                                  <p:childTnLst>
                                    <p:anim calcmode="lin" valueType="num">
                                      <p:cBhvr additive="base">
                                        <p:cTn id="574" dur="3500"/>
                                        <p:tgtEl>
                                          <p:spTgt spid="27"/>
                                        </p:tgtEl>
                                        <p:attrNameLst>
                                          <p:attrName>ppt_x</p:attrName>
                                        </p:attrNameLst>
                                      </p:cBhvr>
                                      <p:tavLst>
                                        <p:tav tm="0">
                                          <p:val>
                                            <p:strVal val="ppt_x"/>
                                          </p:val>
                                        </p:tav>
                                        <p:tav tm="100000">
                                          <p:val>
                                            <p:strVal val="ppt_x"/>
                                          </p:val>
                                        </p:tav>
                                      </p:tavLst>
                                    </p:anim>
                                    <p:anim calcmode="lin" valueType="num">
                                      <p:cBhvr additive="base">
                                        <p:cTn id="575" dur="3500"/>
                                        <p:tgtEl>
                                          <p:spTgt spid="27"/>
                                        </p:tgtEl>
                                        <p:attrNameLst>
                                          <p:attrName>ppt_y</p:attrName>
                                        </p:attrNameLst>
                                      </p:cBhvr>
                                      <p:tavLst>
                                        <p:tav tm="0">
                                          <p:val>
                                            <p:strVal val="ppt_y"/>
                                          </p:val>
                                        </p:tav>
                                        <p:tav tm="100000">
                                          <p:val>
                                            <p:strVal val="0-ppt_h/2"/>
                                          </p:val>
                                        </p:tav>
                                      </p:tavLst>
                                    </p:anim>
                                    <p:set>
                                      <p:cBhvr>
                                        <p:cTn id="576" dur="1" fill="hold">
                                          <p:stCondLst>
                                            <p:cond delay="3499"/>
                                          </p:stCondLst>
                                        </p:cTn>
                                        <p:tgtEl>
                                          <p:spTgt spid="27"/>
                                        </p:tgtEl>
                                        <p:attrNameLst>
                                          <p:attrName>style.visibility</p:attrName>
                                        </p:attrNameLst>
                                      </p:cBhvr>
                                      <p:to>
                                        <p:strVal val="hidden"/>
                                      </p:to>
                                    </p:set>
                                  </p:childTnLst>
                                </p:cTn>
                              </p:par>
                              <p:par>
                                <p:cTn id="577" presetID="2" presetClass="exit" presetSubtype="1" fill="hold" grpId="2" nodeType="withEffect">
                                  <p:stCondLst>
                                    <p:cond delay="0"/>
                                  </p:stCondLst>
                                  <p:childTnLst>
                                    <p:anim calcmode="lin" valueType="num">
                                      <p:cBhvr additive="base">
                                        <p:cTn id="578" dur="3500"/>
                                        <p:tgtEl>
                                          <p:spTgt spid="41"/>
                                        </p:tgtEl>
                                        <p:attrNameLst>
                                          <p:attrName>ppt_x</p:attrName>
                                        </p:attrNameLst>
                                      </p:cBhvr>
                                      <p:tavLst>
                                        <p:tav tm="0">
                                          <p:val>
                                            <p:strVal val="ppt_x"/>
                                          </p:val>
                                        </p:tav>
                                        <p:tav tm="100000">
                                          <p:val>
                                            <p:strVal val="ppt_x"/>
                                          </p:val>
                                        </p:tav>
                                      </p:tavLst>
                                    </p:anim>
                                    <p:anim calcmode="lin" valueType="num">
                                      <p:cBhvr additive="base">
                                        <p:cTn id="579" dur="3500"/>
                                        <p:tgtEl>
                                          <p:spTgt spid="41"/>
                                        </p:tgtEl>
                                        <p:attrNameLst>
                                          <p:attrName>ppt_y</p:attrName>
                                        </p:attrNameLst>
                                      </p:cBhvr>
                                      <p:tavLst>
                                        <p:tav tm="0">
                                          <p:val>
                                            <p:strVal val="ppt_y"/>
                                          </p:val>
                                        </p:tav>
                                        <p:tav tm="100000">
                                          <p:val>
                                            <p:strVal val="0-ppt_h/2"/>
                                          </p:val>
                                        </p:tav>
                                      </p:tavLst>
                                    </p:anim>
                                    <p:set>
                                      <p:cBhvr>
                                        <p:cTn id="580" dur="1" fill="hold">
                                          <p:stCondLst>
                                            <p:cond delay="3499"/>
                                          </p:stCondLst>
                                        </p:cTn>
                                        <p:tgtEl>
                                          <p:spTgt spid="41"/>
                                        </p:tgtEl>
                                        <p:attrNameLst>
                                          <p:attrName>style.visibility</p:attrName>
                                        </p:attrNameLst>
                                      </p:cBhvr>
                                      <p:to>
                                        <p:strVal val="hidden"/>
                                      </p:to>
                                    </p:set>
                                  </p:childTnLst>
                                </p:cTn>
                              </p:par>
                              <p:par>
                                <p:cTn id="581" presetID="2" presetClass="exit" presetSubtype="1" fill="hold" grpId="2" nodeType="withEffect">
                                  <p:stCondLst>
                                    <p:cond delay="0"/>
                                  </p:stCondLst>
                                  <p:childTnLst>
                                    <p:anim calcmode="lin" valueType="num">
                                      <p:cBhvr additive="base">
                                        <p:cTn id="582" dur="3500"/>
                                        <p:tgtEl>
                                          <p:spTgt spid="42"/>
                                        </p:tgtEl>
                                        <p:attrNameLst>
                                          <p:attrName>ppt_x</p:attrName>
                                        </p:attrNameLst>
                                      </p:cBhvr>
                                      <p:tavLst>
                                        <p:tav tm="0">
                                          <p:val>
                                            <p:strVal val="ppt_x"/>
                                          </p:val>
                                        </p:tav>
                                        <p:tav tm="100000">
                                          <p:val>
                                            <p:strVal val="ppt_x"/>
                                          </p:val>
                                        </p:tav>
                                      </p:tavLst>
                                    </p:anim>
                                    <p:anim calcmode="lin" valueType="num">
                                      <p:cBhvr additive="base">
                                        <p:cTn id="583" dur="3500"/>
                                        <p:tgtEl>
                                          <p:spTgt spid="42"/>
                                        </p:tgtEl>
                                        <p:attrNameLst>
                                          <p:attrName>ppt_y</p:attrName>
                                        </p:attrNameLst>
                                      </p:cBhvr>
                                      <p:tavLst>
                                        <p:tav tm="0">
                                          <p:val>
                                            <p:strVal val="ppt_y"/>
                                          </p:val>
                                        </p:tav>
                                        <p:tav tm="100000">
                                          <p:val>
                                            <p:strVal val="0-ppt_h/2"/>
                                          </p:val>
                                        </p:tav>
                                      </p:tavLst>
                                    </p:anim>
                                    <p:set>
                                      <p:cBhvr>
                                        <p:cTn id="584" dur="1" fill="hold">
                                          <p:stCondLst>
                                            <p:cond delay="3499"/>
                                          </p:stCondLst>
                                        </p:cTn>
                                        <p:tgtEl>
                                          <p:spTgt spid="42"/>
                                        </p:tgtEl>
                                        <p:attrNameLst>
                                          <p:attrName>style.visibility</p:attrName>
                                        </p:attrNameLst>
                                      </p:cBhvr>
                                      <p:to>
                                        <p:strVal val="hidden"/>
                                      </p:to>
                                    </p:set>
                                  </p:childTnLst>
                                </p:cTn>
                              </p:par>
                              <p:par>
                                <p:cTn id="585" presetID="2" presetClass="exit" presetSubtype="1" fill="hold" grpId="2" nodeType="withEffect">
                                  <p:stCondLst>
                                    <p:cond delay="0"/>
                                  </p:stCondLst>
                                  <p:childTnLst>
                                    <p:anim calcmode="lin" valueType="num">
                                      <p:cBhvr additive="base">
                                        <p:cTn id="586" dur="3500"/>
                                        <p:tgtEl>
                                          <p:spTgt spid="43"/>
                                        </p:tgtEl>
                                        <p:attrNameLst>
                                          <p:attrName>ppt_x</p:attrName>
                                        </p:attrNameLst>
                                      </p:cBhvr>
                                      <p:tavLst>
                                        <p:tav tm="0">
                                          <p:val>
                                            <p:strVal val="ppt_x"/>
                                          </p:val>
                                        </p:tav>
                                        <p:tav tm="100000">
                                          <p:val>
                                            <p:strVal val="ppt_x"/>
                                          </p:val>
                                        </p:tav>
                                      </p:tavLst>
                                    </p:anim>
                                    <p:anim calcmode="lin" valueType="num">
                                      <p:cBhvr additive="base">
                                        <p:cTn id="587" dur="3500"/>
                                        <p:tgtEl>
                                          <p:spTgt spid="43"/>
                                        </p:tgtEl>
                                        <p:attrNameLst>
                                          <p:attrName>ppt_y</p:attrName>
                                        </p:attrNameLst>
                                      </p:cBhvr>
                                      <p:tavLst>
                                        <p:tav tm="0">
                                          <p:val>
                                            <p:strVal val="ppt_y"/>
                                          </p:val>
                                        </p:tav>
                                        <p:tav tm="100000">
                                          <p:val>
                                            <p:strVal val="0-ppt_h/2"/>
                                          </p:val>
                                        </p:tav>
                                      </p:tavLst>
                                    </p:anim>
                                    <p:set>
                                      <p:cBhvr>
                                        <p:cTn id="588" dur="1" fill="hold">
                                          <p:stCondLst>
                                            <p:cond delay="3499"/>
                                          </p:stCondLst>
                                        </p:cTn>
                                        <p:tgtEl>
                                          <p:spTgt spid="43"/>
                                        </p:tgtEl>
                                        <p:attrNameLst>
                                          <p:attrName>style.visibility</p:attrName>
                                        </p:attrNameLst>
                                      </p:cBhvr>
                                      <p:to>
                                        <p:strVal val="hidden"/>
                                      </p:to>
                                    </p:set>
                                  </p:childTnLst>
                                </p:cTn>
                              </p:par>
                              <p:par>
                                <p:cTn id="589" presetID="2" presetClass="exit" presetSubtype="1" fill="hold" grpId="2" nodeType="withEffect">
                                  <p:stCondLst>
                                    <p:cond delay="0"/>
                                  </p:stCondLst>
                                  <p:childTnLst>
                                    <p:anim calcmode="lin" valueType="num">
                                      <p:cBhvr additive="base">
                                        <p:cTn id="590" dur="3500"/>
                                        <p:tgtEl>
                                          <p:spTgt spid="44"/>
                                        </p:tgtEl>
                                        <p:attrNameLst>
                                          <p:attrName>ppt_x</p:attrName>
                                        </p:attrNameLst>
                                      </p:cBhvr>
                                      <p:tavLst>
                                        <p:tav tm="0">
                                          <p:val>
                                            <p:strVal val="ppt_x"/>
                                          </p:val>
                                        </p:tav>
                                        <p:tav tm="100000">
                                          <p:val>
                                            <p:strVal val="ppt_x"/>
                                          </p:val>
                                        </p:tav>
                                      </p:tavLst>
                                    </p:anim>
                                    <p:anim calcmode="lin" valueType="num">
                                      <p:cBhvr additive="base">
                                        <p:cTn id="591" dur="3500"/>
                                        <p:tgtEl>
                                          <p:spTgt spid="44"/>
                                        </p:tgtEl>
                                        <p:attrNameLst>
                                          <p:attrName>ppt_y</p:attrName>
                                        </p:attrNameLst>
                                      </p:cBhvr>
                                      <p:tavLst>
                                        <p:tav tm="0">
                                          <p:val>
                                            <p:strVal val="ppt_y"/>
                                          </p:val>
                                        </p:tav>
                                        <p:tav tm="100000">
                                          <p:val>
                                            <p:strVal val="0-ppt_h/2"/>
                                          </p:val>
                                        </p:tav>
                                      </p:tavLst>
                                    </p:anim>
                                    <p:set>
                                      <p:cBhvr>
                                        <p:cTn id="592" dur="1" fill="hold">
                                          <p:stCondLst>
                                            <p:cond delay="3499"/>
                                          </p:stCondLst>
                                        </p:cTn>
                                        <p:tgtEl>
                                          <p:spTgt spid="44"/>
                                        </p:tgtEl>
                                        <p:attrNameLst>
                                          <p:attrName>style.visibility</p:attrName>
                                        </p:attrNameLst>
                                      </p:cBhvr>
                                      <p:to>
                                        <p:strVal val="hidden"/>
                                      </p:to>
                                    </p:set>
                                  </p:childTnLst>
                                </p:cTn>
                              </p:par>
                              <p:par>
                                <p:cTn id="593" presetID="2" presetClass="exit" presetSubtype="1" fill="hold" grpId="2" nodeType="withEffect">
                                  <p:stCondLst>
                                    <p:cond delay="0"/>
                                  </p:stCondLst>
                                  <p:childTnLst>
                                    <p:anim calcmode="lin" valueType="num">
                                      <p:cBhvr additive="base">
                                        <p:cTn id="594" dur="3500"/>
                                        <p:tgtEl>
                                          <p:spTgt spid="45"/>
                                        </p:tgtEl>
                                        <p:attrNameLst>
                                          <p:attrName>ppt_x</p:attrName>
                                        </p:attrNameLst>
                                      </p:cBhvr>
                                      <p:tavLst>
                                        <p:tav tm="0">
                                          <p:val>
                                            <p:strVal val="ppt_x"/>
                                          </p:val>
                                        </p:tav>
                                        <p:tav tm="100000">
                                          <p:val>
                                            <p:strVal val="ppt_x"/>
                                          </p:val>
                                        </p:tav>
                                      </p:tavLst>
                                    </p:anim>
                                    <p:anim calcmode="lin" valueType="num">
                                      <p:cBhvr additive="base">
                                        <p:cTn id="595" dur="3500"/>
                                        <p:tgtEl>
                                          <p:spTgt spid="45"/>
                                        </p:tgtEl>
                                        <p:attrNameLst>
                                          <p:attrName>ppt_y</p:attrName>
                                        </p:attrNameLst>
                                      </p:cBhvr>
                                      <p:tavLst>
                                        <p:tav tm="0">
                                          <p:val>
                                            <p:strVal val="ppt_y"/>
                                          </p:val>
                                        </p:tav>
                                        <p:tav tm="100000">
                                          <p:val>
                                            <p:strVal val="0-ppt_h/2"/>
                                          </p:val>
                                        </p:tav>
                                      </p:tavLst>
                                    </p:anim>
                                    <p:set>
                                      <p:cBhvr>
                                        <p:cTn id="596" dur="1" fill="hold">
                                          <p:stCondLst>
                                            <p:cond delay="3499"/>
                                          </p:stCondLst>
                                        </p:cTn>
                                        <p:tgtEl>
                                          <p:spTgt spid="45"/>
                                        </p:tgtEl>
                                        <p:attrNameLst>
                                          <p:attrName>style.visibility</p:attrName>
                                        </p:attrNameLst>
                                      </p:cBhvr>
                                      <p:to>
                                        <p:strVal val="hidden"/>
                                      </p:to>
                                    </p:set>
                                  </p:childTnLst>
                                </p:cTn>
                              </p:par>
                              <p:par>
                                <p:cTn id="597" presetID="2" presetClass="exit" presetSubtype="1" fill="hold" grpId="2" nodeType="withEffect">
                                  <p:stCondLst>
                                    <p:cond delay="0"/>
                                  </p:stCondLst>
                                  <p:childTnLst>
                                    <p:anim calcmode="lin" valueType="num">
                                      <p:cBhvr additive="base">
                                        <p:cTn id="598" dur="3500"/>
                                        <p:tgtEl>
                                          <p:spTgt spid="46"/>
                                        </p:tgtEl>
                                        <p:attrNameLst>
                                          <p:attrName>ppt_x</p:attrName>
                                        </p:attrNameLst>
                                      </p:cBhvr>
                                      <p:tavLst>
                                        <p:tav tm="0">
                                          <p:val>
                                            <p:strVal val="ppt_x"/>
                                          </p:val>
                                        </p:tav>
                                        <p:tav tm="100000">
                                          <p:val>
                                            <p:strVal val="ppt_x"/>
                                          </p:val>
                                        </p:tav>
                                      </p:tavLst>
                                    </p:anim>
                                    <p:anim calcmode="lin" valueType="num">
                                      <p:cBhvr additive="base">
                                        <p:cTn id="599" dur="3500"/>
                                        <p:tgtEl>
                                          <p:spTgt spid="46"/>
                                        </p:tgtEl>
                                        <p:attrNameLst>
                                          <p:attrName>ppt_y</p:attrName>
                                        </p:attrNameLst>
                                      </p:cBhvr>
                                      <p:tavLst>
                                        <p:tav tm="0">
                                          <p:val>
                                            <p:strVal val="ppt_y"/>
                                          </p:val>
                                        </p:tav>
                                        <p:tav tm="100000">
                                          <p:val>
                                            <p:strVal val="0-ppt_h/2"/>
                                          </p:val>
                                        </p:tav>
                                      </p:tavLst>
                                    </p:anim>
                                    <p:set>
                                      <p:cBhvr>
                                        <p:cTn id="600" dur="1" fill="hold">
                                          <p:stCondLst>
                                            <p:cond delay="3499"/>
                                          </p:stCondLst>
                                        </p:cTn>
                                        <p:tgtEl>
                                          <p:spTgt spid="46"/>
                                        </p:tgtEl>
                                        <p:attrNameLst>
                                          <p:attrName>style.visibility</p:attrName>
                                        </p:attrNameLst>
                                      </p:cBhvr>
                                      <p:to>
                                        <p:strVal val="hidden"/>
                                      </p:to>
                                    </p:set>
                                  </p:childTnLst>
                                </p:cTn>
                              </p:par>
                              <p:par>
                                <p:cTn id="601" presetID="2" presetClass="exit" presetSubtype="1" fill="hold" grpId="2" nodeType="withEffect">
                                  <p:stCondLst>
                                    <p:cond delay="0"/>
                                  </p:stCondLst>
                                  <p:childTnLst>
                                    <p:anim calcmode="lin" valueType="num">
                                      <p:cBhvr additive="base">
                                        <p:cTn id="602" dur="3500"/>
                                        <p:tgtEl>
                                          <p:spTgt spid="47"/>
                                        </p:tgtEl>
                                        <p:attrNameLst>
                                          <p:attrName>ppt_x</p:attrName>
                                        </p:attrNameLst>
                                      </p:cBhvr>
                                      <p:tavLst>
                                        <p:tav tm="0">
                                          <p:val>
                                            <p:strVal val="ppt_x"/>
                                          </p:val>
                                        </p:tav>
                                        <p:tav tm="100000">
                                          <p:val>
                                            <p:strVal val="ppt_x"/>
                                          </p:val>
                                        </p:tav>
                                      </p:tavLst>
                                    </p:anim>
                                    <p:anim calcmode="lin" valueType="num">
                                      <p:cBhvr additive="base">
                                        <p:cTn id="603" dur="3500"/>
                                        <p:tgtEl>
                                          <p:spTgt spid="47"/>
                                        </p:tgtEl>
                                        <p:attrNameLst>
                                          <p:attrName>ppt_y</p:attrName>
                                        </p:attrNameLst>
                                      </p:cBhvr>
                                      <p:tavLst>
                                        <p:tav tm="0">
                                          <p:val>
                                            <p:strVal val="ppt_y"/>
                                          </p:val>
                                        </p:tav>
                                        <p:tav tm="100000">
                                          <p:val>
                                            <p:strVal val="0-ppt_h/2"/>
                                          </p:val>
                                        </p:tav>
                                      </p:tavLst>
                                    </p:anim>
                                    <p:set>
                                      <p:cBhvr>
                                        <p:cTn id="604" dur="1" fill="hold">
                                          <p:stCondLst>
                                            <p:cond delay="3499"/>
                                          </p:stCondLst>
                                        </p:cTn>
                                        <p:tgtEl>
                                          <p:spTgt spid="47"/>
                                        </p:tgtEl>
                                        <p:attrNameLst>
                                          <p:attrName>style.visibility</p:attrName>
                                        </p:attrNameLst>
                                      </p:cBhvr>
                                      <p:to>
                                        <p:strVal val="hidden"/>
                                      </p:to>
                                    </p:set>
                                  </p:childTnLst>
                                </p:cTn>
                              </p:par>
                              <p:par>
                                <p:cTn id="605" presetID="2" presetClass="exit" presetSubtype="1" fill="hold" grpId="2" nodeType="withEffect">
                                  <p:stCondLst>
                                    <p:cond delay="0"/>
                                  </p:stCondLst>
                                  <p:childTnLst>
                                    <p:anim calcmode="lin" valueType="num">
                                      <p:cBhvr additive="base">
                                        <p:cTn id="606" dur="3500"/>
                                        <p:tgtEl>
                                          <p:spTgt spid="48"/>
                                        </p:tgtEl>
                                        <p:attrNameLst>
                                          <p:attrName>ppt_x</p:attrName>
                                        </p:attrNameLst>
                                      </p:cBhvr>
                                      <p:tavLst>
                                        <p:tav tm="0">
                                          <p:val>
                                            <p:strVal val="ppt_x"/>
                                          </p:val>
                                        </p:tav>
                                        <p:tav tm="100000">
                                          <p:val>
                                            <p:strVal val="ppt_x"/>
                                          </p:val>
                                        </p:tav>
                                      </p:tavLst>
                                    </p:anim>
                                    <p:anim calcmode="lin" valueType="num">
                                      <p:cBhvr additive="base">
                                        <p:cTn id="607" dur="3500"/>
                                        <p:tgtEl>
                                          <p:spTgt spid="48"/>
                                        </p:tgtEl>
                                        <p:attrNameLst>
                                          <p:attrName>ppt_y</p:attrName>
                                        </p:attrNameLst>
                                      </p:cBhvr>
                                      <p:tavLst>
                                        <p:tav tm="0">
                                          <p:val>
                                            <p:strVal val="ppt_y"/>
                                          </p:val>
                                        </p:tav>
                                        <p:tav tm="100000">
                                          <p:val>
                                            <p:strVal val="0-ppt_h/2"/>
                                          </p:val>
                                        </p:tav>
                                      </p:tavLst>
                                    </p:anim>
                                    <p:set>
                                      <p:cBhvr>
                                        <p:cTn id="608" dur="1" fill="hold">
                                          <p:stCondLst>
                                            <p:cond delay="3499"/>
                                          </p:stCondLst>
                                        </p:cTn>
                                        <p:tgtEl>
                                          <p:spTgt spid="48"/>
                                        </p:tgtEl>
                                        <p:attrNameLst>
                                          <p:attrName>style.visibility</p:attrName>
                                        </p:attrNameLst>
                                      </p:cBhvr>
                                      <p:to>
                                        <p:strVal val="hidden"/>
                                      </p:to>
                                    </p:set>
                                  </p:childTnLst>
                                </p:cTn>
                              </p:par>
                              <p:par>
                                <p:cTn id="609" presetID="2" presetClass="exit" presetSubtype="1" fill="hold" grpId="2" nodeType="withEffect">
                                  <p:stCondLst>
                                    <p:cond delay="0"/>
                                  </p:stCondLst>
                                  <p:childTnLst>
                                    <p:anim calcmode="lin" valueType="num">
                                      <p:cBhvr additive="base">
                                        <p:cTn id="610" dur="3500"/>
                                        <p:tgtEl>
                                          <p:spTgt spid="49"/>
                                        </p:tgtEl>
                                        <p:attrNameLst>
                                          <p:attrName>ppt_x</p:attrName>
                                        </p:attrNameLst>
                                      </p:cBhvr>
                                      <p:tavLst>
                                        <p:tav tm="0">
                                          <p:val>
                                            <p:strVal val="ppt_x"/>
                                          </p:val>
                                        </p:tav>
                                        <p:tav tm="100000">
                                          <p:val>
                                            <p:strVal val="ppt_x"/>
                                          </p:val>
                                        </p:tav>
                                      </p:tavLst>
                                    </p:anim>
                                    <p:anim calcmode="lin" valueType="num">
                                      <p:cBhvr additive="base">
                                        <p:cTn id="611" dur="3500"/>
                                        <p:tgtEl>
                                          <p:spTgt spid="49"/>
                                        </p:tgtEl>
                                        <p:attrNameLst>
                                          <p:attrName>ppt_y</p:attrName>
                                        </p:attrNameLst>
                                      </p:cBhvr>
                                      <p:tavLst>
                                        <p:tav tm="0">
                                          <p:val>
                                            <p:strVal val="ppt_y"/>
                                          </p:val>
                                        </p:tav>
                                        <p:tav tm="100000">
                                          <p:val>
                                            <p:strVal val="0-ppt_h/2"/>
                                          </p:val>
                                        </p:tav>
                                      </p:tavLst>
                                    </p:anim>
                                    <p:set>
                                      <p:cBhvr>
                                        <p:cTn id="612" dur="1" fill="hold">
                                          <p:stCondLst>
                                            <p:cond delay="3499"/>
                                          </p:stCondLst>
                                        </p:cTn>
                                        <p:tgtEl>
                                          <p:spTgt spid="49"/>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3500"/>
                                        <p:tgtEl>
                                          <p:spTgt spid="50"/>
                                        </p:tgtEl>
                                        <p:attrNameLst>
                                          <p:attrName>ppt_x</p:attrName>
                                        </p:attrNameLst>
                                      </p:cBhvr>
                                      <p:tavLst>
                                        <p:tav tm="0">
                                          <p:val>
                                            <p:strVal val="ppt_x"/>
                                          </p:val>
                                        </p:tav>
                                        <p:tav tm="100000">
                                          <p:val>
                                            <p:strVal val="ppt_x"/>
                                          </p:val>
                                        </p:tav>
                                      </p:tavLst>
                                    </p:anim>
                                    <p:anim calcmode="lin" valueType="num">
                                      <p:cBhvr additive="base">
                                        <p:cTn id="615" dur="3500"/>
                                        <p:tgtEl>
                                          <p:spTgt spid="50"/>
                                        </p:tgtEl>
                                        <p:attrNameLst>
                                          <p:attrName>ppt_y</p:attrName>
                                        </p:attrNameLst>
                                      </p:cBhvr>
                                      <p:tavLst>
                                        <p:tav tm="0">
                                          <p:val>
                                            <p:strVal val="ppt_y"/>
                                          </p:val>
                                        </p:tav>
                                        <p:tav tm="100000">
                                          <p:val>
                                            <p:strVal val="0-ppt_h/2"/>
                                          </p:val>
                                        </p:tav>
                                      </p:tavLst>
                                    </p:anim>
                                    <p:set>
                                      <p:cBhvr>
                                        <p:cTn id="616" dur="1" fill="hold">
                                          <p:stCondLst>
                                            <p:cond delay="3499"/>
                                          </p:stCondLst>
                                        </p:cTn>
                                        <p:tgtEl>
                                          <p:spTgt spid="50"/>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3500"/>
                                        <p:tgtEl>
                                          <p:spTgt spid="51"/>
                                        </p:tgtEl>
                                        <p:attrNameLst>
                                          <p:attrName>ppt_x</p:attrName>
                                        </p:attrNameLst>
                                      </p:cBhvr>
                                      <p:tavLst>
                                        <p:tav tm="0">
                                          <p:val>
                                            <p:strVal val="ppt_x"/>
                                          </p:val>
                                        </p:tav>
                                        <p:tav tm="100000">
                                          <p:val>
                                            <p:strVal val="ppt_x"/>
                                          </p:val>
                                        </p:tav>
                                      </p:tavLst>
                                    </p:anim>
                                    <p:anim calcmode="lin" valueType="num">
                                      <p:cBhvr additive="base">
                                        <p:cTn id="619" dur="3500"/>
                                        <p:tgtEl>
                                          <p:spTgt spid="51"/>
                                        </p:tgtEl>
                                        <p:attrNameLst>
                                          <p:attrName>ppt_y</p:attrName>
                                        </p:attrNameLst>
                                      </p:cBhvr>
                                      <p:tavLst>
                                        <p:tav tm="0">
                                          <p:val>
                                            <p:strVal val="ppt_y"/>
                                          </p:val>
                                        </p:tav>
                                        <p:tav tm="100000">
                                          <p:val>
                                            <p:strVal val="0-ppt_h/2"/>
                                          </p:val>
                                        </p:tav>
                                      </p:tavLst>
                                    </p:anim>
                                    <p:set>
                                      <p:cBhvr>
                                        <p:cTn id="620" dur="1" fill="hold">
                                          <p:stCondLst>
                                            <p:cond delay="3499"/>
                                          </p:stCondLst>
                                        </p:cTn>
                                        <p:tgtEl>
                                          <p:spTgt spid="51"/>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3500"/>
                                        <p:tgtEl>
                                          <p:spTgt spid="52"/>
                                        </p:tgtEl>
                                        <p:attrNameLst>
                                          <p:attrName>ppt_x</p:attrName>
                                        </p:attrNameLst>
                                      </p:cBhvr>
                                      <p:tavLst>
                                        <p:tav tm="0">
                                          <p:val>
                                            <p:strVal val="ppt_x"/>
                                          </p:val>
                                        </p:tav>
                                        <p:tav tm="100000">
                                          <p:val>
                                            <p:strVal val="ppt_x"/>
                                          </p:val>
                                        </p:tav>
                                      </p:tavLst>
                                    </p:anim>
                                    <p:anim calcmode="lin" valueType="num">
                                      <p:cBhvr additive="base">
                                        <p:cTn id="623" dur="3500"/>
                                        <p:tgtEl>
                                          <p:spTgt spid="52"/>
                                        </p:tgtEl>
                                        <p:attrNameLst>
                                          <p:attrName>ppt_y</p:attrName>
                                        </p:attrNameLst>
                                      </p:cBhvr>
                                      <p:tavLst>
                                        <p:tav tm="0">
                                          <p:val>
                                            <p:strVal val="ppt_y"/>
                                          </p:val>
                                        </p:tav>
                                        <p:tav tm="100000">
                                          <p:val>
                                            <p:strVal val="0-ppt_h/2"/>
                                          </p:val>
                                        </p:tav>
                                      </p:tavLst>
                                    </p:anim>
                                    <p:set>
                                      <p:cBhvr>
                                        <p:cTn id="624" dur="1" fill="hold">
                                          <p:stCondLst>
                                            <p:cond delay="3499"/>
                                          </p:stCondLst>
                                        </p:cTn>
                                        <p:tgtEl>
                                          <p:spTgt spid="52"/>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3500"/>
                                        <p:tgtEl>
                                          <p:spTgt spid="53"/>
                                        </p:tgtEl>
                                        <p:attrNameLst>
                                          <p:attrName>ppt_x</p:attrName>
                                        </p:attrNameLst>
                                      </p:cBhvr>
                                      <p:tavLst>
                                        <p:tav tm="0">
                                          <p:val>
                                            <p:strVal val="ppt_x"/>
                                          </p:val>
                                        </p:tav>
                                        <p:tav tm="100000">
                                          <p:val>
                                            <p:strVal val="ppt_x"/>
                                          </p:val>
                                        </p:tav>
                                      </p:tavLst>
                                    </p:anim>
                                    <p:anim calcmode="lin" valueType="num">
                                      <p:cBhvr additive="base">
                                        <p:cTn id="627" dur="3500"/>
                                        <p:tgtEl>
                                          <p:spTgt spid="53"/>
                                        </p:tgtEl>
                                        <p:attrNameLst>
                                          <p:attrName>ppt_y</p:attrName>
                                        </p:attrNameLst>
                                      </p:cBhvr>
                                      <p:tavLst>
                                        <p:tav tm="0">
                                          <p:val>
                                            <p:strVal val="ppt_y"/>
                                          </p:val>
                                        </p:tav>
                                        <p:tav tm="100000">
                                          <p:val>
                                            <p:strVal val="0-ppt_h/2"/>
                                          </p:val>
                                        </p:tav>
                                      </p:tavLst>
                                    </p:anim>
                                    <p:set>
                                      <p:cBhvr>
                                        <p:cTn id="628" dur="1" fill="hold">
                                          <p:stCondLst>
                                            <p:cond delay="3499"/>
                                          </p:stCondLst>
                                        </p:cTn>
                                        <p:tgtEl>
                                          <p:spTgt spid="53"/>
                                        </p:tgtEl>
                                        <p:attrNameLst>
                                          <p:attrName>style.visibility</p:attrName>
                                        </p:attrNameLst>
                                      </p:cBhvr>
                                      <p:to>
                                        <p:strVal val="hidden"/>
                                      </p:to>
                                    </p:set>
                                  </p:childTnLst>
                                </p:cTn>
                              </p:par>
                              <p:par>
                                <p:cTn id="629" presetID="23" presetClass="entr" presetSubtype="288" fill="hold" nodeType="withEffect">
                                  <p:stCondLst>
                                    <p:cond delay="0"/>
                                  </p:stCondLst>
                                  <p:childTnLst>
                                    <p:set>
                                      <p:cBhvr>
                                        <p:cTn id="630" dur="1" fill="hold">
                                          <p:stCondLst>
                                            <p:cond delay="0"/>
                                          </p:stCondLst>
                                        </p:cTn>
                                        <p:tgtEl>
                                          <p:spTgt spid="56"/>
                                        </p:tgtEl>
                                        <p:attrNameLst>
                                          <p:attrName>style.visibility</p:attrName>
                                        </p:attrNameLst>
                                      </p:cBhvr>
                                      <p:to>
                                        <p:strVal val="visible"/>
                                      </p:to>
                                    </p:set>
                                    <p:anim calcmode="lin" valueType="num">
                                      <p:cBhvr>
                                        <p:cTn id="631" dur="3500" fill="hold"/>
                                        <p:tgtEl>
                                          <p:spTgt spid="56"/>
                                        </p:tgtEl>
                                        <p:attrNameLst>
                                          <p:attrName>ppt_w</p:attrName>
                                        </p:attrNameLst>
                                      </p:cBhvr>
                                      <p:tavLst>
                                        <p:tav tm="0">
                                          <p:val>
                                            <p:strVal val="4/3*#ppt_w"/>
                                          </p:val>
                                        </p:tav>
                                        <p:tav tm="100000">
                                          <p:val>
                                            <p:strVal val="#ppt_w"/>
                                          </p:val>
                                        </p:tav>
                                      </p:tavLst>
                                    </p:anim>
                                    <p:anim calcmode="lin" valueType="num">
                                      <p:cBhvr>
                                        <p:cTn id="632" dur="3500" fill="hold"/>
                                        <p:tgtEl>
                                          <p:spTgt spid="56"/>
                                        </p:tgtEl>
                                        <p:attrNameLst>
                                          <p:attrName>ppt_h</p:attrName>
                                        </p:attrNameLst>
                                      </p:cBhvr>
                                      <p:tavLst>
                                        <p:tav tm="0">
                                          <p:val>
                                            <p:strVal val="4/3*#ppt_h"/>
                                          </p:val>
                                        </p:tav>
                                        <p:tav tm="100000">
                                          <p:val>
                                            <p:strVal val="#ppt_h"/>
                                          </p:val>
                                        </p:tav>
                                      </p:tavLst>
                                    </p:anim>
                                  </p:childTnLst>
                                </p:cTn>
                              </p:par>
                              <p:par>
                                <p:cTn id="633" presetID="16" presetClass="entr" presetSubtype="42" fill="hold" nodeType="withEffect">
                                  <p:stCondLst>
                                    <p:cond delay="0"/>
                                  </p:stCondLst>
                                  <p:childTnLst>
                                    <p:set>
                                      <p:cBhvr>
                                        <p:cTn id="634" dur="1" fill="hold">
                                          <p:stCondLst>
                                            <p:cond delay="0"/>
                                          </p:stCondLst>
                                        </p:cTn>
                                        <p:tgtEl>
                                          <p:spTgt spid="56"/>
                                        </p:tgtEl>
                                        <p:attrNameLst>
                                          <p:attrName>style.visibility</p:attrName>
                                        </p:attrNameLst>
                                      </p:cBhvr>
                                      <p:to>
                                        <p:strVal val="visible"/>
                                      </p:to>
                                    </p:set>
                                    <p:animEffect transition="in" filter="barn(outHorizontal)">
                                      <p:cBhvr>
                                        <p:cTn id="635" dur="3500"/>
                                        <p:tgtEl>
                                          <p:spTgt spid="56"/>
                                        </p:tgtEl>
                                      </p:cBhvr>
                                    </p:animEffect>
                                  </p:childTnLst>
                                </p:cTn>
                              </p:par>
                              <p:par>
                                <p:cTn id="636" presetID="9" presetClass="emph" presetSubtype="0" grpId="0" nodeType="withEffect">
                                  <p:stCondLst>
                                    <p:cond delay="0"/>
                                  </p:stCondLst>
                                  <p:childTnLst>
                                    <p:set>
                                      <p:cBhvr rctx="PPT">
                                        <p:cTn id="637" dur="indefinite"/>
                                        <p:tgtEl>
                                          <p:spTgt spid="57"/>
                                        </p:tgtEl>
                                        <p:attrNameLst>
                                          <p:attrName>style.opacity</p:attrName>
                                        </p:attrNameLst>
                                      </p:cBhvr>
                                      <p:to>
                                        <p:strVal val="0"/>
                                      </p:to>
                                    </p:set>
                                    <p:animEffect filter="image" prLst="opacity: 0">
                                      <p:cBhvr rctx="IE">
                                        <p:cTn id="638" dur="indefinite"/>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8 Rectángulo"/>
          <p:cNvSpPr/>
          <p:nvPr/>
        </p:nvSpPr>
        <p:spPr>
          <a:xfrm>
            <a:off x="0" y="0"/>
            <a:ext cx="9144000" cy="5143500"/>
          </a:xfrm>
          <a:prstGeom prst="rect">
            <a:avLst/>
          </a:prstGeom>
          <a:gradFill flip="none" rotWithShape="1">
            <a:gsLst>
              <a:gs pos="70849">
                <a:srgbClr val="E83333">
                  <a:alpha val="44000"/>
                </a:srgbClr>
              </a:gs>
              <a:gs pos="20835">
                <a:srgbClr val="EF4848">
                  <a:alpha val="0"/>
                </a:srgbClr>
              </a:gs>
              <a:gs pos="97000">
                <a:srgbClr val="FF5050">
                  <a:lumMod val="84000"/>
                  <a:lumOff val="16000"/>
                </a:srgbClr>
              </a:gs>
              <a:gs pos="47093">
                <a:srgbClr val="FF0000">
                  <a:lumMod val="83000"/>
                </a:srgbClr>
              </a:gs>
              <a:gs pos="6000">
                <a:srgbClr val="FF0000">
                  <a:lumMod val="56000"/>
                  <a:lumOff val="44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 name="5 Imagen"/>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29834" y="0"/>
            <a:ext cx="9173834" cy="5143500"/>
          </a:xfrm>
          <a:prstGeom prst="rect">
            <a:avLst/>
          </a:prstGeom>
        </p:spPr>
      </p:pic>
      <p:sp>
        <p:nvSpPr>
          <p:cNvPr id="7" name="Forma libre 19"/>
          <p:cNvSpPr/>
          <p:nvPr/>
        </p:nvSpPr>
        <p:spPr>
          <a:xfrm rot="10800000">
            <a:off x="2915816" y="987574"/>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rgbClr val="99FF33">
                  <a:alpha val="67000"/>
                  <a:lumMod val="0"/>
                  <a:lumOff val="100000"/>
                </a:srgbClr>
              </a:gs>
              <a:gs pos="100000">
                <a:srgbClr val="99FF33">
                  <a:alpha val="66000"/>
                  <a:lumMod val="0"/>
                  <a:lumOff val="100000"/>
                </a:srgbClr>
              </a:gs>
              <a:gs pos="90000">
                <a:srgbClr val="B10000">
                  <a:alpha val="0"/>
                </a:srgbClr>
              </a:gs>
              <a:gs pos="8000">
                <a:srgbClr val="99FF33">
                  <a:alpha val="71000"/>
                  <a:lumMod val="0"/>
                  <a:lumOff val="100000"/>
                </a:srgbClr>
              </a:gs>
              <a:gs pos="28000">
                <a:srgbClr val="E78974">
                  <a:alpha val="0"/>
                </a:srgbClr>
              </a:gs>
              <a:gs pos="61000">
                <a:srgbClr val="C00000">
                  <a:lumMod val="69000"/>
                  <a:alpha val="0"/>
                </a:srgbClr>
              </a:gs>
              <a:gs pos="43000">
                <a:srgbClr val="C00000">
                  <a:alpha val="0"/>
                </a:srgbClr>
              </a:gs>
              <a:gs pos="34000">
                <a:srgbClr val="FFFF00">
                  <a:alpha val="73000"/>
                  <a:lumMod val="0"/>
                  <a:lumOff val="100000"/>
                </a:srgbClr>
              </a:gs>
            </a:gsLst>
            <a:path path="circle">
              <a:fillToRect l="50000" t="50000" r="50000" b="50000"/>
            </a:path>
            <a:tileRect/>
          </a:gradFill>
          <a:ln w="6350">
            <a:solidFill>
              <a:srgbClr val="FF0000"/>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19"/>
          <p:cNvSpPr/>
          <p:nvPr/>
        </p:nvSpPr>
        <p:spPr>
          <a:xfrm rot="10800000">
            <a:off x="2915816" y="987576"/>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rgbClr val="99FF33">
                  <a:alpha val="67000"/>
                  <a:lumMod val="0"/>
                  <a:lumOff val="100000"/>
                </a:srgbClr>
              </a:gs>
              <a:gs pos="100000">
                <a:srgbClr val="99FF33">
                  <a:alpha val="66000"/>
                  <a:lumMod val="0"/>
                  <a:lumOff val="100000"/>
                </a:srgbClr>
              </a:gs>
              <a:gs pos="90000">
                <a:srgbClr val="B10000">
                  <a:alpha val="0"/>
                </a:srgbClr>
              </a:gs>
              <a:gs pos="8000">
                <a:srgbClr val="99FF33">
                  <a:alpha val="71000"/>
                  <a:lumMod val="0"/>
                  <a:lumOff val="100000"/>
                </a:srgbClr>
              </a:gs>
              <a:gs pos="28000">
                <a:srgbClr val="E78974">
                  <a:alpha val="0"/>
                </a:srgbClr>
              </a:gs>
              <a:gs pos="61000">
                <a:srgbClr val="C00000">
                  <a:lumMod val="69000"/>
                  <a:alpha val="0"/>
                </a:srgbClr>
              </a:gs>
              <a:gs pos="43000">
                <a:srgbClr val="C00000">
                  <a:alpha val="0"/>
                </a:srgbClr>
              </a:gs>
              <a:gs pos="34000">
                <a:srgbClr val="FFFF00">
                  <a:alpha val="73000"/>
                  <a:lumMod val="0"/>
                  <a:lumOff val="100000"/>
                </a:srgbClr>
              </a:gs>
            </a:gsLst>
            <a:path path="circle">
              <a:fillToRect l="50000" t="50000" r="50000" b="50000"/>
            </a:path>
            <a:tileRect/>
          </a:gradFill>
          <a:ln w="6350">
            <a:solidFill>
              <a:srgbClr val="FF0000"/>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9 Rectángulo"/>
          <p:cNvSpPr/>
          <p:nvPr/>
        </p:nvSpPr>
        <p:spPr>
          <a:xfrm flipH="1">
            <a:off x="-324544" y="-308234"/>
            <a:ext cx="990059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847554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3500" fill="hold"/>
                                        <p:tgtEl>
                                          <p:spTgt spid="6"/>
                                        </p:tgtEl>
                                        <p:attrNameLst>
                                          <p:attrName>ppt_w</p:attrName>
                                        </p:attrNameLst>
                                      </p:cBhvr>
                                      <p:tavLst>
                                        <p:tav tm="0">
                                          <p:val>
                                            <p:strVal val="4/3*#ppt_w"/>
                                          </p:val>
                                        </p:tav>
                                        <p:tav tm="100000">
                                          <p:val>
                                            <p:strVal val="#ppt_w"/>
                                          </p:val>
                                        </p:tav>
                                      </p:tavLst>
                                    </p:anim>
                                    <p:anim calcmode="lin" valueType="num">
                                      <p:cBhvr>
                                        <p:cTn id="8" dur="3500" fill="hold"/>
                                        <p:tgtEl>
                                          <p:spTgt spid="6"/>
                                        </p:tgtEl>
                                        <p:attrNameLst>
                                          <p:attrName>ppt_h</p:attrName>
                                        </p:attrNameLst>
                                      </p:cBhvr>
                                      <p:tavLst>
                                        <p:tav tm="0">
                                          <p:val>
                                            <p:strVal val="4/3*#ppt_h"/>
                                          </p:val>
                                        </p:tav>
                                        <p:tav tm="100000">
                                          <p:val>
                                            <p:strVal val="#ppt_h"/>
                                          </p:val>
                                        </p:tav>
                                      </p:tavLst>
                                    </p:anim>
                                  </p:childTnLst>
                                </p:cTn>
                              </p:par>
                              <p:par>
                                <p:cTn id="9" presetID="21" presetClass="entr" presetSubtype="8"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heel(8)">
                                      <p:cBhvr>
                                        <p:cTn id="11" dur="3500"/>
                                        <p:tgtEl>
                                          <p:spTgt spid="6"/>
                                        </p:tgtEl>
                                      </p:cBhvr>
                                    </p:animEffect>
                                  </p:childTnLst>
                                </p:cTn>
                              </p:par>
                              <p:par>
                                <p:cTn id="12" presetID="23" presetClass="entr" presetSubtype="528" fill="hold" grpId="0"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p:cTn id="14" dur="3500" fill="hold"/>
                                        <p:tgtEl>
                                          <p:spTgt spid="8"/>
                                        </p:tgtEl>
                                        <p:attrNameLst>
                                          <p:attrName>ppt_w</p:attrName>
                                        </p:attrNameLst>
                                      </p:cBhvr>
                                      <p:tavLst>
                                        <p:tav tm="0">
                                          <p:val>
                                            <p:fltVal val="0"/>
                                          </p:val>
                                        </p:tav>
                                        <p:tav tm="100000">
                                          <p:val>
                                            <p:strVal val="#ppt_w"/>
                                          </p:val>
                                        </p:tav>
                                      </p:tavLst>
                                    </p:anim>
                                    <p:anim calcmode="lin" valueType="num">
                                      <p:cBhvr>
                                        <p:cTn id="15" dur="3500" fill="hold"/>
                                        <p:tgtEl>
                                          <p:spTgt spid="8"/>
                                        </p:tgtEl>
                                        <p:attrNameLst>
                                          <p:attrName>ppt_h</p:attrName>
                                        </p:attrNameLst>
                                      </p:cBhvr>
                                      <p:tavLst>
                                        <p:tav tm="0">
                                          <p:val>
                                            <p:fltVal val="0"/>
                                          </p:val>
                                        </p:tav>
                                        <p:tav tm="100000">
                                          <p:val>
                                            <p:strVal val="#ppt_h"/>
                                          </p:val>
                                        </p:tav>
                                      </p:tavLst>
                                    </p:anim>
                                    <p:anim calcmode="lin" valueType="num">
                                      <p:cBhvr>
                                        <p:cTn id="16" dur="3500" fill="hold"/>
                                        <p:tgtEl>
                                          <p:spTgt spid="8"/>
                                        </p:tgtEl>
                                        <p:attrNameLst>
                                          <p:attrName>ppt_x</p:attrName>
                                        </p:attrNameLst>
                                      </p:cBhvr>
                                      <p:tavLst>
                                        <p:tav tm="0">
                                          <p:val>
                                            <p:fltVal val="0.5"/>
                                          </p:val>
                                        </p:tav>
                                        <p:tav tm="100000">
                                          <p:val>
                                            <p:strVal val="#ppt_x"/>
                                          </p:val>
                                        </p:tav>
                                      </p:tavLst>
                                    </p:anim>
                                    <p:anim calcmode="lin" valueType="num">
                                      <p:cBhvr>
                                        <p:cTn id="17" dur="3500" fill="hold"/>
                                        <p:tgtEl>
                                          <p:spTgt spid="8"/>
                                        </p:tgtEl>
                                        <p:attrNameLst>
                                          <p:attrName>ppt_y</p:attrName>
                                        </p:attrNameLst>
                                      </p:cBhvr>
                                      <p:tavLst>
                                        <p:tav tm="0">
                                          <p:val>
                                            <p:fltVal val="0.5"/>
                                          </p:val>
                                        </p:tav>
                                        <p:tav tm="100000">
                                          <p:val>
                                            <p:strVal val="#ppt_y"/>
                                          </p:val>
                                        </p:tav>
                                      </p:tavLst>
                                    </p:anim>
                                  </p:childTnLst>
                                </p:cTn>
                              </p:par>
                              <p:par>
                                <p:cTn id="18" presetID="23" presetClass="entr" presetSubtype="288"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 calcmode="lin" valueType="num">
                                      <p:cBhvr>
                                        <p:cTn id="20" dur="3500" fill="hold"/>
                                        <p:tgtEl>
                                          <p:spTgt spid="7"/>
                                        </p:tgtEl>
                                        <p:attrNameLst>
                                          <p:attrName>ppt_w</p:attrName>
                                        </p:attrNameLst>
                                      </p:cBhvr>
                                      <p:tavLst>
                                        <p:tav tm="0">
                                          <p:val>
                                            <p:strVal val="4/3*#ppt_w"/>
                                          </p:val>
                                        </p:tav>
                                        <p:tav tm="100000">
                                          <p:val>
                                            <p:strVal val="#ppt_w"/>
                                          </p:val>
                                        </p:tav>
                                      </p:tavLst>
                                    </p:anim>
                                    <p:anim calcmode="lin" valueType="num">
                                      <p:cBhvr>
                                        <p:cTn id="21" dur="3500" fill="hold"/>
                                        <p:tgtEl>
                                          <p:spTgt spid="7"/>
                                        </p:tgtEl>
                                        <p:attrNameLst>
                                          <p:attrName>ppt_h</p:attrName>
                                        </p:attrNameLst>
                                      </p:cBhvr>
                                      <p:tavLst>
                                        <p:tav tm="0">
                                          <p:val>
                                            <p:strVal val="4/3*#ppt_h"/>
                                          </p:val>
                                        </p:tav>
                                        <p:tav tm="100000">
                                          <p:val>
                                            <p:strVal val="#ppt_h"/>
                                          </p:val>
                                        </p:tav>
                                      </p:tavLst>
                                    </p:anim>
                                  </p:childTnLst>
                                </p:cTn>
                              </p:par>
                              <p:par>
                                <p:cTn id="22" presetID="23" presetClass="exit" presetSubtype="16" fill="hold" grpId="1" nodeType="withEffect">
                                  <p:stCondLst>
                                    <p:cond delay="0"/>
                                  </p:stCondLst>
                                  <p:childTnLst>
                                    <p:anim calcmode="lin" valueType="num">
                                      <p:cBhvr>
                                        <p:cTn id="23" dur="3500"/>
                                        <p:tgtEl>
                                          <p:spTgt spid="8"/>
                                        </p:tgtEl>
                                        <p:attrNameLst>
                                          <p:attrName>ppt_w</p:attrName>
                                        </p:attrNameLst>
                                      </p:cBhvr>
                                      <p:tavLst>
                                        <p:tav tm="0">
                                          <p:val>
                                            <p:strVal val="ppt_w"/>
                                          </p:val>
                                        </p:tav>
                                        <p:tav tm="100000">
                                          <p:val>
                                            <p:strVal val="4*ppt_w"/>
                                          </p:val>
                                        </p:tav>
                                      </p:tavLst>
                                    </p:anim>
                                    <p:anim calcmode="lin" valueType="num">
                                      <p:cBhvr>
                                        <p:cTn id="24" dur="3500"/>
                                        <p:tgtEl>
                                          <p:spTgt spid="8"/>
                                        </p:tgtEl>
                                        <p:attrNameLst>
                                          <p:attrName>ppt_h</p:attrName>
                                        </p:attrNameLst>
                                      </p:cBhvr>
                                      <p:tavLst>
                                        <p:tav tm="0">
                                          <p:val>
                                            <p:strVal val="ppt_h"/>
                                          </p:val>
                                        </p:tav>
                                        <p:tav tm="100000">
                                          <p:val>
                                            <p:strVal val="4*ppt_h"/>
                                          </p:val>
                                        </p:tav>
                                      </p:tavLst>
                                    </p:anim>
                                    <p:set>
                                      <p:cBhvr>
                                        <p:cTn id="25" dur="1" fill="hold">
                                          <p:stCondLst>
                                            <p:cond delay="3499"/>
                                          </p:stCondLst>
                                        </p:cTn>
                                        <p:tgtEl>
                                          <p:spTgt spid="8"/>
                                        </p:tgtEl>
                                        <p:attrNameLst>
                                          <p:attrName>style.visibility</p:attrName>
                                        </p:attrNameLst>
                                      </p:cBhvr>
                                      <p:to>
                                        <p:strVal val="hidden"/>
                                      </p:to>
                                    </p:set>
                                  </p:childTnLst>
                                </p:cTn>
                              </p:par>
                              <p:par>
                                <p:cTn id="26" presetID="8" presetClass="emph" presetSubtype="0" fill="hold" grpId="2" nodeType="withEffect">
                                  <p:stCondLst>
                                    <p:cond delay="0"/>
                                  </p:stCondLst>
                                  <p:childTnLst>
                                    <p:animRot by="21600000">
                                      <p:cBhvr>
                                        <p:cTn id="27" dur="3500" fill="hold"/>
                                        <p:tgtEl>
                                          <p:spTgt spid="8"/>
                                        </p:tgtEl>
                                        <p:attrNameLst>
                                          <p:attrName>r</p:attrName>
                                        </p:attrNameLst>
                                      </p:cBhvr>
                                    </p:animRot>
                                  </p:childTnLst>
                                </p:cTn>
                              </p:par>
                              <p:par>
                                <p:cTn id="28" presetID="23" presetClass="exit" presetSubtype="272" fill="hold" grpId="1" nodeType="withEffect">
                                  <p:stCondLst>
                                    <p:cond delay="0"/>
                                  </p:stCondLst>
                                  <p:childTnLst>
                                    <p:anim calcmode="lin" valueType="num">
                                      <p:cBhvr>
                                        <p:cTn id="29" dur="3500"/>
                                        <p:tgtEl>
                                          <p:spTgt spid="7"/>
                                        </p:tgtEl>
                                        <p:attrNameLst>
                                          <p:attrName>ppt_w</p:attrName>
                                        </p:attrNameLst>
                                      </p:cBhvr>
                                      <p:tavLst>
                                        <p:tav tm="0">
                                          <p:val>
                                            <p:strVal val="ppt_w"/>
                                          </p:val>
                                        </p:tav>
                                        <p:tav tm="100000">
                                          <p:val>
                                            <p:strVal val="4/3*ppt_w"/>
                                          </p:val>
                                        </p:tav>
                                      </p:tavLst>
                                    </p:anim>
                                    <p:anim calcmode="lin" valueType="num">
                                      <p:cBhvr>
                                        <p:cTn id="30" dur="3500"/>
                                        <p:tgtEl>
                                          <p:spTgt spid="7"/>
                                        </p:tgtEl>
                                        <p:attrNameLst>
                                          <p:attrName>ppt_h</p:attrName>
                                        </p:attrNameLst>
                                      </p:cBhvr>
                                      <p:tavLst>
                                        <p:tav tm="0">
                                          <p:val>
                                            <p:strVal val="ppt_h"/>
                                          </p:val>
                                        </p:tav>
                                        <p:tav tm="100000">
                                          <p:val>
                                            <p:strVal val="4/3*ppt_h"/>
                                          </p:val>
                                        </p:tav>
                                      </p:tavLst>
                                    </p:anim>
                                    <p:set>
                                      <p:cBhvr>
                                        <p:cTn id="31" dur="1" fill="hold">
                                          <p:stCondLst>
                                            <p:cond delay="3499"/>
                                          </p:stCondLst>
                                        </p:cTn>
                                        <p:tgtEl>
                                          <p:spTgt spid="7"/>
                                        </p:tgtEl>
                                        <p:attrNameLst>
                                          <p:attrName>style.visibility</p:attrName>
                                        </p:attrNameLst>
                                      </p:cBhvr>
                                      <p:to>
                                        <p:strVal val="hidden"/>
                                      </p:to>
                                    </p:set>
                                  </p:childTnLst>
                                </p:cTn>
                              </p:par>
                              <p:par>
                                <p:cTn id="32" presetID="8" presetClass="emph" presetSubtype="0" fill="hold" grpId="2" nodeType="withEffect">
                                  <p:stCondLst>
                                    <p:cond delay="0"/>
                                  </p:stCondLst>
                                  <p:childTnLst>
                                    <p:animRot by="21600000">
                                      <p:cBhvr>
                                        <p:cTn id="33" dur="3500" fill="hold"/>
                                        <p:tgtEl>
                                          <p:spTgt spid="7"/>
                                        </p:tgtEl>
                                        <p:attrNameLst>
                                          <p:attrName>r</p:attrName>
                                        </p:attrNameLst>
                                      </p:cBhvr>
                                    </p:animRot>
                                  </p:childTnLst>
                                </p:cTn>
                              </p:par>
                              <p:par>
                                <p:cTn id="34" presetID="9" presetClass="emph" presetSubtype="0" grpId="0" nodeType="withEffect">
                                  <p:stCondLst>
                                    <p:cond delay="0"/>
                                  </p:stCondLst>
                                  <p:childTnLst>
                                    <p:set>
                                      <p:cBhvr rctx="PPT">
                                        <p:cTn id="35" dur="indefinite"/>
                                        <p:tgtEl>
                                          <p:spTgt spid="10"/>
                                        </p:tgtEl>
                                        <p:attrNameLst>
                                          <p:attrName>style.opacity</p:attrName>
                                        </p:attrNameLst>
                                      </p:cBhvr>
                                      <p:to>
                                        <p:strVal val="0"/>
                                      </p:to>
                                    </p:set>
                                    <p:animEffect filter="image" prLst="opacity: 0">
                                      <p:cBhvr rctx="IE">
                                        <p:cTn id="36" dur="indefinite"/>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8" grpId="0" animBg="1"/>
      <p:bldP spid="8" grpId="1" animBg="1"/>
      <p:bldP spid="8" grpId="2" animBg="1"/>
      <p:bldP spid="10"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19 Rectángulo"/>
          <p:cNvSpPr/>
          <p:nvPr/>
        </p:nvSpPr>
        <p:spPr>
          <a:xfrm flipH="1">
            <a:off x="-31944" y="17726"/>
            <a:ext cx="9172196" cy="5143500"/>
          </a:xfrm>
          <a:prstGeom prst="rect">
            <a:avLst/>
          </a:prstGeom>
          <a:gradFill flip="none" rotWithShape="1">
            <a:gsLst>
              <a:gs pos="90000">
                <a:srgbClr val="3B0033"/>
              </a:gs>
              <a:gs pos="50000">
                <a:srgbClr val="3E003A">
                  <a:lumMod val="77000"/>
                </a:srgbClr>
              </a:gs>
              <a:gs pos="8000">
                <a:srgbClr val="660066">
                  <a:lumMod val="65000"/>
                </a:srgbClr>
              </a:gs>
              <a:gs pos="97000">
                <a:srgbClr val="FFC000"/>
              </a:gs>
              <a:gs pos="3000">
                <a:srgbClr val="FFC000"/>
              </a:gs>
            </a:gsLst>
            <a:lin ang="16200000" scaled="1"/>
            <a:tileRect/>
          </a:gradFill>
          <a:ln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9" name="18 Imagen" descr="Diapositiva7"/>
          <p:cNvPicPr>
            <a:picLocks noGrp="1" noChangeAspect="1"/>
          </p:cNvPicPr>
          <p:nvPr isPhoto="1"/>
        </p:nvPicPr>
        <p:blipFill rotWithShape="1">
          <a:blip r:embed="rId2" cstate="email">
            <a:lum/>
            <a:extLst>
              <a:ext uri="{28A0092B-C50C-407E-A947-70E740481C1C}">
                <a14:useLocalDpi xmlns:a14="http://schemas.microsoft.com/office/drawing/2010/main"/>
              </a:ext>
            </a:extLst>
          </a:blip>
          <a:srcRect/>
          <a:stretch/>
        </p:blipFill>
        <p:spPr>
          <a:xfrm>
            <a:off x="-20136" y="12998"/>
            <a:ext cx="9144000" cy="5143500"/>
          </a:xfrm>
          <a:prstGeom prst="rect">
            <a:avLst/>
          </a:prstGeom>
          <a:noFill/>
          <a:ln>
            <a:noFill/>
          </a:ln>
        </p:spPr>
      </p:pic>
      <p:sp>
        <p:nvSpPr>
          <p:cNvPr id="3" name="2 Paralelogramo"/>
          <p:cNvSpPr/>
          <p:nvPr/>
        </p:nvSpPr>
        <p:spPr>
          <a:xfrm flipH="1">
            <a:off x="-702428" y="1111188"/>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flipH="1">
            <a:off x="7110028" y="113159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413572" y="1111188"/>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1529572" y="1111188"/>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flipH="1">
            <a:off x="2645572" y="1111188"/>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5993572" y="1111188"/>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3761572" y="1111188"/>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4877572" y="1111188"/>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648072" y="113609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a:off x="467544" y="113159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a:off x="2699792" y="113159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a:off x="4895928" y="112580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1583928" y="113609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a:off x="3779912" y="1122372"/>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a:off x="7110028" y="113159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a:off x="6012160" y="113159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flipH="1" flipV="1">
            <a:off x="-702428" y="247934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flipV="1">
            <a:off x="7110028" y="2499742"/>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flipH="1" flipV="1">
            <a:off x="413572" y="247934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flipV="1">
            <a:off x="1529572" y="247934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flipH="1" flipV="1">
            <a:off x="2645572" y="247934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flipV="1">
            <a:off x="5993572" y="247934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flipH="1" flipV="1">
            <a:off x="3761572" y="247934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flipV="1">
            <a:off x="4877572" y="2479340"/>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flipV="1">
            <a:off x="-648072" y="2504242"/>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V="1">
            <a:off x="467544" y="2499742"/>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flipV="1">
            <a:off x="2699792" y="2499742"/>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V="1">
            <a:off x="4895928" y="2493952"/>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flipV="1">
            <a:off x="1583928" y="2504242"/>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V="1">
            <a:off x="3779912" y="2490524"/>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flipV="1">
            <a:off x="7110028" y="2499742"/>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V="1">
            <a:off x="6012160" y="2499742"/>
            <a:ext cx="2771800" cy="1373942"/>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FC000"/>
              </a:gs>
              <a:gs pos="100000">
                <a:schemeClr val="accent1">
                  <a:tint val="23500"/>
                  <a:satMod val="160000"/>
                  <a:alpha val="0"/>
                </a:schemeClr>
              </a:gs>
            </a:gsLst>
            <a:lin ang="13500000" scaled="1"/>
            <a:tileRect/>
          </a:gradFill>
          <a:ln w="31750" cap="sq" cmpd="dbl">
            <a:gradFill>
              <a:gsLst>
                <a:gs pos="50420">
                  <a:srgbClr val="FFC000">
                    <a:lumMod val="64000"/>
                    <a:lumOff val="36000"/>
                  </a:srgbClr>
                </a:gs>
                <a:gs pos="84000">
                  <a:srgbClr val="FFC000"/>
                </a:gs>
                <a:gs pos="19000">
                  <a:srgbClr val="CC00FF"/>
                </a:gs>
                <a:gs pos="30000">
                  <a:schemeClr val="tx1"/>
                </a:gs>
                <a:gs pos="72000">
                  <a:schemeClr val="tx1"/>
                </a:gs>
              </a:gsLst>
              <a:lin ang="5400000" scaled="0"/>
            </a:gradFill>
            <a:prstDash val="dash"/>
          </a:ln>
          <a:effectLst>
            <a:glow rad="12700">
              <a:srgbClr val="9900CC">
                <a:alpha val="60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828600" y="-329108"/>
            <a:ext cx="10873209"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160130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 fill="hold"/>
                                        <p:tgtEl>
                                          <p:spTgt spid="3"/>
                                        </p:tgtEl>
                                        <p:attrNameLst>
                                          <p:attrName>ppt_x</p:attrName>
                                        </p:attrNameLst>
                                      </p:cBhvr>
                                      <p:tavLst>
                                        <p:tav tm="0">
                                          <p:val>
                                            <p:strVal val="0-#ppt_w/2"/>
                                          </p:val>
                                        </p:tav>
                                        <p:tav tm="100000">
                                          <p:val>
                                            <p:strVal val="#ppt_x"/>
                                          </p:val>
                                        </p:tav>
                                      </p:tavLst>
                                    </p:anim>
                                    <p:anim calcmode="lin" valueType="num">
                                      <p:cBhvr additive="base">
                                        <p:cTn id="8" dur="2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000" fill="hold"/>
                                        <p:tgtEl>
                                          <p:spTgt spid="4"/>
                                        </p:tgtEl>
                                        <p:attrNameLst>
                                          <p:attrName>ppt_x</p:attrName>
                                        </p:attrNameLst>
                                      </p:cBhvr>
                                      <p:tavLst>
                                        <p:tav tm="0">
                                          <p:val>
                                            <p:strVal val="0-#ppt_w/2"/>
                                          </p:val>
                                        </p:tav>
                                        <p:tav tm="100000">
                                          <p:val>
                                            <p:strVal val="#ppt_x"/>
                                          </p:val>
                                        </p:tav>
                                      </p:tavLst>
                                    </p:anim>
                                    <p:anim calcmode="lin" valueType="num">
                                      <p:cBhvr additive="base">
                                        <p:cTn id="12" dur="200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000" fill="hold"/>
                                        <p:tgtEl>
                                          <p:spTgt spid="5"/>
                                        </p:tgtEl>
                                        <p:attrNameLst>
                                          <p:attrName>ppt_x</p:attrName>
                                        </p:attrNameLst>
                                      </p:cBhvr>
                                      <p:tavLst>
                                        <p:tav tm="0">
                                          <p:val>
                                            <p:strVal val="0-#ppt_w/2"/>
                                          </p:val>
                                        </p:tav>
                                        <p:tav tm="100000">
                                          <p:val>
                                            <p:strVal val="#ppt_x"/>
                                          </p:val>
                                        </p:tav>
                                      </p:tavLst>
                                    </p:anim>
                                    <p:anim calcmode="lin" valueType="num">
                                      <p:cBhvr additive="base">
                                        <p:cTn id="16" dur="200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000" fill="hold"/>
                                        <p:tgtEl>
                                          <p:spTgt spid="6"/>
                                        </p:tgtEl>
                                        <p:attrNameLst>
                                          <p:attrName>ppt_x</p:attrName>
                                        </p:attrNameLst>
                                      </p:cBhvr>
                                      <p:tavLst>
                                        <p:tav tm="0">
                                          <p:val>
                                            <p:strVal val="0-#ppt_w/2"/>
                                          </p:val>
                                        </p:tav>
                                        <p:tav tm="100000">
                                          <p:val>
                                            <p:strVal val="#ppt_x"/>
                                          </p:val>
                                        </p:tav>
                                      </p:tavLst>
                                    </p:anim>
                                    <p:anim calcmode="lin" valueType="num">
                                      <p:cBhvr additive="base">
                                        <p:cTn id="20" dur="200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000" fill="hold"/>
                                        <p:tgtEl>
                                          <p:spTgt spid="7"/>
                                        </p:tgtEl>
                                        <p:attrNameLst>
                                          <p:attrName>ppt_x</p:attrName>
                                        </p:attrNameLst>
                                      </p:cBhvr>
                                      <p:tavLst>
                                        <p:tav tm="0">
                                          <p:val>
                                            <p:strVal val="0-#ppt_w/2"/>
                                          </p:val>
                                        </p:tav>
                                        <p:tav tm="100000">
                                          <p:val>
                                            <p:strVal val="#ppt_x"/>
                                          </p:val>
                                        </p:tav>
                                      </p:tavLst>
                                    </p:anim>
                                    <p:anim calcmode="lin" valueType="num">
                                      <p:cBhvr additive="base">
                                        <p:cTn id="24" dur="20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000" fill="hold"/>
                                        <p:tgtEl>
                                          <p:spTgt spid="8"/>
                                        </p:tgtEl>
                                        <p:attrNameLst>
                                          <p:attrName>ppt_x</p:attrName>
                                        </p:attrNameLst>
                                      </p:cBhvr>
                                      <p:tavLst>
                                        <p:tav tm="0">
                                          <p:val>
                                            <p:strVal val="0-#ppt_w/2"/>
                                          </p:val>
                                        </p:tav>
                                        <p:tav tm="100000">
                                          <p:val>
                                            <p:strVal val="#ppt_x"/>
                                          </p:val>
                                        </p:tav>
                                      </p:tavLst>
                                    </p:anim>
                                    <p:anim calcmode="lin" valueType="num">
                                      <p:cBhvr additive="base">
                                        <p:cTn id="28" dur="200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000" fill="hold"/>
                                        <p:tgtEl>
                                          <p:spTgt spid="9"/>
                                        </p:tgtEl>
                                        <p:attrNameLst>
                                          <p:attrName>ppt_x</p:attrName>
                                        </p:attrNameLst>
                                      </p:cBhvr>
                                      <p:tavLst>
                                        <p:tav tm="0">
                                          <p:val>
                                            <p:strVal val="0-#ppt_w/2"/>
                                          </p:val>
                                        </p:tav>
                                        <p:tav tm="100000">
                                          <p:val>
                                            <p:strVal val="#ppt_x"/>
                                          </p:val>
                                        </p:tav>
                                      </p:tavLst>
                                    </p:anim>
                                    <p:anim calcmode="lin" valueType="num">
                                      <p:cBhvr additive="base">
                                        <p:cTn id="32" dur="2000" fill="hold"/>
                                        <p:tgtEl>
                                          <p:spTgt spid="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2000" fill="hold"/>
                                        <p:tgtEl>
                                          <p:spTgt spid="10"/>
                                        </p:tgtEl>
                                        <p:attrNameLst>
                                          <p:attrName>ppt_x</p:attrName>
                                        </p:attrNameLst>
                                      </p:cBhvr>
                                      <p:tavLst>
                                        <p:tav tm="0">
                                          <p:val>
                                            <p:strVal val="0-#ppt_w/2"/>
                                          </p:val>
                                        </p:tav>
                                        <p:tav tm="100000">
                                          <p:val>
                                            <p:strVal val="#ppt_x"/>
                                          </p:val>
                                        </p:tav>
                                      </p:tavLst>
                                    </p:anim>
                                    <p:anim calcmode="lin" valueType="num">
                                      <p:cBhvr additive="base">
                                        <p:cTn id="36" dur="200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2000" fill="hold"/>
                                        <p:tgtEl>
                                          <p:spTgt spid="11"/>
                                        </p:tgtEl>
                                        <p:attrNameLst>
                                          <p:attrName>ppt_x</p:attrName>
                                        </p:attrNameLst>
                                      </p:cBhvr>
                                      <p:tavLst>
                                        <p:tav tm="0">
                                          <p:val>
                                            <p:strVal val="1+#ppt_w/2"/>
                                          </p:val>
                                        </p:tav>
                                        <p:tav tm="100000">
                                          <p:val>
                                            <p:strVal val="#ppt_x"/>
                                          </p:val>
                                        </p:tav>
                                      </p:tavLst>
                                    </p:anim>
                                    <p:anim calcmode="lin" valueType="num">
                                      <p:cBhvr additive="base">
                                        <p:cTn id="40" dur="2000" fill="hold"/>
                                        <p:tgtEl>
                                          <p:spTgt spid="1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2000" fill="hold"/>
                                        <p:tgtEl>
                                          <p:spTgt spid="12"/>
                                        </p:tgtEl>
                                        <p:attrNameLst>
                                          <p:attrName>ppt_x</p:attrName>
                                        </p:attrNameLst>
                                      </p:cBhvr>
                                      <p:tavLst>
                                        <p:tav tm="0">
                                          <p:val>
                                            <p:strVal val="1+#ppt_w/2"/>
                                          </p:val>
                                        </p:tav>
                                        <p:tav tm="100000">
                                          <p:val>
                                            <p:strVal val="#ppt_x"/>
                                          </p:val>
                                        </p:tav>
                                      </p:tavLst>
                                    </p:anim>
                                    <p:anim calcmode="lin" valueType="num">
                                      <p:cBhvr additive="base">
                                        <p:cTn id="44" dur="2000" fill="hold"/>
                                        <p:tgtEl>
                                          <p:spTgt spid="12"/>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2000" fill="hold"/>
                                        <p:tgtEl>
                                          <p:spTgt spid="13"/>
                                        </p:tgtEl>
                                        <p:attrNameLst>
                                          <p:attrName>ppt_x</p:attrName>
                                        </p:attrNameLst>
                                      </p:cBhvr>
                                      <p:tavLst>
                                        <p:tav tm="0">
                                          <p:val>
                                            <p:strVal val="1+#ppt_w/2"/>
                                          </p:val>
                                        </p:tav>
                                        <p:tav tm="100000">
                                          <p:val>
                                            <p:strVal val="#ppt_x"/>
                                          </p:val>
                                        </p:tav>
                                      </p:tavLst>
                                    </p:anim>
                                    <p:anim calcmode="lin" valueType="num">
                                      <p:cBhvr additive="base">
                                        <p:cTn id="48" dur="2000" fill="hold"/>
                                        <p:tgtEl>
                                          <p:spTgt spid="13"/>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2000" fill="hold"/>
                                        <p:tgtEl>
                                          <p:spTgt spid="14"/>
                                        </p:tgtEl>
                                        <p:attrNameLst>
                                          <p:attrName>ppt_x</p:attrName>
                                        </p:attrNameLst>
                                      </p:cBhvr>
                                      <p:tavLst>
                                        <p:tav tm="0">
                                          <p:val>
                                            <p:strVal val="1+#ppt_w/2"/>
                                          </p:val>
                                        </p:tav>
                                        <p:tav tm="100000">
                                          <p:val>
                                            <p:strVal val="#ppt_x"/>
                                          </p:val>
                                        </p:tav>
                                      </p:tavLst>
                                    </p:anim>
                                    <p:anim calcmode="lin" valueType="num">
                                      <p:cBhvr additive="base">
                                        <p:cTn id="52" dur="2000" fill="hold"/>
                                        <p:tgtEl>
                                          <p:spTgt spid="14"/>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2000" fill="hold"/>
                                        <p:tgtEl>
                                          <p:spTgt spid="15"/>
                                        </p:tgtEl>
                                        <p:attrNameLst>
                                          <p:attrName>ppt_x</p:attrName>
                                        </p:attrNameLst>
                                      </p:cBhvr>
                                      <p:tavLst>
                                        <p:tav tm="0">
                                          <p:val>
                                            <p:strVal val="1+#ppt_w/2"/>
                                          </p:val>
                                        </p:tav>
                                        <p:tav tm="100000">
                                          <p:val>
                                            <p:strVal val="#ppt_x"/>
                                          </p:val>
                                        </p:tav>
                                      </p:tavLst>
                                    </p:anim>
                                    <p:anim calcmode="lin" valueType="num">
                                      <p:cBhvr additive="base">
                                        <p:cTn id="56" dur="2000" fill="hold"/>
                                        <p:tgtEl>
                                          <p:spTgt spid="15"/>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2000" fill="hold"/>
                                        <p:tgtEl>
                                          <p:spTgt spid="16"/>
                                        </p:tgtEl>
                                        <p:attrNameLst>
                                          <p:attrName>ppt_x</p:attrName>
                                        </p:attrNameLst>
                                      </p:cBhvr>
                                      <p:tavLst>
                                        <p:tav tm="0">
                                          <p:val>
                                            <p:strVal val="1+#ppt_w/2"/>
                                          </p:val>
                                        </p:tav>
                                        <p:tav tm="100000">
                                          <p:val>
                                            <p:strVal val="#ppt_x"/>
                                          </p:val>
                                        </p:tav>
                                      </p:tavLst>
                                    </p:anim>
                                    <p:anim calcmode="lin" valueType="num">
                                      <p:cBhvr additive="base">
                                        <p:cTn id="60" dur="2000" fill="hold"/>
                                        <p:tgtEl>
                                          <p:spTgt spid="16"/>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2000" fill="hold"/>
                                        <p:tgtEl>
                                          <p:spTgt spid="17"/>
                                        </p:tgtEl>
                                        <p:attrNameLst>
                                          <p:attrName>ppt_x</p:attrName>
                                        </p:attrNameLst>
                                      </p:cBhvr>
                                      <p:tavLst>
                                        <p:tav tm="0">
                                          <p:val>
                                            <p:strVal val="1+#ppt_w/2"/>
                                          </p:val>
                                        </p:tav>
                                        <p:tav tm="100000">
                                          <p:val>
                                            <p:strVal val="#ppt_x"/>
                                          </p:val>
                                        </p:tav>
                                      </p:tavLst>
                                    </p:anim>
                                    <p:anim calcmode="lin" valueType="num">
                                      <p:cBhvr additive="base">
                                        <p:cTn id="64" dur="2000" fill="hold"/>
                                        <p:tgtEl>
                                          <p:spTgt spid="17"/>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additive="base">
                                        <p:cTn id="67" dur="2000" fill="hold"/>
                                        <p:tgtEl>
                                          <p:spTgt spid="18"/>
                                        </p:tgtEl>
                                        <p:attrNameLst>
                                          <p:attrName>ppt_x</p:attrName>
                                        </p:attrNameLst>
                                      </p:cBhvr>
                                      <p:tavLst>
                                        <p:tav tm="0">
                                          <p:val>
                                            <p:strVal val="1+#ppt_w/2"/>
                                          </p:val>
                                        </p:tav>
                                        <p:tav tm="100000">
                                          <p:val>
                                            <p:strVal val="#ppt_x"/>
                                          </p:val>
                                        </p:tav>
                                      </p:tavLst>
                                    </p:anim>
                                    <p:anim calcmode="lin" valueType="num">
                                      <p:cBhvr additive="base">
                                        <p:cTn id="68" dur="2000" fill="hold"/>
                                        <p:tgtEl>
                                          <p:spTgt spid="18"/>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21"/>
                                        </p:tgtEl>
                                        <p:attrNameLst>
                                          <p:attrName>style.visibility</p:attrName>
                                        </p:attrNameLst>
                                      </p:cBhvr>
                                      <p:to>
                                        <p:strVal val="visible"/>
                                      </p:to>
                                    </p:set>
                                    <p:anim calcmode="lin" valueType="num">
                                      <p:cBhvr additive="base">
                                        <p:cTn id="71" dur="2000" fill="hold"/>
                                        <p:tgtEl>
                                          <p:spTgt spid="21"/>
                                        </p:tgtEl>
                                        <p:attrNameLst>
                                          <p:attrName>ppt_x</p:attrName>
                                        </p:attrNameLst>
                                      </p:cBhvr>
                                      <p:tavLst>
                                        <p:tav tm="0">
                                          <p:val>
                                            <p:strVal val="0-#ppt_w/2"/>
                                          </p:val>
                                        </p:tav>
                                        <p:tav tm="100000">
                                          <p:val>
                                            <p:strVal val="#ppt_x"/>
                                          </p:val>
                                        </p:tav>
                                      </p:tavLst>
                                    </p:anim>
                                    <p:anim calcmode="lin" valueType="num">
                                      <p:cBhvr additive="base">
                                        <p:cTn id="72" dur="2000" fill="hold"/>
                                        <p:tgtEl>
                                          <p:spTgt spid="21"/>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22"/>
                                        </p:tgtEl>
                                        <p:attrNameLst>
                                          <p:attrName>style.visibility</p:attrName>
                                        </p:attrNameLst>
                                      </p:cBhvr>
                                      <p:to>
                                        <p:strVal val="visible"/>
                                      </p:to>
                                    </p:set>
                                    <p:anim calcmode="lin" valueType="num">
                                      <p:cBhvr additive="base">
                                        <p:cTn id="75" dur="2000" fill="hold"/>
                                        <p:tgtEl>
                                          <p:spTgt spid="22"/>
                                        </p:tgtEl>
                                        <p:attrNameLst>
                                          <p:attrName>ppt_x</p:attrName>
                                        </p:attrNameLst>
                                      </p:cBhvr>
                                      <p:tavLst>
                                        <p:tav tm="0">
                                          <p:val>
                                            <p:strVal val="0-#ppt_w/2"/>
                                          </p:val>
                                        </p:tav>
                                        <p:tav tm="100000">
                                          <p:val>
                                            <p:strVal val="#ppt_x"/>
                                          </p:val>
                                        </p:tav>
                                      </p:tavLst>
                                    </p:anim>
                                    <p:anim calcmode="lin" valueType="num">
                                      <p:cBhvr additive="base">
                                        <p:cTn id="76" dur="2000" fill="hold"/>
                                        <p:tgtEl>
                                          <p:spTgt spid="22"/>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23"/>
                                        </p:tgtEl>
                                        <p:attrNameLst>
                                          <p:attrName>style.visibility</p:attrName>
                                        </p:attrNameLst>
                                      </p:cBhvr>
                                      <p:to>
                                        <p:strVal val="visible"/>
                                      </p:to>
                                    </p:set>
                                    <p:anim calcmode="lin" valueType="num">
                                      <p:cBhvr additive="base">
                                        <p:cTn id="79" dur="2000" fill="hold"/>
                                        <p:tgtEl>
                                          <p:spTgt spid="23"/>
                                        </p:tgtEl>
                                        <p:attrNameLst>
                                          <p:attrName>ppt_x</p:attrName>
                                        </p:attrNameLst>
                                      </p:cBhvr>
                                      <p:tavLst>
                                        <p:tav tm="0">
                                          <p:val>
                                            <p:strVal val="0-#ppt_w/2"/>
                                          </p:val>
                                        </p:tav>
                                        <p:tav tm="100000">
                                          <p:val>
                                            <p:strVal val="#ppt_x"/>
                                          </p:val>
                                        </p:tav>
                                      </p:tavLst>
                                    </p:anim>
                                    <p:anim calcmode="lin" valueType="num">
                                      <p:cBhvr additive="base">
                                        <p:cTn id="80" dur="2000" fill="hold"/>
                                        <p:tgtEl>
                                          <p:spTgt spid="23"/>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24"/>
                                        </p:tgtEl>
                                        <p:attrNameLst>
                                          <p:attrName>style.visibility</p:attrName>
                                        </p:attrNameLst>
                                      </p:cBhvr>
                                      <p:to>
                                        <p:strVal val="visible"/>
                                      </p:to>
                                    </p:set>
                                    <p:anim calcmode="lin" valueType="num">
                                      <p:cBhvr additive="base">
                                        <p:cTn id="83" dur="2000" fill="hold"/>
                                        <p:tgtEl>
                                          <p:spTgt spid="24"/>
                                        </p:tgtEl>
                                        <p:attrNameLst>
                                          <p:attrName>ppt_x</p:attrName>
                                        </p:attrNameLst>
                                      </p:cBhvr>
                                      <p:tavLst>
                                        <p:tav tm="0">
                                          <p:val>
                                            <p:strVal val="0-#ppt_w/2"/>
                                          </p:val>
                                        </p:tav>
                                        <p:tav tm="100000">
                                          <p:val>
                                            <p:strVal val="#ppt_x"/>
                                          </p:val>
                                        </p:tav>
                                      </p:tavLst>
                                    </p:anim>
                                    <p:anim calcmode="lin" valueType="num">
                                      <p:cBhvr additive="base">
                                        <p:cTn id="84" dur="2000" fill="hold"/>
                                        <p:tgtEl>
                                          <p:spTgt spid="24"/>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25"/>
                                        </p:tgtEl>
                                        <p:attrNameLst>
                                          <p:attrName>style.visibility</p:attrName>
                                        </p:attrNameLst>
                                      </p:cBhvr>
                                      <p:to>
                                        <p:strVal val="visible"/>
                                      </p:to>
                                    </p:set>
                                    <p:anim calcmode="lin" valueType="num">
                                      <p:cBhvr additive="base">
                                        <p:cTn id="87" dur="2000" fill="hold"/>
                                        <p:tgtEl>
                                          <p:spTgt spid="25"/>
                                        </p:tgtEl>
                                        <p:attrNameLst>
                                          <p:attrName>ppt_x</p:attrName>
                                        </p:attrNameLst>
                                      </p:cBhvr>
                                      <p:tavLst>
                                        <p:tav tm="0">
                                          <p:val>
                                            <p:strVal val="0-#ppt_w/2"/>
                                          </p:val>
                                        </p:tav>
                                        <p:tav tm="100000">
                                          <p:val>
                                            <p:strVal val="#ppt_x"/>
                                          </p:val>
                                        </p:tav>
                                      </p:tavLst>
                                    </p:anim>
                                    <p:anim calcmode="lin" valueType="num">
                                      <p:cBhvr additive="base">
                                        <p:cTn id="88" dur="2000" fill="hold"/>
                                        <p:tgtEl>
                                          <p:spTgt spid="25"/>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0"/>
                                  </p:stCondLst>
                                  <p:childTnLst>
                                    <p:set>
                                      <p:cBhvr>
                                        <p:cTn id="90" dur="1" fill="hold">
                                          <p:stCondLst>
                                            <p:cond delay="0"/>
                                          </p:stCondLst>
                                        </p:cTn>
                                        <p:tgtEl>
                                          <p:spTgt spid="26"/>
                                        </p:tgtEl>
                                        <p:attrNameLst>
                                          <p:attrName>style.visibility</p:attrName>
                                        </p:attrNameLst>
                                      </p:cBhvr>
                                      <p:to>
                                        <p:strVal val="visible"/>
                                      </p:to>
                                    </p:set>
                                    <p:anim calcmode="lin" valueType="num">
                                      <p:cBhvr additive="base">
                                        <p:cTn id="91" dur="2000" fill="hold"/>
                                        <p:tgtEl>
                                          <p:spTgt spid="26"/>
                                        </p:tgtEl>
                                        <p:attrNameLst>
                                          <p:attrName>ppt_x</p:attrName>
                                        </p:attrNameLst>
                                      </p:cBhvr>
                                      <p:tavLst>
                                        <p:tav tm="0">
                                          <p:val>
                                            <p:strVal val="0-#ppt_w/2"/>
                                          </p:val>
                                        </p:tav>
                                        <p:tav tm="100000">
                                          <p:val>
                                            <p:strVal val="#ppt_x"/>
                                          </p:val>
                                        </p:tav>
                                      </p:tavLst>
                                    </p:anim>
                                    <p:anim calcmode="lin" valueType="num">
                                      <p:cBhvr additive="base">
                                        <p:cTn id="92" dur="2000" fill="hold"/>
                                        <p:tgtEl>
                                          <p:spTgt spid="26"/>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stCondLst>
                                    <p:cond delay="0"/>
                                  </p:stCondLst>
                                  <p:childTnLst>
                                    <p:set>
                                      <p:cBhvr>
                                        <p:cTn id="94" dur="1" fill="hold">
                                          <p:stCondLst>
                                            <p:cond delay="0"/>
                                          </p:stCondLst>
                                        </p:cTn>
                                        <p:tgtEl>
                                          <p:spTgt spid="27"/>
                                        </p:tgtEl>
                                        <p:attrNameLst>
                                          <p:attrName>style.visibility</p:attrName>
                                        </p:attrNameLst>
                                      </p:cBhvr>
                                      <p:to>
                                        <p:strVal val="visible"/>
                                      </p:to>
                                    </p:set>
                                    <p:anim calcmode="lin" valueType="num">
                                      <p:cBhvr additive="base">
                                        <p:cTn id="95" dur="2000" fill="hold"/>
                                        <p:tgtEl>
                                          <p:spTgt spid="27"/>
                                        </p:tgtEl>
                                        <p:attrNameLst>
                                          <p:attrName>ppt_x</p:attrName>
                                        </p:attrNameLst>
                                      </p:cBhvr>
                                      <p:tavLst>
                                        <p:tav tm="0">
                                          <p:val>
                                            <p:strVal val="0-#ppt_w/2"/>
                                          </p:val>
                                        </p:tav>
                                        <p:tav tm="100000">
                                          <p:val>
                                            <p:strVal val="#ppt_x"/>
                                          </p:val>
                                        </p:tav>
                                      </p:tavLst>
                                    </p:anim>
                                    <p:anim calcmode="lin" valueType="num">
                                      <p:cBhvr additive="base">
                                        <p:cTn id="96" dur="2000" fill="hold"/>
                                        <p:tgtEl>
                                          <p:spTgt spid="27"/>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0"/>
                                  </p:stCondLst>
                                  <p:childTnLst>
                                    <p:set>
                                      <p:cBhvr>
                                        <p:cTn id="98" dur="1" fill="hold">
                                          <p:stCondLst>
                                            <p:cond delay="0"/>
                                          </p:stCondLst>
                                        </p:cTn>
                                        <p:tgtEl>
                                          <p:spTgt spid="28"/>
                                        </p:tgtEl>
                                        <p:attrNameLst>
                                          <p:attrName>style.visibility</p:attrName>
                                        </p:attrNameLst>
                                      </p:cBhvr>
                                      <p:to>
                                        <p:strVal val="visible"/>
                                      </p:to>
                                    </p:set>
                                    <p:anim calcmode="lin" valueType="num">
                                      <p:cBhvr additive="base">
                                        <p:cTn id="99" dur="2000" fill="hold"/>
                                        <p:tgtEl>
                                          <p:spTgt spid="28"/>
                                        </p:tgtEl>
                                        <p:attrNameLst>
                                          <p:attrName>ppt_x</p:attrName>
                                        </p:attrNameLst>
                                      </p:cBhvr>
                                      <p:tavLst>
                                        <p:tav tm="0">
                                          <p:val>
                                            <p:strVal val="0-#ppt_w/2"/>
                                          </p:val>
                                        </p:tav>
                                        <p:tav tm="100000">
                                          <p:val>
                                            <p:strVal val="#ppt_x"/>
                                          </p:val>
                                        </p:tav>
                                      </p:tavLst>
                                    </p:anim>
                                    <p:anim calcmode="lin" valueType="num">
                                      <p:cBhvr additive="base">
                                        <p:cTn id="100" dur="2000" fill="hold"/>
                                        <p:tgtEl>
                                          <p:spTgt spid="28"/>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9"/>
                                        </p:tgtEl>
                                        <p:attrNameLst>
                                          <p:attrName>style.visibility</p:attrName>
                                        </p:attrNameLst>
                                      </p:cBhvr>
                                      <p:to>
                                        <p:strVal val="visible"/>
                                      </p:to>
                                    </p:set>
                                    <p:anim calcmode="lin" valueType="num">
                                      <p:cBhvr additive="base">
                                        <p:cTn id="103" dur="2000" fill="hold"/>
                                        <p:tgtEl>
                                          <p:spTgt spid="29"/>
                                        </p:tgtEl>
                                        <p:attrNameLst>
                                          <p:attrName>ppt_x</p:attrName>
                                        </p:attrNameLst>
                                      </p:cBhvr>
                                      <p:tavLst>
                                        <p:tav tm="0">
                                          <p:val>
                                            <p:strVal val="1+#ppt_w/2"/>
                                          </p:val>
                                        </p:tav>
                                        <p:tav tm="100000">
                                          <p:val>
                                            <p:strVal val="#ppt_x"/>
                                          </p:val>
                                        </p:tav>
                                      </p:tavLst>
                                    </p:anim>
                                    <p:anim calcmode="lin" valueType="num">
                                      <p:cBhvr additive="base">
                                        <p:cTn id="104" dur="2000" fill="hold"/>
                                        <p:tgtEl>
                                          <p:spTgt spid="29"/>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30"/>
                                        </p:tgtEl>
                                        <p:attrNameLst>
                                          <p:attrName>style.visibility</p:attrName>
                                        </p:attrNameLst>
                                      </p:cBhvr>
                                      <p:to>
                                        <p:strVal val="visible"/>
                                      </p:to>
                                    </p:set>
                                    <p:anim calcmode="lin" valueType="num">
                                      <p:cBhvr additive="base">
                                        <p:cTn id="107" dur="2000" fill="hold"/>
                                        <p:tgtEl>
                                          <p:spTgt spid="30"/>
                                        </p:tgtEl>
                                        <p:attrNameLst>
                                          <p:attrName>ppt_x</p:attrName>
                                        </p:attrNameLst>
                                      </p:cBhvr>
                                      <p:tavLst>
                                        <p:tav tm="0">
                                          <p:val>
                                            <p:strVal val="1+#ppt_w/2"/>
                                          </p:val>
                                        </p:tav>
                                        <p:tav tm="100000">
                                          <p:val>
                                            <p:strVal val="#ppt_x"/>
                                          </p:val>
                                        </p:tav>
                                      </p:tavLst>
                                    </p:anim>
                                    <p:anim calcmode="lin" valueType="num">
                                      <p:cBhvr additive="base">
                                        <p:cTn id="108" dur="2000" fill="hold"/>
                                        <p:tgtEl>
                                          <p:spTgt spid="30"/>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31"/>
                                        </p:tgtEl>
                                        <p:attrNameLst>
                                          <p:attrName>style.visibility</p:attrName>
                                        </p:attrNameLst>
                                      </p:cBhvr>
                                      <p:to>
                                        <p:strVal val="visible"/>
                                      </p:to>
                                    </p:set>
                                    <p:anim calcmode="lin" valueType="num">
                                      <p:cBhvr additive="base">
                                        <p:cTn id="111" dur="2000" fill="hold"/>
                                        <p:tgtEl>
                                          <p:spTgt spid="31"/>
                                        </p:tgtEl>
                                        <p:attrNameLst>
                                          <p:attrName>ppt_x</p:attrName>
                                        </p:attrNameLst>
                                      </p:cBhvr>
                                      <p:tavLst>
                                        <p:tav tm="0">
                                          <p:val>
                                            <p:strVal val="1+#ppt_w/2"/>
                                          </p:val>
                                        </p:tav>
                                        <p:tav tm="100000">
                                          <p:val>
                                            <p:strVal val="#ppt_x"/>
                                          </p:val>
                                        </p:tav>
                                      </p:tavLst>
                                    </p:anim>
                                    <p:anim calcmode="lin" valueType="num">
                                      <p:cBhvr additive="base">
                                        <p:cTn id="112" dur="2000" fill="hold"/>
                                        <p:tgtEl>
                                          <p:spTgt spid="31"/>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32"/>
                                        </p:tgtEl>
                                        <p:attrNameLst>
                                          <p:attrName>style.visibility</p:attrName>
                                        </p:attrNameLst>
                                      </p:cBhvr>
                                      <p:to>
                                        <p:strVal val="visible"/>
                                      </p:to>
                                    </p:set>
                                    <p:anim calcmode="lin" valueType="num">
                                      <p:cBhvr additive="base">
                                        <p:cTn id="115" dur="2000" fill="hold"/>
                                        <p:tgtEl>
                                          <p:spTgt spid="32"/>
                                        </p:tgtEl>
                                        <p:attrNameLst>
                                          <p:attrName>ppt_x</p:attrName>
                                        </p:attrNameLst>
                                      </p:cBhvr>
                                      <p:tavLst>
                                        <p:tav tm="0">
                                          <p:val>
                                            <p:strVal val="1+#ppt_w/2"/>
                                          </p:val>
                                        </p:tav>
                                        <p:tav tm="100000">
                                          <p:val>
                                            <p:strVal val="#ppt_x"/>
                                          </p:val>
                                        </p:tav>
                                      </p:tavLst>
                                    </p:anim>
                                    <p:anim calcmode="lin" valueType="num">
                                      <p:cBhvr additive="base">
                                        <p:cTn id="116" dur="2000" fill="hold"/>
                                        <p:tgtEl>
                                          <p:spTgt spid="32"/>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3"/>
                                        </p:tgtEl>
                                        <p:attrNameLst>
                                          <p:attrName>style.visibility</p:attrName>
                                        </p:attrNameLst>
                                      </p:cBhvr>
                                      <p:to>
                                        <p:strVal val="visible"/>
                                      </p:to>
                                    </p:set>
                                    <p:anim calcmode="lin" valueType="num">
                                      <p:cBhvr additive="base">
                                        <p:cTn id="119" dur="2000" fill="hold"/>
                                        <p:tgtEl>
                                          <p:spTgt spid="33"/>
                                        </p:tgtEl>
                                        <p:attrNameLst>
                                          <p:attrName>ppt_x</p:attrName>
                                        </p:attrNameLst>
                                      </p:cBhvr>
                                      <p:tavLst>
                                        <p:tav tm="0">
                                          <p:val>
                                            <p:strVal val="1+#ppt_w/2"/>
                                          </p:val>
                                        </p:tav>
                                        <p:tav tm="100000">
                                          <p:val>
                                            <p:strVal val="#ppt_x"/>
                                          </p:val>
                                        </p:tav>
                                      </p:tavLst>
                                    </p:anim>
                                    <p:anim calcmode="lin" valueType="num">
                                      <p:cBhvr additive="base">
                                        <p:cTn id="120" dur="2000" fill="hold"/>
                                        <p:tgtEl>
                                          <p:spTgt spid="33"/>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4"/>
                                        </p:tgtEl>
                                        <p:attrNameLst>
                                          <p:attrName>style.visibility</p:attrName>
                                        </p:attrNameLst>
                                      </p:cBhvr>
                                      <p:to>
                                        <p:strVal val="visible"/>
                                      </p:to>
                                    </p:set>
                                    <p:anim calcmode="lin" valueType="num">
                                      <p:cBhvr additive="base">
                                        <p:cTn id="123" dur="2000" fill="hold"/>
                                        <p:tgtEl>
                                          <p:spTgt spid="34"/>
                                        </p:tgtEl>
                                        <p:attrNameLst>
                                          <p:attrName>ppt_x</p:attrName>
                                        </p:attrNameLst>
                                      </p:cBhvr>
                                      <p:tavLst>
                                        <p:tav tm="0">
                                          <p:val>
                                            <p:strVal val="1+#ppt_w/2"/>
                                          </p:val>
                                        </p:tav>
                                        <p:tav tm="100000">
                                          <p:val>
                                            <p:strVal val="#ppt_x"/>
                                          </p:val>
                                        </p:tav>
                                      </p:tavLst>
                                    </p:anim>
                                    <p:anim calcmode="lin" valueType="num">
                                      <p:cBhvr additive="base">
                                        <p:cTn id="124" dur="2000" fill="hold"/>
                                        <p:tgtEl>
                                          <p:spTgt spid="34"/>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5"/>
                                        </p:tgtEl>
                                        <p:attrNameLst>
                                          <p:attrName>style.visibility</p:attrName>
                                        </p:attrNameLst>
                                      </p:cBhvr>
                                      <p:to>
                                        <p:strVal val="visible"/>
                                      </p:to>
                                    </p:set>
                                    <p:anim calcmode="lin" valueType="num">
                                      <p:cBhvr additive="base">
                                        <p:cTn id="127" dur="2000" fill="hold"/>
                                        <p:tgtEl>
                                          <p:spTgt spid="35"/>
                                        </p:tgtEl>
                                        <p:attrNameLst>
                                          <p:attrName>ppt_x</p:attrName>
                                        </p:attrNameLst>
                                      </p:cBhvr>
                                      <p:tavLst>
                                        <p:tav tm="0">
                                          <p:val>
                                            <p:strVal val="1+#ppt_w/2"/>
                                          </p:val>
                                        </p:tav>
                                        <p:tav tm="100000">
                                          <p:val>
                                            <p:strVal val="#ppt_x"/>
                                          </p:val>
                                        </p:tav>
                                      </p:tavLst>
                                    </p:anim>
                                    <p:anim calcmode="lin" valueType="num">
                                      <p:cBhvr additive="base">
                                        <p:cTn id="128" dur="2000" fill="hold"/>
                                        <p:tgtEl>
                                          <p:spTgt spid="35"/>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additive="base">
                                        <p:cTn id="131" dur="2000" fill="hold"/>
                                        <p:tgtEl>
                                          <p:spTgt spid="36"/>
                                        </p:tgtEl>
                                        <p:attrNameLst>
                                          <p:attrName>ppt_x</p:attrName>
                                        </p:attrNameLst>
                                      </p:cBhvr>
                                      <p:tavLst>
                                        <p:tav tm="0">
                                          <p:val>
                                            <p:strVal val="1+#ppt_w/2"/>
                                          </p:val>
                                        </p:tav>
                                        <p:tav tm="100000">
                                          <p:val>
                                            <p:strVal val="#ppt_x"/>
                                          </p:val>
                                        </p:tav>
                                      </p:tavLst>
                                    </p:anim>
                                    <p:anim calcmode="lin" valueType="num">
                                      <p:cBhvr additive="base">
                                        <p:cTn id="132" dur="2000" fill="hold"/>
                                        <p:tgtEl>
                                          <p:spTgt spid="36"/>
                                        </p:tgtEl>
                                        <p:attrNameLst>
                                          <p:attrName>ppt_y</p:attrName>
                                        </p:attrNameLst>
                                      </p:cBhvr>
                                      <p:tavLst>
                                        <p:tav tm="0">
                                          <p:val>
                                            <p:strVal val="#ppt_y"/>
                                          </p:val>
                                        </p:tav>
                                        <p:tav tm="100000">
                                          <p:val>
                                            <p:strVal val="#ppt_y"/>
                                          </p:val>
                                        </p:tav>
                                      </p:tavLst>
                                    </p:anim>
                                  </p:childTnLst>
                                </p:cTn>
                              </p:par>
                              <p:par>
                                <p:cTn id="133" presetID="9" presetClass="emph" presetSubtype="0" grpId="0" nodeType="withEffect">
                                  <p:stCondLst>
                                    <p:cond delay="0"/>
                                  </p:stCondLst>
                                  <p:childTnLst>
                                    <p:set>
                                      <p:cBhvr rctx="PPT">
                                        <p:cTn id="134" dur="indefinite"/>
                                        <p:tgtEl>
                                          <p:spTgt spid="37"/>
                                        </p:tgtEl>
                                        <p:attrNameLst>
                                          <p:attrName>style.opacity</p:attrName>
                                        </p:attrNameLst>
                                      </p:cBhvr>
                                      <p:to>
                                        <p:strVal val="0"/>
                                      </p:to>
                                    </p:set>
                                    <p:animEffect filter="image" prLst="opacity: 0">
                                      <p:cBhvr rctx="IE">
                                        <p:cTn id="135" dur="indefinite"/>
                                        <p:tgtEl>
                                          <p:spTgt spid="37"/>
                                        </p:tgtEl>
                                      </p:cBhvr>
                                    </p:animEffect>
                                  </p:childTnLst>
                                </p:cTn>
                              </p:par>
                            </p:childTnLst>
                          </p:cTn>
                        </p:par>
                        <p:par>
                          <p:cTn id="136" fill="hold">
                            <p:stCondLst>
                              <p:cond delay="2000"/>
                            </p:stCondLst>
                            <p:childTnLst>
                              <p:par>
                                <p:cTn id="137" presetID="2" presetClass="exit" presetSubtype="8" fill="hold" grpId="1" nodeType="afterEffect">
                                  <p:stCondLst>
                                    <p:cond delay="0"/>
                                  </p:stCondLst>
                                  <p:childTnLst>
                                    <p:anim calcmode="lin" valueType="num">
                                      <p:cBhvr additive="base">
                                        <p:cTn id="138" dur="2000"/>
                                        <p:tgtEl>
                                          <p:spTgt spid="3"/>
                                        </p:tgtEl>
                                        <p:attrNameLst>
                                          <p:attrName>ppt_x</p:attrName>
                                        </p:attrNameLst>
                                      </p:cBhvr>
                                      <p:tavLst>
                                        <p:tav tm="0">
                                          <p:val>
                                            <p:strVal val="ppt_x"/>
                                          </p:val>
                                        </p:tav>
                                        <p:tav tm="100000">
                                          <p:val>
                                            <p:strVal val="0-ppt_w/2"/>
                                          </p:val>
                                        </p:tav>
                                      </p:tavLst>
                                    </p:anim>
                                    <p:anim calcmode="lin" valueType="num">
                                      <p:cBhvr additive="base">
                                        <p:cTn id="139" dur="2000"/>
                                        <p:tgtEl>
                                          <p:spTgt spid="3"/>
                                        </p:tgtEl>
                                        <p:attrNameLst>
                                          <p:attrName>ppt_y</p:attrName>
                                        </p:attrNameLst>
                                      </p:cBhvr>
                                      <p:tavLst>
                                        <p:tav tm="0">
                                          <p:val>
                                            <p:strVal val="ppt_y"/>
                                          </p:val>
                                        </p:tav>
                                        <p:tav tm="100000">
                                          <p:val>
                                            <p:strVal val="ppt_y"/>
                                          </p:val>
                                        </p:tav>
                                      </p:tavLst>
                                    </p:anim>
                                    <p:set>
                                      <p:cBhvr>
                                        <p:cTn id="140" dur="1" fill="hold">
                                          <p:stCondLst>
                                            <p:cond delay="1999"/>
                                          </p:stCondLst>
                                        </p:cTn>
                                        <p:tgtEl>
                                          <p:spTgt spid="3"/>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2000"/>
                                        <p:tgtEl>
                                          <p:spTgt spid="4"/>
                                        </p:tgtEl>
                                        <p:attrNameLst>
                                          <p:attrName>ppt_x</p:attrName>
                                        </p:attrNameLst>
                                      </p:cBhvr>
                                      <p:tavLst>
                                        <p:tav tm="0">
                                          <p:val>
                                            <p:strVal val="ppt_x"/>
                                          </p:val>
                                        </p:tav>
                                        <p:tav tm="100000">
                                          <p:val>
                                            <p:strVal val="0-ppt_w/2"/>
                                          </p:val>
                                        </p:tav>
                                      </p:tavLst>
                                    </p:anim>
                                    <p:anim calcmode="lin" valueType="num">
                                      <p:cBhvr additive="base">
                                        <p:cTn id="143" dur="2000"/>
                                        <p:tgtEl>
                                          <p:spTgt spid="4"/>
                                        </p:tgtEl>
                                        <p:attrNameLst>
                                          <p:attrName>ppt_y</p:attrName>
                                        </p:attrNameLst>
                                      </p:cBhvr>
                                      <p:tavLst>
                                        <p:tav tm="0">
                                          <p:val>
                                            <p:strVal val="ppt_y"/>
                                          </p:val>
                                        </p:tav>
                                        <p:tav tm="100000">
                                          <p:val>
                                            <p:strVal val="ppt_y"/>
                                          </p:val>
                                        </p:tav>
                                      </p:tavLst>
                                    </p:anim>
                                    <p:set>
                                      <p:cBhvr>
                                        <p:cTn id="144" dur="1" fill="hold">
                                          <p:stCondLst>
                                            <p:cond delay="1999"/>
                                          </p:stCondLst>
                                        </p:cTn>
                                        <p:tgtEl>
                                          <p:spTgt spid="4"/>
                                        </p:tgtEl>
                                        <p:attrNameLst>
                                          <p:attrName>style.visibility</p:attrName>
                                        </p:attrNameLst>
                                      </p:cBhvr>
                                      <p:to>
                                        <p:strVal val="hidden"/>
                                      </p:to>
                                    </p:set>
                                  </p:childTnLst>
                                </p:cTn>
                              </p:par>
                              <p:par>
                                <p:cTn id="145" presetID="2" presetClass="exit" presetSubtype="8" fill="hold" grpId="1" nodeType="withEffect">
                                  <p:stCondLst>
                                    <p:cond delay="0"/>
                                  </p:stCondLst>
                                  <p:childTnLst>
                                    <p:anim calcmode="lin" valueType="num">
                                      <p:cBhvr additive="base">
                                        <p:cTn id="146" dur="2000"/>
                                        <p:tgtEl>
                                          <p:spTgt spid="5"/>
                                        </p:tgtEl>
                                        <p:attrNameLst>
                                          <p:attrName>ppt_x</p:attrName>
                                        </p:attrNameLst>
                                      </p:cBhvr>
                                      <p:tavLst>
                                        <p:tav tm="0">
                                          <p:val>
                                            <p:strVal val="ppt_x"/>
                                          </p:val>
                                        </p:tav>
                                        <p:tav tm="100000">
                                          <p:val>
                                            <p:strVal val="0-ppt_w/2"/>
                                          </p:val>
                                        </p:tav>
                                      </p:tavLst>
                                    </p:anim>
                                    <p:anim calcmode="lin" valueType="num">
                                      <p:cBhvr additive="base">
                                        <p:cTn id="147" dur="2000"/>
                                        <p:tgtEl>
                                          <p:spTgt spid="5"/>
                                        </p:tgtEl>
                                        <p:attrNameLst>
                                          <p:attrName>ppt_y</p:attrName>
                                        </p:attrNameLst>
                                      </p:cBhvr>
                                      <p:tavLst>
                                        <p:tav tm="0">
                                          <p:val>
                                            <p:strVal val="ppt_y"/>
                                          </p:val>
                                        </p:tav>
                                        <p:tav tm="100000">
                                          <p:val>
                                            <p:strVal val="ppt_y"/>
                                          </p:val>
                                        </p:tav>
                                      </p:tavLst>
                                    </p:anim>
                                    <p:set>
                                      <p:cBhvr>
                                        <p:cTn id="148" dur="1" fill="hold">
                                          <p:stCondLst>
                                            <p:cond delay="1999"/>
                                          </p:stCondLst>
                                        </p:cTn>
                                        <p:tgtEl>
                                          <p:spTgt spid="5"/>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2000"/>
                                        <p:tgtEl>
                                          <p:spTgt spid="6"/>
                                        </p:tgtEl>
                                        <p:attrNameLst>
                                          <p:attrName>ppt_x</p:attrName>
                                        </p:attrNameLst>
                                      </p:cBhvr>
                                      <p:tavLst>
                                        <p:tav tm="0">
                                          <p:val>
                                            <p:strVal val="ppt_x"/>
                                          </p:val>
                                        </p:tav>
                                        <p:tav tm="100000">
                                          <p:val>
                                            <p:strVal val="0-ppt_w/2"/>
                                          </p:val>
                                        </p:tav>
                                      </p:tavLst>
                                    </p:anim>
                                    <p:anim calcmode="lin" valueType="num">
                                      <p:cBhvr additive="base">
                                        <p:cTn id="151" dur="2000"/>
                                        <p:tgtEl>
                                          <p:spTgt spid="6"/>
                                        </p:tgtEl>
                                        <p:attrNameLst>
                                          <p:attrName>ppt_y</p:attrName>
                                        </p:attrNameLst>
                                      </p:cBhvr>
                                      <p:tavLst>
                                        <p:tav tm="0">
                                          <p:val>
                                            <p:strVal val="ppt_y"/>
                                          </p:val>
                                        </p:tav>
                                        <p:tav tm="100000">
                                          <p:val>
                                            <p:strVal val="ppt_y"/>
                                          </p:val>
                                        </p:tav>
                                      </p:tavLst>
                                    </p:anim>
                                    <p:set>
                                      <p:cBhvr>
                                        <p:cTn id="152" dur="1" fill="hold">
                                          <p:stCondLst>
                                            <p:cond delay="1999"/>
                                          </p:stCondLst>
                                        </p:cTn>
                                        <p:tgtEl>
                                          <p:spTgt spid="6"/>
                                        </p:tgtEl>
                                        <p:attrNameLst>
                                          <p:attrName>style.visibility</p:attrName>
                                        </p:attrNameLst>
                                      </p:cBhvr>
                                      <p:to>
                                        <p:strVal val="hidden"/>
                                      </p:to>
                                    </p:set>
                                  </p:childTnLst>
                                </p:cTn>
                              </p:par>
                              <p:par>
                                <p:cTn id="153" presetID="2" presetClass="exit" presetSubtype="8" fill="hold" grpId="1" nodeType="withEffect">
                                  <p:stCondLst>
                                    <p:cond delay="0"/>
                                  </p:stCondLst>
                                  <p:childTnLst>
                                    <p:anim calcmode="lin" valueType="num">
                                      <p:cBhvr additive="base">
                                        <p:cTn id="154" dur="2000"/>
                                        <p:tgtEl>
                                          <p:spTgt spid="7"/>
                                        </p:tgtEl>
                                        <p:attrNameLst>
                                          <p:attrName>ppt_x</p:attrName>
                                        </p:attrNameLst>
                                      </p:cBhvr>
                                      <p:tavLst>
                                        <p:tav tm="0">
                                          <p:val>
                                            <p:strVal val="ppt_x"/>
                                          </p:val>
                                        </p:tav>
                                        <p:tav tm="100000">
                                          <p:val>
                                            <p:strVal val="0-ppt_w/2"/>
                                          </p:val>
                                        </p:tav>
                                      </p:tavLst>
                                    </p:anim>
                                    <p:anim calcmode="lin" valueType="num">
                                      <p:cBhvr additive="base">
                                        <p:cTn id="155" dur="2000"/>
                                        <p:tgtEl>
                                          <p:spTgt spid="7"/>
                                        </p:tgtEl>
                                        <p:attrNameLst>
                                          <p:attrName>ppt_y</p:attrName>
                                        </p:attrNameLst>
                                      </p:cBhvr>
                                      <p:tavLst>
                                        <p:tav tm="0">
                                          <p:val>
                                            <p:strVal val="ppt_y"/>
                                          </p:val>
                                        </p:tav>
                                        <p:tav tm="100000">
                                          <p:val>
                                            <p:strVal val="ppt_y"/>
                                          </p:val>
                                        </p:tav>
                                      </p:tavLst>
                                    </p:anim>
                                    <p:set>
                                      <p:cBhvr>
                                        <p:cTn id="156" dur="1" fill="hold">
                                          <p:stCondLst>
                                            <p:cond delay="1999"/>
                                          </p:stCondLst>
                                        </p:cTn>
                                        <p:tgtEl>
                                          <p:spTgt spid="7"/>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2000"/>
                                        <p:tgtEl>
                                          <p:spTgt spid="8"/>
                                        </p:tgtEl>
                                        <p:attrNameLst>
                                          <p:attrName>ppt_x</p:attrName>
                                        </p:attrNameLst>
                                      </p:cBhvr>
                                      <p:tavLst>
                                        <p:tav tm="0">
                                          <p:val>
                                            <p:strVal val="ppt_x"/>
                                          </p:val>
                                        </p:tav>
                                        <p:tav tm="100000">
                                          <p:val>
                                            <p:strVal val="0-ppt_w/2"/>
                                          </p:val>
                                        </p:tav>
                                      </p:tavLst>
                                    </p:anim>
                                    <p:anim calcmode="lin" valueType="num">
                                      <p:cBhvr additive="base">
                                        <p:cTn id="159" dur="2000"/>
                                        <p:tgtEl>
                                          <p:spTgt spid="8"/>
                                        </p:tgtEl>
                                        <p:attrNameLst>
                                          <p:attrName>ppt_y</p:attrName>
                                        </p:attrNameLst>
                                      </p:cBhvr>
                                      <p:tavLst>
                                        <p:tav tm="0">
                                          <p:val>
                                            <p:strVal val="ppt_y"/>
                                          </p:val>
                                        </p:tav>
                                        <p:tav tm="100000">
                                          <p:val>
                                            <p:strVal val="ppt_y"/>
                                          </p:val>
                                        </p:tav>
                                      </p:tavLst>
                                    </p:anim>
                                    <p:set>
                                      <p:cBhvr>
                                        <p:cTn id="160" dur="1" fill="hold">
                                          <p:stCondLst>
                                            <p:cond delay="1999"/>
                                          </p:stCondLst>
                                        </p:cTn>
                                        <p:tgtEl>
                                          <p:spTgt spid="8"/>
                                        </p:tgtEl>
                                        <p:attrNameLst>
                                          <p:attrName>style.visibility</p:attrName>
                                        </p:attrNameLst>
                                      </p:cBhvr>
                                      <p:to>
                                        <p:strVal val="hidden"/>
                                      </p:to>
                                    </p:set>
                                  </p:childTnLst>
                                </p:cTn>
                              </p:par>
                              <p:par>
                                <p:cTn id="161" presetID="2" presetClass="exit" presetSubtype="8" fill="hold" grpId="1" nodeType="withEffect">
                                  <p:stCondLst>
                                    <p:cond delay="0"/>
                                  </p:stCondLst>
                                  <p:childTnLst>
                                    <p:anim calcmode="lin" valueType="num">
                                      <p:cBhvr additive="base">
                                        <p:cTn id="162" dur="2000"/>
                                        <p:tgtEl>
                                          <p:spTgt spid="9"/>
                                        </p:tgtEl>
                                        <p:attrNameLst>
                                          <p:attrName>ppt_x</p:attrName>
                                        </p:attrNameLst>
                                      </p:cBhvr>
                                      <p:tavLst>
                                        <p:tav tm="0">
                                          <p:val>
                                            <p:strVal val="ppt_x"/>
                                          </p:val>
                                        </p:tav>
                                        <p:tav tm="100000">
                                          <p:val>
                                            <p:strVal val="0-ppt_w/2"/>
                                          </p:val>
                                        </p:tav>
                                      </p:tavLst>
                                    </p:anim>
                                    <p:anim calcmode="lin" valueType="num">
                                      <p:cBhvr additive="base">
                                        <p:cTn id="163" dur="2000"/>
                                        <p:tgtEl>
                                          <p:spTgt spid="9"/>
                                        </p:tgtEl>
                                        <p:attrNameLst>
                                          <p:attrName>ppt_y</p:attrName>
                                        </p:attrNameLst>
                                      </p:cBhvr>
                                      <p:tavLst>
                                        <p:tav tm="0">
                                          <p:val>
                                            <p:strVal val="ppt_y"/>
                                          </p:val>
                                        </p:tav>
                                        <p:tav tm="100000">
                                          <p:val>
                                            <p:strVal val="ppt_y"/>
                                          </p:val>
                                        </p:tav>
                                      </p:tavLst>
                                    </p:anim>
                                    <p:set>
                                      <p:cBhvr>
                                        <p:cTn id="164" dur="1" fill="hold">
                                          <p:stCondLst>
                                            <p:cond delay="1999"/>
                                          </p:stCondLst>
                                        </p:cTn>
                                        <p:tgtEl>
                                          <p:spTgt spid="9"/>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2000"/>
                                        <p:tgtEl>
                                          <p:spTgt spid="10"/>
                                        </p:tgtEl>
                                        <p:attrNameLst>
                                          <p:attrName>ppt_x</p:attrName>
                                        </p:attrNameLst>
                                      </p:cBhvr>
                                      <p:tavLst>
                                        <p:tav tm="0">
                                          <p:val>
                                            <p:strVal val="ppt_x"/>
                                          </p:val>
                                        </p:tav>
                                        <p:tav tm="100000">
                                          <p:val>
                                            <p:strVal val="0-ppt_w/2"/>
                                          </p:val>
                                        </p:tav>
                                      </p:tavLst>
                                    </p:anim>
                                    <p:anim calcmode="lin" valueType="num">
                                      <p:cBhvr additive="base">
                                        <p:cTn id="167" dur="2000"/>
                                        <p:tgtEl>
                                          <p:spTgt spid="10"/>
                                        </p:tgtEl>
                                        <p:attrNameLst>
                                          <p:attrName>ppt_y</p:attrName>
                                        </p:attrNameLst>
                                      </p:cBhvr>
                                      <p:tavLst>
                                        <p:tav tm="0">
                                          <p:val>
                                            <p:strVal val="ppt_y"/>
                                          </p:val>
                                        </p:tav>
                                        <p:tav tm="100000">
                                          <p:val>
                                            <p:strVal val="ppt_y"/>
                                          </p:val>
                                        </p:tav>
                                      </p:tavLst>
                                    </p:anim>
                                    <p:set>
                                      <p:cBhvr>
                                        <p:cTn id="168" dur="1" fill="hold">
                                          <p:stCondLst>
                                            <p:cond delay="1999"/>
                                          </p:stCondLst>
                                        </p:cTn>
                                        <p:tgtEl>
                                          <p:spTgt spid="10"/>
                                        </p:tgtEl>
                                        <p:attrNameLst>
                                          <p:attrName>style.visibility</p:attrName>
                                        </p:attrNameLst>
                                      </p:cBhvr>
                                      <p:to>
                                        <p:strVal val="hidden"/>
                                      </p:to>
                                    </p:set>
                                  </p:childTnLst>
                                </p:cTn>
                              </p:par>
                              <p:par>
                                <p:cTn id="169" presetID="3" presetClass="exit" presetSubtype="10" fill="hold" grpId="2" nodeType="withEffect">
                                  <p:stCondLst>
                                    <p:cond delay="0"/>
                                  </p:stCondLst>
                                  <p:childTnLst>
                                    <p:animEffect transition="out" filter="blinds(horizontal)">
                                      <p:cBhvr>
                                        <p:cTn id="170" dur="2000"/>
                                        <p:tgtEl>
                                          <p:spTgt spid="3"/>
                                        </p:tgtEl>
                                      </p:cBhvr>
                                    </p:animEffect>
                                    <p:set>
                                      <p:cBhvr>
                                        <p:cTn id="171" dur="1" fill="hold">
                                          <p:stCondLst>
                                            <p:cond delay="1999"/>
                                          </p:stCondLst>
                                        </p:cTn>
                                        <p:tgtEl>
                                          <p:spTgt spid="3"/>
                                        </p:tgtEl>
                                        <p:attrNameLst>
                                          <p:attrName>style.visibility</p:attrName>
                                        </p:attrNameLst>
                                      </p:cBhvr>
                                      <p:to>
                                        <p:strVal val="hidden"/>
                                      </p:to>
                                    </p:set>
                                  </p:childTnLst>
                                </p:cTn>
                              </p:par>
                              <p:par>
                                <p:cTn id="172" presetID="3" presetClass="exit" presetSubtype="10" fill="hold" grpId="2" nodeType="withEffect">
                                  <p:stCondLst>
                                    <p:cond delay="0"/>
                                  </p:stCondLst>
                                  <p:childTnLst>
                                    <p:animEffect transition="out" filter="blinds(horizontal)">
                                      <p:cBhvr>
                                        <p:cTn id="173" dur="2000"/>
                                        <p:tgtEl>
                                          <p:spTgt spid="4"/>
                                        </p:tgtEl>
                                      </p:cBhvr>
                                    </p:animEffect>
                                    <p:set>
                                      <p:cBhvr>
                                        <p:cTn id="174" dur="1" fill="hold">
                                          <p:stCondLst>
                                            <p:cond delay="1999"/>
                                          </p:stCondLst>
                                        </p:cTn>
                                        <p:tgtEl>
                                          <p:spTgt spid="4"/>
                                        </p:tgtEl>
                                        <p:attrNameLst>
                                          <p:attrName>style.visibility</p:attrName>
                                        </p:attrNameLst>
                                      </p:cBhvr>
                                      <p:to>
                                        <p:strVal val="hidden"/>
                                      </p:to>
                                    </p:set>
                                  </p:childTnLst>
                                </p:cTn>
                              </p:par>
                              <p:par>
                                <p:cTn id="175" presetID="3" presetClass="exit" presetSubtype="10" fill="hold" grpId="2" nodeType="withEffect">
                                  <p:stCondLst>
                                    <p:cond delay="0"/>
                                  </p:stCondLst>
                                  <p:childTnLst>
                                    <p:animEffect transition="out" filter="blinds(horizontal)">
                                      <p:cBhvr>
                                        <p:cTn id="176" dur="2000"/>
                                        <p:tgtEl>
                                          <p:spTgt spid="5"/>
                                        </p:tgtEl>
                                      </p:cBhvr>
                                    </p:animEffect>
                                    <p:set>
                                      <p:cBhvr>
                                        <p:cTn id="177" dur="1" fill="hold">
                                          <p:stCondLst>
                                            <p:cond delay="1999"/>
                                          </p:stCondLst>
                                        </p:cTn>
                                        <p:tgtEl>
                                          <p:spTgt spid="5"/>
                                        </p:tgtEl>
                                        <p:attrNameLst>
                                          <p:attrName>style.visibility</p:attrName>
                                        </p:attrNameLst>
                                      </p:cBhvr>
                                      <p:to>
                                        <p:strVal val="hidden"/>
                                      </p:to>
                                    </p:set>
                                  </p:childTnLst>
                                </p:cTn>
                              </p:par>
                              <p:par>
                                <p:cTn id="178" presetID="3" presetClass="exit" presetSubtype="10" fill="hold" grpId="2" nodeType="withEffect">
                                  <p:stCondLst>
                                    <p:cond delay="0"/>
                                  </p:stCondLst>
                                  <p:childTnLst>
                                    <p:animEffect transition="out" filter="blinds(horizontal)">
                                      <p:cBhvr>
                                        <p:cTn id="179" dur="2000"/>
                                        <p:tgtEl>
                                          <p:spTgt spid="6"/>
                                        </p:tgtEl>
                                      </p:cBhvr>
                                    </p:animEffect>
                                    <p:set>
                                      <p:cBhvr>
                                        <p:cTn id="180" dur="1" fill="hold">
                                          <p:stCondLst>
                                            <p:cond delay="1999"/>
                                          </p:stCondLst>
                                        </p:cTn>
                                        <p:tgtEl>
                                          <p:spTgt spid="6"/>
                                        </p:tgtEl>
                                        <p:attrNameLst>
                                          <p:attrName>style.visibility</p:attrName>
                                        </p:attrNameLst>
                                      </p:cBhvr>
                                      <p:to>
                                        <p:strVal val="hidden"/>
                                      </p:to>
                                    </p:set>
                                  </p:childTnLst>
                                </p:cTn>
                              </p:par>
                              <p:par>
                                <p:cTn id="181" presetID="3" presetClass="exit" presetSubtype="10" fill="hold" grpId="2" nodeType="withEffect">
                                  <p:stCondLst>
                                    <p:cond delay="0"/>
                                  </p:stCondLst>
                                  <p:childTnLst>
                                    <p:animEffect transition="out" filter="blinds(horizontal)">
                                      <p:cBhvr>
                                        <p:cTn id="182" dur="2000"/>
                                        <p:tgtEl>
                                          <p:spTgt spid="7"/>
                                        </p:tgtEl>
                                      </p:cBhvr>
                                    </p:animEffect>
                                    <p:set>
                                      <p:cBhvr>
                                        <p:cTn id="183" dur="1" fill="hold">
                                          <p:stCondLst>
                                            <p:cond delay="1999"/>
                                          </p:stCondLst>
                                        </p:cTn>
                                        <p:tgtEl>
                                          <p:spTgt spid="7"/>
                                        </p:tgtEl>
                                        <p:attrNameLst>
                                          <p:attrName>style.visibility</p:attrName>
                                        </p:attrNameLst>
                                      </p:cBhvr>
                                      <p:to>
                                        <p:strVal val="hidden"/>
                                      </p:to>
                                    </p:set>
                                  </p:childTnLst>
                                </p:cTn>
                              </p:par>
                              <p:par>
                                <p:cTn id="184" presetID="3" presetClass="exit" presetSubtype="10" fill="hold" grpId="2" nodeType="withEffect">
                                  <p:stCondLst>
                                    <p:cond delay="0"/>
                                  </p:stCondLst>
                                  <p:childTnLst>
                                    <p:animEffect transition="out" filter="blinds(horizontal)">
                                      <p:cBhvr>
                                        <p:cTn id="185" dur="2000"/>
                                        <p:tgtEl>
                                          <p:spTgt spid="8"/>
                                        </p:tgtEl>
                                      </p:cBhvr>
                                    </p:animEffect>
                                    <p:set>
                                      <p:cBhvr>
                                        <p:cTn id="186" dur="1" fill="hold">
                                          <p:stCondLst>
                                            <p:cond delay="1999"/>
                                          </p:stCondLst>
                                        </p:cTn>
                                        <p:tgtEl>
                                          <p:spTgt spid="8"/>
                                        </p:tgtEl>
                                        <p:attrNameLst>
                                          <p:attrName>style.visibility</p:attrName>
                                        </p:attrNameLst>
                                      </p:cBhvr>
                                      <p:to>
                                        <p:strVal val="hidden"/>
                                      </p:to>
                                    </p:set>
                                  </p:childTnLst>
                                </p:cTn>
                              </p:par>
                              <p:par>
                                <p:cTn id="187" presetID="3" presetClass="exit" presetSubtype="10" fill="hold" grpId="2" nodeType="withEffect">
                                  <p:stCondLst>
                                    <p:cond delay="0"/>
                                  </p:stCondLst>
                                  <p:childTnLst>
                                    <p:animEffect transition="out" filter="blinds(horizontal)">
                                      <p:cBhvr>
                                        <p:cTn id="188" dur="2000"/>
                                        <p:tgtEl>
                                          <p:spTgt spid="9"/>
                                        </p:tgtEl>
                                      </p:cBhvr>
                                    </p:animEffect>
                                    <p:set>
                                      <p:cBhvr>
                                        <p:cTn id="189" dur="1" fill="hold">
                                          <p:stCondLst>
                                            <p:cond delay="1999"/>
                                          </p:stCondLst>
                                        </p:cTn>
                                        <p:tgtEl>
                                          <p:spTgt spid="9"/>
                                        </p:tgtEl>
                                        <p:attrNameLst>
                                          <p:attrName>style.visibility</p:attrName>
                                        </p:attrNameLst>
                                      </p:cBhvr>
                                      <p:to>
                                        <p:strVal val="hidden"/>
                                      </p:to>
                                    </p:set>
                                  </p:childTnLst>
                                </p:cTn>
                              </p:par>
                              <p:par>
                                <p:cTn id="190" presetID="3" presetClass="exit" presetSubtype="10" fill="hold" grpId="2" nodeType="withEffect">
                                  <p:stCondLst>
                                    <p:cond delay="0"/>
                                  </p:stCondLst>
                                  <p:childTnLst>
                                    <p:animEffect transition="out" filter="blinds(horizontal)">
                                      <p:cBhvr>
                                        <p:cTn id="191" dur="2000"/>
                                        <p:tgtEl>
                                          <p:spTgt spid="10"/>
                                        </p:tgtEl>
                                      </p:cBhvr>
                                    </p:animEffect>
                                    <p:set>
                                      <p:cBhvr>
                                        <p:cTn id="192" dur="1" fill="hold">
                                          <p:stCondLst>
                                            <p:cond delay="1999"/>
                                          </p:stCondLst>
                                        </p:cTn>
                                        <p:tgtEl>
                                          <p:spTgt spid="10"/>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2000"/>
                                        <p:tgtEl>
                                          <p:spTgt spid="11"/>
                                        </p:tgtEl>
                                        <p:attrNameLst>
                                          <p:attrName>ppt_x</p:attrName>
                                        </p:attrNameLst>
                                      </p:cBhvr>
                                      <p:tavLst>
                                        <p:tav tm="0">
                                          <p:val>
                                            <p:strVal val="ppt_x"/>
                                          </p:val>
                                        </p:tav>
                                        <p:tav tm="100000">
                                          <p:val>
                                            <p:strVal val="1+ppt_w/2"/>
                                          </p:val>
                                        </p:tav>
                                      </p:tavLst>
                                    </p:anim>
                                    <p:anim calcmode="lin" valueType="num">
                                      <p:cBhvr additive="base">
                                        <p:cTn id="195" dur="2000"/>
                                        <p:tgtEl>
                                          <p:spTgt spid="11"/>
                                        </p:tgtEl>
                                        <p:attrNameLst>
                                          <p:attrName>ppt_y</p:attrName>
                                        </p:attrNameLst>
                                      </p:cBhvr>
                                      <p:tavLst>
                                        <p:tav tm="0">
                                          <p:val>
                                            <p:strVal val="ppt_y"/>
                                          </p:val>
                                        </p:tav>
                                        <p:tav tm="100000">
                                          <p:val>
                                            <p:strVal val="ppt_y"/>
                                          </p:val>
                                        </p:tav>
                                      </p:tavLst>
                                    </p:anim>
                                    <p:set>
                                      <p:cBhvr>
                                        <p:cTn id="196" dur="1" fill="hold">
                                          <p:stCondLst>
                                            <p:cond delay="1999"/>
                                          </p:stCondLst>
                                        </p:cTn>
                                        <p:tgtEl>
                                          <p:spTgt spid="11"/>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2000"/>
                                        <p:tgtEl>
                                          <p:spTgt spid="12"/>
                                        </p:tgtEl>
                                        <p:attrNameLst>
                                          <p:attrName>ppt_x</p:attrName>
                                        </p:attrNameLst>
                                      </p:cBhvr>
                                      <p:tavLst>
                                        <p:tav tm="0">
                                          <p:val>
                                            <p:strVal val="ppt_x"/>
                                          </p:val>
                                        </p:tav>
                                        <p:tav tm="100000">
                                          <p:val>
                                            <p:strVal val="1+ppt_w/2"/>
                                          </p:val>
                                        </p:tav>
                                      </p:tavLst>
                                    </p:anim>
                                    <p:anim calcmode="lin" valueType="num">
                                      <p:cBhvr additive="base">
                                        <p:cTn id="199" dur="2000"/>
                                        <p:tgtEl>
                                          <p:spTgt spid="12"/>
                                        </p:tgtEl>
                                        <p:attrNameLst>
                                          <p:attrName>ppt_y</p:attrName>
                                        </p:attrNameLst>
                                      </p:cBhvr>
                                      <p:tavLst>
                                        <p:tav tm="0">
                                          <p:val>
                                            <p:strVal val="ppt_y"/>
                                          </p:val>
                                        </p:tav>
                                        <p:tav tm="100000">
                                          <p:val>
                                            <p:strVal val="ppt_y"/>
                                          </p:val>
                                        </p:tav>
                                      </p:tavLst>
                                    </p:anim>
                                    <p:set>
                                      <p:cBhvr>
                                        <p:cTn id="200" dur="1" fill="hold">
                                          <p:stCondLst>
                                            <p:cond delay="1999"/>
                                          </p:stCondLst>
                                        </p:cTn>
                                        <p:tgtEl>
                                          <p:spTgt spid="12"/>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2000"/>
                                        <p:tgtEl>
                                          <p:spTgt spid="13"/>
                                        </p:tgtEl>
                                        <p:attrNameLst>
                                          <p:attrName>ppt_x</p:attrName>
                                        </p:attrNameLst>
                                      </p:cBhvr>
                                      <p:tavLst>
                                        <p:tav tm="0">
                                          <p:val>
                                            <p:strVal val="ppt_x"/>
                                          </p:val>
                                        </p:tav>
                                        <p:tav tm="100000">
                                          <p:val>
                                            <p:strVal val="1+ppt_w/2"/>
                                          </p:val>
                                        </p:tav>
                                      </p:tavLst>
                                    </p:anim>
                                    <p:anim calcmode="lin" valueType="num">
                                      <p:cBhvr additive="base">
                                        <p:cTn id="203" dur="2000"/>
                                        <p:tgtEl>
                                          <p:spTgt spid="13"/>
                                        </p:tgtEl>
                                        <p:attrNameLst>
                                          <p:attrName>ppt_y</p:attrName>
                                        </p:attrNameLst>
                                      </p:cBhvr>
                                      <p:tavLst>
                                        <p:tav tm="0">
                                          <p:val>
                                            <p:strVal val="ppt_y"/>
                                          </p:val>
                                        </p:tav>
                                        <p:tav tm="100000">
                                          <p:val>
                                            <p:strVal val="ppt_y"/>
                                          </p:val>
                                        </p:tav>
                                      </p:tavLst>
                                    </p:anim>
                                    <p:set>
                                      <p:cBhvr>
                                        <p:cTn id="204" dur="1" fill="hold">
                                          <p:stCondLst>
                                            <p:cond delay="1999"/>
                                          </p:stCondLst>
                                        </p:cTn>
                                        <p:tgtEl>
                                          <p:spTgt spid="13"/>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2000"/>
                                        <p:tgtEl>
                                          <p:spTgt spid="14"/>
                                        </p:tgtEl>
                                        <p:attrNameLst>
                                          <p:attrName>ppt_x</p:attrName>
                                        </p:attrNameLst>
                                      </p:cBhvr>
                                      <p:tavLst>
                                        <p:tav tm="0">
                                          <p:val>
                                            <p:strVal val="ppt_x"/>
                                          </p:val>
                                        </p:tav>
                                        <p:tav tm="100000">
                                          <p:val>
                                            <p:strVal val="1+ppt_w/2"/>
                                          </p:val>
                                        </p:tav>
                                      </p:tavLst>
                                    </p:anim>
                                    <p:anim calcmode="lin" valueType="num">
                                      <p:cBhvr additive="base">
                                        <p:cTn id="207" dur="2000"/>
                                        <p:tgtEl>
                                          <p:spTgt spid="14"/>
                                        </p:tgtEl>
                                        <p:attrNameLst>
                                          <p:attrName>ppt_y</p:attrName>
                                        </p:attrNameLst>
                                      </p:cBhvr>
                                      <p:tavLst>
                                        <p:tav tm="0">
                                          <p:val>
                                            <p:strVal val="ppt_y"/>
                                          </p:val>
                                        </p:tav>
                                        <p:tav tm="100000">
                                          <p:val>
                                            <p:strVal val="ppt_y"/>
                                          </p:val>
                                        </p:tav>
                                      </p:tavLst>
                                    </p:anim>
                                    <p:set>
                                      <p:cBhvr>
                                        <p:cTn id="208" dur="1" fill="hold">
                                          <p:stCondLst>
                                            <p:cond delay="1999"/>
                                          </p:stCondLst>
                                        </p:cTn>
                                        <p:tgtEl>
                                          <p:spTgt spid="14"/>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2000"/>
                                        <p:tgtEl>
                                          <p:spTgt spid="15"/>
                                        </p:tgtEl>
                                        <p:attrNameLst>
                                          <p:attrName>ppt_x</p:attrName>
                                        </p:attrNameLst>
                                      </p:cBhvr>
                                      <p:tavLst>
                                        <p:tav tm="0">
                                          <p:val>
                                            <p:strVal val="ppt_x"/>
                                          </p:val>
                                        </p:tav>
                                        <p:tav tm="100000">
                                          <p:val>
                                            <p:strVal val="1+ppt_w/2"/>
                                          </p:val>
                                        </p:tav>
                                      </p:tavLst>
                                    </p:anim>
                                    <p:anim calcmode="lin" valueType="num">
                                      <p:cBhvr additive="base">
                                        <p:cTn id="211" dur="2000"/>
                                        <p:tgtEl>
                                          <p:spTgt spid="15"/>
                                        </p:tgtEl>
                                        <p:attrNameLst>
                                          <p:attrName>ppt_y</p:attrName>
                                        </p:attrNameLst>
                                      </p:cBhvr>
                                      <p:tavLst>
                                        <p:tav tm="0">
                                          <p:val>
                                            <p:strVal val="ppt_y"/>
                                          </p:val>
                                        </p:tav>
                                        <p:tav tm="100000">
                                          <p:val>
                                            <p:strVal val="ppt_y"/>
                                          </p:val>
                                        </p:tav>
                                      </p:tavLst>
                                    </p:anim>
                                    <p:set>
                                      <p:cBhvr>
                                        <p:cTn id="212" dur="1" fill="hold">
                                          <p:stCondLst>
                                            <p:cond delay="1999"/>
                                          </p:stCondLst>
                                        </p:cTn>
                                        <p:tgtEl>
                                          <p:spTgt spid="15"/>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2000"/>
                                        <p:tgtEl>
                                          <p:spTgt spid="16"/>
                                        </p:tgtEl>
                                        <p:attrNameLst>
                                          <p:attrName>ppt_x</p:attrName>
                                        </p:attrNameLst>
                                      </p:cBhvr>
                                      <p:tavLst>
                                        <p:tav tm="0">
                                          <p:val>
                                            <p:strVal val="ppt_x"/>
                                          </p:val>
                                        </p:tav>
                                        <p:tav tm="100000">
                                          <p:val>
                                            <p:strVal val="1+ppt_w/2"/>
                                          </p:val>
                                        </p:tav>
                                      </p:tavLst>
                                    </p:anim>
                                    <p:anim calcmode="lin" valueType="num">
                                      <p:cBhvr additive="base">
                                        <p:cTn id="215" dur="2000"/>
                                        <p:tgtEl>
                                          <p:spTgt spid="16"/>
                                        </p:tgtEl>
                                        <p:attrNameLst>
                                          <p:attrName>ppt_y</p:attrName>
                                        </p:attrNameLst>
                                      </p:cBhvr>
                                      <p:tavLst>
                                        <p:tav tm="0">
                                          <p:val>
                                            <p:strVal val="ppt_y"/>
                                          </p:val>
                                        </p:tav>
                                        <p:tav tm="100000">
                                          <p:val>
                                            <p:strVal val="ppt_y"/>
                                          </p:val>
                                        </p:tav>
                                      </p:tavLst>
                                    </p:anim>
                                    <p:set>
                                      <p:cBhvr>
                                        <p:cTn id="216" dur="1" fill="hold">
                                          <p:stCondLst>
                                            <p:cond delay="1999"/>
                                          </p:stCondLst>
                                        </p:cTn>
                                        <p:tgtEl>
                                          <p:spTgt spid="16"/>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2000"/>
                                        <p:tgtEl>
                                          <p:spTgt spid="17"/>
                                        </p:tgtEl>
                                        <p:attrNameLst>
                                          <p:attrName>ppt_x</p:attrName>
                                        </p:attrNameLst>
                                      </p:cBhvr>
                                      <p:tavLst>
                                        <p:tav tm="0">
                                          <p:val>
                                            <p:strVal val="ppt_x"/>
                                          </p:val>
                                        </p:tav>
                                        <p:tav tm="100000">
                                          <p:val>
                                            <p:strVal val="1+ppt_w/2"/>
                                          </p:val>
                                        </p:tav>
                                      </p:tavLst>
                                    </p:anim>
                                    <p:anim calcmode="lin" valueType="num">
                                      <p:cBhvr additive="base">
                                        <p:cTn id="219" dur="2000"/>
                                        <p:tgtEl>
                                          <p:spTgt spid="17"/>
                                        </p:tgtEl>
                                        <p:attrNameLst>
                                          <p:attrName>ppt_y</p:attrName>
                                        </p:attrNameLst>
                                      </p:cBhvr>
                                      <p:tavLst>
                                        <p:tav tm="0">
                                          <p:val>
                                            <p:strVal val="ppt_y"/>
                                          </p:val>
                                        </p:tav>
                                        <p:tav tm="100000">
                                          <p:val>
                                            <p:strVal val="ppt_y"/>
                                          </p:val>
                                        </p:tav>
                                      </p:tavLst>
                                    </p:anim>
                                    <p:set>
                                      <p:cBhvr>
                                        <p:cTn id="220" dur="1" fill="hold">
                                          <p:stCondLst>
                                            <p:cond delay="1999"/>
                                          </p:stCondLst>
                                        </p:cTn>
                                        <p:tgtEl>
                                          <p:spTgt spid="17"/>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2000"/>
                                        <p:tgtEl>
                                          <p:spTgt spid="18"/>
                                        </p:tgtEl>
                                        <p:attrNameLst>
                                          <p:attrName>ppt_x</p:attrName>
                                        </p:attrNameLst>
                                      </p:cBhvr>
                                      <p:tavLst>
                                        <p:tav tm="0">
                                          <p:val>
                                            <p:strVal val="ppt_x"/>
                                          </p:val>
                                        </p:tav>
                                        <p:tav tm="100000">
                                          <p:val>
                                            <p:strVal val="1+ppt_w/2"/>
                                          </p:val>
                                        </p:tav>
                                      </p:tavLst>
                                    </p:anim>
                                    <p:anim calcmode="lin" valueType="num">
                                      <p:cBhvr additive="base">
                                        <p:cTn id="223" dur="2000"/>
                                        <p:tgtEl>
                                          <p:spTgt spid="18"/>
                                        </p:tgtEl>
                                        <p:attrNameLst>
                                          <p:attrName>ppt_y</p:attrName>
                                        </p:attrNameLst>
                                      </p:cBhvr>
                                      <p:tavLst>
                                        <p:tav tm="0">
                                          <p:val>
                                            <p:strVal val="ppt_y"/>
                                          </p:val>
                                        </p:tav>
                                        <p:tav tm="100000">
                                          <p:val>
                                            <p:strVal val="ppt_y"/>
                                          </p:val>
                                        </p:tav>
                                      </p:tavLst>
                                    </p:anim>
                                    <p:set>
                                      <p:cBhvr>
                                        <p:cTn id="224" dur="1" fill="hold">
                                          <p:stCondLst>
                                            <p:cond delay="1999"/>
                                          </p:stCondLst>
                                        </p:cTn>
                                        <p:tgtEl>
                                          <p:spTgt spid="18"/>
                                        </p:tgtEl>
                                        <p:attrNameLst>
                                          <p:attrName>style.visibility</p:attrName>
                                        </p:attrNameLst>
                                      </p:cBhvr>
                                      <p:to>
                                        <p:strVal val="hidden"/>
                                      </p:to>
                                    </p:set>
                                  </p:childTnLst>
                                </p:cTn>
                              </p:par>
                              <p:par>
                                <p:cTn id="225" presetID="3" presetClass="exit" presetSubtype="10" fill="hold" grpId="2" nodeType="withEffect">
                                  <p:stCondLst>
                                    <p:cond delay="0"/>
                                  </p:stCondLst>
                                  <p:childTnLst>
                                    <p:animEffect transition="out" filter="blinds(horizontal)">
                                      <p:cBhvr>
                                        <p:cTn id="226" dur="2000"/>
                                        <p:tgtEl>
                                          <p:spTgt spid="11"/>
                                        </p:tgtEl>
                                      </p:cBhvr>
                                    </p:animEffect>
                                    <p:set>
                                      <p:cBhvr>
                                        <p:cTn id="227" dur="1" fill="hold">
                                          <p:stCondLst>
                                            <p:cond delay="1999"/>
                                          </p:stCondLst>
                                        </p:cTn>
                                        <p:tgtEl>
                                          <p:spTgt spid="11"/>
                                        </p:tgtEl>
                                        <p:attrNameLst>
                                          <p:attrName>style.visibility</p:attrName>
                                        </p:attrNameLst>
                                      </p:cBhvr>
                                      <p:to>
                                        <p:strVal val="hidden"/>
                                      </p:to>
                                    </p:set>
                                  </p:childTnLst>
                                </p:cTn>
                              </p:par>
                              <p:par>
                                <p:cTn id="228" presetID="3" presetClass="exit" presetSubtype="10" fill="hold" grpId="2" nodeType="withEffect">
                                  <p:stCondLst>
                                    <p:cond delay="0"/>
                                  </p:stCondLst>
                                  <p:childTnLst>
                                    <p:animEffect transition="out" filter="blinds(horizontal)">
                                      <p:cBhvr>
                                        <p:cTn id="229" dur="2000"/>
                                        <p:tgtEl>
                                          <p:spTgt spid="12"/>
                                        </p:tgtEl>
                                      </p:cBhvr>
                                    </p:animEffect>
                                    <p:set>
                                      <p:cBhvr>
                                        <p:cTn id="230" dur="1" fill="hold">
                                          <p:stCondLst>
                                            <p:cond delay="1999"/>
                                          </p:stCondLst>
                                        </p:cTn>
                                        <p:tgtEl>
                                          <p:spTgt spid="12"/>
                                        </p:tgtEl>
                                        <p:attrNameLst>
                                          <p:attrName>style.visibility</p:attrName>
                                        </p:attrNameLst>
                                      </p:cBhvr>
                                      <p:to>
                                        <p:strVal val="hidden"/>
                                      </p:to>
                                    </p:set>
                                  </p:childTnLst>
                                </p:cTn>
                              </p:par>
                              <p:par>
                                <p:cTn id="231" presetID="3" presetClass="exit" presetSubtype="10" fill="hold" grpId="2" nodeType="withEffect">
                                  <p:stCondLst>
                                    <p:cond delay="0"/>
                                  </p:stCondLst>
                                  <p:childTnLst>
                                    <p:animEffect transition="out" filter="blinds(horizontal)">
                                      <p:cBhvr>
                                        <p:cTn id="232" dur="2000"/>
                                        <p:tgtEl>
                                          <p:spTgt spid="13"/>
                                        </p:tgtEl>
                                      </p:cBhvr>
                                    </p:animEffect>
                                    <p:set>
                                      <p:cBhvr>
                                        <p:cTn id="233" dur="1" fill="hold">
                                          <p:stCondLst>
                                            <p:cond delay="1999"/>
                                          </p:stCondLst>
                                        </p:cTn>
                                        <p:tgtEl>
                                          <p:spTgt spid="13"/>
                                        </p:tgtEl>
                                        <p:attrNameLst>
                                          <p:attrName>style.visibility</p:attrName>
                                        </p:attrNameLst>
                                      </p:cBhvr>
                                      <p:to>
                                        <p:strVal val="hidden"/>
                                      </p:to>
                                    </p:set>
                                  </p:childTnLst>
                                </p:cTn>
                              </p:par>
                              <p:par>
                                <p:cTn id="234" presetID="3" presetClass="exit" presetSubtype="10" fill="hold" grpId="2" nodeType="withEffect">
                                  <p:stCondLst>
                                    <p:cond delay="0"/>
                                  </p:stCondLst>
                                  <p:childTnLst>
                                    <p:animEffect transition="out" filter="blinds(horizontal)">
                                      <p:cBhvr>
                                        <p:cTn id="235" dur="2000"/>
                                        <p:tgtEl>
                                          <p:spTgt spid="14"/>
                                        </p:tgtEl>
                                      </p:cBhvr>
                                    </p:animEffect>
                                    <p:set>
                                      <p:cBhvr>
                                        <p:cTn id="236" dur="1" fill="hold">
                                          <p:stCondLst>
                                            <p:cond delay="1999"/>
                                          </p:stCondLst>
                                        </p:cTn>
                                        <p:tgtEl>
                                          <p:spTgt spid="14"/>
                                        </p:tgtEl>
                                        <p:attrNameLst>
                                          <p:attrName>style.visibility</p:attrName>
                                        </p:attrNameLst>
                                      </p:cBhvr>
                                      <p:to>
                                        <p:strVal val="hidden"/>
                                      </p:to>
                                    </p:set>
                                  </p:childTnLst>
                                </p:cTn>
                              </p:par>
                              <p:par>
                                <p:cTn id="237" presetID="3" presetClass="exit" presetSubtype="10" fill="hold" grpId="2" nodeType="withEffect">
                                  <p:stCondLst>
                                    <p:cond delay="0"/>
                                  </p:stCondLst>
                                  <p:childTnLst>
                                    <p:animEffect transition="out" filter="blinds(horizontal)">
                                      <p:cBhvr>
                                        <p:cTn id="238" dur="2000"/>
                                        <p:tgtEl>
                                          <p:spTgt spid="15"/>
                                        </p:tgtEl>
                                      </p:cBhvr>
                                    </p:animEffect>
                                    <p:set>
                                      <p:cBhvr>
                                        <p:cTn id="239" dur="1" fill="hold">
                                          <p:stCondLst>
                                            <p:cond delay="1999"/>
                                          </p:stCondLst>
                                        </p:cTn>
                                        <p:tgtEl>
                                          <p:spTgt spid="15"/>
                                        </p:tgtEl>
                                        <p:attrNameLst>
                                          <p:attrName>style.visibility</p:attrName>
                                        </p:attrNameLst>
                                      </p:cBhvr>
                                      <p:to>
                                        <p:strVal val="hidden"/>
                                      </p:to>
                                    </p:set>
                                  </p:childTnLst>
                                </p:cTn>
                              </p:par>
                              <p:par>
                                <p:cTn id="240" presetID="3" presetClass="exit" presetSubtype="10" fill="hold" grpId="2" nodeType="withEffect">
                                  <p:stCondLst>
                                    <p:cond delay="0"/>
                                  </p:stCondLst>
                                  <p:childTnLst>
                                    <p:animEffect transition="out" filter="blinds(horizontal)">
                                      <p:cBhvr>
                                        <p:cTn id="241" dur="2000"/>
                                        <p:tgtEl>
                                          <p:spTgt spid="16"/>
                                        </p:tgtEl>
                                      </p:cBhvr>
                                    </p:animEffect>
                                    <p:set>
                                      <p:cBhvr>
                                        <p:cTn id="242" dur="1" fill="hold">
                                          <p:stCondLst>
                                            <p:cond delay="1999"/>
                                          </p:stCondLst>
                                        </p:cTn>
                                        <p:tgtEl>
                                          <p:spTgt spid="16"/>
                                        </p:tgtEl>
                                        <p:attrNameLst>
                                          <p:attrName>style.visibility</p:attrName>
                                        </p:attrNameLst>
                                      </p:cBhvr>
                                      <p:to>
                                        <p:strVal val="hidden"/>
                                      </p:to>
                                    </p:set>
                                  </p:childTnLst>
                                </p:cTn>
                              </p:par>
                              <p:par>
                                <p:cTn id="243" presetID="3" presetClass="exit" presetSubtype="10" fill="hold" grpId="2" nodeType="withEffect">
                                  <p:stCondLst>
                                    <p:cond delay="0"/>
                                  </p:stCondLst>
                                  <p:childTnLst>
                                    <p:animEffect transition="out" filter="blinds(horizontal)">
                                      <p:cBhvr>
                                        <p:cTn id="244" dur="2000"/>
                                        <p:tgtEl>
                                          <p:spTgt spid="17"/>
                                        </p:tgtEl>
                                      </p:cBhvr>
                                    </p:animEffect>
                                    <p:set>
                                      <p:cBhvr>
                                        <p:cTn id="245" dur="1" fill="hold">
                                          <p:stCondLst>
                                            <p:cond delay="1999"/>
                                          </p:stCondLst>
                                        </p:cTn>
                                        <p:tgtEl>
                                          <p:spTgt spid="17"/>
                                        </p:tgtEl>
                                        <p:attrNameLst>
                                          <p:attrName>style.visibility</p:attrName>
                                        </p:attrNameLst>
                                      </p:cBhvr>
                                      <p:to>
                                        <p:strVal val="hidden"/>
                                      </p:to>
                                    </p:set>
                                  </p:childTnLst>
                                </p:cTn>
                              </p:par>
                              <p:par>
                                <p:cTn id="246" presetID="3" presetClass="exit" presetSubtype="10" fill="hold" grpId="2" nodeType="withEffect">
                                  <p:stCondLst>
                                    <p:cond delay="0"/>
                                  </p:stCondLst>
                                  <p:childTnLst>
                                    <p:animEffect transition="out" filter="blinds(horizontal)">
                                      <p:cBhvr>
                                        <p:cTn id="247" dur="2000"/>
                                        <p:tgtEl>
                                          <p:spTgt spid="18"/>
                                        </p:tgtEl>
                                      </p:cBhvr>
                                    </p:animEffect>
                                    <p:set>
                                      <p:cBhvr>
                                        <p:cTn id="248" dur="1" fill="hold">
                                          <p:stCondLst>
                                            <p:cond delay="1999"/>
                                          </p:stCondLst>
                                        </p:cTn>
                                        <p:tgtEl>
                                          <p:spTgt spid="18"/>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2000"/>
                                        <p:tgtEl>
                                          <p:spTgt spid="21"/>
                                        </p:tgtEl>
                                        <p:attrNameLst>
                                          <p:attrName>ppt_x</p:attrName>
                                        </p:attrNameLst>
                                      </p:cBhvr>
                                      <p:tavLst>
                                        <p:tav tm="0">
                                          <p:val>
                                            <p:strVal val="ppt_x"/>
                                          </p:val>
                                        </p:tav>
                                        <p:tav tm="100000">
                                          <p:val>
                                            <p:strVal val="0-ppt_w/2"/>
                                          </p:val>
                                        </p:tav>
                                      </p:tavLst>
                                    </p:anim>
                                    <p:anim calcmode="lin" valueType="num">
                                      <p:cBhvr additive="base">
                                        <p:cTn id="251" dur="2000"/>
                                        <p:tgtEl>
                                          <p:spTgt spid="21"/>
                                        </p:tgtEl>
                                        <p:attrNameLst>
                                          <p:attrName>ppt_y</p:attrName>
                                        </p:attrNameLst>
                                      </p:cBhvr>
                                      <p:tavLst>
                                        <p:tav tm="0">
                                          <p:val>
                                            <p:strVal val="ppt_y"/>
                                          </p:val>
                                        </p:tav>
                                        <p:tav tm="100000">
                                          <p:val>
                                            <p:strVal val="ppt_y"/>
                                          </p:val>
                                        </p:tav>
                                      </p:tavLst>
                                    </p:anim>
                                    <p:set>
                                      <p:cBhvr>
                                        <p:cTn id="252" dur="1" fill="hold">
                                          <p:stCondLst>
                                            <p:cond delay="1999"/>
                                          </p:stCondLst>
                                        </p:cTn>
                                        <p:tgtEl>
                                          <p:spTgt spid="21"/>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2000"/>
                                        <p:tgtEl>
                                          <p:spTgt spid="22"/>
                                        </p:tgtEl>
                                        <p:attrNameLst>
                                          <p:attrName>ppt_x</p:attrName>
                                        </p:attrNameLst>
                                      </p:cBhvr>
                                      <p:tavLst>
                                        <p:tav tm="0">
                                          <p:val>
                                            <p:strVal val="ppt_x"/>
                                          </p:val>
                                        </p:tav>
                                        <p:tav tm="100000">
                                          <p:val>
                                            <p:strVal val="0-ppt_w/2"/>
                                          </p:val>
                                        </p:tav>
                                      </p:tavLst>
                                    </p:anim>
                                    <p:anim calcmode="lin" valueType="num">
                                      <p:cBhvr additive="base">
                                        <p:cTn id="255" dur="2000"/>
                                        <p:tgtEl>
                                          <p:spTgt spid="22"/>
                                        </p:tgtEl>
                                        <p:attrNameLst>
                                          <p:attrName>ppt_y</p:attrName>
                                        </p:attrNameLst>
                                      </p:cBhvr>
                                      <p:tavLst>
                                        <p:tav tm="0">
                                          <p:val>
                                            <p:strVal val="ppt_y"/>
                                          </p:val>
                                        </p:tav>
                                        <p:tav tm="100000">
                                          <p:val>
                                            <p:strVal val="ppt_y"/>
                                          </p:val>
                                        </p:tav>
                                      </p:tavLst>
                                    </p:anim>
                                    <p:set>
                                      <p:cBhvr>
                                        <p:cTn id="256" dur="1" fill="hold">
                                          <p:stCondLst>
                                            <p:cond delay="1999"/>
                                          </p:stCondLst>
                                        </p:cTn>
                                        <p:tgtEl>
                                          <p:spTgt spid="22"/>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2000"/>
                                        <p:tgtEl>
                                          <p:spTgt spid="23"/>
                                        </p:tgtEl>
                                        <p:attrNameLst>
                                          <p:attrName>ppt_x</p:attrName>
                                        </p:attrNameLst>
                                      </p:cBhvr>
                                      <p:tavLst>
                                        <p:tav tm="0">
                                          <p:val>
                                            <p:strVal val="ppt_x"/>
                                          </p:val>
                                        </p:tav>
                                        <p:tav tm="100000">
                                          <p:val>
                                            <p:strVal val="0-ppt_w/2"/>
                                          </p:val>
                                        </p:tav>
                                      </p:tavLst>
                                    </p:anim>
                                    <p:anim calcmode="lin" valueType="num">
                                      <p:cBhvr additive="base">
                                        <p:cTn id="259" dur="2000"/>
                                        <p:tgtEl>
                                          <p:spTgt spid="23"/>
                                        </p:tgtEl>
                                        <p:attrNameLst>
                                          <p:attrName>ppt_y</p:attrName>
                                        </p:attrNameLst>
                                      </p:cBhvr>
                                      <p:tavLst>
                                        <p:tav tm="0">
                                          <p:val>
                                            <p:strVal val="ppt_y"/>
                                          </p:val>
                                        </p:tav>
                                        <p:tav tm="100000">
                                          <p:val>
                                            <p:strVal val="ppt_y"/>
                                          </p:val>
                                        </p:tav>
                                      </p:tavLst>
                                    </p:anim>
                                    <p:set>
                                      <p:cBhvr>
                                        <p:cTn id="260" dur="1" fill="hold">
                                          <p:stCondLst>
                                            <p:cond delay="1999"/>
                                          </p:stCondLst>
                                        </p:cTn>
                                        <p:tgtEl>
                                          <p:spTgt spid="23"/>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2000"/>
                                        <p:tgtEl>
                                          <p:spTgt spid="24"/>
                                        </p:tgtEl>
                                        <p:attrNameLst>
                                          <p:attrName>ppt_x</p:attrName>
                                        </p:attrNameLst>
                                      </p:cBhvr>
                                      <p:tavLst>
                                        <p:tav tm="0">
                                          <p:val>
                                            <p:strVal val="ppt_x"/>
                                          </p:val>
                                        </p:tav>
                                        <p:tav tm="100000">
                                          <p:val>
                                            <p:strVal val="0-ppt_w/2"/>
                                          </p:val>
                                        </p:tav>
                                      </p:tavLst>
                                    </p:anim>
                                    <p:anim calcmode="lin" valueType="num">
                                      <p:cBhvr additive="base">
                                        <p:cTn id="263" dur="2000"/>
                                        <p:tgtEl>
                                          <p:spTgt spid="24"/>
                                        </p:tgtEl>
                                        <p:attrNameLst>
                                          <p:attrName>ppt_y</p:attrName>
                                        </p:attrNameLst>
                                      </p:cBhvr>
                                      <p:tavLst>
                                        <p:tav tm="0">
                                          <p:val>
                                            <p:strVal val="ppt_y"/>
                                          </p:val>
                                        </p:tav>
                                        <p:tav tm="100000">
                                          <p:val>
                                            <p:strVal val="ppt_y"/>
                                          </p:val>
                                        </p:tav>
                                      </p:tavLst>
                                    </p:anim>
                                    <p:set>
                                      <p:cBhvr>
                                        <p:cTn id="264" dur="1" fill="hold">
                                          <p:stCondLst>
                                            <p:cond delay="1999"/>
                                          </p:stCondLst>
                                        </p:cTn>
                                        <p:tgtEl>
                                          <p:spTgt spid="24"/>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2000"/>
                                        <p:tgtEl>
                                          <p:spTgt spid="25"/>
                                        </p:tgtEl>
                                        <p:attrNameLst>
                                          <p:attrName>ppt_x</p:attrName>
                                        </p:attrNameLst>
                                      </p:cBhvr>
                                      <p:tavLst>
                                        <p:tav tm="0">
                                          <p:val>
                                            <p:strVal val="ppt_x"/>
                                          </p:val>
                                        </p:tav>
                                        <p:tav tm="100000">
                                          <p:val>
                                            <p:strVal val="0-ppt_w/2"/>
                                          </p:val>
                                        </p:tav>
                                      </p:tavLst>
                                    </p:anim>
                                    <p:anim calcmode="lin" valueType="num">
                                      <p:cBhvr additive="base">
                                        <p:cTn id="267" dur="2000"/>
                                        <p:tgtEl>
                                          <p:spTgt spid="25"/>
                                        </p:tgtEl>
                                        <p:attrNameLst>
                                          <p:attrName>ppt_y</p:attrName>
                                        </p:attrNameLst>
                                      </p:cBhvr>
                                      <p:tavLst>
                                        <p:tav tm="0">
                                          <p:val>
                                            <p:strVal val="ppt_y"/>
                                          </p:val>
                                        </p:tav>
                                        <p:tav tm="100000">
                                          <p:val>
                                            <p:strVal val="ppt_y"/>
                                          </p:val>
                                        </p:tav>
                                      </p:tavLst>
                                    </p:anim>
                                    <p:set>
                                      <p:cBhvr>
                                        <p:cTn id="268" dur="1" fill="hold">
                                          <p:stCondLst>
                                            <p:cond delay="1999"/>
                                          </p:stCondLst>
                                        </p:cTn>
                                        <p:tgtEl>
                                          <p:spTgt spid="25"/>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2000"/>
                                        <p:tgtEl>
                                          <p:spTgt spid="26"/>
                                        </p:tgtEl>
                                        <p:attrNameLst>
                                          <p:attrName>ppt_x</p:attrName>
                                        </p:attrNameLst>
                                      </p:cBhvr>
                                      <p:tavLst>
                                        <p:tav tm="0">
                                          <p:val>
                                            <p:strVal val="ppt_x"/>
                                          </p:val>
                                        </p:tav>
                                        <p:tav tm="100000">
                                          <p:val>
                                            <p:strVal val="0-ppt_w/2"/>
                                          </p:val>
                                        </p:tav>
                                      </p:tavLst>
                                    </p:anim>
                                    <p:anim calcmode="lin" valueType="num">
                                      <p:cBhvr additive="base">
                                        <p:cTn id="271" dur="2000"/>
                                        <p:tgtEl>
                                          <p:spTgt spid="26"/>
                                        </p:tgtEl>
                                        <p:attrNameLst>
                                          <p:attrName>ppt_y</p:attrName>
                                        </p:attrNameLst>
                                      </p:cBhvr>
                                      <p:tavLst>
                                        <p:tav tm="0">
                                          <p:val>
                                            <p:strVal val="ppt_y"/>
                                          </p:val>
                                        </p:tav>
                                        <p:tav tm="100000">
                                          <p:val>
                                            <p:strVal val="ppt_y"/>
                                          </p:val>
                                        </p:tav>
                                      </p:tavLst>
                                    </p:anim>
                                    <p:set>
                                      <p:cBhvr>
                                        <p:cTn id="272" dur="1" fill="hold">
                                          <p:stCondLst>
                                            <p:cond delay="1999"/>
                                          </p:stCondLst>
                                        </p:cTn>
                                        <p:tgtEl>
                                          <p:spTgt spid="26"/>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2000"/>
                                        <p:tgtEl>
                                          <p:spTgt spid="27"/>
                                        </p:tgtEl>
                                        <p:attrNameLst>
                                          <p:attrName>ppt_x</p:attrName>
                                        </p:attrNameLst>
                                      </p:cBhvr>
                                      <p:tavLst>
                                        <p:tav tm="0">
                                          <p:val>
                                            <p:strVal val="ppt_x"/>
                                          </p:val>
                                        </p:tav>
                                        <p:tav tm="100000">
                                          <p:val>
                                            <p:strVal val="0-ppt_w/2"/>
                                          </p:val>
                                        </p:tav>
                                      </p:tavLst>
                                    </p:anim>
                                    <p:anim calcmode="lin" valueType="num">
                                      <p:cBhvr additive="base">
                                        <p:cTn id="275" dur="2000"/>
                                        <p:tgtEl>
                                          <p:spTgt spid="27"/>
                                        </p:tgtEl>
                                        <p:attrNameLst>
                                          <p:attrName>ppt_y</p:attrName>
                                        </p:attrNameLst>
                                      </p:cBhvr>
                                      <p:tavLst>
                                        <p:tav tm="0">
                                          <p:val>
                                            <p:strVal val="ppt_y"/>
                                          </p:val>
                                        </p:tav>
                                        <p:tav tm="100000">
                                          <p:val>
                                            <p:strVal val="ppt_y"/>
                                          </p:val>
                                        </p:tav>
                                      </p:tavLst>
                                    </p:anim>
                                    <p:set>
                                      <p:cBhvr>
                                        <p:cTn id="276" dur="1" fill="hold">
                                          <p:stCondLst>
                                            <p:cond delay="1999"/>
                                          </p:stCondLst>
                                        </p:cTn>
                                        <p:tgtEl>
                                          <p:spTgt spid="27"/>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2000"/>
                                        <p:tgtEl>
                                          <p:spTgt spid="28"/>
                                        </p:tgtEl>
                                        <p:attrNameLst>
                                          <p:attrName>ppt_x</p:attrName>
                                        </p:attrNameLst>
                                      </p:cBhvr>
                                      <p:tavLst>
                                        <p:tav tm="0">
                                          <p:val>
                                            <p:strVal val="ppt_x"/>
                                          </p:val>
                                        </p:tav>
                                        <p:tav tm="100000">
                                          <p:val>
                                            <p:strVal val="0-ppt_w/2"/>
                                          </p:val>
                                        </p:tav>
                                      </p:tavLst>
                                    </p:anim>
                                    <p:anim calcmode="lin" valueType="num">
                                      <p:cBhvr additive="base">
                                        <p:cTn id="279" dur="2000"/>
                                        <p:tgtEl>
                                          <p:spTgt spid="28"/>
                                        </p:tgtEl>
                                        <p:attrNameLst>
                                          <p:attrName>ppt_y</p:attrName>
                                        </p:attrNameLst>
                                      </p:cBhvr>
                                      <p:tavLst>
                                        <p:tav tm="0">
                                          <p:val>
                                            <p:strVal val="ppt_y"/>
                                          </p:val>
                                        </p:tav>
                                        <p:tav tm="100000">
                                          <p:val>
                                            <p:strVal val="ppt_y"/>
                                          </p:val>
                                        </p:tav>
                                      </p:tavLst>
                                    </p:anim>
                                    <p:set>
                                      <p:cBhvr>
                                        <p:cTn id="280" dur="1" fill="hold">
                                          <p:stCondLst>
                                            <p:cond delay="1999"/>
                                          </p:stCondLst>
                                        </p:cTn>
                                        <p:tgtEl>
                                          <p:spTgt spid="28"/>
                                        </p:tgtEl>
                                        <p:attrNameLst>
                                          <p:attrName>style.visibility</p:attrName>
                                        </p:attrNameLst>
                                      </p:cBhvr>
                                      <p:to>
                                        <p:strVal val="hidden"/>
                                      </p:to>
                                    </p:set>
                                  </p:childTnLst>
                                </p:cTn>
                              </p:par>
                              <p:par>
                                <p:cTn id="281" presetID="3" presetClass="exit" presetSubtype="10" fill="hold" grpId="2" nodeType="withEffect">
                                  <p:stCondLst>
                                    <p:cond delay="0"/>
                                  </p:stCondLst>
                                  <p:childTnLst>
                                    <p:animEffect transition="out" filter="blinds(horizontal)">
                                      <p:cBhvr>
                                        <p:cTn id="282" dur="2000"/>
                                        <p:tgtEl>
                                          <p:spTgt spid="21"/>
                                        </p:tgtEl>
                                      </p:cBhvr>
                                    </p:animEffect>
                                    <p:set>
                                      <p:cBhvr>
                                        <p:cTn id="283" dur="1" fill="hold">
                                          <p:stCondLst>
                                            <p:cond delay="1999"/>
                                          </p:stCondLst>
                                        </p:cTn>
                                        <p:tgtEl>
                                          <p:spTgt spid="21"/>
                                        </p:tgtEl>
                                        <p:attrNameLst>
                                          <p:attrName>style.visibility</p:attrName>
                                        </p:attrNameLst>
                                      </p:cBhvr>
                                      <p:to>
                                        <p:strVal val="hidden"/>
                                      </p:to>
                                    </p:set>
                                  </p:childTnLst>
                                </p:cTn>
                              </p:par>
                              <p:par>
                                <p:cTn id="284" presetID="3" presetClass="exit" presetSubtype="10" fill="hold" grpId="2" nodeType="withEffect">
                                  <p:stCondLst>
                                    <p:cond delay="0"/>
                                  </p:stCondLst>
                                  <p:childTnLst>
                                    <p:animEffect transition="out" filter="blinds(horizontal)">
                                      <p:cBhvr>
                                        <p:cTn id="285" dur="2000"/>
                                        <p:tgtEl>
                                          <p:spTgt spid="22"/>
                                        </p:tgtEl>
                                      </p:cBhvr>
                                    </p:animEffect>
                                    <p:set>
                                      <p:cBhvr>
                                        <p:cTn id="286" dur="1" fill="hold">
                                          <p:stCondLst>
                                            <p:cond delay="1999"/>
                                          </p:stCondLst>
                                        </p:cTn>
                                        <p:tgtEl>
                                          <p:spTgt spid="22"/>
                                        </p:tgtEl>
                                        <p:attrNameLst>
                                          <p:attrName>style.visibility</p:attrName>
                                        </p:attrNameLst>
                                      </p:cBhvr>
                                      <p:to>
                                        <p:strVal val="hidden"/>
                                      </p:to>
                                    </p:set>
                                  </p:childTnLst>
                                </p:cTn>
                              </p:par>
                              <p:par>
                                <p:cTn id="287" presetID="3" presetClass="exit" presetSubtype="10" fill="hold" grpId="2" nodeType="withEffect">
                                  <p:stCondLst>
                                    <p:cond delay="0"/>
                                  </p:stCondLst>
                                  <p:childTnLst>
                                    <p:animEffect transition="out" filter="blinds(horizontal)">
                                      <p:cBhvr>
                                        <p:cTn id="288" dur="2000"/>
                                        <p:tgtEl>
                                          <p:spTgt spid="23"/>
                                        </p:tgtEl>
                                      </p:cBhvr>
                                    </p:animEffect>
                                    <p:set>
                                      <p:cBhvr>
                                        <p:cTn id="289" dur="1" fill="hold">
                                          <p:stCondLst>
                                            <p:cond delay="1999"/>
                                          </p:stCondLst>
                                        </p:cTn>
                                        <p:tgtEl>
                                          <p:spTgt spid="23"/>
                                        </p:tgtEl>
                                        <p:attrNameLst>
                                          <p:attrName>style.visibility</p:attrName>
                                        </p:attrNameLst>
                                      </p:cBhvr>
                                      <p:to>
                                        <p:strVal val="hidden"/>
                                      </p:to>
                                    </p:set>
                                  </p:childTnLst>
                                </p:cTn>
                              </p:par>
                              <p:par>
                                <p:cTn id="290" presetID="3" presetClass="exit" presetSubtype="10" fill="hold" grpId="2" nodeType="withEffect">
                                  <p:stCondLst>
                                    <p:cond delay="0"/>
                                  </p:stCondLst>
                                  <p:childTnLst>
                                    <p:animEffect transition="out" filter="blinds(horizontal)">
                                      <p:cBhvr>
                                        <p:cTn id="291" dur="2000"/>
                                        <p:tgtEl>
                                          <p:spTgt spid="24"/>
                                        </p:tgtEl>
                                      </p:cBhvr>
                                    </p:animEffect>
                                    <p:set>
                                      <p:cBhvr>
                                        <p:cTn id="292" dur="1" fill="hold">
                                          <p:stCondLst>
                                            <p:cond delay="1999"/>
                                          </p:stCondLst>
                                        </p:cTn>
                                        <p:tgtEl>
                                          <p:spTgt spid="24"/>
                                        </p:tgtEl>
                                        <p:attrNameLst>
                                          <p:attrName>style.visibility</p:attrName>
                                        </p:attrNameLst>
                                      </p:cBhvr>
                                      <p:to>
                                        <p:strVal val="hidden"/>
                                      </p:to>
                                    </p:set>
                                  </p:childTnLst>
                                </p:cTn>
                              </p:par>
                              <p:par>
                                <p:cTn id="293" presetID="3" presetClass="exit" presetSubtype="10" fill="hold" grpId="2" nodeType="withEffect">
                                  <p:stCondLst>
                                    <p:cond delay="0"/>
                                  </p:stCondLst>
                                  <p:childTnLst>
                                    <p:animEffect transition="out" filter="blinds(horizontal)">
                                      <p:cBhvr>
                                        <p:cTn id="294" dur="2000"/>
                                        <p:tgtEl>
                                          <p:spTgt spid="25"/>
                                        </p:tgtEl>
                                      </p:cBhvr>
                                    </p:animEffect>
                                    <p:set>
                                      <p:cBhvr>
                                        <p:cTn id="295" dur="1" fill="hold">
                                          <p:stCondLst>
                                            <p:cond delay="1999"/>
                                          </p:stCondLst>
                                        </p:cTn>
                                        <p:tgtEl>
                                          <p:spTgt spid="25"/>
                                        </p:tgtEl>
                                        <p:attrNameLst>
                                          <p:attrName>style.visibility</p:attrName>
                                        </p:attrNameLst>
                                      </p:cBhvr>
                                      <p:to>
                                        <p:strVal val="hidden"/>
                                      </p:to>
                                    </p:set>
                                  </p:childTnLst>
                                </p:cTn>
                              </p:par>
                              <p:par>
                                <p:cTn id="296" presetID="3" presetClass="exit" presetSubtype="10" fill="hold" grpId="2" nodeType="withEffect">
                                  <p:stCondLst>
                                    <p:cond delay="0"/>
                                  </p:stCondLst>
                                  <p:childTnLst>
                                    <p:animEffect transition="out" filter="blinds(horizontal)">
                                      <p:cBhvr>
                                        <p:cTn id="297" dur="2000"/>
                                        <p:tgtEl>
                                          <p:spTgt spid="26"/>
                                        </p:tgtEl>
                                      </p:cBhvr>
                                    </p:animEffect>
                                    <p:set>
                                      <p:cBhvr>
                                        <p:cTn id="298" dur="1" fill="hold">
                                          <p:stCondLst>
                                            <p:cond delay="1999"/>
                                          </p:stCondLst>
                                        </p:cTn>
                                        <p:tgtEl>
                                          <p:spTgt spid="26"/>
                                        </p:tgtEl>
                                        <p:attrNameLst>
                                          <p:attrName>style.visibility</p:attrName>
                                        </p:attrNameLst>
                                      </p:cBhvr>
                                      <p:to>
                                        <p:strVal val="hidden"/>
                                      </p:to>
                                    </p:set>
                                  </p:childTnLst>
                                </p:cTn>
                              </p:par>
                              <p:par>
                                <p:cTn id="299" presetID="3" presetClass="exit" presetSubtype="10" fill="hold" grpId="2" nodeType="withEffect">
                                  <p:stCondLst>
                                    <p:cond delay="0"/>
                                  </p:stCondLst>
                                  <p:childTnLst>
                                    <p:animEffect transition="out" filter="blinds(horizontal)">
                                      <p:cBhvr>
                                        <p:cTn id="300" dur="2000"/>
                                        <p:tgtEl>
                                          <p:spTgt spid="27"/>
                                        </p:tgtEl>
                                      </p:cBhvr>
                                    </p:animEffect>
                                    <p:set>
                                      <p:cBhvr>
                                        <p:cTn id="301" dur="1" fill="hold">
                                          <p:stCondLst>
                                            <p:cond delay="1999"/>
                                          </p:stCondLst>
                                        </p:cTn>
                                        <p:tgtEl>
                                          <p:spTgt spid="27"/>
                                        </p:tgtEl>
                                        <p:attrNameLst>
                                          <p:attrName>style.visibility</p:attrName>
                                        </p:attrNameLst>
                                      </p:cBhvr>
                                      <p:to>
                                        <p:strVal val="hidden"/>
                                      </p:to>
                                    </p:set>
                                  </p:childTnLst>
                                </p:cTn>
                              </p:par>
                              <p:par>
                                <p:cTn id="302" presetID="3" presetClass="exit" presetSubtype="10" fill="hold" grpId="2" nodeType="withEffect">
                                  <p:stCondLst>
                                    <p:cond delay="0"/>
                                  </p:stCondLst>
                                  <p:childTnLst>
                                    <p:animEffect transition="out" filter="blinds(horizontal)">
                                      <p:cBhvr>
                                        <p:cTn id="303" dur="2000"/>
                                        <p:tgtEl>
                                          <p:spTgt spid="28"/>
                                        </p:tgtEl>
                                      </p:cBhvr>
                                    </p:animEffect>
                                    <p:set>
                                      <p:cBhvr>
                                        <p:cTn id="304" dur="1" fill="hold">
                                          <p:stCondLst>
                                            <p:cond delay="1999"/>
                                          </p:stCondLst>
                                        </p:cTn>
                                        <p:tgtEl>
                                          <p:spTgt spid="28"/>
                                        </p:tgtEl>
                                        <p:attrNameLst>
                                          <p:attrName>style.visibility</p:attrName>
                                        </p:attrNameLst>
                                      </p:cBhvr>
                                      <p:to>
                                        <p:strVal val="hidden"/>
                                      </p:to>
                                    </p:set>
                                  </p:childTnLst>
                                </p:cTn>
                              </p:par>
                              <p:par>
                                <p:cTn id="305" presetID="2" presetClass="exit" presetSubtype="2" fill="hold" grpId="1" nodeType="withEffect">
                                  <p:stCondLst>
                                    <p:cond delay="0"/>
                                  </p:stCondLst>
                                  <p:childTnLst>
                                    <p:anim calcmode="lin" valueType="num">
                                      <p:cBhvr additive="base">
                                        <p:cTn id="306" dur="2000"/>
                                        <p:tgtEl>
                                          <p:spTgt spid="29"/>
                                        </p:tgtEl>
                                        <p:attrNameLst>
                                          <p:attrName>ppt_x</p:attrName>
                                        </p:attrNameLst>
                                      </p:cBhvr>
                                      <p:tavLst>
                                        <p:tav tm="0">
                                          <p:val>
                                            <p:strVal val="ppt_x"/>
                                          </p:val>
                                        </p:tav>
                                        <p:tav tm="100000">
                                          <p:val>
                                            <p:strVal val="1+ppt_w/2"/>
                                          </p:val>
                                        </p:tav>
                                      </p:tavLst>
                                    </p:anim>
                                    <p:anim calcmode="lin" valueType="num">
                                      <p:cBhvr additive="base">
                                        <p:cTn id="307" dur="2000"/>
                                        <p:tgtEl>
                                          <p:spTgt spid="29"/>
                                        </p:tgtEl>
                                        <p:attrNameLst>
                                          <p:attrName>ppt_y</p:attrName>
                                        </p:attrNameLst>
                                      </p:cBhvr>
                                      <p:tavLst>
                                        <p:tav tm="0">
                                          <p:val>
                                            <p:strVal val="ppt_y"/>
                                          </p:val>
                                        </p:tav>
                                        <p:tav tm="100000">
                                          <p:val>
                                            <p:strVal val="ppt_y"/>
                                          </p:val>
                                        </p:tav>
                                      </p:tavLst>
                                    </p:anim>
                                    <p:set>
                                      <p:cBhvr>
                                        <p:cTn id="308" dur="1" fill="hold">
                                          <p:stCondLst>
                                            <p:cond delay="1999"/>
                                          </p:stCondLst>
                                        </p:cTn>
                                        <p:tgtEl>
                                          <p:spTgt spid="29"/>
                                        </p:tgtEl>
                                        <p:attrNameLst>
                                          <p:attrName>style.visibility</p:attrName>
                                        </p:attrNameLst>
                                      </p:cBhvr>
                                      <p:to>
                                        <p:strVal val="hidden"/>
                                      </p:to>
                                    </p:set>
                                  </p:childTnLst>
                                </p:cTn>
                              </p:par>
                              <p:par>
                                <p:cTn id="309" presetID="2" presetClass="exit" presetSubtype="2" fill="hold" grpId="1" nodeType="withEffect">
                                  <p:stCondLst>
                                    <p:cond delay="0"/>
                                  </p:stCondLst>
                                  <p:childTnLst>
                                    <p:anim calcmode="lin" valueType="num">
                                      <p:cBhvr additive="base">
                                        <p:cTn id="310" dur="2000"/>
                                        <p:tgtEl>
                                          <p:spTgt spid="30"/>
                                        </p:tgtEl>
                                        <p:attrNameLst>
                                          <p:attrName>ppt_x</p:attrName>
                                        </p:attrNameLst>
                                      </p:cBhvr>
                                      <p:tavLst>
                                        <p:tav tm="0">
                                          <p:val>
                                            <p:strVal val="ppt_x"/>
                                          </p:val>
                                        </p:tav>
                                        <p:tav tm="100000">
                                          <p:val>
                                            <p:strVal val="1+ppt_w/2"/>
                                          </p:val>
                                        </p:tav>
                                      </p:tavLst>
                                    </p:anim>
                                    <p:anim calcmode="lin" valueType="num">
                                      <p:cBhvr additive="base">
                                        <p:cTn id="311" dur="2000"/>
                                        <p:tgtEl>
                                          <p:spTgt spid="30"/>
                                        </p:tgtEl>
                                        <p:attrNameLst>
                                          <p:attrName>ppt_y</p:attrName>
                                        </p:attrNameLst>
                                      </p:cBhvr>
                                      <p:tavLst>
                                        <p:tav tm="0">
                                          <p:val>
                                            <p:strVal val="ppt_y"/>
                                          </p:val>
                                        </p:tav>
                                        <p:tav tm="100000">
                                          <p:val>
                                            <p:strVal val="ppt_y"/>
                                          </p:val>
                                        </p:tav>
                                      </p:tavLst>
                                    </p:anim>
                                    <p:set>
                                      <p:cBhvr>
                                        <p:cTn id="312" dur="1" fill="hold">
                                          <p:stCondLst>
                                            <p:cond delay="1999"/>
                                          </p:stCondLst>
                                        </p:cTn>
                                        <p:tgtEl>
                                          <p:spTgt spid="30"/>
                                        </p:tgtEl>
                                        <p:attrNameLst>
                                          <p:attrName>style.visibility</p:attrName>
                                        </p:attrNameLst>
                                      </p:cBhvr>
                                      <p:to>
                                        <p:strVal val="hidden"/>
                                      </p:to>
                                    </p:set>
                                  </p:childTnLst>
                                </p:cTn>
                              </p:par>
                              <p:par>
                                <p:cTn id="313" presetID="2" presetClass="exit" presetSubtype="2" fill="hold" grpId="1" nodeType="withEffect">
                                  <p:stCondLst>
                                    <p:cond delay="0"/>
                                  </p:stCondLst>
                                  <p:childTnLst>
                                    <p:anim calcmode="lin" valueType="num">
                                      <p:cBhvr additive="base">
                                        <p:cTn id="314" dur="2000"/>
                                        <p:tgtEl>
                                          <p:spTgt spid="31"/>
                                        </p:tgtEl>
                                        <p:attrNameLst>
                                          <p:attrName>ppt_x</p:attrName>
                                        </p:attrNameLst>
                                      </p:cBhvr>
                                      <p:tavLst>
                                        <p:tav tm="0">
                                          <p:val>
                                            <p:strVal val="ppt_x"/>
                                          </p:val>
                                        </p:tav>
                                        <p:tav tm="100000">
                                          <p:val>
                                            <p:strVal val="1+ppt_w/2"/>
                                          </p:val>
                                        </p:tav>
                                      </p:tavLst>
                                    </p:anim>
                                    <p:anim calcmode="lin" valueType="num">
                                      <p:cBhvr additive="base">
                                        <p:cTn id="315" dur="2000"/>
                                        <p:tgtEl>
                                          <p:spTgt spid="31"/>
                                        </p:tgtEl>
                                        <p:attrNameLst>
                                          <p:attrName>ppt_y</p:attrName>
                                        </p:attrNameLst>
                                      </p:cBhvr>
                                      <p:tavLst>
                                        <p:tav tm="0">
                                          <p:val>
                                            <p:strVal val="ppt_y"/>
                                          </p:val>
                                        </p:tav>
                                        <p:tav tm="100000">
                                          <p:val>
                                            <p:strVal val="ppt_y"/>
                                          </p:val>
                                        </p:tav>
                                      </p:tavLst>
                                    </p:anim>
                                    <p:set>
                                      <p:cBhvr>
                                        <p:cTn id="316" dur="1" fill="hold">
                                          <p:stCondLst>
                                            <p:cond delay="1999"/>
                                          </p:stCondLst>
                                        </p:cTn>
                                        <p:tgtEl>
                                          <p:spTgt spid="31"/>
                                        </p:tgtEl>
                                        <p:attrNameLst>
                                          <p:attrName>style.visibility</p:attrName>
                                        </p:attrNameLst>
                                      </p:cBhvr>
                                      <p:to>
                                        <p:strVal val="hidden"/>
                                      </p:to>
                                    </p:set>
                                  </p:childTnLst>
                                </p:cTn>
                              </p:par>
                              <p:par>
                                <p:cTn id="317" presetID="2" presetClass="exit" presetSubtype="2" fill="hold" grpId="1" nodeType="withEffect">
                                  <p:stCondLst>
                                    <p:cond delay="0"/>
                                  </p:stCondLst>
                                  <p:childTnLst>
                                    <p:anim calcmode="lin" valueType="num">
                                      <p:cBhvr additive="base">
                                        <p:cTn id="318" dur="2000"/>
                                        <p:tgtEl>
                                          <p:spTgt spid="32"/>
                                        </p:tgtEl>
                                        <p:attrNameLst>
                                          <p:attrName>ppt_x</p:attrName>
                                        </p:attrNameLst>
                                      </p:cBhvr>
                                      <p:tavLst>
                                        <p:tav tm="0">
                                          <p:val>
                                            <p:strVal val="ppt_x"/>
                                          </p:val>
                                        </p:tav>
                                        <p:tav tm="100000">
                                          <p:val>
                                            <p:strVal val="1+ppt_w/2"/>
                                          </p:val>
                                        </p:tav>
                                      </p:tavLst>
                                    </p:anim>
                                    <p:anim calcmode="lin" valueType="num">
                                      <p:cBhvr additive="base">
                                        <p:cTn id="319" dur="2000"/>
                                        <p:tgtEl>
                                          <p:spTgt spid="32"/>
                                        </p:tgtEl>
                                        <p:attrNameLst>
                                          <p:attrName>ppt_y</p:attrName>
                                        </p:attrNameLst>
                                      </p:cBhvr>
                                      <p:tavLst>
                                        <p:tav tm="0">
                                          <p:val>
                                            <p:strVal val="ppt_y"/>
                                          </p:val>
                                        </p:tav>
                                        <p:tav tm="100000">
                                          <p:val>
                                            <p:strVal val="ppt_y"/>
                                          </p:val>
                                        </p:tav>
                                      </p:tavLst>
                                    </p:anim>
                                    <p:set>
                                      <p:cBhvr>
                                        <p:cTn id="320" dur="1" fill="hold">
                                          <p:stCondLst>
                                            <p:cond delay="1999"/>
                                          </p:stCondLst>
                                        </p:cTn>
                                        <p:tgtEl>
                                          <p:spTgt spid="32"/>
                                        </p:tgtEl>
                                        <p:attrNameLst>
                                          <p:attrName>style.visibility</p:attrName>
                                        </p:attrNameLst>
                                      </p:cBhvr>
                                      <p:to>
                                        <p:strVal val="hidden"/>
                                      </p:to>
                                    </p:set>
                                  </p:childTnLst>
                                </p:cTn>
                              </p:par>
                              <p:par>
                                <p:cTn id="321" presetID="2" presetClass="exit" presetSubtype="2" fill="hold" grpId="1" nodeType="withEffect">
                                  <p:stCondLst>
                                    <p:cond delay="0"/>
                                  </p:stCondLst>
                                  <p:childTnLst>
                                    <p:anim calcmode="lin" valueType="num">
                                      <p:cBhvr additive="base">
                                        <p:cTn id="322" dur="2000"/>
                                        <p:tgtEl>
                                          <p:spTgt spid="33"/>
                                        </p:tgtEl>
                                        <p:attrNameLst>
                                          <p:attrName>ppt_x</p:attrName>
                                        </p:attrNameLst>
                                      </p:cBhvr>
                                      <p:tavLst>
                                        <p:tav tm="0">
                                          <p:val>
                                            <p:strVal val="ppt_x"/>
                                          </p:val>
                                        </p:tav>
                                        <p:tav tm="100000">
                                          <p:val>
                                            <p:strVal val="1+ppt_w/2"/>
                                          </p:val>
                                        </p:tav>
                                      </p:tavLst>
                                    </p:anim>
                                    <p:anim calcmode="lin" valueType="num">
                                      <p:cBhvr additive="base">
                                        <p:cTn id="323" dur="2000"/>
                                        <p:tgtEl>
                                          <p:spTgt spid="33"/>
                                        </p:tgtEl>
                                        <p:attrNameLst>
                                          <p:attrName>ppt_y</p:attrName>
                                        </p:attrNameLst>
                                      </p:cBhvr>
                                      <p:tavLst>
                                        <p:tav tm="0">
                                          <p:val>
                                            <p:strVal val="ppt_y"/>
                                          </p:val>
                                        </p:tav>
                                        <p:tav tm="100000">
                                          <p:val>
                                            <p:strVal val="ppt_y"/>
                                          </p:val>
                                        </p:tav>
                                      </p:tavLst>
                                    </p:anim>
                                    <p:set>
                                      <p:cBhvr>
                                        <p:cTn id="324" dur="1" fill="hold">
                                          <p:stCondLst>
                                            <p:cond delay="1999"/>
                                          </p:stCondLst>
                                        </p:cTn>
                                        <p:tgtEl>
                                          <p:spTgt spid="33"/>
                                        </p:tgtEl>
                                        <p:attrNameLst>
                                          <p:attrName>style.visibility</p:attrName>
                                        </p:attrNameLst>
                                      </p:cBhvr>
                                      <p:to>
                                        <p:strVal val="hidden"/>
                                      </p:to>
                                    </p:set>
                                  </p:childTnLst>
                                </p:cTn>
                              </p:par>
                              <p:par>
                                <p:cTn id="325" presetID="2" presetClass="exit" presetSubtype="2" fill="hold" grpId="1" nodeType="withEffect">
                                  <p:stCondLst>
                                    <p:cond delay="0"/>
                                  </p:stCondLst>
                                  <p:childTnLst>
                                    <p:anim calcmode="lin" valueType="num">
                                      <p:cBhvr additive="base">
                                        <p:cTn id="326" dur="2000"/>
                                        <p:tgtEl>
                                          <p:spTgt spid="34"/>
                                        </p:tgtEl>
                                        <p:attrNameLst>
                                          <p:attrName>ppt_x</p:attrName>
                                        </p:attrNameLst>
                                      </p:cBhvr>
                                      <p:tavLst>
                                        <p:tav tm="0">
                                          <p:val>
                                            <p:strVal val="ppt_x"/>
                                          </p:val>
                                        </p:tav>
                                        <p:tav tm="100000">
                                          <p:val>
                                            <p:strVal val="1+ppt_w/2"/>
                                          </p:val>
                                        </p:tav>
                                      </p:tavLst>
                                    </p:anim>
                                    <p:anim calcmode="lin" valueType="num">
                                      <p:cBhvr additive="base">
                                        <p:cTn id="327" dur="2000"/>
                                        <p:tgtEl>
                                          <p:spTgt spid="34"/>
                                        </p:tgtEl>
                                        <p:attrNameLst>
                                          <p:attrName>ppt_y</p:attrName>
                                        </p:attrNameLst>
                                      </p:cBhvr>
                                      <p:tavLst>
                                        <p:tav tm="0">
                                          <p:val>
                                            <p:strVal val="ppt_y"/>
                                          </p:val>
                                        </p:tav>
                                        <p:tav tm="100000">
                                          <p:val>
                                            <p:strVal val="ppt_y"/>
                                          </p:val>
                                        </p:tav>
                                      </p:tavLst>
                                    </p:anim>
                                    <p:set>
                                      <p:cBhvr>
                                        <p:cTn id="328" dur="1" fill="hold">
                                          <p:stCondLst>
                                            <p:cond delay="1999"/>
                                          </p:stCondLst>
                                        </p:cTn>
                                        <p:tgtEl>
                                          <p:spTgt spid="34"/>
                                        </p:tgtEl>
                                        <p:attrNameLst>
                                          <p:attrName>style.visibility</p:attrName>
                                        </p:attrNameLst>
                                      </p:cBhvr>
                                      <p:to>
                                        <p:strVal val="hidden"/>
                                      </p:to>
                                    </p:set>
                                  </p:childTnLst>
                                </p:cTn>
                              </p:par>
                              <p:par>
                                <p:cTn id="329" presetID="2" presetClass="exit" presetSubtype="2" fill="hold" grpId="1" nodeType="withEffect">
                                  <p:stCondLst>
                                    <p:cond delay="0"/>
                                  </p:stCondLst>
                                  <p:childTnLst>
                                    <p:anim calcmode="lin" valueType="num">
                                      <p:cBhvr additive="base">
                                        <p:cTn id="330" dur="2000"/>
                                        <p:tgtEl>
                                          <p:spTgt spid="35"/>
                                        </p:tgtEl>
                                        <p:attrNameLst>
                                          <p:attrName>ppt_x</p:attrName>
                                        </p:attrNameLst>
                                      </p:cBhvr>
                                      <p:tavLst>
                                        <p:tav tm="0">
                                          <p:val>
                                            <p:strVal val="ppt_x"/>
                                          </p:val>
                                        </p:tav>
                                        <p:tav tm="100000">
                                          <p:val>
                                            <p:strVal val="1+ppt_w/2"/>
                                          </p:val>
                                        </p:tav>
                                      </p:tavLst>
                                    </p:anim>
                                    <p:anim calcmode="lin" valueType="num">
                                      <p:cBhvr additive="base">
                                        <p:cTn id="331" dur="2000"/>
                                        <p:tgtEl>
                                          <p:spTgt spid="35"/>
                                        </p:tgtEl>
                                        <p:attrNameLst>
                                          <p:attrName>ppt_y</p:attrName>
                                        </p:attrNameLst>
                                      </p:cBhvr>
                                      <p:tavLst>
                                        <p:tav tm="0">
                                          <p:val>
                                            <p:strVal val="ppt_y"/>
                                          </p:val>
                                        </p:tav>
                                        <p:tav tm="100000">
                                          <p:val>
                                            <p:strVal val="ppt_y"/>
                                          </p:val>
                                        </p:tav>
                                      </p:tavLst>
                                    </p:anim>
                                    <p:set>
                                      <p:cBhvr>
                                        <p:cTn id="332" dur="1" fill="hold">
                                          <p:stCondLst>
                                            <p:cond delay="1999"/>
                                          </p:stCondLst>
                                        </p:cTn>
                                        <p:tgtEl>
                                          <p:spTgt spid="35"/>
                                        </p:tgtEl>
                                        <p:attrNameLst>
                                          <p:attrName>style.visibility</p:attrName>
                                        </p:attrNameLst>
                                      </p:cBhvr>
                                      <p:to>
                                        <p:strVal val="hidden"/>
                                      </p:to>
                                    </p:set>
                                  </p:childTnLst>
                                </p:cTn>
                              </p:par>
                              <p:par>
                                <p:cTn id="333" presetID="2" presetClass="exit" presetSubtype="2" fill="hold" grpId="1" nodeType="withEffect">
                                  <p:stCondLst>
                                    <p:cond delay="0"/>
                                  </p:stCondLst>
                                  <p:childTnLst>
                                    <p:anim calcmode="lin" valueType="num">
                                      <p:cBhvr additive="base">
                                        <p:cTn id="334" dur="2000"/>
                                        <p:tgtEl>
                                          <p:spTgt spid="36"/>
                                        </p:tgtEl>
                                        <p:attrNameLst>
                                          <p:attrName>ppt_x</p:attrName>
                                        </p:attrNameLst>
                                      </p:cBhvr>
                                      <p:tavLst>
                                        <p:tav tm="0">
                                          <p:val>
                                            <p:strVal val="ppt_x"/>
                                          </p:val>
                                        </p:tav>
                                        <p:tav tm="100000">
                                          <p:val>
                                            <p:strVal val="1+ppt_w/2"/>
                                          </p:val>
                                        </p:tav>
                                      </p:tavLst>
                                    </p:anim>
                                    <p:anim calcmode="lin" valueType="num">
                                      <p:cBhvr additive="base">
                                        <p:cTn id="335" dur="2000"/>
                                        <p:tgtEl>
                                          <p:spTgt spid="36"/>
                                        </p:tgtEl>
                                        <p:attrNameLst>
                                          <p:attrName>ppt_y</p:attrName>
                                        </p:attrNameLst>
                                      </p:cBhvr>
                                      <p:tavLst>
                                        <p:tav tm="0">
                                          <p:val>
                                            <p:strVal val="ppt_y"/>
                                          </p:val>
                                        </p:tav>
                                        <p:tav tm="100000">
                                          <p:val>
                                            <p:strVal val="ppt_y"/>
                                          </p:val>
                                        </p:tav>
                                      </p:tavLst>
                                    </p:anim>
                                    <p:set>
                                      <p:cBhvr>
                                        <p:cTn id="336" dur="1" fill="hold">
                                          <p:stCondLst>
                                            <p:cond delay="1999"/>
                                          </p:stCondLst>
                                        </p:cTn>
                                        <p:tgtEl>
                                          <p:spTgt spid="36"/>
                                        </p:tgtEl>
                                        <p:attrNameLst>
                                          <p:attrName>style.visibility</p:attrName>
                                        </p:attrNameLst>
                                      </p:cBhvr>
                                      <p:to>
                                        <p:strVal val="hidden"/>
                                      </p:to>
                                    </p:set>
                                  </p:childTnLst>
                                </p:cTn>
                              </p:par>
                              <p:par>
                                <p:cTn id="337" presetID="3" presetClass="exit" presetSubtype="10" fill="hold" grpId="2" nodeType="withEffect">
                                  <p:stCondLst>
                                    <p:cond delay="0"/>
                                  </p:stCondLst>
                                  <p:childTnLst>
                                    <p:animEffect transition="out" filter="blinds(horizontal)">
                                      <p:cBhvr>
                                        <p:cTn id="338" dur="2000"/>
                                        <p:tgtEl>
                                          <p:spTgt spid="29"/>
                                        </p:tgtEl>
                                      </p:cBhvr>
                                    </p:animEffect>
                                    <p:set>
                                      <p:cBhvr>
                                        <p:cTn id="339" dur="1" fill="hold">
                                          <p:stCondLst>
                                            <p:cond delay="1999"/>
                                          </p:stCondLst>
                                        </p:cTn>
                                        <p:tgtEl>
                                          <p:spTgt spid="29"/>
                                        </p:tgtEl>
                                        <p:attrNameLst>
                                          <p:attrName>style.visibility</p:attrName>
                                        </p:attrNameLst>
                                      </p:cBhvr>
                                      <p:to>
                                        <p:strVal val="hidden"/>
                                      </p:to>
                                    </p:set>
                                  </p:childTnLst>
                                </p:cTn>
                              </p:par>
                              <p:par>
                                <p:cTn id="340" presetID="3" presetClass="exit" presetSubtype="10" fill="hold" grpId="2" nodeType="withEffect">
                                  <p:stCondLst>
                                    <p:cond delay="0"/>
                                  </p:stCondLst>
                                  <p:childTnLst>
                                    <p:animEffect transition="out" filter="blinds(horizontal)">
                                      <p:cBhvr>
                                        <p:cTn id="341" dur="2000"/>
                                        <p:tgtEl>
                                          <p:spTgt spid="30"/>
                                        </p:tgtEl>
                                      </p:cBhvr>
                                    </p:animEffect>
                                    <p:set>
                                      <p:cBhvr>
                                        <p:cTn id="342" dur="1" fill="hold">
                                          <p:stCondLst>
                                            <p:cond delay="1999"/>
                                          </p:stCondLst>
                                        </p:cTn>
                                        <p:tgtEl>
                                          <p:spTgt spid="30"/>
                                        </p:tgtEl>
                                        <p:attrNameLst>
                                          <p:attrName>style.visibility</p:attrName>
                                        </p:attrNameLst>
                                      </p:cBhvr>
                                      <p:to>
                                        <p:strVal val="hidden"/>
                                      </p:to>
                                    </p:set>
                                  </p:childTnLst>
                                </p:cTn>
                              </p:par>
                              <p:par>
                                <p:cTn id="343" presetID="3" presetClass="exit" presetSubtype="10" fill="hold" grpId="2" nodeType="withEffect">
                                  <p:stCondLst>
                                    <p:cond delay="0"/>
                                  </p:stCondLst>
                                  <p:childTnLst>
                                    <p:animEffect transition="out" filter="blinds(horizontal)">
                                      <p:cBhvr>
                                        <p:cTn id="344" dur="2000"/>
                                        <p:tgtEl>
                                          <p:spTgt spid="31"/>
                                        </p:tgtEl>
                                      </p:cBhvr>
                                    </p:animEffect>
                                    <p:set>
                                      <p:cBhvr>
                                        <p:cTn id="345" dur="1" fill="hold">
                                          <p:stCondLst>
                                            <p:cond delay="1999"/>
                                          </p:stCondLst>
                                        </p:cTn>
                                        <p:tgtEl>
                                          <p:spTgt spid="31"/>
                                        </p:tgtEl>
                                        <p:attrNameLst>
                                          <p:attrName>style.visibility</p:attrName>
                                        </p:attrNameLst>
                                      </p:cBhvr>
                                      <p:to>
                                        <p:strVal val="hidden"/>
                                      </p:to>
                                    </p:set>
                                  </p:childTnLst>
                                </p:cTn>
                              </p:par>
                              <p:par>
                                <p:cTn id="346" presetID="3" presetClass="exit" presetSubtype="10" fill="hold" grpId="2" nodeType="withEffect">
                                  <p:stCondLst>
                                    <p:cond delay="0"/>
                                  </p:stCondLst>
                                  <p:childTnLst>
                                    <p:animEffect transition="out" filter="blinds(horizontal)">
                                      <p:cBhvr>
                                        <p:cTn id="347" dur="2000"/>
                                        <p:tgtEl>
                                          <p:spTgt spid="32"/>
                                        </p:tgtEl>
                                      </p:cBhvr>
                                    </p:animEffect>
                                    <p:set>
                                      <p:cBhvr>
                                        <p:cTn id="348" dur="1" fill="hold">
                                          <p:stCondLst>
                                            <p:cond delay="1999"/>
                                          </p:stCondLst>
                                        </p:cTn>
                                        <p:tgtEl>
                                          <p:spTgt spid="32"/>
                                        </p:tgtEl>
                                        <p:attrNameLst>
                                          <p:attrName>style.visibility</p:attrName>
                                        </p:attrNameLst>
                                      </p:cBhvr>
                                      <p:to>
                                        <p:strVal val="hidden"/>
                                      </p:to>
                                    </p:set>
                                  </p:childTnLst>
                                </p:cTn>
                              </p:par>
                              <p:par>
                                <p:cTn id="349" presetID="3" presetClass="exit" presetSubtype="10" fill="hold" grpId="2" nodeType="withEffect">
                                  <p:stCondLst>
                                    <p:cond delay="0"/>
                                  </p:stCondLst>
                                  <p:childTnLst>
                                    <p:animEffect transition="out" filter="blinds(horizontal)">
                                      <p:cBhvr>
                                        <p:cTn id="350" dur="2000"/>
                                        <p:tgtEl>
                                          <p:spTgt spid="33"/>
                                        </p:tgtEl>
                                      </p:cBhvr>
                                    </p:animEffect>
                                    <p:set>
                                      <p:cBhvr>
                                        <p:cTn id="351" dur="1" fill="hold">
                                          <p:stCondLst>
                                            <p:cond delay="1999"/>
                                          </p:stCondLst>
                                        </p:cTn>
                                        <p:tgtEl>
                                          <p:spTgt spid="33"/>
                                        </p:tgtEl>
                                        <p:attrNameLst>
                                          <p:attrName>style.visibility</p:attrName>
                                        </p:attrNameLst>
                                      </p:cBhvr>
                                      <p:to>
                                        <p:strVal val="hidden"/>
                                      </p:to>
                                    </p:set>
                                  </p:childTnLst>
                                </p:cTn>
                              </p:par>
                              <p:par>
                                <p:cTn id="352" presetID="3" presetClass="exit" presetSubtype="10" fill="hold" grpId="2" nodeType="withEffect">
                                  <p:stCondLst>
                                    <p:cond delay="0"/>
                                  </p:stCondLst>
                                  <p:childTnLst>
                                    <p:animEffect transition="out" filter="blinds(horizontal)">
                                      <p:cBhvr>
                                        <p:cTn id="353" dur="2000"/>
                                        <p:tgtEl>
                                          <p:spTgt spid="34"/>
                                        </p:tgtEl>
                                      </p:cBhvr>
                                    </p:animEffect>
                                    <p:set>
                                      <p:cBhvr>
                                        <p:cTn id="354" dur="1" fill="hold">
                                          <p:stCondLst>
                                            <p:cond delay="1999"/>
                                          </p:stCondLst>
                                        </p:cTn>
                                        <p:tgtEl>
                                          <p:spTgt spid="34"/>
                                        </p:tgtEl>
                                        <p:attrNameLst>
                                          <p:attrName>style.visibility</p:attrName>
                                        </p:attrNameLst>
                                      </p:cBhvr>
                                      <p:to>
                                        <p:strVal val="hidden"/>
                                      </p:to>
                                    </p:set>
                                  </p:childTnLst>
                                </p:cTn>
                              </p:par>
                              <p:par>
                                <p:cTn id="355" presetID="3" presetClass="exit" presetSubtype="10" fill="hold" grpId="2" nodeType="withEffect">
                                  <p:stCondLst>
                                    <p:cond delay="0"/>
                                  </p:stCondLst>
                                  <p:childTnLst>
                                    <p:animEffect transition="out" filter="blinds(horizontal)">
                                      <p:cBhvr>
                                        <p:cTn id="356" dur="2000"/>
                                        <p:tgtEl>
                                          <p:spTgt spid="35"/>
                                        </p:tgtEl>
                                      </p:cBhvr>
                                    </p:animEffect>
                                    <p:set>
                                      <p:cBhvr>
                                        <p:cTn id="357" dur="1" fill="hold">
                                          <p:stCondLst>
                                            <p:cond delay="1999"/>
                                          </p:stCondLst>
                                        </p:cTn>
                                        <p:tgtEl>
                                          <p:spTgt spid="35"/>
                                        </p:tgtEl>
                                        <p:attrNameLst>
                                          <p:attrName>style.visibility</p:attrName>
                                        </p:attrNameLst>
                                      </p:cBhvr>
                                      <p:to>
                                        <p:strVal val="hidden"/>
                                      </p:to>
                                    </p:set>
                                  </p:childTnLst>
                                </p:cTn>
                              </p:par>
                              <p:par>
                                <p:cTn id="358" presetID="3" presetClass="exit" presetSubtype="10" fill="hold" grpId="2" nodeType="withEffect">
                                  <p:stCondLst>
                                    <p:cond delay="0"/>
                                  </p:stCondLst>
                                  <p:childTnLst>
                                    <p:animEffect transition="out" filter="blinds(horizontal)">
                                      <p:cBhvr>
                                        <p:cTn id="359" dur="2000"/>
                                        <p:tgtEl>
                                          <p:spTgt spid="36"/>
                                        </p:tgtEl>
                                      </p:cBhvr>
                                    </p:animEffect>
                                    <p:set>
                                      <p:cBhvr>
                                        <p:cTn id="360" dur="1" fill="hold">
                                          <p:stCondLst>
                                            <p:cond delay="1999"/>
                                          </p:stCondLst>
                                        </p:cTn>
                                        <p:tgtEl>
                                          <p:spTgt spid="36"/>
                                        </p:tgtEl>
                                        <p:attrNameLst>
                                          <p:attrName>style.visibility</p:attrName>
                                        </p:attrNameLst>
                                      </p:cBhvr>
                                      <p:to>
                                        <p:strVal val="hidden"/>
                                      </p:to>
                                    </p:set>
                                  </p:childTnLst>
                                </p:cTn>
                              </p:par>
                              <p:par>
                                <p:cTn id="361" presetID="23" presetClass="entr" presetSubtype="288" fill="hold" nodeType="withEffect">
                                  <p:stCondLst>
                                    <p:cond delay="0"/>
                                  </p:stCondLst>
                                  <p:childTnLst>
                                    <p:set>
                                      <p:cBhvr>
                                        <p:cTn id="362" dur="1" fill="hold">
                                          <p:stCondLst>
                                            <p:cond delay="0"/>
                                          </p:stCondLst>
                                        </p:cTn>
                                        <p:tgtEl>
                                          <p:spTgt spid="19"/>
                                        </p:tgtEl>
                                        <p:attrNameLst>
                                          <p:attrName>style.visibility</p:attrName>
                                        </p:attrNameLst>
                                      </p:cBhvr>
                                      <p:to>
                                        <p:strVal val="visible"/>
                                      </p:to>
                                    </p:set>
                                    <p:anim calcmode="lin" valueType="num">
                                      <p:cBhvr>
                                        <p:cTn id="363" dur="2000" fill="hold"/>
                                        <p:tgtEl>
                                          <p:spTgt spid="19"/>
                                        </p:tgtEl>
                                        <p:attrNameLst>
                                          <p:attrName>ppt_w</p:attrName>
                                        </p:attrNameLst>
                                      </p:cBhvr>
                                      <p:tavLst>
                                        <p:tav tm="0">
                                          <p:val>
                                            <p:strVal val="4/3*#ppt_w"/>
                                          </p:val>
                                        </p:tav>
                                        <p:tav tm="100000">
                                          <p:val>
                                            <p:strVal val="#ppt_w"/>
                                          </p:val>
                                        </p:tav>
                                      </p:tavLst>
                                    </p:anim>
                                    <p:anim calcmode="lin" valueType="num">
                                      <p:cBhvr>
                                        <p:cTn id="364" dur="2000" fill="hold"/>
                                        <p:tgtEl>
                                          <p:spTgt spid="19"/>
                                        </p:tgtEl>
                                        <p:attrNameLst>
                                          <p:attrName>ppt_h</p:attrName>
                                        </p:attrNameLst>
                                      </p:cBhvr>
                                      <p:tavLst>
                                        <p:tav tm="0">
                                          <p:val>
                                            <p:strVal val="4/3*#ppt_h"/>
                                          </p:val>
                                        </p:tav>
                                        <p:tav tm="100000">
                                          <p:val>
                                            <p:strVal val="#ppt_h"/>
                                          </p:val>
                                        </p:tav>
                                      </p:tavLst>
                                    </p:anim>
                                  </p:childTnLst>
                                </p:cTn>
                              </p:par>
                              <p:par>
                                <p:cTn id="365" presetID="16" presetClass="entr" presetSubtype="42" fill="hold" nodeType="withEffect">
                                  <p:stCondLst>
                                    <p:cond delay="0"/>
                                  </p:stCondLst>
                                  <p:childTnLst>
                                    <p:set>
                                      <p:cBhvr>
                                        <p:cTn id="366" dur="1" fill="hold">
                                          <p:stCondLst>
                                            <p:cond delay="0"/>
                                          </p:stCondLst>
                                        </p:cTn>
                                        <p:tgtEl>
                                          <p:spTgt spid="19"/>
                                        </p:tgtEl>
                                        <p:attrNameLst>
                                          <p:attrName>style.visibility</p:attrName>
                                        </p:attrNameLst>
                                      </p:cBhvr>
                                      <p:to>
                                        <p:strVal val="visible"/>
                                      </p:to>
                                    </p:set>
                                    <p:animEffect transition="in" filter="barn(outHorizontal)">
                                      <p:cBhvr>
                                        <p:cTn id="367" dur="2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35707" y="0"/>
            <a:ext cx="9144000" cy="5143500"/>
          </a:xfrm>
          <a:prstGeom prst="rect">
            <a:avLst/>
          </a:prstGeom>
        </p:spPr>
      </p:pic>
      <p:sp>
        <p:nvSpPr>
          <p:cNvPr id="6" name="5 Rectángulo"/>
          <p:cNvSpPr/>
          <p:nvPr/>
        </p:nvSpPr>
        <p:spPr>
          <a:xfrm>
            <a:off x="2915816" y="987574"/>
            <a:ext cx="4896544" cy="1600438"/>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1400" dirty="0" smtClean="0">
                <a:solidFill>
                  <a:schemeClr val="bg1"/>
                </a:solidFill>
                <a:latin typeface="Hobo Std" pitchFamily="34" charset="0"/>
              </a:rPr>
              <a:t>Efecto </a:t>
            </a:r>
            <a:r>
              <a:rPr lang="es-ES" sz="1400" dirty="0">
                <a:solidFill>
                  <a:schemeClr val="bg1"/>
                </a:solidFill>
                <a:latin typeface="Hobo Std" pitchFamily="34" charset="0"/>
              </a:rPr>
              <a:t>diurético</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La sandía es un diurético natural que ayuda a aumentar el flujo de orina y protege los riñones. Asimismo, interviene en el proceso de eliminación de amoniaco del hígado. La sandía, es un diurético y adelgazante natural, que te ayudará a mantenerte en forma y saludable.</a:t>
            </a:r>
            <a:endParaRPr lang="es-ES" dirty="0">
              <a:solidFill>
                <a:schemeClr val="bg1"/>
              </a:solidFill>
              <a:latin typeface="Hobo Std" pitchFamily="34" charset="0"/>
            </a:endParaRPr>
          </a:p>
        </p:txBody>
      </p:sp>
      <p:pic>
        <p:nvPicPr>
          <p:cNvPr id="5"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00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427984" y="2715766"/>
            <a:ext cx="1981200" cy="2054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79541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500"/>
                                        <p:tgtEl>
                                          <p:spTgt spid="6"/>
                                        </p:tgtEl>
                                      </p:cBhvr>
                                    </p:animEffect>
                                    <p:anim calcmode="lin" valueType="num">
                                      <p:cBhvr>
                                        <p:cTn id="8" dur="1500" fill="hold"/>
                                        <p:tgtEl>
                                          <p:spTgt spid="6"/>
                                        </p:tgtEl>
                                        <p:attrNameLst>
                                          <p:attrName>ppt_x</p:attrName>
                                        </p:attrNameLst>
                                      </p:cBhvr>
                                      <p:tavLst>
                                        <p:tav tm="0">
                                          <p:val>
                                            <p:strVal val="#ppt_x"/>
                                          </p:val>
                                        </p:tav>
                                        <p:tav tm="100000">
                                          <p:val>
                                            <p:strVal val="#ppt_x"/>
                                          </p:val>
                                        </p:tav>
                                      </p:tavLst>
                                    </p:anim>
                                    <p:anim calcmode="lin" valueType="num">
                                      <p:cBhvr>
                                        <p:cTn id="9" dur="15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39 Grupo"/>
          <p:cNvGrpSpPr/>
          <p:nvPr/>
        </p:nvGrpSpPr>
        <p:grpSpPr>
          <a:xfrm>
            <a:off x="22800" y="0"/>
            <a:ext cx="9144000" cy="5143500"/>
            <a:chOff x="0" y="0"/>
            <a:chExt cx="9144000" cy="5143500"/>
          </a:xfrm>
        </p:grpSpPr>
        <p:sp>
          <p:nvSpPr>
            <p:cNvPr id="41" name="40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5" name="44 Imagen" descr="Diapositiva36"/>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9110"/>
            <a:ext cx="9144000" cy="5143500"/>
          </a:xfrm>
          <a:prstGeom prst="rect">
            <a:avLst/>
          </a:prstGeom>
          <a:noFill/>
          <a:ln>
            <a:noFill/>
          </a:ln>
        </p:spPr>
      </p:pic>
      <p:sp>
        <p:nvSpPr>
          <p:cNvPr id="2" name="1 Paralelogramo"/>
          <p:cNvSpPr/>
          <p:nvPr/>
        </p:nvSpPr>
        <p:spPr>
          <a:xfrm rot="16200000">
            <a:off x="2700900" y="-976092"/>
            <a:ext cx="987556" cy="2322600"/>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a:off x="2396102" y="-671294"/>
            <a:ext cx="987556" cy="2322601"/>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a:off x="2091302" y="-366494"/>
            <a:ext cx="987556" cy="2322601"/>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a:off x="1786502" y="-61695"/>
            <a:ext cx="987556" cy="2322601"/>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6200000">
            <a:off x="1481702" y="243105"/>
            <a:ext cx="987556" cy="2322601"/>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a:off x="1176902" y="547903"/>
            <a:ext cx="987556" cy="2322601"/>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a:off x="872103" y="852703"/>
            <a:ext cx="987556" cy="2322601"/>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a:off x="567303" y="1157505"/>
            <a:ext cx="987556" cy="2322601"/>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flipV="1">
            <a:off x="2695898" y="3813155"/>
            <a:ext cx="987556" cy="2146258"/>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flipV="1">
            <a:off x="2391098" y="3508355"/>
            <a:ext cx="987556" cy="2146258"/>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flipV="1">
            <a:off x="2086298" y="3203555"/>
            <a:ext cx="987556" cy="2146258"/>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flipV="1">
            <a:off x="1781498" y="2898756"/>
            <a:ext cx="987556" cy="2146256"/>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6200000" flipV="1">
            <a:off x="1476697" y="2593956"/>
            <a:ext cx="987556" cy="2146256"/>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6200000" flipV="1">
            <a:off x="1171896" y="2289156"/>
            <a:ext cx="987556" cy="2146256"/>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6200000" flipV="1">
            <a:off x="867097" y="1984355"/>
            <a:ext cx="987556" cy="2146258"/>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6200000" flipV="1">
            <a:off x="562298" y="1679556"/>
            <a:ext cx="987556" cy="2146256"/>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6200000">
            <a:off x="453292" y="1574994"/>
            <a:ext cx="987556" cy="1894131"/>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rot="5400000" flipH="1">
            <a:off x="5361147" y="-981280"/>
            <a:ext cx="1059560" cy="2404977"/>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rot="5400000" flipH="1">
            <a:off x="5665947" y="-676479"/>
            <a:ext cx="1059558" cy="2404977"/>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rot="5400000" flipH="1">
            <a:off x="5970747" y="-371679"/>
            <a:ext cx="1059558" cy="2404977"/>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rot="5400000" flipH="1">
            <a:off x="6275547" y="-66879"/>
            <a:ext cx="1059558" cy="2404977"/>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rot="5400000" flipH="1">
            <a:off x="6580351" y="237927"/>
            <a:ext cx="1059558" cy="2404974"/>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rot="5400000" flipH="1">
            <a:off x="6885151" y="542727"/>
            <a:ext cx="1059558" cy="2404974"/>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rot="5400000" flipH="1">
            <a:off x="7189951" y="847527"/>
            <a:ext cx="1059558" cy="2404974"/>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rot="5400000" flipH="1">
            <a:off x="7494751" y="1152327"/>
            <a:ext cx="1059558" cy="2404974"/>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Paralelogramo"/>
          <p:cNvSpPr/>
          <p:nvPr/>
        </p:nvSpPr>
        <p:spPr>
          <a:xfrm rot="5400000" flipH="1" flipV="1">
            <a:off x="5369437" y="3811103"/>
            <a:ext cx="1059554" cy="2222378"/>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Paralelogramo"/>
          <p:cNvSpPr/>
          <p:nvPr/>
        </p:nvSpPr>
        <p:spPr>
          <a:xfrm rot="5400000" flipH="1" flipV="1">
            <a:off x="5674234" y="3506302"/>
            <a:ext cx="1059560" cy="2222378"/>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Paralelogramo"/>
          <p:cNvSpPr/>
          <p:nvPr/>
        </p:nvSpPr>
        <p:spPr>
          <a:xfrm rot="5400000" flipH="1" flipV="1">
            <a:off x="5979034" y="3201502"/>
            <a:ext cx="1059560" cy="2222378"/>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Paralelogramo"/>
          <p:cNvSpPr/>
          <p:nvPr/>
        </p:nvSpPr>
        <p:spPr>
          <a:xfrm rot="5400000" flipH="1" flipV="1">
            <a:off x="6283834" y="2896702"/>
            <a:ext cx="1059560" cy="2222378"/>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Paralelogramo"/>
          <p:cNvSpPr/>
          <p:nvPr/>
        </p:nvSpPr>
        <p:spPr>
          <a:xfrm rot="5400000" flipH="1" flipV="1">
            <a:off x="6588634" y="2591902"/>
            <a:ext cx="1059560" cy="2222378"/>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Paralelogramo"/>
          <p:cNvSpPr/>
          <p:nvPr/>
        </p:nvSpPr>
        <p:spPr>
          <a:xfrm rot="5400000" flipH="1" flipV="1">
            <a:off x="6893435" y="2287101"/>
            <a:ext cx="1059558" cy="2222378"/>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Paralelogramo"/>
          <p:cNvSpPr/>
          <p:nvPr/>
        </p:nvSpPr>
        <p:spPr>
          <a:xfrm rot="5400000" flipH="1" flipV="1">
            <a:off x="7198235" y="1982301"/>
            <a:ext cx="1059558" cy="2222378"/>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Paralelogramo"/>
          <p:cNvSpPr/>
          <p:nvPr/>
        </p:nvSpPr>
        <p:spPr>
          <a:xfrm rot="5400000" flipH="1" flipV="1">
            <a:off x="7503036" y="1677498"/>
            <a:ext cx="1059560" cy="2222375"/>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Paralelogramo"/>
          <p:cNvSpPr/>
          <p:nvPr/>
        </p:nvSpPr>
        <p:spPr>
          <a:xfrm rot="5400000" flipH="1">
            <a:off x="7616736" y="1577413"/>
            <a:ext cx="1059558" cy="1961310"/>
          </a:xfrm>
          <a:prstGeom prst="parallelogram">
            <a:avLst>
              <a:gd name="adj" fmla="val 0"/>
            </a:avLst>
          </a:prstGeom>
          <a:gradFill>
            <a:gsLst>
              <a:gs pos="9000">
                <a:srgbClr val="FFFF00"/>
              </a:gs>
              <a:gs pos="45000">
                <a:srgbClr val="EDFF12">
                  <a:alpha val="0"/>
                </a:srgbClr>
              </a:gs>
              <a:gs pos="75831">
                <a:srgbClr val="DFFF20">
                  <a:alpha val="0"/>
                </a:srgbClr>
              </a:gs>
              <a:gs pos="70828">
                <a:srgbClr val="E5FF1A">
                  <a:alpha val="0"/>
                </a:srgbClr>
              </a:gs>
              <a:gs pos="18000">
                <a:srgbClr val="E5FF1A">
                  <a:alpha val="0"/>
                </a:srgbClr>
              </a:gs>
              <a:gs pos="91000">
                <a:schemeClr val="tx1">
                  <a:alpha val="61000"/>
                </a:schemeClr>
              </a:gs>
              <a:gs pos="14000">
                <a:srgbClr val="FFC000"/>
              </a:gs>
              <a:gs pos="50000">
                <a:srgbClr val="FFFF00">
                  <a:alpha val="15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324545" y="-308234"/>
            <a:ext cx="9900591" cy="5832312"/>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975525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ppt_y"/>
                                          </p:val>
                                        </p:tav>
                                        <p:tav tm="100000">
                                          <p:val>
                                            <p:strVal val="#ppt_y"/>
                                          </p:val>
                                        </p:tav>
                                      </p:tavLst>
                                    </p:anim>
                                  </p:childTnLst>
                                </p:cTn>
                              </p:par>
                              <p:par>
                                <p:cTn id="9" presetID="3"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linds(vertical)">
                                      <p:cBhvr>
                                        <p:cTn id="11" dur="4000"/>
                                        <p:tgtEl>
                                          <p:spTgt spid="2"/>
                                        </p:tgtEl>
                                      </p:cBhvr>
                                    </p:animEffect>
                                  </p:childTnLst>
                                </p:cTn>
                              </p:par>
                              <p:par>
                                <p:cTn id="12" presetID="2" presetClass="exit" presetSubtype="2" fill="hold" grpId="2" nodeType="withEffect">
                                  <p:stCondLst>
                                    <p:cond delay="0"/>
                                  </p:stCondLst>
                                  <p:childTnLst>
                                    <p:anim calcmode="lin" valueType="num">
                                      <p:cBhvr additive="base">
                                        <p:cTn id="13" dur="3000"/>
                                        <p:tgtEl>
                                          <p:spTgt spid="2"/>
                                        </p:tgtEl>
                                        <p:attrNameLst>
                                          <p:attrName>ppt_x</p:attrName>
                                        </p:attrNameLst>
                                      </p:cBhvr>
                                      <p:tavLst>
                                        <p:tav tm="0">
                                          <p:val>
                                            <p:strVal val="ppt_x"/>
                                          </p:val>
                                        </p:tav>
                                        <p:tav tm="100000">
                                          <p:val>
                                            <p:strVal val="1+ppt_w/2"/>
                                          </p:val>
                                        </p:tav>
                                      </p:tavLst>
                                    </p:anim>
                                    <p:anim calcmode="lin" valueType="num">
                                      <p:cBhvr additive="base">
                                        <p:cTn id="14" dur="3000"/>
                                        <p:tgtEl>
                                          <p:spTgt spid="2"/>
                                        </p:tgtEl>
                                        <p:attrNameLst>
                                          <p:attrName>ppt_y</p:attrName>
                                        </p:attrNameLst>
                                      </p:cBhvr>
                                      <p:tavLst>
                                        <p:tav tm="0">
                                          <p:val>
                                            <p:strVal val="ppt_y"/>
                                          </p:val>
                                        </p:tav>
                                        <p:tav tm="100000">
                                          <p:val>
                                            <p:strVal val="ppt_y"/>
                                          </p:val>
                                        </p:tav>
                                      </p:tavLst>
                                    </p:anim>
                                    <p:set>
                                      <p:cBhvr>
                                        <p:cTn id="15" dur="1" fill="hold">
                                          <p:stCondLst>
                                            <p:cond delay="2999"/>
                                          </p:stCondLst>
                                        </p:cTn>
                                        <p:tgtEl>
                                          <p:spTgt spid="2"/>
                                        </p:tgtEl>
                                        <p:attrNameLst>
                                          <p:attrName>style.visibility</p:attrName>
                                        </p:attrNameLst>
                                      </p:cBhvr>
                                      <p:to>
                                        <p:strVal val="hidden"/>
                                      </p:to>
                                    </p:set>
                                  </p:childTnLst>
                                </p:cTn>
                              </p:par>
                              <p:par>
                                <p:cTn id="16" presetID="2" presetClass="entr" presetSubtype="2" fill="hold" grpId="0" nodeType="withEffect">
                                  <p:stCondLst>
                                    <p:cond delay="0"/>
                                  </p:stCondLst>
                                  <p:childTnLst>
                                    <p:set>
                                      <p:cBhvr>
                                        <p:cTn id="17" dur="1" fill="hold">
                                          <p:stCondLst>
                                            <p:cond delay="0"/>
                                          </p:stCondLst>
                                        </p:cTn>
                                        <p:tgtEl>
                                          <p:spTgt spid="17"/>
                                        </p:tgtEl>
                                        <p:attrNameLst>
                                          <p:attrName>style.visibility</p:attrName>
                                        </p:attrNameLst>
                                      </p:cBhvr>
                                      <p:to>
                                        <p:strVal val="visible"/>
                                      </p:to>
                                    </p:set>
                                    <p:anim calcmode="lin" valueType="num">
                                      <p:cBhvr additive="base">
                                        <p:cTn id="18" dur="3000" fill="hold"/>
                                        <p:tgtEl>
                                          <p:spTgt spid="17"/>
                                        </p:tgtEl>
                                        <p:attrNameLst>
                                          <p:attrName>ppt_x</p:attrName>
                                        </p:attrNameLst>
                                      </p:cBhvr>
                                      <p:tavLst>
                                        <p:tav tm="0">
                                          <p:val>
                                            <p:strVal val="1+#ppt_w/2"/>
                                          </p:val>
                                        </p:tav>
                                        <p:tav tm="100000">
                                          <p:val>
                                            <p:strVal val="#ppt_x"/>
                                          </p:val>
                                        </p:tav>
                                      </p:tavLst>
                                    </p:anim>
                                    <p:anim calcmode="lin" valueType="num">
                                      <p:cBhvr additive="base">
                                        <p:cTn id="19" dur="3000" fill="hold"/>
                                        <p:tgtEl>
                                          <p:spTgt spid="17"/>
                                        </p:tgtEl>
                                        <p:attrNameLst>
                                          <p:attrName>ppt_y</p:attrName>
                                        </p:attrNameLst>
                                      </p:cBhvr>
                                      <p:tavLst>
                                        <p:tav tm="0">
                                          <p:val>
                                            <p:strVal val="#ppt_y"/>
                                          </p:val>
                                        </p:tav>
                                        <p:tav tm="100000">
                                          <p:val>
                                            <p:strVal val="#ppt_y"/>
                                          </p:val>
                                        </p:tav>
                                      </p:tavLst>
                                    </p:anim>
                                  </p:childTnLst>
                                </p:cTn>
                              </p:par>
                              <p:par>
                                <p:cTn id="20" presetID="3" presetClass="entr" presetSubtype="5" fill="hold" grpId="1" nodeType="with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blinds(vertical)">
                                      <p:cBhvr>
                                        <p:cTn id="22" dur="4000"/>
                                        <p:tgtEl>
                                          <p:spTgt spid="17"/>
                                        </p:tgtEl>
                                      </p:cBhvr>
                                    </p:animEffect>
                                  </p:childTnLst>
                                </p:cTn>
                              </p:par>
                              <p:par>
                                <p:cTn id="23" presetID="2" presetClass="exit" presetSubtype="2" fill="hold" grpId="2" nodeType="withEffect">
                                  <p:stCondLst>
                                    <p:cond delay="0"/>
                                  </p:stCondLst>
                                  <p:childTnLst>
                                    <p:anim calcmode="lin" valueType="num">
                                      <p:cBhvr additive="base">
                                        <p:cTn id="24" dur="3000"/>
                                        <p:tgtEl>
                                          <p:spTgt spid="17"/>
                                        </p:tgtEl>
                                        <p:attrNameLst>
                                          <p:attrName>ppt_x</p:attrName>
                                        </p:attrNameLst>
                                      </p:cBhvr>
                                      <p:tavLst>
                                        <p:tav tm="0">
                                          <p:val>
                                            <p:strVal val="ppt_x"/>
                                          </p:val>
                                        </p:tav>
                                        <p:tav tm="100000">
                                          <p:val>
                                            <p:strVal val="1+ppt_w/2"/>
                                          </p:val>
                                        </p:tav>
                                      </p:tavLst>
                                    </p:anim>
                                    <p:anim calcmode="lin" valueType="num">
                                      <p:cBhvr additive="base">
                                        <p:cTn id="25" dur="3000"/>
                                        <p:tgtEl>
                                          <p:spTgt spid="17"/>
                                        </p:tgtEl>
                                        <p:attrNameLst>
                                          <p:attrName>ppt_y</p:attrName>
                                        </p:attrNameLst>
                                      </p:cBhvr>
                                      <p:tavLst>
                                        <p:tav tm="0">
                                          <p:val>
                                            <p:strVal val="ppt_y"/>
                                          </p:val>
                                        </p:tav>
                                        <p:tav tm="100000">
                                          <p:val>
                                            <p:strVal val="ppt_y"/>
                                          </p:val>
                                        </p:tav>
                                      </p:tavLst>
                                    </p:anim>
                                    <p:set>
                                      <p:cBhvr>
                                        <p:cTn id="26" dur="1" fill="hold">
                                          <p:stCondLst>
                                            <p:cond delay="2999"/>
                                          </p:stCondLst>
                                        </p:cTn>
                                        <p:tgtEl>
                                          <p:spTgt spid="17"/>
                                        </p:tgtEl>
                                        <p:attrNameLst>
                                          <p:attrName>style.visibility</p:attrName>
                                        </p:attrNameLst>
                                      </p:cBhvr>
                                      <p:to>
                                        <p:strVal val="hidden"/>
                                      </p:to>
                                    </p:set>
                                  </p:childTnLst>
                                </p:cTn>
                              </p:par>
                              <p:par>
                                <p:cTn id="27" presetID="2" presetClass="entr" presetSubtype="2" fill="hold" grpId="0" nodeType="withEffect">
                                  <p:stCondLst>
                                    <p:cond delay="0"/>
                                  </p:stCondLst>
                                  <p:childTnLst>
                                    <p:set>
                                      <p:cBhvr>
                                        <p:cTn id="28" dur="1" fill="hold">
                                          <p:stCondLst>
                                            <p:cond delay="0"/>
                                          </p:stCondLst>
                                        </p:cTn>
                                        <p:tgtEl>
                                          <p:spTgt spid="19"/>
                                        </p:tgtEl>
                                        <p:attrNameLst>
                                          <p:attrName>style.visibility</p:attrName>
                                        </p:attrNameLst>
                                      </p:cBhvr>
                                      <p:to>
                                        <p:strVal val="visible"/>
                                      </p:to>
                                    </p:set>
                                    <p:anim calcmode="lin" valueType="num">
                                      <p:cBhvr additive="base">
                                        <p:cTn id="29" dur="3000" fill="hold"/>
                                        <p:tgtEl>
                                          <p:spTgt spid="19"/>
                                        </p:tgtEl>
                                        <p:attrNameLst>
                                          <p:attrName>ppt_x</p:attrName>
                                        </p:attrNameLst>
                                      </p:cBhvr>
                                      <p:tavLst>
                                        <p:tav tm="0">
                                          <p:val>
                                            <p:strVal val="1+#ppt_w/2"/>
                                          </p:val>
                                        </p:tav>
                                        <p:tav tm="100000">
                                          <p:val>
                                            <p:strVal val="#ppt_x"/>
                                          </p:val>
                                        </p:tav>
                                      </p:tavLst>
                                    </p:anim>
                                    <p:anim calcmode="lin" valueType="num">
                                      <p:cBhvr additive="base">
                                        <p:cTn id="30" dur="3000" fill="hold"/>
                                        <p:tgtEl>
                                          <p:spTgt spid="19"/>
                                        </p:tgtEl>
                                        <p:attrNameLst>
                                          <p:attrName>ppt_y</p:attrName>
                                        </p:attrNameLst>
                                      </p:cBhvr>
                                      <p:tavLst>
                                        <p:tav tm="0">
                                          <p:val>
                                            <p:strVal val="#ppt_y"/>
                                          </p:val>
                                        </p:tav>
                                        <p:tav tm="100000">
                                          <p:val>
                                            <p:strVal val="#ppt_y"/>
                                          </p:val>
                                        </p:tav>
                                      </p:tavLst>
                                    </p:anim>
                                  </p:childTnLst>
                                </p:cTn>
                              </p:par>
                              <p:par>
                                <p:cTn id="31" presetID="3" presetClass="entr" presetSubtype="5" fill="hold" grpId="1" nodeType="with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blinds(vertical)">
                                      <p:cBhvr>
                                        <p:cTn id="33" dur="4000"/>
                                        <p:tgtEl>
                                          <p:spTgt spid="19"/>
                                        </p:tgtEl>
                                      </p:cBhvr>
                                    </p:animEffect>
                                  </p:childTnLst>
                                </p:cTn>
                              </p:par>
                              <p:par>
                                <p:cTn id="34" presetID="2" presetClass="exit" presetSubtype="2" fill="hold" grpId="2" nodeType="withEffect">
                                  <p:stCondLst>
                                    <p:cond delay="0"/>
                                  </p:stCondLst>
                                  <p:childTnLst>
                                    <p:anim calcmode="lin" valueType="num">
                                      <p:cBhvr additive="base">
                                        <p:cTn id="35" dur="3000"/>
                                        <p:tgtEl>
                                          <p:spTgt spid="19"/>
                                        </p:tgtEl>
                                        <p:attrNameLst>
                                          <p:attrName>ppt_x</p:attrName>
                                        </p:attrNameLst>
                                      </p:cBhvr>
                                      <p:tavLst>
                                        <p:tav tm="0">
                                          <p:val>
                                            <p:strVal val="ppt_x"/>
                                          </p:val>
                                        </p:tav>
                                        <p:tav tm="100000">
                                          <p:val>
                                            <p:strVal val="1+ppt_w/2"/>
                                          </p:val>
                                        </p:tav>
                                      </p:tavLst>
                                    </p:anim>
                                    <p:anim calcmode="lin" valueType="num">
                                      <p:cBhvr additive="base">
                                        <p:cTn id="36" dur="3000"/>
                                        <p:tgtEl>
                                          <p:spTgt spid="19"/>
                                        </p:tgtEl>
                                        <p:attrNameLst>
                                          <p:attrName>ppt_y</p:attrName>
                                        </p:attrNameLst>
                                      </p:cBhvr>
                                      <p:tavLst>
                                        <p:tav tm="0">
                                          <p:val>
                                            <p:strVal val="ppt_y"/>
                                          </p:val>
                                        </p:tav>
                                        <p:tav tm="100000">
                                          <p:val>
                                            <p:strVal val="ppt_y"/>
                                          </p:val>
                                        </p:tav>
                                      </p:tavLst>
                                    </p:anim>
                                    <p:set>
                                      <p:cBhvr>
                                        <p:cTn id="37" dur="1" fill="hold">
                                          <p:stCondLst>
                                            <p:cond delay="2999"/>
                                          </p:stCondLst>
                                        </p:cTn>
                                        <p:tgtEl>
                                          <p:spTgt spid="19"/>
                                        </p:tgtEl>
                                        <p:attrNameLst>
                                          <p:attrName>style.visibility</p:attrName>
                                        </p:attrNameLst>
                                      </p:cBhvr>
                                      <p:to>
                                        <p:strVal val="hidden"/>
                                      </p:to>
                                    </p:set>
                                  </p:childTnLst>
                                </p:cTn>
                              </p:par>
                              <p:par>
                                <p:cTn id="38" presetID="2" presetClass="entr" presetSubtype="2" fill="hold" grpId="0" nodeType="withEffect">
                                  <p:stCondLst>
                                    <p:cond delay="0"/>
                                  </p:stCondLst>
                                  <p:childTnLst>
                                    <p:set>
                                      <p:cBhvr>
                                        <p:cTn id="39" dur="1" fill="hold">
                                          <p:stCondLst>
                                            <p:cond delay="0"/>
                                          </p:stCondLst>
                                        </p:cTn>
                                        <p:tgtEl>
                                          <p:spTgt spid="21"/>
                                        </p:tgtEl>
                                        <p:attrNameLst>
                                          <p:attrName>style.visibility</p:attrName>
                                        </p:attrNameLst>
                                      </p:cBhvr>
                                      <p:to>
                                        <p:strVal val="visible"/>
                                      </p:to>
                                    </p:set>
                                    <p:anim calcmode="lin" valueType="num">
                                      <p:cBhvr additive="base">
                                        <p:cTn id="40" dur="3000" fill="hold"/>
                                        <p:tgtEl>
                                          <p:spTgt spid="21"/>
                                        </p:tgtEl>
                                        <p:attrNameLst>
                                          <p:attrName>ppt_x</p:attrName>
                                        </p:attrNameLst>
                                      </p:cBhvr>
                                      <p:tavLst>
                                        <p:tav tm="0">
                                          <p:val>
                                            <p:strVal val="1+#ppt_w/2"/>
                                          </p:val>
                                        </p:tav>
                                        <p:tav tm="100000">
                                          <p:val>
                                            <p:strVal val="#ppt_x"/>
                                          </p:val>
                                        </p:tav>
                                      </p:tavLst>
                                    </p:anim>
                                    <p:anim calcmode="lin" valueType="num">
                                      <p:cBhvr additive="base">
                                        <p:cTn id="41" dur="3000" fill="hold"/>
                                        <p:tgtEl>
                                          <p:spTgt spid="21"/>
                                        </p:tgtEl>
                                        <p:attrNameLst>
                                          <p:attrName>ppt_y</p:attrName>
                                        </p:attrNameLst>
                                      </p:cBhvr>
                                      <p:tavLst>
                                        <p:tav tm="0">
                                          <p:val>
                                            <p:strVal val="#ppt_y"/>
                                          </p:val>
                                        </p:tav>
                                        <p:tav tm="100000">
                                          <p:val>
                                            <p:strVal val="#ppt_y"/>
                                          </p:val>
                                        </p:tav>
                                      </p:tavLst>
                                    </p:anim>
                                  </p:childTnLst>
                                </p:cTn>
                              </p:par>
                              <p:par>
                                <p:cTn id="42" presetID="3" presetClass="entr" presetSubtype="5" fill="hold" grpId="1" nodeType="withEffect">
                                  <p:stCondLst>
                                    <p:cond delay="0"/>
                                  </p:stCondLst>
                                  <p:childTnLst>
                                    <p:set>
                                      <p:cBhvr>
                                        <p:cTn id="43" dur="1" fill="hold">
                                          <p:stCondLst>
                                            <p:cond delay="0"/>
                                          </p:stCondLst>
                                        </p:cTn>
                                        <p:tgtEl>
                                          <p:spTgt spid="21"/>
                                        </p:tgtEl>
                                        <p:attrNameLst>
                                          <p:attrName>style.visibility</p:attrName>
                                        </p:attrNameLst>
                                      </p:cBhvr>
                                      <p:to>
                                        <p:strVal val="visible"/>
                                      </p:to>
                                    </p:set>
                                    <p:animEffect transition="in" filter="blinds(vertical)">
                                      <p:cBhvr>
                                        <p:cTn id="44" dur="4000"/>
                                        <p:tgtEl>
                                          <p:spTgt spid="21"/>
                                        </p:tgtEl>
                                      </p:cBhvr>
                                    </p:animEffect>
                                  </p:childTnLst>
                                </p:cTn>
                              </p:par>
                              <p:par>
                                <p:cTn id="45" presetID="2" presetClass="exit" presetSubtype="2" fill="hold" grpId="2" nodeType="withEffect">
                                  <p:stCondLst>
                                    <p:cond delay="0"/>
                                  </p:stCondLst>
                                  <p:childTnLst>
                                    <p:anim calcmode="lin" valueType="num">
                                      <p:cBhvr additive="base">
                                        <p:cTn id="46" dur="3000"/>
                                        <p:tgtEl>
                                          <p:spTgt spid="21"/>
                                        </p:tgtEl>
                                        <p:attrNameLst>
                                          <p:attrName>ppt_x</p:attrName>
                                        </p:attrNameLst>
                                      </p:cBhvr>
                                      <p:tavLst>
                                        <p:tav tm="0">
                                          <p:val>
                                            <p:strVal val="ppt_x"/>
                                          </p:val>
                                        </p:tav>
                                        <p:tav tm="100000">
                                          <p:val>
                                            <p:strVal val="1+ppt_w/2"/>
                                          </p:val>
                                        </p:tav>
                                      </p:tavLst>
                                    </p:anim>
                                    <p:anim calcmode="lin" valueType="num">
                                      <p:cBhvr additive="base">
                                        <p:cTn id="47" dur="3000"/>
                                        <p:tgtEl>
                                          <p:spTgt spid="21"/>
                                        </p:tgtEl>
                                        <p:attrNameLst>
                                          <p:attrName>ppt_y</p:attrName>
                                        </p:attrNameLst>
                                      </p:cBhvr>
                                      <p:tavLst>
                                        <p:tav tm="0">
                                          <p:val>
                                            <p:strVal val="ppt_y"/>
                                          </p:val>
                                        </p:tav>
                                        <p:tav tm="100000">
                                          <p:val>
                                            <p:strVal val="ppt_y"/>
                                          </p:val>
                                        </p:tav>
                                      </p:tavLst>
                                    </p:anim>
                                    <p:set>
                                      <p:cBhvr>
                                        <p:cTn id="48" dur="1" fill="hold">
                                          <p:stCondLst>
                                            <p:cond delay="2999"/>
                                          </p:stCondLst>
                                        </p:cTn>
                                        <p:tgtEl>
                                          <p:spTgt spid="21"/>
                                        </p:tgtEl>
                                        <p:attrNameLst>
                                          <p:attrName>style.visibility</p:attrName>
                                        </p:attrNameLst>
                                      </p:cBhvr>
                                      <p:to>
                                        <p:strVal val="hidden"/>
                                      </p:to>
                                    </p:set>
                                  </p:childTnLst>
                                </p:cTn>
                              </p:par>
                              <p:par>
                                <p:cTn id="49" presetID="2" presetClass="entr" presetSubtype="2" fill="hold" grpId="0" nodeType="withEffect">
                                  <p:stCondLst>
                                    <p:cond delay="0"/>
                                  </p:stCondLst>
                                  <p:childTnLst>
                                    <p:set>
                                      <p:cBhvr>
                                        <p:cTn id="50" dur="1" fill="hold">
                                          <p:stCondLst>
                                            <p:cond delay="0"/>
                                          </p:stCondLst>
                                        </p:cTn>
                                        <p:tgtEl>
                                          <p:spTgt spid="23"/>
                                        </p:tgtEl>
                                        <p:attrNameLst>
                                          <p:attrName>style.visibility</p:attrName>
                                        </p:attrNameLst>
                                      </p:cBhvr>
                                      <p:to>
                                        <p:strVal val="visible"/>
                                      </p:to>
                                    </p:set>
                                    <p:anim calcmode="lin" valueType="num">
                                      <p:cBhvr additive="base">
                                        <p:cTn id="51" dur="3000" fill="hold"/>
                                        <p:tgtEl>
                                          <p:spTgt spid="23"/>
                                        </p:tgtEl>
                                        <p:attrNameLst>
                                          <p:attrName>ppt_x</p:attrName>
                                        </p:attrNameLst>
                                      </p:cBhvr>
                                      <p:tavLst>
                                        <p:tav tm="0">
                                          <p:val>
                                            <p:strVal val="1+#ppt_w/2"/>
                                          </p:val>
                                        </p:tav>
                                        <p:tav tm="100000">
                                          <p:val>
                                            <p:strVal val="#ppt_x"/>
                                          </p:val>
                                        </p:tav>
                                      </p:tavLst>
                                    </p:anim>
                                    <p:anim calcmode="lin" valueType="num">
                                      <p:cBhvr additive="base">
                                        <p:cTn id="52" dur="3000" fill="hold"/>
                                        <p:tgtEl>
                                          <p:spTgt spid="23"/>
                                        </p:tgtEl>
                                        <p:attrNameLst>
                                          <p:attrName>ppt_y</p:attrName>
                                        </p:attrNameLst>
                                      </p:cBhvr>
                                      <p:tavLst>
                                        <p:tav tm="0">
                                          <p:val>
                                            <p:strVal val="#ppt_y"/>
                                          </p:val>
                                        </p:tav>
                                        <p:tav tm="100000">
                                          <p:val>
                                            <p:strVal val="#ppt_y"/>
                                          </p:val>
                                        </p:tav>
                                      </p:tavLst>
                                    </p:anim>
                                  </p:childTnLst>
                                </p:cTn>
                              </p:par>
                              <p:par>
                                <p:cTn id="53" presetID="3" presetClass="entr" presetSubtype="5" fill="hold" grpId="1" nodeType="with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blinds(vertical)">
                                      <p:cBhvr>
                                        <p:cTn id="55" dur="4000"/>
                                        <p:tgtEl>
                                          <p:spTgt spid="23"/>
                                        </p:tgtEl>
                                      </p:cBhvr>
                                    </p:animEffect>
                                  </p:childTnLst>
                                </p:cTn>
                              </p:par>
                              <p:par>
                                <p:cTn id="56" presetID="2" presetClass="exit" presetSubtype="2" fill="hold" grpId="2" nodeType="withEffect">
                                  <p:stCondLst>
                                    <p:cond delay="0"/>
                                  </p:stCondLst>
                                  <p:childTnLst>
                                    <p:anim calcmode="lin" valueType="num">
                                      <p:cBhvr additive="base">
                                        <p:cTn id="57" dur="3000"/>
                                        <p:tgtEl>
                                          <p:spTgt spid="23"/>
                                        </p:tgtEl>
                                        <p:attrNameLst>
                                          <p:attrName>ppt_x</p:attrName>
                                        </p:attrNameLst>
                                      </p:cBhvr>
                                      <p:tavLst>
                                        <p:tav tm="0">
                                          <p:val>
                                            <p:strVal val="ppt_x"/>
                                          </p:val>
                                        </p:tav>
                                        <p:tav tm="100000">
                                          <p:val>
                                            <p:strVal val="1+ppt_w/2"/>
                                          </p:val>
                                        </p:tav>
                                      </p:tavLst>
                                    </p:anim>
                                    <p:anim calcmode="lin" valueType="num">
                                      <p:cBhvr additive="base">
                                        <p:cTn id="58" dur="3000"/>
                                        <p:tgtEl>
                                          <p:spTgt spid="23"/>
                                        </p:tgtEl>
                                        <p:attrNameLst>
                                          <p:attrName>ppt_y</p:attrName>
                                        </p:attrNameLst>
                                      </p:cBhvr>
                                      <p:tavLst>
                                        <p:tav tm="0">
                                          <p:val>
                                            <p:strVal val="ppt_y"/>
                                          </p:val>
                                        </p:tav>
                                        <p:tav tm="100000">
                                          <p:val>
                                            <p:strVal val="ppt_y"/>
                                          </p:val>
                                        </p:tav>
                                      </p:tavLst>
                                    </p:anim>
                                    <p:set>
                                      <p:cBhvr>
                                        <p:cTn id="59" dur="1" fill="hold">
                                          <p:stCondLst>
                                            <p:cond delay="2999"/>
                                          </p:stCondLst>
                                        </p:cTn>
                                        <p:tgtEl>
                                          <p:spTgt spid="23"/>
                                        </p:tgtEl>
                                        <p:attrNameLst>
                                          <p:attrName>style.visibility</p:attrName>
                                        </p:attrNameLst>
                                      </p:cBhvr>
                                      <p:to>
                                        <p:strVal val="hidden"/>
                                      </p:to>
                                    </p:set>
                                  </p:childTnLst>
                                </p:cTn>
                              </p:par>
                              <p:par>
                                <p:cTn id="60" presetID="2" presetClass="entr" presetSubtype="2" fill="hold" grpId="0" nodeType="withEffect">
                                  <p:stCondLst>
                                    <p:cond delay="0"/>
                                  </p:stCondLst>
                                  <p:childTnLst>
                                    <p:set>
                                      <p:cBhvr>
                                        <p:cTn id="61" dur="1" fill="hold">
                                          <p:stCondLst>
                                            <p:cond delay="0"/>
                                          </p:stCondLst>
                                        </p:cTn>
                                        <p:tgtEl>
                                          <p:spTgt spid="25"/>
                                        </p:tgtEl>
                                        <p:attrNameLst>
                                          <p:attrName>style.visibility</p:attrName>
                                        </p:attrNameLst>
                                      </p:cBhvr>
                                      <p:to>
                                        <p:strVal val="visible"/>
                                      </p:to>
                                    </p:set>
                                    <p:anim calcmode="lin" valueType="num">
                                      <p:cBhvr additive="base">
                                        <p:cTn id="62" dur="3000" fill="hold"/>
                                        <p:tgtEl>
                                          <p:spTgt spid="25"/>
                                        </p:tgtEl>
                                        <p:attrNameLst>
                                          <p:attrName>ppt_x</p:attrName>
                                        </p:attrNameLst>
                                      </p:cBhvr>
                                      <p:tavLst>
                                        <p:tav tm="0">
                                          <p:val>
                                            <p:strVal val="1+#ppt_w/2"/>
                                          </p:val>
                                        </p:tav>
                                        <p:tav tm="100000">
                                          <p:val>
                                            <p:strVal val="#ppt_x"/>
                                          </p:val>
                                        </p:tav>
                                      </p:tavLst>
                                    </p:anim>
                                    <p:anim calcmode="lin" valueType="num">
                                      <p:cBhvr additive="base">
                                        <p:cTn id="63" dur="3000" fill="hold"/>
                                        <p:tgtEl>
                                          <p:spTgt spid="25"/>
                                        </p:tgtEl>
                                        <p:attrNameLst>
                                          <p:attrName>ppt_y</p:attrName>
                                        </p:attrNameLst>
                                      </p:cBhvr>
                                      <p:tavLst>
                                        <p:tav tm="0">
                                          <p:val>
                                            <p:strVal val="#ppt_y"/>
                                          </p:val>
                                        </p:tav>
                                        <p:tav tm="100000">
                                          <p:val>
                                            <p:strVal val="#ppt_y"/>
                                          </p:val>
                                        </p:tav>
                                      </p:tavLst>
                                    </p:anim>
                                  </p:childTnLst>
                                </p:cTn>
                              </p:par>
                              <p:par>
                                <p:cTn id="64" presetID="3" presetClass="entr" presetSubtype="5" fill="hold" grpId="1" nodeType="withEffect">
                                  <p:stCondLst>
                                    <p:cond delay="0"/>
                                  </p:stCondLst>
                                  <p:childTnLst>
                                    <p:set>
                                      <p:cBhvr>
                                        <p:cTn id="65" dur="1" fill="hold">
                                          <p:stCondLst>
                                            <p:cond delay="0"/>
                                          </p:stCondLst>
                                        </p:cTn>
                                        <p:tgtEl>
                                          <p:spTgt spid="25"/>
                                        </p:tgtEl>
                                        <p:attrNameLst>
                                          <p:attrName>style.visibility</p:attrName>
                                        </p:attrNameLst>
                                      </p:cBhvr>
                                      <p:to>
                                        <p:strVal val="visible"/>
                                      </p:to>
                                    </p:set>
                                    <p:animEffect transition="in" filter="blinds(vertical)">
                                      <p:cBhvr>
                                        <p:cTn id="66" dur="4000"/>
                                        <p:tgtEl>
                                          <p:spTgt spid="25"/>
                                        </p:tgtEl>
                                      </p:cBhvr>
                                    </p:animEffect>
                                  </p:childTnLst>
                                </p:cTn>
                              </p:par>
                              <p:par>
                                <p:cTn id="67" presetID="2" presetClass="exit" presetSubtype="2" fill="hold" grpId="2" nodeType="withEffect">
                                  <p:stCondLst>
                                    <p:cond delay="0"/>
                                  </p:stCondLst>
                                  <p:childTnLst>
                                    <p:anim calcmode="lin" valueType="num">
                                      <p:cBhvr additive="base">
                                        <p:cTn id="68" dur="3000"/>
                                        <p:tgtEl>
                                          <p:spTgt spid="25"/>
                                        </p:tgtEl>
                                        <p:attrNameLst>
                                          <p:attrName>ppt_x</p:attrName>
                                        </p:attrNameLst>
                                      </p:cBhvr>
                                      <p:tavLst>
                                        <p:tav tm="0">
                                          <p:val>
                                            <p:strVal val="ppt_x"/>
                                          </p:val>
                                        </p:tav>
                                        <p:tav tm="100000">
                                          <p:val>
                                            <p:strVal val="1+ppt_w/2"/>
                                          </p:val>
                                        </p:tav>
                                      </p:tavLst>
                                    </p:anim>
                                    <p:anim calcmode="lin" valueType="num">
                                      <p:cBhvr additive="base">
                                        <p:cTn id="69" dur="3000"/>
                                        <p:tgtEl>
                                          <p:spTgt spid="25"/>
                                        </p:tgtEl>
                                        <p:attrNameLst>
                                          <p:attrName>ppt_y</p:attrName>
                                        </p:attrNameLst>
                                      </p:cBhvr>
                                      <p:tavLst>
                                        <p:tav tm="0">
                                          <p:val>
                                            <p:strVal val="ppt_y"/>
                                          </p:val>
                                        </p:tav>
                                        <p:tav tm="100000">
                                          <p:val>
                                            <p:strVal val="ppt_y"/>
                                          </p:val>
                                        </p:tav>
                                      </p:tavLst>
                                    </p:anim>
                                    <p:set>
                                      <p:cBhvr>
                                        <p:cTn id="70" dur="1" fill="hold">
                                          <p:stCondLst>
                                            <p:cond delay="2999"/>
                                          </p:stCondLst>
                                        </p:cTn>
                                        <p:tgtEl>
                                          <p:spTgt spid="25"/>
                                        </p:tgtEl>
                                        <p:attrNameLst>
                                          <p:attrName>style.visibility</p:attrName>
                                        </p:attrNameLst>
                                      </p:cBhvr>
                                      <p:to>
                                        <p:strVal val="hidden"/>
                                      </p:to>
                                    </p:set>
                                  </p:childTnLst>
                                </p:cTn>
                              </p:par>
                              <p:par>
                                <p:cTn id="71" presetID="2" presetClass="entr" presetSubtype="2" fill="hold" grpId="0" nodeType="withEffect">
                                  <p:stCondLst>
                                    <p:cond delay="0"/>
                                  </p:stCondLst>
                                  <p:childTnLst>
                                    <p:set>
                                      <p:cBhvr>
                                        <p:cTn id="72" dur="1" fill="hold">
                                          <p:stCondLst>
                                            <p:cond delay="0"/>
                                          </p:stCondLst>
                                        </p:cTn>
                                        <p:tgtEl>
                                          <p:spTgt spid="27"/>
                                        </p:tgtEl>
                                        <p:attrNameLst>
                                          <p:attrName>style.visibility</p:attrName>
                                        </p:attrNameLst>
                                      </p:cBhvr>
                                      <p:to>
                                        <p:strVal val="visible"/>
                                      </p:to>
                                    </p:set>
                                    <p:anim calcmode="lin" valueType="num">
                                      <p:cBhvr additive="base">
                                        <p:cTn id="73" dur="3000" fill="hold"/>
                                        <p:tgtEl>
                                          <p:spTgt spid="27"/>
                                        </p:tgtEl>
                                        <p:attrNameLst>
                                          <p:attrName>ppt_x</p:attrName>
                                        </p:attrNameLst>
                                      </p:cBhvr>
                                      <p:tavLst>
                                        <p:tav tm="0">
                                          <p:val>
                                            <p:strVal val="1+#ppt_w/2"/>
                                          </p:val>
                                        </p:tav>
                                        <p:tav tm="100000">
                                          <p:val>
                                            <p:strVal val="#ppt_x"/>
                                          </p:val>
                                        </p:tav>
                                      </p:tavLst>
                                    </p:anim>
                                    <p:anim calcmode="lin" valueType="num">
                                      <p:cBhvr additive="base">
                                        <p:cTn id="74" dur="3000" fill="hold"/>
                                        <p:tgtEl>
                                          <p:spTgt spid="27"/>
                                        </p:tgtEl>
                                        <p:attrNameLst>
                                          <p:attrName>ppt_y</p:attrName>
                                        </p:attrNameLst>
                                      </p:cBhvr>
                                      <p:tavLst>
                                        <p:tav tm="0">
                                          <p:val>
                                            <p:strVal val="#ppt_y"/>
                                          </p:val>
                                        </p:tav>
                                        <p:tav tm="100000">
                                          <p:val>
                                            <p:strVal val="#ppt_y"/>
                                          </p:val>
                                        </p:tav>
                                      </p:tavLst>
                                    </p:anim>
                                  </p:childTnLst>
                                </p:cTn>
                              </p:par>
                              <p:par>
                                <p:cTn id="75" presetID="3" presetClass="entr" presetSubtype="5" fill="hold" grpId="1"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blinds(vertical)">
                                      <p:cBhvr>
                                        <p:cTn id="77" dur="4000"/>
                                        <p:tgtEl>
                                          <p:spTgt spid="27"/>
                                        </p:tgtEl>
                                      </p:cBhvr>
                                    </p:animEffect>
                                  </p:childTnLst>
                                </p:cTn>
                              </p:par>
                              <p:par>
                                <p:cTn id="78" presetID="2" presetClass="exit" presetSubtype="2" fill="hold" grpId="2" nodeType="withEffect">
                                  <p:stCondLst>
                                    <p:cond delay="0"/>
                                  </p:stCondLst>
                                  <p:childTnLst>
                                    <p:anim calcmode="lin" valueType="num">
                                      <p:cBhvr additive="base">
                                        <p:cTn id="79" dur="3000"/>
                                        <p:tgtEl>
                                          <p:spTgt spid="27"/>
                                        </p:tgtEl>
                                        <p:attrNameLst>
                                          <p:attrName>ppt_x</p:attrName>
                                        </p:attrNameLst>
                                      </p:cBhvr>
                                      <p:tavLst>
                                        <p:tav tm="0">
                                          <p:val>
                                            <p:strVal val="ppt_x"/>
                                          </p:val>
                                        </p:tav>
                                        <p:tav tm="100000">
                                          <p:val>
                                            <p:strVal val="1+ppt_w/2"/>
                                          </p:val>
                                        </p:tav>
                                      </p:tavLst>
                                    </p:anim>
                                    <p:anim calcmode="lin" valueType="num">
                                      <p:cBhvr additive="base">
                                        <p:cTn id="80" dur="3000"/>
                                        <p:tgtEl>
                                          <p:spTgt spid="27"/>
                                        </p:tgtEl>
                                        <p:attrNameLst>
                                          <p:attrName>ppt_y</p:attrName>
                                        </p:attrNameLst>
                                      </p:cBhvr>
                                      <p:tavLst>
                                        <p:tav tm="0">
                                          <p:val>
                                            <p:strVal val="ppt_y"/>
                                          </p:val>
                                        </p:tav>
                                        <p:tav tm="100000">
                                          <p:val>
                                            <p:strVal val="ppt_y"/>
                                          </p:val>
                                        </p:tav>
                                      </p:tavLst>
                                    </p:anim>
                                    <p:set>
                                      <p:cBhvr>
                                        <p:cTn id="81" dur="1" fill="hold">
                                          <p:stCondLst>
                                            <p:cond delay="2999"/>
                                          </p:stCondLst>
                                        </p:cTn>
                                        <p:tgtEl>
                                          <p:spTgt spid="27"/>
                                        </p:tgtEl>
                                        <p:attrNameLst>
                                          <p:attrName>style.visibility</p:attrName>
                                        </p:attrNameLst>
                                      </p:cBhvr>
                                      <p:to>
                                        <p:strVal val="hidden"/>
                                      </p:to>
                                    </p:set>
                                  </p:childTnLst>
                                </p:cTn>
                              </p:par>
                              <p:par>
                                <p:cTn id="82" presetID="2" presetClass="entr" presetSubtype="2" fill="hold" grpId="0" nodeType="withEffect">
                                  <p:stCondLst>
                                    <p:cond delay="0"/>
                                  </p:stCondLst>
                                  <p:childTnLst>
                                    <p:set>
                                      <p:cBhvr>
                                        <p:cTn id="83" dur="1" fill="hold">
                                          <p:stCondLst>
                                            <p:cond delay="0"/>
                                          </p:stCondLst>
                                        </p:cTn>
                                        <p:tgtEl>
                                          <p:spTgt spid="29"/>
                                        </p:tgtEl>
                                        <p:attrNameLst>
                                          <p:attrName>style.visibility</p:attrName>
                                        </p:attrNameLst>
                                      </p:cBhvr>
                                      <p:to>
                                        <p:strVal val="visible"/>
                                      </p:to>
                                    </p:set>
                                    <p:anim calcmode="lin" valueType="num">
                                      <p:cBhvr additive="base">
                                        <p:cTn id="84" dur="3000" fill="hold"/>
                                        <p:tgtEl>
                                          <p:spTgt spid="29"/>
                                        </p:tgtEl>
                                        <p:attrNameLst>
                                          <p:attrName>ppt_x</p:attrName>
                                        </p:attrNameLst>
                                      </p:cBhvr>
                                      <p:tavLst>
                                        <p:tav tm="0">
                                          <p:val>
                                            <p:strVal val="1+#ppt_w/2"/>
                                          </p:val>
                                        </p:tav>
                                        <p:tav tm="100000">
                                          <p:val>
                                            <p:strVal val="#ppt_x"/>
                                          </p:val>
                                        </p:tav>
                                      </p:tavLst>
                                    </p:anim>
                                    <p:anim calcmode="lin" valueType="num">
                                      <p:cBhvr additive="base">
                                        <p:cTn id="85" dur="3000" fill="hold"/>
                                        <p:tgtEl>
                                          <p:spTgt spid="29"/>
                                        </p:tgtEl>
                                        <p:attrNameLst>
                                          <p:attrName>ppt_y</p:attrName>
                                        </p:attrNameLst>
                                      </p:cBhvr>
                                      <p:tavLst>
                                        <p:tav tm="0">
                                          <p:val>
                                            <p:strVal val="#ppt_y"/>
                                          </p:val>
                                        </p:tav>
                                        <p:tav tm="100000">
                                          <p:val>
                                            <p:strVal val="#ppt_y"/>
                                          </p:val>
                                        </p:tav>
                                      </p:tavLst>
                                    </p:anim>
                                  </p:childTnLst>
                                </p:cTn>
                              </p:par>
                              <p:par>
                                <p:cTn id="86" presetID="3" presetClass="entr" presetSubtype="5" fill="hold" grpId="1" nodeType="withEffect">
                                  <p:stCondLst>
                                    <p:cond delay="0"/>
                                  </p:stCondLst>
                                  <p:childTnLst>
                                    <p:set>
                                      <p:cBhvr>
                                        <p:cTn id="87" dur="1" fill="hold">
                                          <p:stCondLst>
                                            <p:cond delay="0"/>
                                          </p:stCondLst>
                                        </p:cTn>
                                        <p:tgtEl>
                                          <p:spTgt spid="29"/>
                                        </p:tgtEl>
                                        <p:attrNameLst>
                                          <p:attrName>style.visibility</p:attrName>
                                        </p:attrNameLst>
                                      </p:cBhvr>
                                      <p:to>
                                        <p:strVal val="visible"/>
                                      </p:to>
                                    </p:set>
                                    <p:animEffect transition="in" filter="blinds(vertical)">
                                      <p:cBhvr>
                                        <p:cTn id="88" dur="4000"/>
                                        <p:tgtEl>
                                          <p:spTgt spid="29"/>
                                        </p:tgtEl>
                                      </p:cBhvr>
                                    </p:animEffect>
                                  </p:childTnLst>
                                </p:cTn>
                              </p:par>
                              <p:par>
                                <p:cTn id="89" presetID="2" presetClass="exit" presetSubtype="2" fill="hold" grpId="2" nodeType="withEffect">
                                  <p:stCondLst>
                                    <p:cond delay="0"/>
                                  </p:stCondLst>
                                  <p:childTnLst>
                                    <p:anim calcmode="lin" valueType="num">
                                      <p:cBhvr additive="base">
                                        <p:cTn id="90" dur="3000"/>
                                        <p:tgtEl>
                                          <p:spTgt spid="29"/>
                                        </p:tgtEl>
                                        <p:attrNameLst>
                                          <p:attrName>ppt_x</p:attrName>
                                        </p:attrNameLst>
                                      </p:cBhvr>
                                      <p:tavLst>
                                        <p:tav tm="0">
                                          <p:val>
                                            <p:strVal val="ppt_x"/>
                                          </p:val>
                                        </p:tav>
                                        <p:tav tm="100000">
                                          <p:val>
                                            <p:strVal val="1+ppt_w/2"/>
                                          </p:val>
                                        </p:tav>
                                      </p:tavLst>
                                    </p:anim>
                                    <p:anim calcmode="lin" valueType="num">
                                      <p:cBhvr additive="base">
                                        <p:cTn id="91" dur="3000"/>
                                        <p:tgtEl>
                                          <p:spTgt spid="29"/>
                                        </p:tgtEl>
                                        <p:attrNameLst>
                                          <p:attrName>ppt_y</p:attrName>
                                        </p:attrNameLst>
                                      </p:cBhvr>
                                      <p:tavLst>
                                        <p:tav tm="0">
                                          <p:val>
                                            <p:strVal val="ppt_y"/>
                                          </p:val>
                                        </p:tav>
                                        <p:tav tm="100000">
                                          <p:val>
                                            <p:strVal val="ppt_y"/>
                                          </p:val>
                                        </p:tav>
                                      </p:tavLst>
                                    </p:anim>
                                    <p:set>
                                      <p:cBhvr>
                                        <p:cTn id="92" dur="1" fill="hold">
                                          <p:stCondLst>
                                            <p:cond delay="2999"/>
                                          </p:stCondLst>
                                        </p:cTn>
                                        <p:tgtEl>
                                          <p:spTgt spid="29"/>
                                        </p:tgtEl>
                                        <p:attrNameLst>
                                          <p:attrName>style.visibility</p:attrName>
                                        </p:attrNameLst>
                                      </p:cBhvr>
                                      <p:to>
                                        <p:strVal val="hidden"/>
                                      </p:to>
                                    </p:set>
                                  </p:childTnLst>
                                </p:cTn>
                              </p:par>
                              <p:par>
                                <p:cTn id="93" presetID="2" presetClass="entr" presetSubtype="2" fill="hold" grpId="0" nodeType="withEffect">
                                  <p:stCondLst>
                                    <p:cond delay="0"/>
                                  </p:stCondLst>
                                  <p:childTnLst>
                                    <p:set>
                                      <p:cBhvr>
                                        <p:cTn id="94" dur="1" fill="hold">
                                          <p:stCondLst>
                                            <p:cond delay="0"/>
                                          </p:stCondLst>
                                        </p:cTn>
                                        <p:tgtEl>
                                          <p:spTgt spid="31"/>
                                        </p:tgtEl>
                                        <p:attrNameLst>
                                          <p:attrName>style.visibility</p:attrName>
                                        </p:attrNameLst>
                                      </p:cBhvr>
                                      <p:to>
                                        <p:strVal val="visible"/>
                                      </p:to>
                                    </p:set>
                                    <p:anim calcmode="lin" valueType="num">
                                      <p:cBhvr additive="base">
                                        <p:cTn id="95" dur="3000" fill="hold"/>
                                        <p:tgtEl>
                                          <p:spTgt spid="31"/>
                                        </p:tgtEl>
                                        <p:attrNameLst>
                                          <p:attrName>ppt_x</p:attrName>
                                        </p:attrNameLst>
                                      </p:cBhvr>
                                      <p:tavLst>
                                        <p:tav tm="0">
                                          <p:val>
                                            <p:strVal val="1+#ppt_w/2"/>
                                          </p:val>
                                        </p:tav>
                                        <p:tav tm="100000">
                                          <p:val>
                                            <p:strVal val="#ppt_x"/>
                                          </p:val>
                                        </p:tav>
                                      </p:tavLst>
                                    </p:anim>
                                    <p:anim calcmode="lin" valueType="num">
                                      <p:cBhvr additive="base">
                                        <p:cTn id="96" dur="3000" fill="hold"/>
                                        <p:tgtEl>
                                          <p:spTgt spid="31"/>
                                        </p:tgtEl>
                                        <p:attrNameLst>
                                          <p:attrName>ppt_y</p:attrName>
                                        </p:attrNameLst>
                                      </p:cBhvr>
                                      <p:tavLst>
                                        <p:tav tm="0">
                                          <p:val>
                                            <p:strVal val="#ppt_y"/>
                                          </p:val>
                                        </p:tav>
                                        <p:tav tm="100000">
                                          <p:val>
                                            <p:strVal val="#ppt_y"/>
                                          </p:val>
                                        </p:tav>
                                      </p:tavLst>
                                    </p:anim>
                                  </p:childTnLst>
                                </p:cTn>
                              </p:par>
                              <p:par>
                                <p:cTn id="97" presetID="3" presetClass="entr" presetSubtype="5" fill="hold" grpId="1" nodeType="with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blinds(vertical)">
                                      <p:cBhvr>
                                        <p:cTn id="99" dur="4000"/>
                                        <p:tgtEl>
                                          <p:spTgt spid="31"/>
                                        </p:tgtEl>
                                      </p:cBhvr>
                                    </p:animEffect>
                                  </p:childTnLst>
                                </p:cTn>
                              </p:par>
                              <p:par>
                                <p:cTn id="100" presetID="2" presetClass="exit" presetSubtype="2" fill="hold" grpId="2" nodeType="withEffect">
                                  <p:stCondLst>
                                    <p:cond delay="0"/>
                                  </p:stCondLst>
                                  <p:childTnLst>
                                    <p:anim calcmode="lin" valueType="num">
                                      <p:cBhvr additive="base">
                                        <p:cTn id="101" dur="3000"/>
                                        <p:tgtEl>
                                          <p:spTgt spid="31"/>
                                        </p:tgtEl>
                                        <p:attrNameLst>
                                          <p:attrName>ppt_x</p:attrName>
                                        </p:attrNameLst>
                                      </p:cBhvr>
                                      <p:tavLst>
                                        <p:tav tm="0">
                                          <p:val>
                                            <p:strVal val="ppt_x"/>
                                          </p:val>
                                        </p:tav>
                                        <p:tav tm="100000">
                                          <p:val>
                                            <p:strVal val="1+ppt_w/2"/>
                                          </p:val>
                                        </p:tav>
                                      </p:tavLst>
                                    </p:anim>
                                    <p:anim calcmode="lin" valueType="num">
                                      <p:cBhvr additive="base">
                                        <p:cTn id="102" dur="3000"/>
                                        <p:tgtEl>
                                          <p:spTgt spid="31"/>
                                        </p:tgtEl>
                                        <p:attrNameLst>
                                          <p:attrName>ppt_y</p:attrName>
                                        </p:attrNameLst>
                                      </p:cBhvr>
                                      <p:tavLst>
                                        <p:tav tm="0">
                                          <p:val>
                                            <p:strVal val="ppt_y"/>
                                          </p:val>
                                        </p:tav>
                                        <p:tav tm="100000">
                                          <p:val>
                                            <p:strVal val="ppt_y"/>
                                          </p:val>
                                        </p:tav>
                                      </p:tavLst>
                                    </p:anim>
                                    <p:set>
                                      <p:cBhvr>
                                        <p:cTn id="103" dur="1" fill="hold">
                                          <p:stCondLst>
                                            <p:cond delay="2999"/>
                                          </p:stCondLst>
                                        </p:cTn>
                                        <p:tgtEl>
                                          <p:spTgt spid="31"/>
                                        </p:tgtEl>
                                        <p:attrNameLst>
                                          <p:attrName>style.visibility</p:attrName>
                                        </p:attrNameLst>
                                      </p:cBhvr>
                                      <p:to>
                                        <p:strVal val="hidden"/>
                                      </p:to>
                                    </p:set>
                                  </p:childTnLst>
                                </p:cTn>
                              </p:par>
                              <p:par>
                                <p:cTn id="104" presetID="2" presetClass="entr" presetSubtype="2" fill="hold" grpId="0" nodeType="withEffect">
                                  <p:stCondLst>
                                    <p:cond delay="0"/>
                                  </p:stCondLst>
                                  <p:childTnLst>
                                    <p:set>
                                      <p:cBhvr>
                                        <p:cTn id="105" dur="1" fill="hold">
                                          <p:stCondLst>
                                            <p:cond delay="0"/>
                                          </p:stCondLst>
                                        </p:cTn>
                                        <p:tgtEl>
                                          <p:spTgt spid="32"/>
                                        </p:tgtEl>
                                        <p:attrNameLst>
                                          <p:attrName>style.visibility</p:attrName>
                                        </p:attrNameLst>
                                      </p:cBhvr>
                                      <p:to>
                                        <p:strVal val="visible"/>
                                      </p:to>
                                    </p:set>
                                    <p:anim calcmode="lin" valueType="num">
                                      <p:cBhvr additive="base">
                                        <p:cTn id="106" dur="3000" fill="hold"/>
                                        <p:tgtEl>
                                          <p:spTgt spid="32"/>
                                        </p:tgtEl>
                                        <p:attrNameLst>
                                          <p:attrName>ppt_x</p:attrName>
                                        </p:attrNameLst>
                                      </p:cBhvr>
                                      <p:tavLst>
                                        <p:tav tm="0">
                                          <p:val>
                                            <p:strVal val="1+#ppt_w/2"/>
                                          </p:val>
                                        </p:tav>
                                        <p:tav tm="100000">
                                          <p:val>
                                            <p:strVal val="#ppt_x"/>
                                          </p:val>
                                        </p:tav>
                                      </p:tavLst>
                                    </p:anim>
                                    <p:anim calcmode="lin" valueType="num">
                                      <p:cBhvr additive="base">
                                        <p:cTn id="107" dur="3000" fill="hold"/>
                                        <p:tgtEl>
                                          <p:spTgt spid="32"/>
                                        </p:tgtEl>
                                        <p:attrNameLst>
                                          <p:attrName>ppt_y</p:attrName>
                                        </p:attrNameLst>
                                      </p:cBhvr>
                                      <p:tavLst>
                                        <p:tav tm="0">
                                          <p:val>
                                            <p:strVal val="#ppt_y"/>
                                          </p:val>
                                        </p:tav>
                                        <p:tav tm="100000">
                                          <p:val>
                                            <p:strVal val="#ppt_y"/>
                                          </p:val>
                                        </p:tav>
                                      </p:tavLst>
                                    </p:anim>
                                  </p:childTnLst>
                                </p:cTn>
                              </p:par>
                              <p:par>
                                <p:cTn id="108" presetID="3" presetClass="entr" presetSubtype="5" fill="hold" grpId="1" nodeType="withEffect">
                                  <p:stCondLst>
                                    <p:cond delay="0"/>
                                  </p:stCondLst>
                                  <p:childTnLst>
                                    <p:set>
                                      <p:cBhvr>
                                        <p:cTn id="109" dur="1" fill="hold">
                                          <p:stCondLst>
                                            <p:cond delay="0"/>
                                          </p:stCondLst>
                                        </p:cTn>
                                        <p:tgtEl>
                                          <p:spTgt spid="32"/>
                                        </p:tgtEl>
                                        <p:attrNameLst>
                                          <p:attrName>style.visibility</p:attrName>
                                        </p:attrNameLst>
                                      </p:cBhvr>
                                      <p:to>
                                        <p:strVal val="visible"/>
                                      </p:to>
                                    </p:set>
                                    <p:animEffect transition="in" filter="blinds(vertical)">
                                      <p:cBhvr>
                                        <p:cTn id="110" dur="4000"/>
                                        <p:tgtEl>
                                          <p:spTgt spid="32"/>
                                        </p:tgtEl>
                                      </p:cBhvr>
                                    </p:animEffect>
                                  </p:childTnLst>
                                </p:cTn>
                              </p:par>
                              <p:par>
                                <p:cTn id="111" presetID="2" presetClass="exit" presetSubtype="2" fill="hold" grpId="2" nodeType="withEffect">
                                  <p:stCondLst>
                                    <p:cond delay="0"/>
                                  </p:stCondLst>
                                  <p:childTnLst>
                                    <p:anim calcmode="lin" valueType="num">
                                      <p:cBhvr additive="base">
                                        <p:cTn id="112" dur="3000"/>
                                        <p:tgtEl>
                                          <p:spTgt spid="32"/>
                                        </p:tgtEl>
                                        <p:attrNameLst>
                                          <p:attrName>ppt_x</p:attrName>
                                        </p:attrNameLst>
                                      </p:cBhvr>
                                      <p:tavLst>
                                        <p:tav tm="0">
                                          <p:val>
                                            <p:strVal val="ppt_x"/>
                                          </p:val>
                                        </p:tav>
                                        <p:tav tm="100000">
                                          <p:val>
                                            <p:strVal val="1+ppt_w/2"/>
                                          </p:val>
                                        </p:tav>
                                      </p:tavLst>
                                    </p:anim>
                                    <p:anim calcmode="lin" valueType="num">
                                      <p:cBhvr additive="base">
                                        <p:cTn id="113" dur="3000"/>
                                        <p:tgtEl>
                                          <p:spTgt spid="32"/>
                                        </p:tgtEl>
                                        <p:attrNameLst>
                                          <p:attrName>ppt_y</p:attrName>
                                        </p:attrNameLst>
                                      </p:cBhvr>
                                      <p:tavLst>
                                        <p:tav tm="0">
                                          <p:val>
                                            <p:strVal val="ppt_y"/>
                                          </p:val>
                                        </p:tav>
                                        <p:tav tm="100000">
                                          <p:val>
                                            <p:strVal val="ppt_y"/>
                                          </p:val>
                                        </p:tav>
                                      </p:tavLst>
                                    </p:anim>
                                    <p:set>
                                      <p:cBhvr>
                                        <p:cTn id="114" dur="1" fill="hold">
                                          <p:stCondLst>
                                            <p:cond delay="2999"/>
                                          </p:stCondLst>
                                        </p:cTn>
                                        <p:tgtEl>
                                          <p:spTgt spid="32"/>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16"/>
                                        </p:tgtEl>
                                        <p:attrNameLst>
                                          <p:attrName>style.visibility</p:attrName>
                                        </p:attrNameLst>
                                      </p:cBhvr>
                                      <p:to>
                                        <p:strVal val="visible"/>
                                      </p:to>
                                    </p:set>
                                    <p:anim calcmode="lin" valueType="num">
                                      <p:cBhvr additive="base">
                                        <p:cTn id="117" dur="3000" fill="hold"/>
                                        <p:tgtEl>
                                          <p:spTgt spid="16"/>
                                        </p:tgtEl>
                                        <p:attrNameLst>
                                          <p:attrName>ppt_x</p:attrName>
                                        </p:attrNameLst>
                                      </p:cBhvr>
                                      <p:tavLst>
                                        <p:tav tm="0">
                                          <p:val>
                                            <p:strVal val="1+#ppt_w/2"/>
                                          </p:val>
                                        </p:tav>
                                        <p:tav tm="100000">
                                          <p:val>
                                            <p:strVal val="#ppt_x"/>
                                          </p:val>
                                        </p:tav>
                                      </p:tavLst>
                                    </p:anim>
                                    <p:anim calcmode="lin" valueType="num">
                                      <p:cBhvr additive="base">
                                        <p:cTn id="118" dur="3000" fill="hold"/>
                                        <p:tgtEl>
                                          <p:spTgt spid="16"/>
                                        </p:tgtEl>
                                        <p:attrNameLst>
                                          <p:attrName>ppt_y</p:attrName>
                                        </p:attrNameLst>
                                      </p:cBhvr>
                                      <p:tavLst>
                                        <p:tav tm="0">
                                          <p:val>
                                            <p:strVal val="#ppt_y"/>
                                          </p:val>
                                        </p:tav>
                                        <p:tav tm="100000">
                                          <p:val>
                                            <p:strVal val="#ppt_y"/>
                                          </p:val>
                                        </p:tav>
                                      </p:tavLst>
                                    </p:anim>
                                  </p:childTnLst>
                                </p:cTn>
                              </p:par>
                              <p:par>
                                <p:cTn id="119" presetID="3" presetClass="entr" presetSubtype="5" fill="hold" grpId="1" nodeType="withEffect">
                                  <p:stCondLst>
                                    <p:cond delay="0"/>
                                  </p:stCondLst>
                                  <p:childTnLst>
                                    <p:set>
                                      <p:cBhvr>
                                        <p:cTn id="120" dur="1" fill="hold">
                                          <p:stCondLst>
                                            <p:cond delay="0"/>
                                          </p:stCondLst>
                                        </p:cTn>
                                        <p:tgtEl>
                                          <p:spTgt spid="16"/>
                                        </p:tgtEl>
                                        <p:attrNameLst>
                                          <p:attrName>style.visibility</p:attrName>
                                        </p:attrNameLst>
                                      </p:cBhvr>
                                      <p:to>
                                        <p:strVal val="visible"/>
                                      </p:to>
                                    </p:set>
                                    <p:animEffect transition="in" filter="blinds(vertical)">
                                      <p:cBhvr>
                                        <p:cTn id="121" dur="4000"/>
                                        <p:tgtEl>
                                          <p:spTgt spid="16"/>
                                        </p:tgtEl>
                                      </p:cBhvr>
                                    </p:animEffect>
                                  </p:childTnLst>
                                </p:cTn>
                              </p:par>
                              <p:par>
                                <p:cTn id="122" presetID="2" presetClass="exit" presetSubtype="2" fill="hold" grpId="2" nodeType="withEffect">
                                  <p:stCondLst>
                                    <p:cond delay="0"/>
                                  </p:stCondLst>
                                  <p:childTnLst>
                                    <p:anim calcmode="lin" valueType="num">
                                      <p:cBhvr additive="base">
                                        <p:cTn id="123" dur="3000"/>
                                        <p:tgtEl>
                                          <p:spTgt spid="16"/>
                                        </p:tgtEl>
                                        <p:attrNameLst>
                                          <p:attrName>ppt_x</p:attrName>
                                        </p:attrNameLst>
                                      </p:cBhvr>
                                      <p:tavLst>
                                        <p:tav tm="0">
                                          <p:val>
                                            <p:strVal val="ppt_x"/>
                                          </p:val>
                                        </p:tav>
                                        <p:tav tm="100000">
                                          <p:val>
                                            <p:strVal val="1+ppt_w/2"/>
                                          </p:val>
                                        </p:tav>
                                      </p:tavLst>
                                    </p:anim>
                                    <p:anim calcmode="lin" valueType="num">
                                      <p:cBhvr additive="base">
                                        <p:cTn id="124" dur="3000"/>
                                        <p:tgtEl>
                                          <p:spTgt spid="16"/>
                                        </p:tgtEl>
                                        <p:attrNameLst>
                                          <p:attrName>ppt_y</p:attrName>
                                        </p:attrNameLst>
                                      </p:cBhvr>
                                      <p:tavLst>
                                        <p:tav tm="0">
                                          <p:val>
                                            <p:strVal val="ppt_y"/>
                                          </p:val>
                                        </p:tav>
                                        <p:tav tm="100000">
                                          <p:val>
                                            <p:strVal val="ppt_y"/>
                                          </p:val>
                                        </p:tav>
                                      </p:tavLst>
                                    </p:anim>
                                    <p:set>
                                      <p:cBhvr>
                                        <p:cTn id="125" dur="1" fill="hold">
                                          <p:stCondLst>
                                            <p:cond delay="2999"/>
                                          </p:stCondLst>
                                        </p:cTn>
                                        <p:tgtEl>
                                          <p:spTgt spid="16"/>
                                        </p:tgtEl>
                                        <p:attrNameLst>
                                          <p:attrName>style.visibility</p:attrName>
                                        </p:attrNameLst>
                                      </p:cBhvr>
                                      <p:to>
                                        <p:strVal val="hidden"/>
                                      </p:to>
                                    </p:set>
                                  </p:childTnLst>
                                </p:cTn>
                              </p:par>
                              <p:par>
                                <p:cTn id="126" presetID="2" presetClass="entr" presetSubtype="2" fill="hold" grpId="0" nodeType="withEffect">
                                  <p:stCondLst>
                                    <p:cond delay="0"/>
                                  </p:stCondLst>
                                  <p:childTnLst>
                                    <p:set>
                                      <p:cBhvr>
                                        <p:cTn id="127" dur="1" fill="hold">
                                          <p:stCondLst>
                                            <p:cond delay="0"/>
                                          </p:stCondLst>
                                        </p:cTn>
                                        <p:tgtEl>
                                          <p:spTgt spid="14"/>
                                        </p:tgtEl>
                                        <p:attrNameLst>
                                          <p:attrName>style.visibility</p:attrName>
                                        </p:attrNameLst>
                                      </p:cBhvr>
                                      <p:to>
                                        <p:strVal val="visible"/>
                                      </p:to>
                                    </p:set>
                                    <p:anim calcmode="lin" valueType="num">
                                      <p:cBhvr additive="base">
                                        <p:cTn id="128" dur="3000" fill="hold"/>
                                        <p:tgtEl>
                                          <p:spTgt spid="14"/>
                                        </p:tgtEl>
                                        <p:attrNameLst>
                                          <p:attrName>ppt_x</p:attrName>
                                        </p:attrNameLst>
                                      </p:cBhvr>
                                      <p:tavLst>
                                        <p:tav tm="0">
                                          <p:val>
                                            <p:strVal val="1+#ppt_w/2"/>
                                          </p:val>
                                        </p:tav>
                                        <p:tav tm="100000">
                                          <p:val>
                                            <p:strVal val="#ppt_x"/>
                                          </p:val>
                                        </p:tav>
                                      </p:tavLst>
                                    </p:anim>
                                    <p:anim calcmode="lin" valueType="num">
                                      <p:cBhvr additive="base">
                                        <p:cTn id="129" dur="3000" fill="hold"/>
                                        <p:tgtEl>
                                          <p:spTgt spid="14"/>
                                        </p:tgtEl>
                                        <p:attrNameLst>
                                          <p:attrName>ppt_y</p:attrName>
                                        </p:attrNameLst>
                                      </p:cBhvr>
                                      <p:tavLst>
                                        <p:tav tm="0">
                                          <p:val>
                                            <p:strVal val="#ppt_y"/>
                                          </p:val>
                                        </p:tav>
                                        <p:tav tm="100000">
                                          <p:val>
                                            <p:strVal val="#ppt_y"/>
                                          </p:val>
                                        </p:tav>
                                      </p:tavLst>
                                    </p:anim>
                                  </p:childTnLst>
                                </p:cTn>
                              </p:par>
                              <p:par>
                                <p:cTn id="130" presetID="3" presetClass="entr" presetSubtype="5" fill="hold" grpId="1" nodeType="withEffect">
                                  <p:stCondLst>
                                    <p:cond delay="0"/>
                                  </p:stCondLst>
                                  <p:childTnLst>
                                    <p:set>
                                      <p:cBhvr>
                                        <p:cTn id="131" dur="1" fill="hold">
                                          <p:stCondLst>
                                            <p:cond delay="0"/>
                                          </p:stCondLst>
                                        </p:cTn>
                                        <p:tgtEl>
                                          <p:spTgt spid="14"/>
                                        </p:tgtEl>
                                        <p:attrNameLst>
                                          <p:attrName>style.visibility</p:attrName>
                                        </p:attrNameLst>
                                      </p:cBhvr>
                                      <p:to>
                                        <p:strVal val="visible"/>
                                      </p:to>
                                    </p:set>
                                    <p:animEffect transition="in" filter="blinds(vertical)">
                                      <p:cBhvr>
                                        <p:cTn id="132" dur="4000"/>
                                        <p:tgtEl>
                                          <p:spTgt spid="14"/>
                                        </p:tgtEl>
                                      </p:cBhvr>
                                    </p:animEffect>
                                  </p:childTnLst>
                                </p:cTn>
                              </p:par>
                              <p:par>
                                <p:cTn id="133" presetID="2" presetClass="exit" presetSubtype="2" fill="hold" grpId="2" nodeType="withEffect">
                                  <p:stCondLst>
                                    <p:cond delay="0"/>
                                  </p:stCondLst>
                                  <p:childTnLst>
                                    <p:anim calcmode="lin" valueType="num">
                                      <p:cBhvr additive="base">
                                        <p:cTn id="134" dur="3000"/>
                                        <p:tgtEl>
                                          <p:spTgt spid="14"/>
                                        </p:tgtEl>
                                        <p:attrNameLst>
                                          <p:attrName>ppt_x</p:attrName>
                                        </p:attrNameLst>
                                      </p:cBhvr>
                                      <p:tavLst>
                                        <p:tav tm="0">
                                          <p:val>
                                            <p:strVal val="ppt_x"/>
                                          </p:val>
                                        </p:tav>
                                        <p:tav tm="100000">
                                          <p:val>
                                            <p:strVal val="1+ppt_w/2"/>
                                          </p:val>
                                        </p:tav>
                                      </p:tavLst>
                                    </p:anim>
                                    <p:anim calcmode="lin" valueType="num">
                                      <p:cBhvr additive="base">
                                        <p:cTn id="135" dur="3000"/>
                                        <p:tgtEl>
                                          <p:spTgt spid="14"/>
                                        </p:tgtEl>
                                        <p:attrNameLst>
                                          <p:attrName>ppt_y</p:attrName>
                                        </p:attrNameLst>
                                      </p:cBhvr>
                                      <p:tavLst>
                                        <p:tav tm="0">
                                          <p:val>
                                            <p:strVal val="ppt_y"/>
                                          </p:val>
                                        </p:tav>
                                        <p:tav tm="100000">
                                          <p:val>
                                            <p:strVal val="ppt_y"/>
                                          </p:val>
                                        </p:tav>
                                      </p:tavLst>
                                    </p:anim>
                                    <p:set>
                                      <p:cBhvr>
                                        <p:cTn id="136" dur="1" fill="hold">
                                          <p:stCondLst>
                                            <p:cond delay="2999"/>
                                          </p:stCondLst>
                                        </p:cTn>
                                        <p:tgtEl>
                                          <p:spTgt spid="14"/>
                                        </p:tgtEl>
                                        <p:attrNameLst>
                                          <p:attrName>style.visibility</p:attrName>
                                        </p:attrNameLst>
                                      </p:cBhvr>
                                      <p:to>
                                        <p:strVal val="hidden"/>
                                      </p:to>
                                    </p:set>
                                  </p:childTnLst>
                                </p:cTn>
                              </p:par>
                              <p:par>
                                <p:cTn id="137" presetID="2" presetClass="entr" presetSubtype="2" fill="hold" grpId="0" nodeType="withEffect">
                                  <p:stCondLst>
                                    <p:cond delay="0"/>
                                  </p:stCondLst>
                                  <p:childTnLst>
                                    <p:set>
                                      <p:cBhvr>
                                        <p:cTn id="138" dur="1" fill="hold">
                                          <p:stCondLst>
                                            <p:cond delay="0"/>
                                          </p:stCondLst>
                                        </p:cTn>
                                        <p:tgtEl>
                                          <p:spTgt spid="12"/>
                                        </p:tgtEl>
                                        <p:attrNameLst>
                                          <p:attrName>style.visibility</p:attrName>
                                        </p:attrNameLst>
                                      </p:cBhvr>
                                      <p:to>
                                        <p:strVal val="visible"/>
                                      </p:to>
                                    </p:set>
                                    <p:anim calcmode="lin" valueType="num">
                                      <p:cBhvr additive="base">
                                        <p:cTn id="139" dur="3000" fill="hold"/>
                                        <p:tgtEl>
                                          <p:spTgt spid="12"/>
                                        </p:tgtEl>
                                        <p:attrNameLst>
                                          <p:attrName>ppt_x</p:attrName>
                                        </p:attrNameLst>
                                      </p:cBhvr>
                                      <p:tavLst>
                                        <p:tav tm="0">
                                          <p:val>
                                            <p:strVal val="1+#ppt_w/2"/>
                                          </p:val>
                                        </p:tav>
                                        <p:tav tm="100000">
                                          <p:val>
                                            <p:strVal val="#ppt_x"/>
                                          </p:val>
                                        </p:tav>
                                      </p:tavLst>
                                    </p:anim>
                                    <p:anim calcmode="lin" valueType="num">
                                      <p:cBhvr additive="base">
                                        <p:cTn id="140" dur="3000" fill="hold"/>
                                        <p:tgtEl>
                                          <p:spTgt spid="12"/>
                                        </p:tgtEl>
                                        <p:attrNameLst>
                                          <p:attrName>ppt_y</p:attrName>
                                        </p:attrNameLst>
                                      </p:cBhvr>
                                      <p:tavLst>
                                        <p:tav tm="0">
                                          <p:val>
                                            <p:strVal val="#ppt_y"/>
                                          </p:val>
                                        </p:tav>
                                        <p:tav tm="100000">
                                          <p:val>
                                            <p:strVal val="#ppt_y"/>
                                          </p:val>
                                        </p:tav>
                                      </p:tavLst>
                                    </p:anim>
                                  </p:childTnLst>
                                </p:cTn>
                              </p:par>
                              <p:par>
                                <p:cTn id="141" presetID="3" presetClass="entr" presetSubtype="5" fill="hold" grpId="1" nodeType="withEffect">
                                  <p:stCondLst>
                                    <p:cond delay="0"/>
                                  </p:stCondLst>
                                  <p:childTnLst>
                                    <p:set>
                                      <p:cBhvr>
                                        <p:cTn id="142" dur="1" fill="hold">
                                          <p:stCondLst>
                                            <p:cond delay="0"/>
                                          </p:stCondLst>
                                        </p:cTn>
                                        <p:tgtEl>
                                          <p:spTgt spid="12"/>
                                        </p:tgtEl>
                                        <p:attrNameLst>
                                          <p:attrName>style.visibility</p:attrName>
                                        </p:attrNameLst>
                                      </p:cBhvr>
                                      <p:to>
                                        <p:strVal val="visible"/>
                                      </p:to>
                                    </p:set>
                                    <p:animEffect transition="in" filter="blinds(vertical)">
                                      <p:cBhvr>
                                        <p:cTn id="143" dur="4000"/>
                                        <p:tgtEl>
                                          <p:spTgt spid="12"/>
                                        </p:tgtEl>
                                      </p:cBhvr>
                                    </p:animEffect>
                                  </p:childTnLst>
                                </p:cTn>
                              </p:par>
                              <p:par>
                                <p:cTn id="144" presetID="2" presetClass="exit" presetSubtype="2" fill="hold" grpId="2" nodeType="withEffect">
                                  <p:stCondLst>
                                    <p:cond delay="0"/>
                                  </p:stCondLst>
                                  <p:childTnLst>
                                    <p:anim calcmode="lin" valueType="num">
                                      <p:cBhvr additive="base">
                                        <p:cTn id="145" dur="3000"/>
                                        <p:tgtEl>
                                          <p:spTgt spid="12"/>
                                        </p:tgtEl>
                                        <p:attrNameLst>
                                          <p:attrName>ppt_x</p:attrName>
                                        </p:attrNameLst>
                                      </p:cBhvr>
                                      <p:tavLst>
                                        <p:tav tm="0">
                                          <p:val>
                                            <p:strVal val="ppt_x"/>
                                          </p:val>
                                        </p:tav>
                                        <p:tav tm="100000">
                                          <p:val>
                                            <p:strVal val="1+ppt_w/2"/>
                                          </p:val>
                                        </p:tav>
                                      </p:tavLst>
                                    </p:anim>
                                    <p:anim calcmode="lin" valueType="num">
                                      <p:cBhvr additive="base">
                                        <p:cTn id="146" dur="3000"/>
                                        <p:tgtEl>
                                          <p:spTgt spid="12"/>
                                        </p:tgtEl>
                                        <p:attrNameLst>
                                          <p:attrName>ppt_y</p:attrName>
                                        </p:attrNameLst>
                                      </p:cBhvr>
                                      <p:tavLst>
                                        <p:tav tm="0">
                                          <p:val>
                                            <p:strVal val="ppt_y"/>
                                          </p:val>
                                        </p:tav>
                                        <p:tav tm="100000">
                                          <p:val>
                                            <p:strVal val="ppt_y"/>
                                          </p:val>
                                        </p:tav>
                                      </p:tavLst>
                                    </p:anim>
                                    <p:set>
                                      <p:cBhvr>
                                        <p:cTn id="147" dur="1" fill="hold">
                                          <p:stCondLst>
                                            <p:cond delay="2999"/>
                                          </p:stCondLst>
                                        </p:cTn>
                                        <p:tgtEl>
                                          <p:spTgt spid="12"/>
                                        </p:tgtEl>
                                        <p:attrNameLst>
                                          <p:attrName>style.visibility</p:attrName>
                                        </p:attrNameLst>
                                      </p:cBhvr>
                                      <p:to>
                                        <p:strVal val="hidden"/>
                                      </p:to>
                                    </p:set>
                                  </p:childTnLst>
                                </p:cTn>
                              </p:par>
                              <p:par>
                                <p:cTn id="148" presetID="2" presetClass="entr" presetSubtype="2" fill="hold" grpId="0" nodeType="withEffect">
                                  <p:stCondLst>
                                    <p:cond delay="0"/>
                                  </p:stCondLst>
                                  <p:childTnLst>
                                    <p:set>
                                      <p:cBhvr>
                                        <p:cTn id="149" dur="1" fill="hold">
                                          <p:stCondLst>
                                            <p:cond delay="0"/>
                                          </p:stCondLst>
                                        </p:cTn>
                                        <p:tgtEl>
                                          <p:spTgt spid="10"/>
                                        </p:tgtEl>
                                        <p:attrNameLst>
                                          <p:attrName>style.visibility</p:attrName>
                                        </p:attrNameLst>
                                      </p:cBhvr>
                                      <p:to>
                                        <p:strVal val="visible"/>
                                      </p:to>
                                    </p:set>
                                    <p:anim calcmode="lin" valueType="num">
                                      <p:cBhvr additive="base">
                                        <p:cTn id="150" dur="3000" fill="hold"/>
                                        <p:tgtEl>
                                          <p:spTgt spid="10"/>
                                        </p:tgtEl>
                                        <p:attrNameLst>
                                          <p:attrName>ppt_x</p:attrName>
                                        </p:attrNameLst>
                                      </p:cBhvr>
                                      <p:tavLst>
                                        <p:tav tm="0">
                                          <p:val>
                                            <p:strVal val="1+#ppt_w/2"/>
                                          </p:val>
                                        </p:tav>
                                        <p:tav tm="100000">
                                          <p:val>
                                            <p:strVal val="#ppt_x"/>
                                          </p:val>
                                        </p:tav>
                                      </p:tavLst>
                                    </p:anim>
                                    <p:anim calcmode="lin" valueType="num">
                                      <p:cBhvr additive="base">
                                        <p:cTn id="151" dur="3000" fill="hold"/>
                                        <p:tgtEl>
                                          <p:spTgt spid="10"/>
                                        </p:tgtEl>
                                        <p:attrNameLst>
                                          <p:attrName>ppt_y</p:attrName>
                                        </p:attrNameLst>
                                      </p:cBhvr>
                                      <p:tavLst>
                                        <p:tav tm="0">
                                          <p:val>
                                            <p:strVal val="#ppt_y"/>
                                          </p:val>
                                        </p:tav>
                                        <p:tav tm="100000">
                                          <p:val>
                                            <p:strVal val="#ppt_y"/>
                                          </p:val>
                                        </p:tav>
                                      </p:tavLst>
                                    </p:anim>
                                  </p:childTnLst>
                                </p:cTn>
                              </p:par>
                              <p:par>
                                <p:cTn id="152" presetID="3" presetClass="entr" presetSubtype="5" fill="hold" grpId="1" nodeType="withEffect">
                                  <p:stCondLst>
                                    <p:cond delay="0"/>
                                  </p:stCondLst>
                                  <p:childTnLst>
                                    <p:set>
                                      <p:cBhvr>
                                        <p:cTn id="153" dur="1" fill="hold">
                                          <p:stCondLst>
                                            <p:cond delay="0"/>
                                          </p:stCondLst>
                                        </p:cTn>
                                        <p:tgtEl>
                                          <p:spTgt spid="10"/>
                                        </p:tgtEl>
                                        <p:attrNameLst>
                                          <p:attrName>style.visibility</p:attrName>
                                        </p:attrNameLst>
                                      </p:cBhvr>
                                      <p:to>
                                        <p:strVal val="visible"/>
                                      </p:to>
                                    </p:set>
                                    <p:animEffect transition="in" filter="blinds(vertical)">
                                      <p:cBhvr>
                                        <p:cTn id="154" dur="4000"/>
                                        <p:tgtEl>
                                          <p:spTgt spid="10"/>
                                        </p:tgtEl>
                                      </p:cBhvr>
                                    </p:animEffect>
                                  </p:childTnLst>
                                </p:cTn>
                              </p:par>
                              <p:par>
                                <p:cTn id="155" presetID="2" presetClass="exit" presetSubtype="2" fill="hold" grpId="2" nodeType="withEffect">
                                  <p:stCondLst>
                                    <p:cond delay="0"/>
                                  </p:stCondLst>
                                  <p:childTnLst>
                                    <p:anim calcmode="lin" valueType="num">
                                      <p:cBhvr additive="base">
                                        <p:cTn id="156" dur="3000"/>
                                        <p:tgtEl>
                                          <p:spTgt spid="10"/>
                                        </p:tgtEl>
                                        <p:attrNameLst>
                                          <p:attrName>ppt_x</p:attrName>
                                        </p:attrNameLst>
                                      </p:cBhvr>
                                      <p:tavLst>
                                        <p:tav tm="0">
                                          <p:val>
                                            <p:strVal val="ppt_x"/>
                                          </p:val>
                                        </p:tav>
                                        <p:tav tm="100000">
                                          <p:val>
                                            <p:strVal val="1+ppt_w/2"/>
                                          </p:val>
                                        </p:tav>
                                      </p:tavLst>
                                    </p:anim>
                                    <p:anim calcmode="lin" valueType="num">
                                      <p:cBhvr additive="base">
                                        <p:cTn id="157" dur="3000"/>
                                        <p:tgtEl>
                                          <p:spTgt spid="10"/>
                                        </p:tgtEl>
                                        <p:attrNameLst>
                                          <p:attrName>ppt_y</p:attrName>
                                        </p:attrNameLst>
                                      </p:cBhvr>
                                      <p:tavLst>
                                        <p:tav tm="0">
                                          <p:val>
                                            <p:strVal val="ppt_y"/>
                                          </p:val>
                                        </p:tav>
                                        <p:tav tm="100000">
                                          <p:val>
                                            <p:strVal val="ppt_y"/>
                                          </p:val>
                                        </p:tav>
                                      </p:tavLst>
                                    </p:anim>
                                    <p:set>
                                      <p:cBhvr>
                                        <p:cTn id="158" dur="1" fill="hold">
                                          <p:stCondLst>
                                            <p:cond delay="2999"/>
                                          </p:stCondLst>
                                        </p:cTn>
                                        <p:tgtEl>
                                          <p:spTgt spid="10"/>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8"/>
                                        </p:tgtEl>
                                        <p:attrNameLst>
                                          <p:attrName>style.visibility</p:attrName>
                                        </p:attrNameLst>
                                      </p:cBhvr>
                                      <p:to>
                                        <p:strVal val="visible"/>
                                      </p:to>
                                    </p:set>
                                    <p:anim calcmode="lin" valueType="num">
                                      <p:cBhvr additive="base">
                                        <p:cTn id="161" dur="3000" fill="hold"/>
                                        <p:tgtEl>
                                          <p:spTgt spid="8"/>
                                        </p:tgtEl>
                                        <p:attrNameLst>
                                          <p:attrName>ppt_x</p:attrName>
                                        </p:attrNameLst>
                                      </p:cBhvr>
                                      <p:tavLst>
                                        <p:tav tm="0">
                                          <p:val>
                                            <p:strVal val="1+#ppt_w/2"/>
                                          </p:val>
                                        </p:tav>
                                        <p:tav tm="100000">
                                          <p:val>
                                            <p:strVal val="#ppt_x"/>
                                          </p:val>
                                        </p:tav>
                                      </p:tavLst>
                                    </p:anim>
                                    <p:anim calcmode="lin" valueType="num">
                                      <p:cBhvr additive="base">
                                        <p:cTn id="162" dur="3000" fill="hold"/>
                                        <p:tgtEl>
                                          <p:spTgt spid="8"/>
                                        </p:tgtEl>
                                        <p:attrNameLst>
                                          <p:attrName>ppt_y</p:attrName>
                                        </p:attrNameLst>
                                      </p:cBhvr>
                                      <p:tavLst>
                                        <p:tav tm="0">
                                          <p:val>
                                            <p:strVal val="#ppt_y"/>
                                          </p:val>
                                        </p:tav>
                                        <p:tav tm="100000">
                                          <p:val>
                                            <p:strVal val="#ppt_y"/>
                                          </p:val>
                                        </p:tav>
                                      </p:tavLst>
                                    </p:anim>
                                  </p:childTnLst>
                                </p:cTn>
                              </p:par>
                              <p:par>
                                <p:cTn id="163" presetID="3" presetClass="entr" presetSubtype="5" fill="hold" grpId="1" nodeType="withEffect">
                                  <p:stCondLst>
                                    <p:cond delay="0"/>
                                  </p:stCondLst>
                                  <p:childTnLst>
                                    <p:set>
                                      <p:cBhvr>
                                        <p:cTn id="164" dur="1" fill="hold">
                                          <p:stCondLst>
                                            <p:cond delay="0"/>
                                          </p:stCondLst>
                                        </p:cTn>
                                        <p:tgtEl>
                                          <p:spTgt spid="8"/>
                                        </p:tgtEl>
                                        <p:attrNameLst>
                                          <p:attrName>style.visibility</p:attrName>
                                        </p:attrNameLst>
                                      </p:cBhvr>
                                      <p:to>
                                        <p:strVal val="visible"/>
                                      </p:to>
                                    </p:set>
                                    <p:animEffect transition="in" filter="blinds(vertical)">
                                      <p:cBhvr>
                                        <p:cTn id="165" dur="4000"/>
                                        <p:tgtEl>
                                          <p:spTgt spid="8"/>
                                        </p:tgtEl>
                                      </p:cBhvr>
                                    </p:animEffect>
                                  </p:childTnLst>
                                </p:cTn>
                              </p:par>
                              <p:par>
                                <p:cTn id="166" presetID="2" presetClass="exit" presetSubtype="2" fill="hold" grpId="2" nodeType="withEffect">
                                  <p:stCondLst>
                                    <p:cond delay="0"/>
                                  </p:stCondLst>
                                  <p:childTnLst>
                                    <p:anim calcmode="lin" valueType="num">
                                      <p:cBhvr additive="base">
                                        <p:cTn id="167" dur="3000"/>
                                        <p:tgtEl>
                                          <p:spTgt spid="8"/>
                                        </p:tgtEl>
                                        <p:attrNameLst>
                                          <p:attrName>ppt_x</p:attrName>
                                        </p:attrNameLst>
                                      </p:cBhvr>
                                      <p:tavLst>
                                        <p:tav tm="0">
                                          <p:val>
                                            <p:strVal val="ppt_x"/>
                                          </p:val>
                                        </p:tav>
                                        <p:tav tm="100000">
                                          <p:val>
                                            <p:strVal val="1+ppt_w/2"/>
                                          </p:val>
                                        </p:tav>
                                      </p:tavLst>
                                    </p:anim>
                                    <p:anim calcmode="lin" valueType="num">
                                      <p:cBhvr additive="base">
                                        <p:cTn id="168" dur="3000"/>
                                        <p:tgtEl>
                                          <p:spTgt spid="8"/>
                                        </p:tgtEl>
                                        <p:attrNameLst>
                                          <p:attrName>ppt_y</p:attrName>
                                        </p:attrNameLst>
                                      </p:cBhvr>
                                      <p:tavLst>
                                        <p:tav tm="0">
                                          <p:val>
                                            <p:strVal val="ppt_y"/>
                                          </p:val>
                                        </p:tav>
                                        <p:tav tm="100000">
                                          <p:val>
                                            <p:strVal val="ppt_y"/>
                                          </p:val>
                                        </p:tav>
                                      </p:tavLst>
                                    </p:anim>
                                    <p:set>
                                      <p:cBhvr>
                                        <p:cTn id="169" dur="1" fill="hold">
                                          <p:stCondLst>
                                            <p:cond delay="2999"/>
                                          </p:stCondLst>
                                        </p:cTn>
                                        <p:tgtEl>
                                          <p:spTgt spid="8"/>
                                        </p:tgtEl>
                                        <p:attrNameLst>
                                          <p:attrName>style.visibility</p:attrName>
                                        </p:attrNameLst>
                                      </p:cBhvr>
                                      <p:to>
                                        <p:strVal val="hidden"/>
                                      </p:to>
                                    </p:set>
                                  </p:childTnLst>
                                </p:cTn>
                              </p:par>
                              <p:par>
                                <p:cTn id="170" presetID="2" presetClass="entr" presetSubtype="2" fill="hold" grpId="0" nodeType="withEffect">
                                  <p:stCondLst>
                                    <p:cond delay="0"/>
                                  </p:stCondLst>
                                  <p:childTnLst>
                                    <p:set>
                                      <p:cBhvr>
                                        <p:cTn id="171" dur="1" fill="hold">
                                          <p:stCondLst>
                                            <p:cond delay="0"/>
                                          </p:stCondLst>
                                        </p:cTn>
                                        <p:tgtEl>
                                          <p:spTgt spid="6"/>
                                        </p:tgtEl>
                                        <p:attrNameLst>
                                          <p:attrName>style.visibility</p:attrName>
                                        </p:attrNameLst>
                                      </p:cBhvr>
                                      <p:to>
                                        <p:strVal val="visible"/>
                                      </p:to>
                                    </p:set>
                                    <p:anim calcmode="lin" valueType="num">
                                      <p:cBhvr additive="base">
                                        <p:cTn id="172" dur="3000" fill="hold"/>
                                        <p:tgtEl>
                                          <p:spTgt spid="6"/>
                                        </p:tgtEl>
                                        <p:attrNameLst>
                                          <p:attrName>ppt_x</p:attrName>
                                        </p:attrNameLst>
                                      </p:cBhvr>
                                      <p:tavLst>
                                        <p:tav tm="0">
                                          <p:val>
                                            <p:strVal val="1+#ppt_w/2"/>
                                          </p:val>
                                        </p:tav>
                                        <p:tav tm="100000">
                                          <p:val>
                                            <p:strVal val="#ppt_x"/>
                                          </p:val>
                                        </p:tav>
                                      </p:tavLst>
                                    </p:anim>
                                    <p:anim calcmode="lin" valueType="num">
                                      <p:cBhvr additive="base">
                                        <p:cTn id="173" dur="3000" fill="hold"/>
                                        <p:tgtEl>
                                          <p:spTgt spid="6"/>
                                        </p:tgtEl>
                                        <p:attrNameLst>
                                          <p:attrName>ppt_y</p:attrName>
                                        </p:attrNameLst>
                                      </p:cBhvr>
                                      <p:tavLst>
                                        <p:tav tm="0">
                                          <p:val>
                                            <p:strVal val="#ppt_y"/>
                                          </p:val>
                                        </p:tav>
                                        <p:tav tm="100000">
                                          <p:val>
                                            <p:strVal val="#ppt_y"/>
                                          </p:val>
                                        </p:tav>
                                      </p:tavLst>
                                    </p:anim>
                                  </p:childTnLst>
                                </p:cTn>
                              </p:par>
                              <p:par>
                                <p:cTn id="174" presetID="3" presetClass="entr" presetSubtype="5" fill="hold" grpId="1" nodeType="withEffect">
                                  <p:stCondLst>
                                    <p:cond delay="0"/>
                                  </p:stCondLst>
                                  <p:childTnLst>
                                    <p:set>
                                      <p:cBhvr>
                                        <p:cTn id="175" dur="1" fill="hold">
                                          <p:stCondLst>
                                            <p:cond delay="0"/>
                                          </p:stCondLst>
                                        </p:cTn>
                                        <p:tgtEl>
                                          <p:spTgt spid="6"/>
                                        </p:tgtEl>
                                        <p:attrNameLst>
                                          <p:attrName>style.visibility</p:attrName>
                                        </p:attrNameLst>
                                      </p:cBhvr>
                                      <p:to>
                                        <p:strVal val="visible"/>
                                      </p:to>
                                    </p:set>
                                    <p:animEffect transition="in" filter="blinds(vertical)">
                                      <p:cBhvr>
                                        <p:cTn id="176" dur="4000"/>
                                        <p:tgtEl>
                                          <p:spTgt spid="6"/>
                                        </p:tgtEl>
                                      </p:cBhvr>
                                    </p:animEffect>
                                  </p:childTnLst>
                                </p:cTn>
                              </p:par>
                              <p:par>
                                <p:cTn id="177" presetID="2" presetClass="exit" presetSubtype="2" fill="hold" grpId="2" nodeType="withEffect">
                                  <p:stCondLst>
                                    <p:cond delay="0"/>
                                  </p:stCondLst>
                                  <p:childTnLst>
                                    <p:anim calcmode="lin" valueType="num">
                                      <p:cBhvr additive="base">
                                        <p:cTn id="178" dur="3000"/>
                                        <p:tgtEl>
                                          <p:spTgt spid="6"/>
                                        </p:tgtEl>
                                        <p:attrNameLst>
                                          <p:attrName>ppt_x</p:attrName>
                                        </p:attrNameLst>
                                      </p:cBhvr>
                                      <p:tavLst>
                                        <p:tav tm="0">
                                          <p:val>
                                            <p:strVal val="ppt_x"/>
                                          </p:val>
                                        </p:tav>
                                        <p:tav tm="100000">
                                          <p:val>
                                            <p:strVal val="1+ppt_w/2"/>
                                          </p:val>
                                        </p:tav>
                                      </p:tavLst>
                                    </p:anim>
                                    <p:anim calcmode="lin" valueType="num">
                                      <p:cBhvr additive="base">
                                        <p:cTn id="179" dur="3000"/>
                                        <p:tgtEl>
                                          <p:spTgt spid="6"/>
                                        </p:tgtEl>
                                        <p:attrNameLst>
                                          <p:attrName>ppt_y</p:attrName>
                                        </p:attrNameLst>
                                      </p:cBhvr>
                                      <p:tavLst>
                                        <p:tav tm="0">
                                          <p:val>
                                            <p:strVal val="ppt_y"/>
                                          </p:val>
                                        </p:tav>
                                        <p:tav tm="100000">
                                          <p:val>
                                            <p:strVal val="ppt_y"/>
                                          </p:val>
                                        </p:tav>
                                      </p:tavLst>
                                    </p:anim>
                                    <p:set>
                                      <p:cBhvr>
                                        <p:cTn id="180" dur="1" fill="hold">
                                          <p:stCondLst>
                                            <p:cond delay="2999"/>
                                          </p:stCondLst>
                                        </p:cTn>
                                        <p:tgtEl>
                                          <p:spTgt spid="6"/>
                                        </p:tgtEl>
                                        <p:attrNameLst>
                                          <p:attrName>style.visibility</p:attrName>
                                        </p:attrNameLst>
                                      </p:cBhvr>
                                      <p:to>
                                        <p:strVal val="hidden"/>
                                      </p:to>
                                    </p:set>
                                  </p:childTnLst>
                                </p:cTn>
                              </p:par>
                              <p:par>
                                <p:cTn id="181" presetID="2" presetClass="entr" presetSubtype="2" fill="hold" grpId="0" nodeType="withEffect">
                                  <p:stCondLst>
                                    <p:cond delay="0"/>
                                  </p:stCondLst>
                                  <p:childTnLst>
                                    <p:set>
                                      <p:cBhvr>
                                        <p:cTn id="182" dur="1" fill="hold">
                                          <p:stCondLst>
                                            <p:cond delay="0"/>
                                          </p:stCondLst>
                                        </p:cTn>
                                        <p:tgtEl>
                                          <p:spTgt spid="4"/>
                                        </p:tgtEl>
                                        <p:attrNameLst>
                                          <p:attrName>style.visibility</p:attrName>
                                        </p:attrNameLst>
                                      </p:cBhvr>
                                      <p:to>
                                        <p:strVal val="visible"/>
                                      </p:to>
                                    </p:set>
                                    <p:anim calcmode="lin" valueType="num">
                                      <p:cBhvr additive="base">
                                        <p:cTn id="183" dur="3000" fill="hold"/>
                                        <p:tgtEl>
                                          <p:spTgt spid="4"/>
                                        </p:tgtEl>
                                        <p:attrNameLst>
                                          <p:attrName>ppt_x</p:attrName>
                                        </p:attrNameLst>
                                      </p:cBhvr>
                                      <p:tavLst>
                                        <p:tav tm="0">
                                          <p:val>
                                            <p:strVal val="1+#ppt_w/2"/>
                                          </p:val>
                                        </p:tav>
                                        <p:tav tm="100000">
                                          <p:val>
                                            <p:strVal val="#ppt_x"/>
                                          </p:val>
                                        </p:tav>
                                      </p:tavLst>
                                    </p:anim>
                                    <p:anim calcmode="lin" valueType="num">
                                      <p:cBhvr additive="base">
                                        <p:cTn id="184" dur="3000" fill="hold"/>
                                        <p:tgtEl>
                                          <p:spTgt spid="4"/>
                                        </p:tgtEl>
                                        <p:attrNameLst>
                                          <p:attrName>ppt_y</p:attrName>
                                        </p:attrNameLst>
                                      </p:cBhvr>
                                      <p:tavLst>
                                        <p:tav tm="0">
                                          <p:val>
                                            <p:strVal val="#ppt_y"/>
                                          </p:val>
                                        </p:tav>
                                        <p:tav tm="100000">
                                          <p:val>
                                            <p:strVal val="#ppt_y"/>
                                          </p:val>
                                        </p:tav>
                                      </p:tavLst>
                                    </p:anim>
                                  </p:childTnLst>
                                </p:cTn>
                              </p:par>
                              <p:par>
                                <p:cTn id="185" presetID="3" presetClass="entr" presetSubtype="5" fill="hold" grpId="1" nodeType="withEffect">
                                  <p:stCondLst>
                                    <p:cond delay="0"/>
                                  </p:stCondLst>
                                  <p:childTnLst>
                                    <p:set>
                                      <p:cBhvr>
                                        <p:cTn id="186" dur="1" fill="hold">
                                          <p:stCondLst>
                                            <p:cond delay="0"/>
                                          </p:stCondLst>
                                        </p:cTn>
                                        <p:tgtEl>
                                          <p:spTgt spid="4"/>
                                        </p:tgtEl>
                                        <p:attrNameLst>
                                          <p:attrName>style.visibility</p:attrName>
                                        </p:attrNameLst>
                                      </p:cBhvr>
                                      <p:to>
                                        <p:strVal val="visible"/>
                                      </p:to>
                                    </p:set>
                                    <p:animEffect transition="in" filter="blinds(vertical)">
                                      <p:cBhvr>
                                        <p:cTn id="187" dur="4000"/>
                                        <p:tgtEl>
                                          <p:spTgt spid="4"/>
                                        </p:tgtEl>
                                      </p:cBhvr>
                                    </p:animEffect>
                                  </p:childTnLst>
                                </p:cTn>
                              </p:par>
                              <p:par>
                                <p:cTn id="188" presetID="2" presetClass="exit" presetSubtype="2" fill="hold" grpId="2" nodeType="withEffect">
                                  <p:stCondLst>
                                    <p:cond delay="0"/>
                                  </p:stCondLst>
                                  <p:childTnLst>
                                    <p:anim calcmode="lin" valueType="num">
                                      <p:cBhvr additive="base">
                                        <p:cTn id="189" dur="3000"/>
                                        <p:tgtEl>
                                          <p:spTgt spid="4"/>
                                        </p:tgtEl>
                                        <p:attrNameLst>
                                          <p:attrName>ppt_x</p:attrName>
                                        </p:attrNameLst>
                                      </p:cBhvr>
                                      <p:tavLst>
                                        <p:tav tm="0">
                                          <p:val>
                                            <p:strVal val="ppt_x"/>
                                          </p:val>
                                        </p:tav>
                                        <p:tav tm="100000">
                                          <p:val>
                                            <p:strVal val="1+ppt_w/2"/>
                                          </p:val>
                                        </p:tav>
                                      </p:tavLst>
                                    </p:anim>
                                    <p:anim calcmode="lin" valueType="num">
                                      <p:cBhvr additive="base">
                                        <p:cTn id="190" dur="3000"/>
                                        <p:tgtEl>
                                          <p:spTgt spid="4"/>
                                        </p:tgtEl>
                                        <p:attrNameLst>
                                          <p:attrName>ppt_y</p:attrName>
                                        </p:attrNameLst>
                                      </p:cBhvr>
                                      <p:tavLst>
                                        <p:tav tm="0">
                                          <p:val>
                                            <p:strVal val="ppt_y"/>
                                          </p:val>
                                        </p:tav>
                                        <p:tav tm="100000">
                                          <p:val>
                                            <p:strVal val="ppt_y"/>
                                          </p:val>
                                        </p:tav>
                                      </p:tavLst>
                                    </p:anim>
                                    <p:set>
                                      <p:cBhvr>
                                        <p:cTn id="191" dur="1" fill="hold">
                                          <p:stCondLst>
                                            <p:cond delay="2999"/>
                                          </p:stCondLst>
                                        </p:cTn>
                                        <p:tgtEl>
                                          <p:spTgt spid="4"/>
                                        </p:tgtEl>
                                        <p:attrNameLst>
                                          <p:attrName>style.visibility</p:attrName>
                                        </p:attrNameLst>
                                      </p:cBhvr>
                                      <p:to>
                                        <p:strVal val="hidden"/>
                                      </p:to>
                                    </p:set>
                                  </p:childTnLst>
                                </p:cTn>
                              </p:par>
                              <p:par>
                                <p:cTn id="192" presetID="2" presetClass="entr" presetSubtype="2" fill="hold" grpId="0" nodeType="withEffect">
                                  <p:stCondLst>
                                    <p:cond delay="0"/>
                                  </p:stCondLst>
                                  <p:childTnLst>
                                    <p:set>
                                      <p:cBhvr>
                                        <p:cTn id="193" dur="1" fill="hold">
                                          <p:stCondLst>
                                            <p:cond delay="0"/>
                                          </p:stCondLst>
                                        </p:cTn>
                                        <p:tgtEl>
                                          <p:spTgt spid="53"/>
                                        </p:tgtEl>
                                        <p:attrNameLst>
                                          <p:attrName>style.visibility</p:attrName>
                                        </p:attrNameLst>
                                      </p:cBhvr>
                                      <p:to>
                                        <p:strVal val="visible"/>
                                      </p:to>
                                    </p:set>
                                    <p:anim calcmode="lin" valueType="num">
                                      <p:cBhvr additive="base">
                                        <p:cTn id="194" dur="3000" fill="hold"/>
                                        <p:tgtEl>
                                          <p:spTgt spid="53"/>
                                        </p:tgtEl>
                                        <p:attrNameLst>
                                          <p:attrName>ppt_x</p:attrName>
                                        </p:attrNameLst>
                                      </p:cBhvr>
                                      <p:tavLst>
                                        <p:tav tm="0">
                                          <p:val>
                                            <p:strVal val="1+#ppt_w/2"/>
                                          </p:val>
                                        </p:tav>
                                        <p:tav tm="100000">
                                          <p:val>
                                            <p:strVal val="#ppt_x"/>
                                          </p:val>
                                        </p:tav>
                                      </p:tavLst>
                                    </p:anim>
                                    <p:anim calcmode="lin" valueType="num">
                                      <p:cBhvr additive="base">
                                        <p:cTn id="195" dur="3000" fill="hold"/>
                                        <p:tgtEl>
                                          <p:spTgt spid="53"/>
                                        </p:tgtEl>
                                        <p:attrNameLst>
                                          <p:attrName>ppt_y</p:attrName>
                                        </p:attrNameLst>
                                      </p:cBhvr>
                                      <p:tavLst>
                                        <p:tav tm="0">
                                          <p:val>
                                            <p:strVal val="#ppt_y"/>
                                          </p:val>
                                        </p:tav>
                                        <p:tav tm="100000">
                                          <p:val>
                                            <p:strVal val="#ppt_y"/>
                                          </p:val>
                                        </p:tav>
                                      </p:tavLst>
                                    </p:anim>
                                  </p:childTnLst>
                                </p:cTn>
                              </p:par>
                              <p:par>
                                <p:cTn id="196" presetID="3" presetClass="entr" presetSubtype="5" fill="hold" grpId="1" nodeType="withEffect">
                                  <p:stCondLst>
                                    <p:cond delay="0"/>
                                  </p:stCondLst>
                                  <p:childTnLst>
                                    <p:set>
                                      <p:cBhvr>
                                        <p:cTn id="197" dur="1" fill="hold">
                                          <p:stCondLst>
                                            <p:cond delay="0"/>
                                          </p:stCondLst>
                                        </p:cTn>
                                        <p:tgtEl>
                                          <p:spTgt spid="53"/>
                                        </p:tgtEl>
                                        <p:attrNameLst>
                                          <p:attrName>style.visibility</p:attrName>
                                        </p:attrNameLst>
                                      </p:cBhvr>
                                      <p:to>
                                        <p:strVal val="visible"/>
                                      </p:to>
                                    </p:set>
                                    <p:animEffect transition="in" filter="blinds(vertical)">
                                      <p:cBhvr>
                                        <p:cTn id="198" dur="4000"/>
                                        <p:tgtEl>
                                          <p:spTgt spid="53"/>
                                        </p:tgtEl>
                                      </p:cBhvr>
                                    </p:animEffect>
                                  </p:childTnLst>
                                </p:cTn>
                              </p:par>
                              <p:par>
                                <p:cTn id="199" presetID="2" presetClass="exit" presetSubtype="8" fill="hold" grpId="2" nodeType="withEffect">
                                  <p:stCondLst>
                                    <p:cond delay="0"/>
                                  </p:stCondLst>
                                  <p:childTnLst>
                                    <p:anim calcmode="lin" valueType="num">
                                      <p:cBhvr additive="base">
                                        <p:cTn id="200" dur="3000"/>
                                        <p:tgtEl>
                                          <p:spTgt spid="53"/>
                                        </p:tgtEl>
                                        <p:attrNameLst>
                                          <p:attrName>ppt_x</p:attrName>
                                        </p:attrNameLst>
                                      </p:cBhvr>
                                      <p:tavLst>
                                        <p:tav tm="0">
                                          <p:val>
                                            <p:strVal val="ppt_x"/>
                                          </p:val>
                                        </p:tav>
                                        <p:tav tm="100000">
                                          <p:val>
                                            <p:strVal val="0-ppt_w/2"/>
                                          </p:val>
                                        </p:tav>
                                      </p:tavLst>
                                    </p:anim>
                                    <p:anim calcmode="lin" valueType="num">
                                      <p:cBhvr additive="base">
                                        <p:cTn id="201" dur="3000"/>
                                        <p:tgtEl>
                                          <p:spTgt spid="53"/>
                                        </p:tgtEl>
                                        <p:attrNameLst>
                                          <p:attrName>ppt_y</p:attrName>
                                        </p:attrNameLst>
                                      </p:cBhvr>
                                      <p:tavLst>
                                        <p:tav tm="0">
                                          <p:val>
                                            <p:strVal val="ppt_y"/>
                                          </p:val>
                                        </p:tav>
                                        <p:tav tm="100000">
                                          <p:val>
                                            <p:strVal val="ppt_y"/>
                                          </p:val>
                                        </p:tav>
                                      </p:tavLst>
                                    </p:anim>
                                    <p:set>
                                      <p:cBhvr>
                                        <p:cTn id="202" dur="1" fill="hold">
                                          <p:stCondLst>
                                            <p:cond delay="2999"/>
                                          </p:stCondLst>
                                        </p:cTn>
                                        <p:tgtEl>
                                          <p:spTgt spid="53"/>
                                        </p:tgtEl>
                                        <p:attrNameLst>
                                          <p:attrName>style.visibility</p:attrName>
                                        </p:attrNameLst>
                                      </p:cBhvr>
                                      <p:to>
                                        <p:strVal val="hidden"/>
                                      </p:to>
                                    </p:set>
                                  </p:childTnLst>
                                </p:cTn>
                              </p:par>
                              <p:par>
                                <p:cTn id="203" presetID="2" presetClass="entr" presetSubtype="2" fill="hold" grpId="0" nodeType="withEffect">
                                  <p:stCondLst>
                                    <p:cond delay="0"/>
                                  </p:stCondLst>
                                  <p:childTnLst>
                                    <p:set>
                                      <p:cBhvr>
                                        <p:cTn id="204" dur="1" fill="hold">
                                          <p:stCondLst>
                                            <p:cond delay="0"/>
                                          </p:stCondLst>
                                        </p:cTn>
                                        <p:tgtEl>
                                          <p:spTgt spid="54"/>
                                        </p:tgtEl>
                                        <p:attrNameLst>
                                          <p:attrName>style.visibility</p:attrName>
                                        </p:attrNameLst>
                                      </p:cBhvr>
                                      <p:to>
                                        <p:strVal val="visible"/>
                                      </p:to>
                                    </p:set>
                                    <p:anim calcmode="lin" valueType="num">
                                      <p:cBhvr additive="base">
                                        <p:cTn id="205" dur="3000" fill="hold"/>
                                        <p:tgtEl>
                                          <p:spTgt spid="54"/>
                                        </p:tgtEl>
                                        <p:attrNameLst>
                                          <p:attrName>ppt_x</p:attrName>
                                        </p:attrNameLst>
                                      </p:cBhvr>
                                      <p:tavLst>
                                        <p:tav tm="0">
                                          <p:val>
                                            <p:strVal val="1+#ppt_w/2"/>
                                          </p:val>
                                        </p:tav>
                                        <p:tav tm="100000">
                                          <p:val>
                                            <p:strVal val="#ppt_x"/>
                                          </p:val>
                                        </p:tav>
                                      </p:tavLst>
                                    </p:anim>
                                    <p:anim calcmode="lin" valueType="num">
                                      <p:cBhvr additive="base">
                                        <p:cTn id="206" dur="3000" fill="hold"/>
                                        <p:tgtEl>
                                          <p:spTgt spid="54"/>
                                        </p:tgtEl>
                                        <p:attrNameLst>
                                          <p:attrName>ppt_y</p:attrName>
                                        </p:attrNameLst>
                                      </p:cBhvr>
                                      <p:tavLst>
                                        <p:tav tm="0">
                                          <p:val>
                                            <p:strVal val="#ppt_y"/>
                                          </p:val>
                                        </p:tav>
                                        <p:tav tm="100000">
                                          <p:val>
                                            <p:strVal val="#ppt_y"/>
                                          </p:val>
                                        </p:tav>
                                      </p:tavLst>
                                    </p:anim>
                                  </p:childTnLst>
                                </p:cTn>
                              </p:par>
                              <p:par>
                                <p:cTn id="207" presetID="3" presetClass="entr" presetSubtype="5" fill="hold" grpId="1" nodeType="withEffect">
                                  <p:stCondLst>
                                    <p:cond delay="0"/>
                                  </p:stCondLst>
                                  <p:childTnLst>
                                    <p:set>
                                      <p:cBhvr>
                                        <p:cTn id="208" dur="1" fill="hold">
                                          <p:stCondLst>
                                            <p:cond delay="0"/>
                                          </p:stCondLst>
                                        </p:cTn>
                                        <p:tgtEl>
                                          <p:spTgt spid="54"/>
                                        </p:tgtEl>
                                        <p:attrNameLst>
                                          <p:attrName>style.visibility</p:attrName>
                                        </p:attrNameLst>
                                      </p:cBhvr>
                                      <p:to>
                                        <p:strVal val="visible"/>
                                      </p:to>
                                    </p:set>
                                    <p:animEffect transition="in" filter="blinds(vertical)">
                                      <p:cBhvr>
                                        <p:cTn id="209" dur="4000"/>
                                        <p:tgtEl>
                                          <p:spTgt spid="54"/>
                                        </p:tgtEl>
                                      </p:cBhvr>
                                    </p:animEffect>
                                  </p:childTnLst>
                                </p:cTn>
                              </p:par>
                              <p:par>
                                <p:cTn id="210" presetID="2" presetClass="exit" presetSubtype="8" fill="hold" grpId="2" nodeType="withEffect">
                                  <p:stCondLst>
                                    <p:cond delay="0"/>
                                  </p:stCondLst>
                                  <p:childTnLst>
                                    <p:anim calcmode="lin" valueType="num">
                                      <p:cBhvr additive="base">
                                        <p:cTn id="211" dur="3000"/>
                                        <p:tgtEl>
                                          <p:spTgt spid="54"/>
                                        </p:tgtEl>
                                        <p:attrNameLst>
                                          <p:attrName>ppt_x</p:attrName>
                                        </p:attrNameLst>
                                      </p:cBhvr>
                                      <p:tavLst>
                                        <p:tav tm="0">
                                          <p:val>
                                            <p:strVal val="ppt_x"/>
                                          </p:val>
                                        </p:tav>
                                        <p:tav tm="100000">
                                          <p:val>
                                            <p:strVal val="0-ppt_w/2"/>
                                          </p:val>
                                        </p:tav>
                                      </p:tavLst>
                                    </p:anim>
                                    <p:anim calcmode="lin" valueType="num">
                                      <p:cBhvr additive="base">
                                        <p:cTn id="212" dur="3000"/>
                                        <p:tgtEl>
                                          <p:spTgt spid="54"/>
                                        </p:tgtEl>
                                        <p:attrNameLst>
                                          <p:attrName>ppt_y</p:attrName>
                                        </p:attrNameLst>
                                      </p:cBhvr>
                                      <p:tavLst>
                                        <p:tav tm="0">
                                          <p:val>
                                            <p:strVal val="ppt_y"/>
                                          </p:val>
                                        </p:tav>
                                        <p:tav tm="100000">
                                          <p:val>
                                            <p:strVal val="ppt_y"/>
                                          </p:val>
                                        </p:tav>
                                      </p:tavLst>
                                    </p:anim>
                                    <p:set>
                                      <p:cBhvr>
                                        <p:cTn id="213" dur="1" fill="hold">
                                          <p:stCondLst>
                                            <p:cond delay="2999"/>
                                          </p:stCondLst>
                                        </p:cTn>
                                        <p:tgtEl>
                                          <p:spTgt spid="54"/>
                                        </p:tgtEl>
                                        <p:attrNameLst>
                                          <p:attrName>style.visibility</p:attrName>
                                        </p:attrNameLst>
                                      </p:cBhvr>
                                      <p:to>
                                        <p:strVal val="hidden"/>
                                      </p:to>
                                    </p:set>
                                  </p:childTnLst>
                                </p:cTn>
                              </p:par>
                              <p:par>
                                <p:cTn id="214" presetID="2" presetClass="entr" presetSubtype="2" fill="hold" grpId="0" nodeType="withEffect">
                                  <p:stCondLst>
                                    <p:cond delay="0"/>
                                  </p:stCondLst>
                                  <p:childTnLst>
                                    <p:set>
                                      <p:cBhvr>
                                        <p:cTn id="215" dur="1" fill="hold">
                                          <p:stCondLst>
                                            <p:cond delay="0"/>
                                          </p:stCondLst>
                                        </p:cTn>
                                        <p:tgtEl>
                                          <p:spTgt spid="55"/>
                                        </p:tgtEl>
                                        <p:attrNameLst>
                                          <p:attrName>style.visibility</p:attrName>
                                        </p:attrNameLst>
                                      </p:cBhvr>
                                      <p:to>
                                        <p:strVal val="visible"/>
                                      </p:to>
                                    </p:set>
                                    <p:anim calcmode="lin" valueType="num">
                                      <p:cBhvr additive="base">
                                        <p:cTn id="216" dur="3000" fill="hold"/>
                                        <p:tgtEl>
                                          <p:spTgt spid="55"/>
                                        </p:tgtEl>
                                        <p:attrNameLst>
                                          <p:attrName>ppt_x</p:attrName>
                                        </p:attrNameLst>
                                      </p:cBhvr>
                                      <p:tavLst>
                                        <p:tav tm="0">
                                          <p:val>
                                            <p:strVal val="1+#ppt_w/2"/>
                                          </p:val>
                                        </p:tav>
                                        <p:tav tm="100000">
                                          <p:val>
                                            <p:strVal val="#ppt_x"/>
                                          </p:val>
                                        </p:tav>
                                      </p:tavLst>
                                    </p:anim>
                                    <p:anim calcmode="lin" valueType="num">
                                      <p:cBhvr additive="base">
                                        <p:cTn id="217" dur="3000" fill="hold"/>
                                        <p:tgtEl>
                                          <p:spTgt spid="55"/>
                                        </p:tgtEl>
                                        <p:attrNameLst>
                                          <p:attrName>ppt_y</p:attrName>
                                        </p:attrNameLst>
                                      </p:cBhvr>
                                      <p:tavLst>
                                        <p:tav tm="0">
                                          <p:val>
                                            <p:strVal val="#ppt_y"/>
                                          </p:val>
                                        </p:tav>
                                        <p:tav tm="100000">
                                          <p:val>
                                            <p:strVal val="#ppt_y"/>
                                          </p:val>
                                        </p:tav>
                                      </p:tavLst>
                                    </p:anim>
                                  </p:childTnLst>
                                </p:cTn>
                              </p:par>
                              <p:par>
                                <p:cTn id="218" presetID="3" presetClass="entr" presetSubtype="5" fill="hold" grpId="1" nodeType="withEffect">
                                  <p:stCondLst>
                                    <p:cond delay="0"/>
                                  </p:stCondLst>
                                  <p:childTnLst>
                                    <p:set>
                                      <p:cBhvr>
                                        <p:cTn id="219" dur="1" fill="hold">
                                          <p:stCondLst>
                                            <p:cond delay="0"/>
                                          </p:stCondLst>
                                        </p:cTn>
                                        <p:tgtEl>
                                          <p:spTgt spid="55"/>
                                        </p:tgtEl>
                                        <p:attrNameLst>
                                          <p:attrName>style.visibility</p:attrName>
                                        </p:attrNameLst>
                                      </p:cBhvr>
                                      <p:to>
                                        <p:strVal val="visible"/>
                                      </p:to>
                                    </p:set>
                                    <p:animEffect transition="in" filter="blinds(vertical)">
                                      <p:cBhvr>
                                        <p:cTn id="220" dur="4000"/>
                                        <p:tgtEl>
                                          <p:spTgt spid="55"/>
                                        </p:tgtEl>
                                      </p:cBhvr>
                                    </p:animEffect>
                                  </p:childTnLst>
                                </p:cTn>
                              </p:par>
                              <p:par>
                                <p:cTn id="221" presetID="2" presetClass="exit" presetSubtype="8" fill="hold" grpId="2" nodeType="withEffect">
                                  <p:stCondLst>
                                    <p:cond delay="0"/>
                                  </p:stCondLst>
                                  <p:childTnLst>
                                    <p:anim calcmode="lin" valueType="num">
                                      <p:cBhvr additive="base">
                                        <p:cTn id="222" dur="3000"/>
                                        <p:tgtEl>
                                          <p:spTgt spid="55"/>
                                        </p:tgtEl>
                                        <p:attrNameLst>
                                          <p:attrName>ppt_x</p:attrName>
                                        </p:attrNameLst>
                                      </p:cBhvr>
                                      <p:tavLst>
                                        <p:tav tm="0">
                                          <p:val>
                                            <p:strVal val="ppt_x"/>
                                          </p:val>
                                        </p:tav>
                                        <p:tav tm="100000">
                                          <p:val>
                                            <p:strVal val="0-ppt_w/2"/>
                                          </p:val>
                                        </p:tav>
                                      </p:tavLst>
                                    </p:anim>
                                    <p:anim calcmode="lin" valueType="num">
                                      <p:cBhvr additive="base">
                                        <p:cTn id="223" dur="3000"/>
                                        <p:tgtEl>
                                          <p:spTgt spid="55"/>
                                        </p:tgtEl>
                                        <p:attrNameLst>
                                          <p:attrName>ppt_y</p:attrName>
                                        </p:attrNameLst>
                                      </p:cBhvr>
                                      <p:tavLst>
                                        <p:tav tm="0">
                                          <p:val>
                                            <p:strVal val="ppt_y"/>
                                          </p:val>
                                        </p:tav>
                                        <p:tav tm="100000">
                                          <p:val>
                                            <p:strVal val="ppt_y"/>
                                          </p:val>
                                        </p:tav>
                                      </p:tavLst>
                                    </p:anim>
                                    <p:set>
                                      <p:cBhvr>
                                        <p:cTn id="224" dur="1" fill="hold">
                                          <p:stCondLst>
                                            <p:cond delay="2999"/>
                                          </p:stCondLst>
                                        </p:cTn>
                                        <p:tgtEl>
                                          <p:spTgt spid="55"/>
                                        </p:tgtEl>
                                        <p:attrNameLst>
                                          <p:attrName>style.visibility</p:attrName>
                                        </p:attrNameLst>
                                      </p:cBhvr>
                                      <p:to>
                                        <p:strVal val="hidden"/>
                                      </p:to>
                                    </p:set>
                                  </p:childTnLst>
                                </p:cTn>
                              </p:par>
                              <p:par>
                                <p:cTn id="225" presetID="2" presetClass="entr" presetSubtype="2" fill="hold" grpId="0" nodeType="withEffect">
                                  <p:stCondLst>
                                    <p:cond delay="0"/>
                                  </p:stCondLst>
                                  <p:childTnLst>
                                    <p:set>
                                      <p:cBhvr>
                                        <p:cTn id="226" dur="1" fill="hold">
                                          <p:stCondLst>
                                            <p:cond delay="0"/>
                                          </p:stCondLst>
                                        </p:cTn>
                                        <p:tgtEl>
                                          <p:spTgt spid="56"/>
                                        </p:tgtEl>
                                        <p:attrNameLst>
                                          <p:attrName>style.visibility</p:attrName>
                                        </p:attrNameLst>
                                      </p:cBhvr>
                                      <p:to>
                                        <p:strVal val="visible"/>
                                      </p:to>
                                    </p:set>
                                    <p:anim calcmode="lin" valueType="num">
                                      <p:cBhvr additive="base">
                                        <p:cTn id="227" dur="3000" fill="hold"/>
                                        <p:tgtEl>
                                          <p:spTgt spid="56"/>
                                        </p:tgtEl>
                                        <p:attrNameLst>
                                          <p:attrName>ppt_x</p:attrName>
                                        </p:attrNameLst>
                                      </p:cBhvr>
                                      <p:tavLst>
                                        <p:tav tm="0">
                                          <p:val>
                                            <p:strVal val="1+#ppt_w/2"/>
                                          </p:val>
                                        </p:tav>
                                        <p:tav tm="100000">
                                          <p:val>
                                            <p:strVal val="#ppt_x"/>
                                          </p:val>
                                        </p:tav>
                                      </p:tavLst>
                                    </p:anim>
                                    <p:anim calcmode="lin" valueType="num">
                                      <p:cBhvr additive="base">
                                        <p:cTn id="228" dur="3000" fill="hold"/>
                                        <p:tgtEl>
                                          <p:spTgt spid="56"/>
                                        </p:tgtEl>
                                        <p:attrNameLst>
                                          <p:attrName>ppt_y</p:attrName>
                                        </p:attrNameLst>
                                      </p:cBhvr>
                                      <p:tavLst>
                                        <p:tav tm="0">
                                          <p:val>
                                            <p:strVal val="#ppt_y"/>
                                          </p:val>
                                        </p:tav>
                                        <p:tav tm="100000">
                                          <p:val>
                                            <p:strVal val="#ppt_y"/>
                                          </p:val>
                                        </p:tav>
                                      </p:tavLst>
                                    </p:anim>
                                  </p:childTnLst>
                                </p:cTn>
                              </p:par>
                              <p:par>
                                <p:cTn id="229" presetID="3" presetClass="entr" presetSubtype="5" fill="hold" grpId="1" nodeType="withEffect">
                                  <p:stCondLst>
                                    <p:cond delay="0"/>
                                  </p:stCondLst>
                                  <p:childTnLst>
                                    <p:set>
                                      <p:cBhvr>
                                        <p:cTn id="230" dur="1" fill="hold">
                                          <p:stCondLst>
                                            <p:cond delay="0"/>
                                          </p:stCondLst>
                                        </p:cTn>
                                        <p:tgtEl>
                                          <p:spTgt spid="56"/>
                                        </p:tgtEl>
                                        <p:attrNameLst>
                                          <p:attrName>style.visibility</p:attrName>
                                        </p:attrNameLst>
                                      </p:cBhvr>
                                      <p:to>
                                        <p:strVal val="visible"/>
                                      </p:to>
                                    </p:set>
                                    <p:animEffect transition="in" filter="blinds(vertical)">
                                      <p:cBhvr>
                                        <p:cTn id="231" dur="4000"/>
                                        <p:tgtEl>
                                          <p:spTgt spid="56"/>
                                        </p:tgtEl>
                                      </p:cBhvr>
                                    </p:animEffect>
                                  </p:childTnLst>
                                </p:cTn>
                              </p:par>
                              <p:par>
                                <p:cTn id="232" presetID="2" presetClass="exit" presetSubtype="8" fill="hold" grpId="2" nodeType="withEffect">
                                  <p:stCondLst>
                                    <p:cond delay="0"/>
                                  </p:stCondLst>
                                  <p:childTnLst>
                                    <p:anim calcmode="lin" valueType="num">
                                      <p:cBhvr additive="base">
                                        <p:cTn id="233" dur="3000"/>
                                        <p:tgtEl>
                                          <p:spTgt spid="56"/>
                                        </p:tgtEl>
                                        <p:attrNameLst>
                                          <p:attrName>ppt_x</p:attrName>
                                        </p:attrNameLst>
                                      </p:cBhvr>
                                      <p:tavLst>
                                        <p:tav tm="0">
                                          <p:val>
                                            <p:strVal val="ppt_x"/>
                                          </p:val>
                                        </p:tav>
                                        <p:tav tm="100000">
                                          <p:val>
                                            <p:strVal val="0-ppt_w/2"/>
                                          </p:val>
                                        </p:tav>
                                      </p:tavLst>
                                    </p:anim>
                                    <p:anim calcmode="lin" valueType="num">
                                      <p:cBhvr additive="base">
                                        <p:cTn id="234" dur="3000"/>
                                        <p:tgtEl>
                                          <p:spTgt spid="56"/>
                                        </p:tgtEl>
                                        <p:attrNameLst>
                                          <p:attrName>ppt_y</p:attrName>
                                        </p:attrNameLst>
                                      </p:cBhvr>
                                      <p:tavLst>
                                        <p:tav tm="0">
                                          <p:val>
                                            <p:strVal val="ppt_y"/>
                                          </p:val>
                                        </p:tav>
                                        <p:tav tm="100000">
                                          <p:val>
                                            <p:strVal val="ppt_y"/>
                                          </p:val>
                                        </p:tav>
                                      </p:tavLst>
                                    </p:anim>
                                    <p:set>
                                      <p:cBhvr>
                                        <p:cTn id="235" dur="1" fill="hold">
                                          <p:stCondLst>
                                            <p:cond delay="2999"/>
                                          </p:stCondLst>
                                        </p:cTn>
                                        <p:tgtEl>
                                          <p:spTgt spid="56"/>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57"/>
                                        </p:tgtEl>
                                        <p:attrNameLst>
                                          <p:attrName>style.visibility</p:attrName>
                                        </p:attrNameLst>
                                      </p:cBhvr>
                                      <p:to>
                                        <p:strVal val="visible"/>
                                      </p:to>
                                    </p:set>
                                    <p:anim calcmode="lin" valueType="num">
                                      <p:cBhvr additive="base">
                                        <p:cTn id="238" dur="3000" fill="hold"/>
                                        <p:tgtEl>
                                          <p:spTgt spid="57"/>
                                        </p:tgtEl>
                                        <p:attrNameLst>
                                          <p:attrName>ppt_x</p:attrName>
                                        </p:attrNameLst>
                                      </p:cBhvr>
                                      <p:tavLst>
                                        <p:tav tm="0">
                                          <p:val>
                                            <p:strVal val="1+#ppt_w/2"/>
                                          </p:val>
                                        </p:tav>
                                        <p:tav tm="100000">
                                          <p:val>
                                            <p:strVal val="#ppt_x"/>
                                          </p:val>
                                        </p:tav>
                                      </p:tavLst>
                                    </p:anim>
                                    <p:anim calcmode="lin" valueType="num">
                                      <p:cBhvr additive="base">
                                        <p:cTn id="239" dur="3000" fill="hold"/>
                                        <p:tgtEl>
                                          <p:spTgt spid="57"/>
                                        </p:tgtEl>
                                        <p:attrNameLst>
                                          <p:attrName>ppt_y</p:attrName>
                                        </p:attrNameLst>
                                      </p:cBhvr>
                                      <p:tavLst>
                                        <p:tav tm="0">
                                          <p:val>
                                            <p:strVal val="#ppt_y"/>
                                          </p:val>
                                        </p:tav>
                                        <p:tav tm="100000">
                                          <p:val>
                                            <p:strVal val="#ppt_y"/>
                                          </p:val>
                                        </p:tav>
                                      </p:tavLst>
                                    </p:anim>
                                  </p:childTnLst>
                                </p:cTn>
                              </p:par>
                              <p:par>
                                <p:cTn id="240" presetID="3" presetClass="entr" presetSubtype="5" fill="hold" grpId="1" nodeType="withEffect">
                                  <p:stCondLst>
                                    <p:cond delay="0"/>
                                  </p:stCondLst>
                                  <p:childTnLst>
                                    <p:set>
                                      <p:cBhvr>
                                        <p:cTn id="241" dur="1" fill="hold">
                                          <p:stCondLst>
                                            <p:cond delay="0"/>
                                          </p:stCondLst>
                                        </p:cTn>
                                        <p:tgtEl>
                                          <p:spTgt spid="57"/>
                                        </p:tgtEl>
                                        <p:attrNameLst>
                                          <p:attrName>style.visibility</p:attrName>
                                        </p:attrNameLst>
                                      </p:cBhvr>
                                      <p:to>
                                        <p:strVal val="visible"/>
                                      </p:to>
                                    </p:set>
                                    <p:animEffect transition="in" filter="blinds(vertical)">
                                      <p:cBhvr>
                                        <p:cTn id="242" dur="4000"/>
                                        <p:tgtEl>
                                          <p:spTgt spid="57"/>
                                        </p:tgtEl>
                                      </p:cBhvr>
                                    </p:animEffect>
                                  </p:childTnLst>
                                </p:cTn>
                              </p:par>
                              <p:par>
                                <p:cTn id="243" presetID="2" presetClass="exit" presetSubtype="8" fill="hold" grpId="2" nodeType="withEffect">
                                  <p:stCondLst>
                                    <p:cond delay="0"/>
                                  </p:stCondLst>
                                  <p:childTnLst>
                                    <p:anim calcmode="lin" valueType="num">
                                      <p:cBhvr additive="base">
                                        <p:cTn id="244" dur="3000"/>
                                        <p:tgtEl>
                                          <p:spTgt spid="57"/>
                                        </p:tgtEl>
                                        <p:attrNameLst>
                                          <p:attrName>ppt_x</p:attrName>
                                        </p:attrNameLst>
                                      </p:cBhvr>
                                      <p:tavLst>
                                        <p:tav tm="0">
                                          <p:val>
                                            <p:strVal val="ppt_x"/>
                                          </p:val>
                                        </p:tav>
                                        <p:tav tm="100000">
                                          <p:val>
                                            <p:strVal val="0-ppt_w/2"/>
                                          </p:val>
                                        </p:tav>
                                      </p:tavLst>
                                    </p:anim>
                                    <p:anim calcmode="lin" valueType="num">
                                      <p:cBhvr additive="base">
                                        <p:cTn id="245" dur="3000"/>
                                        <p:tgtEl>
                                          <p:spTgt spid="57"/>
                                        </p:tgtEl>
                                        <p:attrNameLst>
                                          <p:attrName>ppt_y</p:attrName>
                                        </p:attrNameLst>
                                      </p:cBhvr>
                                      <p:tavLst>
                                        <p:tav tm="0">
                                          <p:val>
                                            <p:strVal val="ppt_y"/>
                                          </p:val>
                                        </p:tav>
                                        <p:tav tm="100000">
                                          <p:val>
                                            <p:strVal val="ppt_y"/>
                                          </p:val>
                                        </p:tav>
                                      </p:tavLst>
                                    </p:anim>
                                    <p:set>
                                      <p:cBhvr>
                                        <p:cTn id="246" dur="1" fill="hold">
                                          <p:stCondLst>
                                            <p:cond delay="2999"/>
                                          </p:stCondLst>
                                        </p:cTn>
                                        <p:tgtEl>
                                          <p:spTgt spid="57"/>
                                        </p:tgtEl>
                                        <p:attrNameLst>
                                          <p:attrName>style.visibility</p:attrName>
                                        </p:attrNameLst>
                                      </p:cBhvr>
                                      <p:to>
                                        <p:strVal val="hidden"/>
                                      </p:to>
                                    </p:set>
                                  </p:childTnLst>
                                </p:cTn>
                              </p:par>
                              <p:par>
                                <p:cTn id="247" presetID="2" presetClass="entr" presetSubtype="2" fill="hold" grpId="0" nodeType="withEffect">
                                  <p:stCondLst>
                                    <p:cond delay="0"/>
                                  </p:stCondLst>
                                  <p:childTnLst>
                                    <p:set>
                                      <p:cBhvr>
                                        <p:cTn id="248" dur="1" fill="hold">
                                          <p:stCondLst>
                                            <p:cond delay="0"/>
                                          </p:stCondLst>
                                        </p:cTn>
                                        <p:tgtEl>
                                          <p:spTgt spid="58"/>
                                        </p:tgtEl>
                                        <p:attrNameLst>
                                          <p:attrName>style.visibility</p:attrName>
                                        </p:attrNameLst>
                                      </p:cBhvr>
                                      <p:to>
                                        <p:strVal val="visible"/>
                                      </p:to>
                                    </p:set>
                                    <p:anim calcmode="lin" valueType="num">
                                      <p:cBhvr additive="base">
                                        <p:cTn id="249" dur="3000" fill="hold"/>
                                        <p:tgtEl>
                                          <p:spTgt spid="58"/>
                                        </p:tgtEl>
                                        <p:attrNameLst>
                                          <p:attrName>ppt_x</p:attrName>
                                        </p:attrNameLst>
                                      </p:cBhvr>
                                      <p:tavLst>
                                        <p:tav tm="0">
                                          <p:val>
                                            <p:strVal val="1+#ppt_w/2"/>
                                          </p:val>
                                        </p:tav>
                                        <p:tav tm="100000">
                                          <p:val>
                                            <p:strVal val="#ppt_x"/>
                                          </p:val>
                                        </p:tav>
                                      </p:tavLst>
                                    </p:anim>
                                    <p:anim calcmode="lin" valueType="num">
                                      <p:cBhvr additive="base">
                                        <p:cTn id="250" dur="3000" fill="hold"/>
                                        <p:tgtEl>
                                          <p:spTgt spid="58"/>
                                        </p:tgtEl>
                                        <p:attrNameLst>
                                          <p:attrName>ppt_y</p:attrName>
                                        </p:attrNameLst>
                                      </p:cBhvr>
                                      <p:tavLst>
                                        <p:tav tm="0">
                                          <p:val>
                                            <p:strVal val="#ppt_y"/>
                                          </p:val>
                                        </p:tav>
                                        <p:tav tm="100000">
                                          <p:val>
                                            <p:strVal val="#ppt_y"/>
                                          </p:val>
                                        </p:tav>
                                      </p:tavLst>
                                    </p:anim>
                                  </p:childTnLst>
                                </p:cTn>
                              </p:par>
                              <p:par>
                                <p:cTn id="251" presetID="3" presetClass="entr" presetSubtype="5" fill="hold" grpId="1" nodeType="withEffect">
                                  <p:stCondLst>
                                    <p:cond delay="0"/>
                                  </p:stCondLst>
                                  <p:childTnLst>
                                    <p:set>
                                      <p:cBhvr>
                                        <p:cTn id="252" dur="1" fill="hold">
                                          <p:stCondLst>
                                            <p:cond delay="0"/>
                                          </p:stCondLst>
                                        </p:cTn>
                                        <p:tgtEl>
                                          <p:spTgt spid="58"/>
                                        </p:tgtEl>
                                        <p:attrNameLst>
                                          <p:attrName>style.visibility</p:attrName>
                                        </p:attrNameLst>
                                      </p:cBhvr>
                                      <p:to>
                                        <p:strVal val="visible"/>
                                      </p:to>
                                    </p:set>
                                    <p:animEffect transition="in" filter="blinds(vertical)">
                                      <p:cBhvr>
                                        <p:cTn id="253" dur="4000"/>
                                        <p:tgtEl>
                                          <p:spTgt spid="58"/>
                                        </p:tgtEl>
                                      </p:cBhvr>
                                    </p:animEffect>
                                  </p:childTnLst>
                                </p:cTn>
                              </p:par>
                              <p:par>
                                <p:cTn id="254" presetID="2" presetClass="exit" presetSubtype="8" fill="hold" grpId="2" nodeType="withEffect">
                                  <p:stCondLst>
                                    <p:cond delay="0"/>
                                  </p:stCondLst>
                                  <p:childTnLst>
                                    <p:anim calcmode="lin" valueType="num">
                                      <p:cBhvr additive="base">
                                        <p:cTn id="255" dur="3000"/>
                                        <p:tgtEl>
                                          <p:spTgt spid="58"/>
                                        </p:tgtEl>
                                        <p:attrNameLst>
                                          <p:attrName>ppt_x</p:attrName>
                                        </p:attrNameLst>
                                      </p:cBhvr>
                                      <p:tavLst>
                                        <p:tav tm="0">
                                          <p:val>
                                            <p:strVal val="ppt_x"/>
                                          </p:val>
                                        </p:tav>
                                        <p:tav tm="100000">
                                          <p:val>
                                            <p:strVal val="0-ppt_w/2"/>
                                          </p:val>
                                        </p:tav>
                                      </p:tavLst>
                                    </p:anim>
                                    <p:anim calcmode="lin" valueType="num">
                                      <p:cBhvr additive="base">
                                        <p:cTn id="256" dur="3000"/>
                                        <p:tgtEl>
                                          <p:spTgt spid="58"/>
                                        </p:tgtEl>
                                        <p:attrNameLst>
                                          <p:attrName>ppt_y</p:attrName>
                                        </p:attrNameLst>
                                      </p:cBhvr>
                                      <p:tavLst>
                                        <p:tav tm="0">
                                          <p:val>
                                            <p:strVal val="ppt_y"/>
                                          </p:val>
                                        </p:tav>
                                        <p:tav tm="100000">
                                          <p:val>
                                            <p:strVal val="ppt_y"/>
                                          </p:val>
                                        </p:tav>
                                      </p:tavLst>
                                    </p:anim>
                                    <p:set>
                                      <p:cBhvr>
                                        <p:cTn id="257" dur="1" fill="hold">
                                          <p:stCondLst>
                                            <p:cond delay="2999"/>
                                          </p:stCondLst>
                                        </p:cTn>
                                        <p:tgtEl>
                                          <p:spTgt spid="58"/>
                                        </p:tgtEl>
                                        <p:attrNameLst>
                                          <p:attrName>style.visibility</p:attrName>
                                        </p:attrNameLst>
                                      </p:cBhvr>
                                      <p:to>
                                        <p:strVal val="hidden"/>
                                      </p:to>
                                    </p:set>
                                  </p:childTnLst>
                                </p:cTn>
                              </p:par>
                              <p:par>
                                <p:cTn id="258" presetID="2" presetClass="entr" presetSubtype="2" fill="hold" grpId="0" nodeType="withEffect">
                                  <p:stCondLst>
                                    <p:cond delay="0"/>
                                  </p:stCondLst>
                                  <p:childTnLst>
                                    <p:set>
                                      <p:cBhvr>
                                        <p:cTn id="259" dur="1" fill="hold">
                                          <p:stCondLst>
                                            <p:cond delay="0"/>
                                          </p:stCondLst>
                                        </p:cTn>
                                        <p:tgtEl>
                                          <p:spTgt spid="59"/>
                                        </p:tgtEl>
                                        <p:attrNameLst>
                                          <p:attrName>style.visibility</p:attrName>
                                        </p:attrNameLst>
                                      </p:cBhvr>
                                      <p:to>
                                        <p:strVal val="visible"/>
                                      </p:to>
                                    </p:set>
                                    <p:anim calcmode="lin" valueType="num">
                                      <p:cBhvr additive="base">
                                        <p:cTn id="260" dur="3000" fill="hold"/>
                                        <p:tgtEl>
                                          <p:spTgt spid="59"/>
                                        </p:tgtEl>
                                        <p:attrNameLst>
                                          <p:attrName>ppt_x</p:attrName>
                                        </p:attrNameLst>
                                      </p:cBhvr>
                                      <p:tavLst>
                                        <p:tav tm="0">
                                          <p:val>
                                            <p:strVal val="1+#ppt_w/2"/>
                                          </p:val>
                                        </p:tav>
                                        <p:tav tm="100000">
                                          <p:val>
                                            <p:strVal val="#ppt_x"/>
                                          </p:val>
                                        </p:tav>
                                      </p:tavLst>
                                    </p:anim>
                                    <p:anim calcmode="lin" valueType="num">
                                      <p:cBhvr additive="base">
                                        <p:cTn id="261" dur="3000" fill="hold"/>
                                        <p:tgtEl>
                                          <p:spTgt spid="59"/>
                                        </p:tgtEl>
                                        <p:attrNameLst>
                                          <p:attrName>ppt_y</p:attrName>
                                        </p:attrNameLst>
                                      </p:cBhvr>
                                      <p:tavLst>
                                        <p:tav tm="0">
                                          <p:val>
                                            <p:strVal val="#ppt_y"/>
                                          </p:val>
                                        </p:tav>
                                        <p:tav tm="100000">
                                          <p:val>
                                            <p:strVal val="#ppt_y"/>
                                          </p:val>
                                        </p:tav>
                                      </p:tavLst>
                                    </p:anim>
                                  </p:childTnLst>
                                </p:cTn>
                              </p:par>
                              <p:par>
                                <p:cTn id="262" presetID="3" presetClass="entr" presetSubtype="5" fill="hold" grpId="1" nodeType="withEffect">
                                  <p:stCondLst>
                                    <p:cond delay="0"/>
                                  </p:stCondLst>
                                  <p:childTnLst>
                                    <p:set>
                                      <p:cBhvr>
                                        <p:cTn id="263" dur="1" fill="hold">
                                          <p:stCondLst>
                                            <p:cond delay="0"/>
                                          </p:stCondLst>
                                        </p:cTn>
                                        <p:tgtEl>
                                          <p:spTgt spid="59"/>
                                        </p:tgtEl>
                                        <p:attrNameLst>
                                          <p:attrName>style.visibility</p:attrName>
                                        </p:attrNameLst>
                                      </p:cBhvr>
                                      <p:to>
                                        <p:strVal val="visible"/>
                                      </p:to>
                                    </p:set>
                                    <p:animEffect transition="in" filter="blinds(vertical)">
                                      <p:cBhvr>
                                        <p:cTn id="264" dur="4000"/>
                                        <p:tgtEl>
                                          <p:spTgt spid="59"/>
                                        </p:tgtEl>
                                      </p:cBhvr>
                                    </p:animEffect>
                                  </p:childTnLst>
                                </p:cTn>
                              </p:par>
                              <p:par>
                                <p:cTn id="265" presetID="2" presetClass="exit" presetSubtype="8" fill="hold" grpId="2" nodeType="withEffect">
                                  <p:stCondLst>
                                    <p:cond delay="0"/>
                                  </p:stCondLst>
                                  <p:childTnLst>
                                    <p:anim calcmode="lin" valueType="num">
                                      <p:cBhvr additive="base">
                                        <p:cTn id="266" dur="3000"/>
                                        <p:tgtEl>
                                          <p:spTgt spid="59"/>
                                        </p:tgtEl>
                                        <p:attrNameLst>
                                          <p:attrName>ppt_x</p:attrName>
                                        </p:attrNameLst>
                                      </p:cBhvr>
                                      <p:tavLst>
                                        <p:tav tm="0">
                                          <p:val>
                                            <p:strVal val="ppt_x"/>
                                          </p:val>
                                        </p:tav>
                                        <p:tav tm="100000">
                                          <p:val>
                                            <p:strVal val="0-ppt_w/2"/>
                                          </p:val>
                                        </p:tav>
                                      </p:tavLst>
                                    </p:anim>
                                    <p:anim calcmode="lin" valueType="num">
                                      <p:cBhvr additive="base">
                                        <p:cTn id="267" dur="3000"/>
                                        <p:tgtEl>
                                          <p:spTgt spid="59"/>
                                        </p:tgtEl>
                                        <p:attrNameLst>
                                          <p:attrName>ppt_y</p:attrName>
                                        </p:attrNameLst>
                                      </p:cBhvr>
                                      <p:tavLst>
                                        <p:tav tm="0">
                                          <p:val>
                                            <p:strVal val="ppt_y"/>
                                          </p:val>
                                        </p:tav>
                                        <p:tav tm="100000">
                                          <p:val>
                                            <p:strVal val="ppt_y"/>
                                          </p:val>
                                        </p:tav>
                                      </p:tavLst>
                                    </p:anim>
                                    <p:set>
                                      <p:cBhvr>
                                        <p:cTn id="268" dur="1" fill="hold">
                                          <p:stCondLst>
                                            <p:cond delay="2999"/>
                                          </p:stCondLst>
                                        </p:cTn>
                                        <p:tgtEl>
                                          <p:spTgt spid="59"/>
                                        </p:tgtEl>
                                        <p:attrNameLst>
                                          <p:attrName>style.visibility</p:attrName>
                                        </p:attrNameLst>
                                      </p:cBhvr>
                                      <p:to>
                                        <p:strVal val="hidden"/>
                                      </p:to>
                                    </p:set>
                                  </p:childTnLst>
                                </p:cTn>
                              </p:par>
                              <p:par>
                                <p:cTn id="269" presetID="2" presetClass="entr" presetSubtype="2" fill="hold" grpId="0" nodeType="withEffect">
                                  <p:stCondLst>
                                    <p:cond delay="0"/>
                                  </p:stCondLst>
                                  <p:childTnLst>
                                    <p:set>
                                      <p:cBhvr>
                                        <p:cTn id="270" dur="1" fill="hold">
                                          <p:stCondLst>
                                            <p:cond delay="0"/>
                                          </p:stCondLst>
                                        </p:cTn>
                                        <p:tgtEl>
                                          <p:spTgt spid="60"/>
                                        </p:tgtEl>
                                        <p:attrNameLst>
                                          <p:attrName>style.visibility</p:attrName>
                                        </p:attrNameLst>
                                      </p:cBhvr>
                                      <p:to>
                                        <p:strVal val="visible"/>
                                      </p:to>
                                    </p:set>
                                    <p:anim calcmode="lin" valueType="num">
                                      <p:cBhvr additive="base">
                                        <p:cTn id="271" dur="3000" fill="hold"/>
                                        <p:tgtEl>
                                          <p:spTgt spid="60"/>
                                        </p:tgtEl>
                                        <p:attrNameLst>
                                          <p:attrName>ppt_x</p:attrName>
                                        </p:attrNameLst>
                                      </p:cBhvr>
                                      <p:tavLst>
                                        <p:tav tm="0">
                                          <p:val>
                                            <p:strVal val="1+#ppt_w/2"/>
                                          </p:val>
                                        </p:tav>
                                        <p:tav tm="100000">
                                          <p:val>
                                            <p:strVal val="#ppt_x"/>
                                          </p:val>
                                        </p:tav>
                                      </p:tavLst>
                                    </p:anim>
                                    <p:anim calcmode="lin" valueType="num">
                                      <p:cBhvr additive="base">
                                        <p:cTn id="272" dur="3000" fill="hold"/>
                                        <p:tgtEl>
                                          <p:spTgt spid="60"/>
                                        </p:tgtEl>
                                        <p:attrNameLst>
                                          <p:attrName>ppt_y</p:attrName>
                                        </p:attrNameLst>
                                      </p:cBhvr>
                                      <p:tavLst>
                                        <p:tav tm="0">
                                          <p:val>
                                            <p:strVal val="#ppt_y"/>
                                          </p:val>
                                        </p:tav>
                                        <p:tav tm="100000">
                                          <p:val>
                                            <p:strVal val="#ppt_y"/>
                                          </p:val>
                                        </p:tav>
                                      </p:tavLst>
                                    </p:anim>
                                  </p:childTnLst>
                                </p:cTn>
                              </p:par>
                              <p:par>
                                <p:cTn id="273" presetID="3" presetClass="entr" presetSubtype="5" fill="hold" grpId="1" nodeType="withEffect">
                                  <p:stCondLst>
                                    <p:cond delay="0"/>
                                  </p:stCondLst>
                                  <p:childTnLst>
                                    <p:set>
                                      <p:cBhvr>
                                        <p:cTn id="274" dur="1" fill="hold">
                                          <p:stCondLst>
                                            <p:cond delay="0"/>
                                          </p:stCondLst>
                                        </p:cTn>
                                        <p:tgtEl>
                                          <p:spTgt spid="60"/>
                                        </p:tgtEl>
                                        <p:attrNameLst>
                                          <p:attrName>style.visibility</p:attrName>
                                        </p:attrNameLst>
                                      </p:cBhvr>
                                      <p:to>
                                        <p:strVal val="visible"/>
                                      </p:to>
                                    </p:set>
                                    <p:animEffect transition="in" filter="blinds(vertical)">
                                      <p:cBhvr>
                                        <p:cTn id="275" dur="4000"/>
                                        <p:tgtEl>
                                          <p:spTgt spid="60"/>
                                        </p:tgtEl>
                                      </p:cBhvr>
                                    </p:animEffect>
                                  </p:childTnLst>
                                </p:cTn>
                              </p:par>
                              <p:par>
                                <p:cTn id="276" presetID="2" presetClass="exit" presetSubtype="8" fill="hold" grpId="2" nodeType="withEffect">
                                  <p:stCondLst>
                                    <p:cond delay="0"/>
                                  </p:stCondLst>
                                  <p:childTnLst>
                                    <p:anim calcmode="lin" valueType="num">
                                      <p:cBhvr additive="base">
                                        <p:cTn id="277" dur="3000"/>
                                        <p:tgtEl>
                                          <p:spTgt spid="60"/>
                                        </p:tgtEl>
                                        <p:attrNameLst>
                                          <p:attrName>ppt_x</p:attrName>
                                        </p:attrNameLst>
                                      </p:cBhvr>
                                      <p:tavLst>
                                        <p:tav tm="0">
                                          <p:val>
                                            <p:strVal val="ppt_x"/>
                                          </p:val>
                                        </p:tav>
                                        <p:tav tm="100000">
                                          <p:val>
                                            <p:strVal val="0-ppt_w/2"/>
                                          </p:val>
                                        </p:tav>
                                      </p:tavLst>
                                    </p:anim>
                                    <p:anim calcmode="lin" valueType="num">
                                      <p:cBhvr additive="base">
                                        <p:cTn id="278" dur="3000"/>
                                        <p:tgtEl>
                                          <p:spTgt spid="60"/>
                                        </p:tgtEl>
                                        <p:attrNameLst>
                                          <p:attrName>ppt_y</p:attrName>
                                        </p:attrNameLst>
                                      </p:cBhvr>
                                      <p:tavLst>
                                        <p:tav tm="0">
                                          <p:val>
                                            <p:strVal val="ppt_y"/>
                                          </p:val>
                                        </p:tav>
                                        <p:tav tm="100000">
                                          <p:val>
                                            <p:strVal val="ppt_y"/>
                                          </p:val>
                                        </p:tav>
                                      </p:tavLst>
                                    </p:anim>
                                    <p:set>
                                      <p:cBhvr>
                                        <p:cTn id="279" dur="1" fill="hold">
                                          <p:stCondLst>
                                            <p:cond delay="2999"/>
                                          </p:stCondLst>
                                        </p:cTn>
                                        <p:tgtEl>
                                          <p:spTgt spid="60"/>
                                        </p:tgtEl>
                                        <p:attrNameLst>
                                          <p:attrName>style.visibility</p:attrName>
                                        </p:attrNameLst>
                                      </p:cBhvr>
                                      <p:to>
                                        <p:strVal val="hidden"/>
                                      </p:to>
                                    </p:set>
                                  </p:childTnLst>
                                </p:cTn>
                              </p:par>
                              <p:par>
                                <p:cTn id="280" presetID="2" presetClass="entr" presetSubtype="2" fill="hold" grpId="0" nodeType="withEffect">
                                  <p:stCondLst>
                                    <p:cond delay="0"/>
                                  </p:stCondLst>
                                  <p:childTnLst>
                                    <p:set>
                                      <p:cBhvr>
                                        <p:cTn id="281" dur="1" fill="hold">
                                          <p:stCondLst>
                                            <p:cond delay="0"/>
                                          </p:stCondLst>
                                        </p:cTn>
                                        <p:tgtEl>
                                          <p:spTgt spid="69"/>
                                        </p:tgtEl>
                                        <p:attrNameLst>
                                          <p:attrName>style.visibility</p:attrName>
                                        </p:attrNameLst>
                                      </p:cBhvr>
                                      <p:to>
                                        <p:strVal val="visible"/>
                                      </p:to>
                                    </p:set>
                                    <p:anim calcmode="lin" valueType="num">
                                      <p:cBhvr additive="base">
                                        <p:cTn id="282" dur="3000" fill="hold"/>
                                        <p:tgtEl>
                                          <p:spTgt spid="69"/>
                                        </p:tgtEl>
                                        <p:attrNameLst>
                                          <p:attrName>ppt_x</p:attrName>
                                        </p:attrNameLst>
                                      </p:cBhvr>
                                      <p:tavLst>
                                        <p:tav tm="0">
                                          <p:val>
                                            <p:strVal val="1+#ppt_w/2"/>
                                          </p:val>
                                        </p:tav>
                                        <p:tav tm="100000">
                                          <p:val>
                                            <p:strVal val="#ppt_x"/>
                                          </p:val>
                                        </p:tav>
                                      </p:tavLst>
                                    </p:anim>
                                    <p:anim calcmode="lin" valueType="num">
                                      <p:cBhvr additive="base">
                                        <p:cTn id="283" dur="3000" fill="hold"/>
                                        <p:tgtEl>
                                          <p:spTgt spid="69"/>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69"/>
                                        </p:tgtEl>
                                        <p:attrNameLst>
                                          <p:attrName>style.visibility</p:attrName>
                                        </p:attrNameLst>
                                      </p:cBhvr>
                                      <p:to>
                                        <p:strVal val="visible"/>
                                      </p:to>
                                    </p:set>
                                    <p:animEffect transition="in" filter="blinds(vertical)">
                                      <p:cBhvr>
                                        <p:cTn id="286" dur="4000"/>
                                        <p:tgtEl>
                                          <p:spTgt spid="69"/>
                                        </p:tgtEl>
                                      </p:cBhvr>
                                    </p:animEffect>
                                  </p:childTnLst>
                                </p:cTn>
                              </p:par>
                              <p:par>
                                <p:cTn id="287" presetID="2" presetClass="exit" presetSubtype="8" fill="hold" grpId="2" nodeType="withEffect">
                                  <p:stCondLst>
                                    <p:cond delay="0"/>
                                  </p:stCondLst>
                                  <p:childTnLst>
                                    <p:anim calcmode="lin" valueType="num">
                                      <p:cBhvr additive="base">
                                        <p:cTn id="288" dur="3000"/>
                                        <p:tgtEl>
                                          <p:spTgt spid="69"/>
                                        </p:tgtEl>
                                        <p:attrNameLst>
                                          <p:attrName>ppt_x</p:attrName>
                                        </p:attrNameLst>
                                      </p:cBhvr>
                                      <p:tavLst>
                                        <p:tav tm="0">
                                          <p:val>
                                            <p:strVal val="ppt_x"/>
                                          </p:val>
                                        </p:tav>
                                        <p:tav tm="100000">
                                          <p:val>
                                            <p:strVal val="0-ppt_w/2"/>
                                          </p:val>
                                        </p:tav>
                                      </p:tavLst>
                                    </p:anim>
                                    <p:anim calcmode="lin" valueType="num">
                                      <p:cBhvr additive="base">
                                        <p:cTn id="289" dur="3000"/>
                                        <p:tgtEl>
                                          <p:spTgt spid="69"/>
                                        </p:tgtEl>
                                        <p:attrNameLst>
                                          <p:attrName>ppt_y</p:attrName>
                                        </p:attrNameLst>
                                      </p:cBhvr>
                                      <p:tavLst>
                                        <p:tav tm="0">
                                          <p:val>
                                            <p:strVal val="ppt_y"/>
                                          </p:val>
                                        </p:tav>
                                        <p:tav tm="100000">
                                          <p:val>
                                            <p:strVal val="ppt_y"/>
                                          </p:val>
                                        </p:tav>
                                      </p:tavLst>
                                    </p:anim>
                                    <p:set>
                                      <p:cBhvr>
                                        <p:cTn id="290" dur="1" fill="hold">
                                          <p:stCondLst>
                                            <p:cond delay="2999"/>
                                          </p:stCondLst>
                                        </p:cTn>
                                        <p:tgtEl>
                                          <p:spTgt spid="69"/>
                                        </p:tgtEl>
                                        <p:attrNameLst>
                                          <p:attrName>style.visibility</p:attrName>
                                        </p:attrNameLst>
                                      </p:cBhvr>
                                      <p:to>
                                        <p:strVal val="hidden"/>
                                      </p:to>
                                    </p:set>
                                  </p:childTnLst>
                                </p:cTn>
                              </p:par>
                              <p:par>
                                <p:cTn id="291" presetID="2" presetClass="entr" presetSubtype="2" fill="hold" grpId="0" nodeType="withEffect">
                                  <p:stCondLst>
                                    <p:cond delay="0"/>
                                  </p:stCondLst>
                                  <p:childTnLst>
                                    <p:set>
                                      <p:cBhvr>
                                        <p:cTn id="292" dur="1" fill="hold">
                                          <p:stCondLst>
                                            <p:cond delay="0"/>
                                          </p:stCondLst>
                                        </p:cTn>
                                        <p:tgtEl>
                                          <p:spTgt spid="68"/>
                                        </p:tgtEl>
                                        <p:attrNameLst>
                                          <p:attrName>style.visibility</p:attrName>
                                        </p:attrNameLst>
                                      </p:cBhvr>
                                      <p:to>
                                        <p:strVal val="visible"/>
                                      </p:to>
                                    </p:set>
                                    <p:anim calcmode="lin" valueType="num">
                                      <p:cBhvr additive="base">
                                        <p:cTn id="293" dur="3000" fill="hold"/>
                                        <p:tgtEl>
                                          <p:spTgt spid="68"/>
                                        </p:tgtEl>
                                        <p:attrNameLst>
                                          <p:attrName>ppt_x</p:attrName>
                                        </p:attrNameLst>
                                      </p:cBhvr>
                                      <p:tavLst>
                                        <p:tav tm="0">
                                          <p:val>
                                            <p:strVal val="1+#ppt_w/2"/>
                                          </p:val>
                                        </p:tav>
                                        <p:tav tm="100000">
                                          <p:val>
                                            <p:strVal val="#ppt_x"/>
                                          </p:val>
                                        </p:tav>
                                      </p:tavLst>
                                    </p:anim>
                                    <p:anim calcmode="lin" valueType="num">
                                      <p:cBhvr additive="base">
                                        <p:cTn id="294" dur="3000" fill="hold"/>
                                        <p:tgtEl>
                                          <p:spTgt spid="68"/>
                                        </p:tgtEl>
                                        <p:attrNameLst>
                                          <p:attrName>ppt_y</p:attrName>
                                        </p:attrNameLst>
                                      </p:cBhvr>
                                      <p:tavLst>
                                        <p:tav tm="0">
                                          <p:val>
                                            <p:strVal val="#ppt_y"/>
                                          </p:val>
                                        </p:tav>
                                        <p:tav tm="100000">
                                          <p:val>
                                            <p:strVal val="#ppt_y"/>
                                          </p:val>
                                        </p:tav>
                                      </p:tavLst>
                                    </p:anim>
                                  </p:childTnLst>
                                </p:cTn>
                              </p:par>
                              <p:par>
                                <p:cTn id="295" presetID="3" presetClass="entr" presetSubtype="5" fill="hold" grpId="1" nodeType="withEffect">
                                  <p:stCondLst>
                                    <p:cond delay="0"/>
                                  </p:stCondLst>
                                  <p:childTnLst>
                                    <p:set>
                                      <p:cBhvr>
                                        <p:cTn id="296" dur="1" fill="hold">
                                          <p:stCondLst>
                                            <p:cond delay="0"/>
                                          </p:stCondLst>
                                        </p:cTn>
                                        <p:tgtEl>
                                          <p:spTgt spid="68"/>
                                        </p:tgtEl>
                                        <p:attrNameLst>
                                          <p:attrName>style.visibility</p:attrName>
                                        </p:attrNameLst>
                                      </p:cBhvr>
                                      <p:to>
                                        <p:strVal val="visible"/>
                                      </p:to>
                                    </p:set>
                                    <p:animEffect transition="in" filter="blinds(vertical)">
                                      <p:cBhvr>
                                        <p:cTn id="297" dur="4000"/>
                                        <p:tgtEl>
                                          <p:spTgt spid="68"/>
                                        </p:tgtEl>
                                      </p:cBhvr>
                                    </p:animEffect>
                                  </p:childTnLst>
                                </p:cTn>
                              </p:par>
                              <p:par>
                                <p:cTn id="298" presetID="2" presetClass="exit" presetSubtype="8" fill="hold" grpId="2" nodeType="withEffect">
                                  <p:stCondLst>
                                    <p:cond delay="0"/>
                                  </p:stCondLst>
                                  <p:childTnLst>
                                    <p:anim calcmode="lin" valueType="num">
                                      <p:cBhvr additive="base">
                                        <p:cTn id="299" dur="3000"/>
                                        <p:tgtEl>
                                          <p:spTgt spid="68"/>
                                        </p:tgtEl>
                                        <p:attrNameLst>
                                          <p:attrName>ppt_x</p:attrName>
                                        </p:attrNameLst>
                                      </p:cBhvr>
                                      <p:tavLst>
                                        <p:tav tm="0">
                                          <p:val>
                                            <p:strVal val="ppt_x"/>
                                          </p:val>
                                        </p:tav>
                                        <p:tav tm="100000">
                                          <p:val>
                                            <p:strVal val="0-ppt_w/2"/>
                                          </p:val>
                                        </p:tav>
                                      </p:tavLst>
                                    </p:anim>
                                    <p:anim calcmode="lin" valueType="num">
                                      <p:cBhvr additive="base">
                                        <p:cTn id="300" dur="3000"/>
                                        <p:tgtEl>
                                          <p:spTgt spid="68"/>
                                        </p:tgtEl>
                                        <p:attrNameLst>
                                          <p:attrName>ppt_y</p:attrName>
                                        </p:attrNameLst>
                                      </p:cBhvr>
                                      <p:tavLst>
                                        <p:tav tm="0">
                                          <p:val>
                                            <p:strVal val="ppt_y"/>
                                          </p:val>
                                        </p:tav>
                                        <p:tav tm="100000">
                                          <p:val>
                                            <p:strVal val="ppt_y"/>
                                          </p:val>
                                        </p:tav>
                                      </p:tavLst>
                                    </p:anim>
                                    <p:set>
                                      <p:cBhvr>
                                        <p:cTn id="301" dur="1" fill="hold">
                                          <p:stCondLst>
                                            <p:cond delay="2999"/>
                                          </p:stCondLst>
                                        </p:cTn>
                                        <p:tgtEl>
                                          <p:spTgt spid="68"/>
                                        </p:tgtEl>
                                        <p:attrNameLst>
                                          <p:attrName>style.visibility</p:attrName>
                                        </p:attrNameLst>
                                      </p:cBhvr>
                                      <p:to>
                                        <p:strVal val="hidden"/>
                                      </p:to>
                                    </p:set>
                                  </p:childTnLst>
                                </p:cTn>
                              </p:par>
                              <p:par>
                                <p:cTn id="302" presetID="2" presetClass="entr" presetSubtype="2" fill="hold" grpId="0" nodeType="withEffect">
                                  <p:stCondLst>
                                    <p:cond delay="0"/>
                                  </p:stCondLst>
                                  <p:childTnLst>
                                    <p:set>
                                      <p:cBhvr>
                                        <p:cTn id="303" dur="1" fill="hold">
                                          <p:stCondLst>
                                            <p:cond delay="0"/>
                                          </p:stCondLst>
                                        </p:cTn>
                                        <p:tgtEl>
                                          <p:spTgt spid="67"/>
                                        </p:tgtEl>
                                        <p:attrNameLst>
                                          <p:attrName>style.visibility</p:attrName>
                                        </p:attrNameLst>
                                      </p:cBhvr>
                                      <p:to>
                                        <p:strVal val="visible"/>
                                      </p:to>
                                    </p:set>
                                    <p:anim calcmode="lin" valueType="num">
                                      <p:cBhvr additive="base">
                                        <p:cTn id="304" dur="3000" fill="hold"/>
                                        <p:tgtEl>
                                          <p:spTgt spid="67"/>
                                        </p:tgtEl>
                                        <p:attrNameLst>
                                          <p:attrName>ppt_x</p:attrName>
                                        </p:attrNameLst>
                                      </p:cBhvr>
                                      <p:tavLst>
                                        <p:tav tm="0">
                                          <p:val>
                                            <p:strVal val="1+#ppt_w/2"/>
                                          </p:val>
                                        </p:tav>
                                        <p:tav tm="100000">
                                          <p:val>
                                            <p:strVal val="#ppt_x"/>
                                          </p:val>
                                        </p:tav>
                                      </p:tavLst>
                                    </p:anim>
                                    <p:anim calcmode="lin" valueType="num">
                                      <p:cBhvr additive="base">
                                        <p:cTn id="305" dur="3000" fill="hold"/>
                                        <p:tgtEl>
                                          <p:spTgt spid="67"/>
                                        </p:tgtEl>
                                        <p:attrNameLst>
                                          <p:attrName>ppt_y</p:attrName>
                                        </p:attrNameLst>
                                      </p:cBhvr>
                                      <p:tavLst>
                                        <p:tav tm="0">
                                          <p:val>
                                            <p:strVal val="#ppt_y"/>
                                          </p:val>
                                        </p:tav>
                                        <p:tav tm="100000">
                                          <p:val>
                                            <p:strVal val="#ppt_y"/>
                                          </p:val>
                                        </p:tav>
                                      </p:tavLst>
                                    </p:anim>
                                  </p:childTnLst>
                                </p:cTn>
                              </p:par>
                              <p:par>
                                <p:cTn id="306" presetID="3" presetClass="entr" presetSubtype="5" fill="hold" grpId="1" nodeType="withEffect">
                                  <p:stCondLst>
                                    <p:cond delay="0"/>
                                  </p:stCondLst>
                                  <p:childTnLst>
                                    <p:set>
                                      <p:cBhvr>
                                        <p:cTn id="307" dur="1" fill="hold">
                                          <p:stCondLst>
                                            <p:cond delay="0"/>
                                          </p:stCondLst>
                                        </p:cTn>
                                        <p:tgtEl>
                                          <p:spTgt spid="67"/>
                                        </p:tgtEl>
                                        <p:attrNameLst>
                                          <p:attrName>style.visibility</p:attrName>
                                        </p:attrNameLst>
                                      </p:cBhvr>
                                      <p:to>
                                        <p:strVal val="visible"/>
                                      </p:to>
                                    </p:set>
                                    <p:animEffect transition="in" filter="blinds(vertical)">
                                      <p:cBhvr>
                                        <p:cTn id="308" dur="4000"/>
                                        <p:tgtEl>
                                          <p:spTgt spid="67"/>
                                        </p:tgtEl>
                                      </p:cBhvr>
                                    </p:animEffect>
                                  </p:childTnLst>
                                </p:cTn>
                              </p:par>
                              <p:par>
                                <p:cTn id="309" presetID="2" presetClass="exit" presetSubtype="8" fill="hold" grpId="2" nodeType="withEffect">
                                  <p:stCondLst>
                                    <p:cond delay="0"/>
                                  </p:stCondLst>
                                  <p:childTnLst>
                                    <p:anim calcmode="lin" valueType="num">
                                      <p:cBhvr additive="base">
                                        <p:cTn id="310" dur="3000"/>
                                        <p:tgtEl>
                                          <p:spTgt spid="67"/>
                                        </p:tgtEl>
                                        <p:attrNameLst>
                                          <p:attrName>ppt_x</p:attrName>
                                        </p:attrNameLst>
                                      </p:cBhvr>
                                      <p:tavLst>
                                        <p:tav tm="0">
                                          <p:val>
                                            <p:strVal val="ppt_x"/>
                                          </p:val>
                                        </p:tav>
                                        <p:tav tm="100000">
                                          <p:val>
                                            <p:strVal val="0-ppt_w/2"/>
                                          </p:val>
                                        </p:tav>
                                      </p:tavLst>
                                    </p:anim>
                                    <p:anim calcmode="lin" valueType="num">
                                      <p:cBhvr additive="base">
                                        <p:cTn id="311" dur="3000"/>
                                        <p:tgtEl>
                                          <p:spTgt spid="67"/>
                                        </p:tgtEl>
                                        <p:attrNameLst>
                                          <p:attrName>ppt_y</p:attrName>
                                        </p:attrNameLst>
                                      </p:cBhvr>
                                      <p:tavLst>
                                        <p:tav tm="0">
                                          <p:val>
                                            <p:strVal val="ppt_y"/>
                                          </p:val>
                                        </p:tav>
                                        <p:tav tm="100000">
                                          <p:val>
                                            <p:strVal val="ppt_y"/>
                                          </p:val>
                                        </p:tav>
                                      </p:tavLst>
                                    </p:anim>
                                    <p:set>
                                      <p:cBhvr>
                                        <p:cTn id="312" dur="1" fill="hold">
                                          <p:stCondLst>
                                            <p:cond delay="2999"/>
                                          </p:stCondLst>
                                        </p:cTn>
                                        <p:tgtEl>
                                          <p:spTgt spid="67"/>
                                        </p:tgtEl>
                                        <p:attrNameLst>
                                          <p:attrName>style.visibility</p:attrName>
                                        </p:attrNameLst>
                                      </p:cBhvr>
                                      <p:to>
                                        <p:strVal val="hidden"/>
                                      </p:to>
                                    </p:set>
                                  </p:childTnLst>
                                </p:cTn>
                              </p:par>
                              <p:par>
                                <p:cTn id="313" presetID="2" presetClass="entr" presetSubtype="2" fill="hold" grpId="0" nodeType="withEffect">
                                  <p:stCondLst>
                                    <p:cond delay="0"/>
                                  </p:stCondLst>
                                  <p:childTnLst>
                                    <p:set>
                                      <p:cBhvr>
                                        <p:cTn id="314" dur="1" fill="hold">
                                          <p:stCondLst>
                                            <p:cond delay="0"/>
                                          </p:stCondLst>
                                        </p:cTn>
                                        <p:tgtEl>
                                          <p:spTgt spid="66"/>
                                        </p:tgtEl>
                                        <p:attrNameLst>
                                          <p:attrName>style.visibility</p:attrName>
                                        </p:attrNameLst>
                                      </p:cBhvr>
                                      <p:to>
                                        <p:strVal val="visible"/>
                                      </p:to>
                                    </p:set>
                                    <p:anim calcmode="lin" valueType="num">
                                      <p:cBhvr additive="base">
                                        <p:cTn id="315" dur="3000" fill="hold"/>
                                        <p:tgtEl>
                                          <p:spTgt spid="66"/>
                                        </p:tgtEl>
                                        <p:attrNameLst>
                                          <p:attrName>ppt_x</p:attrName>
                                        </p:attrNameLst>
                                      </p:cBhvr>
                                      <p:tavLst>
                                        <p:tav tm="0">
                                          <p:val>
                                            <p:strVal val="1+#ppt_w/2"/>
                                          </p:val>
                                        </p:tav>
                                        <p:tav tm="100000">
                                          <p:val>
                                            <p:strVal val="#ppt_x"/>
                                          </p:val>
                                        </p:tav>
                                      </p:tavLst>
                                    </p:anim>
                                    <p:anim calcmode="lin" valueType="num">
                                      <p:cBhvr additive="base">
                                        <p:cTn id="316" dur="3000" fill="hold"/>
                                        <p:tgtEl>
                                          <p:spTgt spid="66"/>
                                        </p:tgtEl>
                                        <p:attrNameLst>
                                          <p:attrName>ppt_y</p:attrName>
                                        </p:attrNameLst>
                                      </p:cBhvr>
                                      <p:tavLst>
                                        <p:tav tm="0">
                                          <p:val>
                                            <p:strVal val="#ppt_y"/>
                                          </p:val>
                                        </p:tav>
                                        <p:tav tm="100000">
                                          <p:val>
                                            <p:strVal val="#ppt_y"/>
                                          </p:val>
                                        </p:tav>
                                      </p:tavLst>
                                    </p:anim>
                                  </p:childTnLst>
                                </p:cTn>
                              </p:par>
                              <p:par>
                                <p:cTn id="317" presetID="3" presetClass="entr" presetSubtype="5" fill="hold" grpId="1" nodeType="withEffect">
                                  <p:stCondLst>
                                    <p:cond delay="0"/>
                                  </p:stCondLst>
                                  <p:childTnLst>
                                    <p:set>
                                      <p:cBhvr>
                                        <p:cTn id="318" dur="1" fill="hold">
                                          <p:stCondLst>
                                            <p:cond delay="0"/>
                                          </p:stCondLst>
                                        </p:cTn>
                                        <p:tgtEl>
                                          <p:spTgt spid="66"/>
                                        </p:tgtEl>
                                        <p:attrNameLst>
                                          <p:attrName>style.visibility</p:attrName>
                                        </p:attrNameLst>
                                      </p:cBhvr>
                                      <p:to>
                                        <p:strVal val="visible"/>
                                      </p:to>
                                    </p:set>
                                    <p:animEffect transition="in" filter="blinds(vertical)">
                                      <p:cBhvr>
                                        <p:cTn id="319" dur="4000"/>
                                        <p:tgtEl>
                                          <p:spTgt spid="66"/>
                                        </p:tgtEl>
                                      </p:cBhvr>
                                    </p:animEffect>
                                  </p:childTnLst>
                                </p:cTn>
                              </p:par>
                              <p:par>
                                <p:cTn id="320" presetID="2" presetClass="exit" presetSubtype="8" fill="hold" grpId="2" nodeType="withEffect">
                                  <p:stCondLst>
                                    <p:cond delay="0"/>
                                  </p:stCondLst>
                                  <p:childTnLst>
                                    <p:anim calcmode="lin" valueType="num">
                                      <p:cBhvr additive="base">
                                        <p:cTn id="321" dur="3000"/>
                                        <p:tgtEl>
                                          <p:spTgt spid="66"/>
                                        </p:tgtEl>
                                        <p:attrNameLst>
                                          <p:attrName>ppt_x</p:attrName>
                                        </p:attrNameLst>
                                      </p:cBhvr>
                                      <p:tavLst>
                                        <p:tav tm="0">
                                          <p:val>
                                            <p:strVal val="ppt_x"/>
                                          </p:val>
                                        </p:tav>
                                        <p:tav tm="100000">
                                          <p:val>
                                            <p:strVal val="0-ppt_w/2"/>
                                          </p:val>
                                        </p:tav>
                                      </p:tavLst>
                                    </p:anim>
                                    <p:anim calcmode="lin" valueType="num">
                                      <p:cBhvr additive="base">
                                        <p:cTn id="322" dur="3000"/>
                                        <p:tgtEl>
                                          <p:spTgt spid="66"/>
                                        </p:tgtEl>
                                        <p:attrNameLst>
                                          <p:attrName>ppt_y</p:attrName>
                                        </p:attrNameLst>
                                      </p:cBhvr>
                                      <p:tavLst>
                                        <p:tav tm="0">
                                          <p:val>
                                            <p:strVal val="ppt_y"/>
                                          </p:val>
                                        </p:tav>
                                        <p:tav tm="100000">
                                          <p:val>
                                            <p:strVal val="ppt_y"/>
                                          </p:val>
                                        </p:tav>
                                      </p:tavLst>
                                    </p:anim>
                                    <p:set>
                                      <p:cBhvr>
                                        <p:cTn id="323" dur="1" fill="hold">
                                          <p:stCondLst>
                                            <p:cond delay="2999"/>
                                          </p:stCondLst>
                                        </p:cTn>
                                        <p:tgtEl>
                                          <p:spTgt spid="66"/>
                                        </p:tgtEl>
                                        <p:attrNameLst>
                                          <p:attrName>style.visibility</p:attrName>
                                        </p:attrNameLst>
                                      </p:cBhvr>
                                      <p:to>
                                        <p:strVal val="hidden"/>
                                      </p:to>
                                    </p:set>
                                  </p:childTnLst>
                                </p:cTn>
                              </p:par>
                              <p:par>
                                <p:cTn id="324" presetID="2" presetClass="entr" presetSubtype="2" fill="hold" grpId="0" nodeType="withEffect">
                                  <p:stCondLst>
                                    <p:cond delay="0"/>
                                  </p:stCondLst>
                                  <p:childTnLst>
                                    <p:set>
                                      <p:cBhvr>
                                        <p:cTn id="325" dur="1" fill="hold">
                                          <p:stCondLst>
                                            <p:cond delay="0"/>
                                          </p:stCondLst>
                                        </p:cTn>
                                        <p:tgtEl>
                                          <p:spTgt spid="65"/>
                                        </p:tgtEl>
                                        <p:attrNameLst>
                                          <p:attrName>style.visibility</p:attrName>
                                        </p:attrNameLst>
                                      </p:cBhvr>
                                      <p:to>
                                        <p:strVal val="visible"/>
                                      </p:to>
                                    </p:set>
                                    <p:anim calcmode="lin" valueType="num">
                                      <p:cBhvr additive="base">
                                        <p:cTn id="326" dur="3000" fill="hold"/>
                                        <p:tgtEl>
                                          <p:spTgt spid="65"/>
                                        </p:tgtEl>
                                        <p:attrNameLst>
                                          <p:attrName>ppt_x</p:attrName>
                                        </p:attrNameLst>
                                      </p:cBhvr>
                                      <p:tavLst>
                                        <p:tav tm="0">
                                          <p:val>
                                            <p:strVal val="1+#ppt_w/2"/>
                                          </p:val>
                                        </p:tav>
                                        <p:tav tm="100000">
                                          <p:val>
                                            <p:strVal val="#ppt_x"/>
                                          </p:val>
                                        </p:tav>
                                      </p:tavLst>
                                    </p:anim>
                                    <p:anim calcmode="lin" valueType="num">
                                      <p:cBhvr additive="base">
                                        <p:cTn id="327" dur="3000" fill="hold"/>
                                        <p:tgtEl>
                                          <p:spTgt spid="65"/>
                                        </p:tgtEl>
                                        <p:attrNameLst>
                                          <p:attrName>ppt_y</p:attrName>
                                        </p:attrNameLst>
                                      </p:cBhvr>
                                      <p:tavLst>
                                        <p:tav tm="0">
                                          <p:val>
                                            <p:strVal val="#ppt_y"/>
                                          </p:val>
                                        </p:tav>
                                        <p:tav tm="100000">
                                          <p:val>
                                            <p:strVal val="#ppt_y"/>
                                          </p:val>
                                        </p:tav>
                                      </p:tavLst>
                                    </p:anim>
                                  </p:childTnLst>
                                </p:cTn>
                              </p:par>
                              <p:par>
                                <p:cTn id="328" presetID="3" presetClass="entr" presetSubtype="5" fill="hold" grpId="1" nodeType="withEffect">
                                  <p:stCondLst>
                                    <p:cond delay="0"/>
                                  </p:stCondLst>
                                  <p:childTnLst>
                                    <p:set>
                                      <p:cBhvr>
                                        <p:cTn id="329" dur="1" fill="hold">
                                          <p:stCondLst>
                                            <p:cond delay="0"/>
                                          </p:stCondLst>
                                        </p:cTn>
                                        <p:tgtEl>
                                          <p:spTgt spid="65"/>
                                        </p:tgtEl>
                                        <p:attrNameLst>
                                          <p:attrName>style.visibility</p:attrName>
                                        </p:attrNameLst>
                                      </p:cBhvr>
                                      <p:to>
                                        <p:strVal val="visible"/>
                                      </p:to>
                                    </p:set>
                                    <p:animEffect transition="in" filter="blinds(vertical)">
                                      <p:cBhvr>
                                        <p:cTn id="330" dur="4000"/>
                                        <p:tgtEl>
                                          <p:spTgt spid="65"/>
                                        </p:tgtEl>
                                      </p:cBhvr>
                                    </p:animEffect>
                                  </p:childTnLst>
                                </p:cTn>
                              </p:par>
                              <p:par>
                                <p:cTn id="331" presetID="2" presetClass="exit" presetSubtype="8" fill="hold" grpId="2" nodeType="withEffect">
                                  <p:stCondLst>
                                    <p:cond delay="0"/>
                                  </p:stCondLst>
                                  <p:childTnLst>
                                    <p:anim calcmode="lin" valueType="num">
                                      <p:cBhvr additive="base">
                                        <p:cTn id="332" dur="3000"/>
                                        <p:tgtEl>
                                          <p:spTgt spid="65"/>
                                        </p:tgtEl>
                                        <p:attrNameLst>
                                          <p:attrName>ppt_x</p:attrName>
                                        </p:attrNameLst>
                                      </p:cBhvr>
                                      <p:tavLst>
                                        <p:tav tm="0">
                                          <p:val>
                                            <p:strVal val="ppt_x"/>
                                          </p:val>
                                        </p:tav>
                                        <p:tav tm="100000">
                                          <p:val>
                                            <p:strVal val="0-ppt_w/2"/>
                                          </p:val>
                                        </p:tav>
                                      </p:tavLst>
                                    </p:anim>
                                    <p:anim calcmode="lin" valueType="num">
                                      <p:cBhvr additive="base">
                                        <p:cTn id="333" dur="3000"/>
                                        <p:tgtEl>
                                          <p:spTgt spid="65"/>
                                        </p:tgtEl>
                                        <p:attrNameLst>
                                          <p:attrName>ppt_y</p:attrName>
                                        </p:attrNameLst>
                                      </p:cBhvr>
                                      <p:tavLst>
                                        <p:tav tm="0">
                                          <p:val>
                                            <p:strVal val="ppt_y"/>
                                          </p:val>
                                        </p:tav>
                                        <p:tav tm="100000">
                                          <p:val>
                                            <p:strVal val="ppt_y"/>
                                          </p:val>
                                        </p:tav>
                                      </p:tavLst>
                                    </p:anim>
                                    <p:set>
                                      <p:cBhvr>
                                        <p:cTn id="334" dur="1" fill="hold">
                                          <p:stCondLst>
                                            <p:cond delay="2999"/>
                                          </p:stCondLst>
                                        </p:cTn>
                                        <p:tgtEl>
                                          <p:spTgt spid="65"/>
                                        </p:tgtEl>
                                        <p:attrNameLst>
                                          <p:attrName>style.visibility</p:attrName>
                                        </p:attrNameLst>
                                      </p:cBhvr>
                                      <p:to>
                                        <p:strVal val="hidden"/>
                                      </p:to>
                                    </p:set>
                                  </p:childTnLst>
                                </p:cTn>
                              </p:par>
                              <p:par>
                                <p:cTn id="335" presetID="2" presetClass="entr" presetSubtype="2" fill="hold" grpId="0" nodeType="withEffect">
                                  <p:stCondLst>
                                    <p:cond delay="0"/>
                                  </p:stCondLst>
                                  <p:childTnLst>
                                    <p:set>
                                      <p:cBhvr>
                                        <p:cTn id="336" dur="1" fill="hold">
                                          <p:stCondLst>
                                            <p:cond delay="0"/>
                                          </p:stCondLst>
                                        </p:cTn>
                                        <p:tgtEl>
                                          <p:spTgt spid="64"/>
                                        </p:tgtEl>
                                        <p:attrNameLst>
                                          <p:attrName>style.visibility</p:attrName>
                                        </p:attrNameLst>
                                      </p:cBhvr>
                                      <p:to>
                                        <p:strVal val="visible"/>
                                      </p:to>
                                    </p:set>
                                    <p:anim calcmode="lin" valueType="num">
                                      <p:cBhvr additive="base">
                                        <p:cTn id="337" dur="3000" fill="hold"/>
                                        <p:tgtEl>
                                          <p:spTgt spid="64"/>
                                        </p:tgtEl>
                                        <p:attrNameLst>
                                          <p:attrName>ppt_x</p:attrName>
                                        </p:attrNameLst>
                                      </p:cBhvr>
                                      <p:tavLst>
                                        <p:tav tm="0">
                                          <p:val>
                                            <p:strVal val="1+#ppt_w/2"/>
                                          </p:val>
                                        </p:tav>
                                        <p:tav tm="100000">
                                          <p:val>
                                            <p:strVal val="#ppt_x"/>
                                          </p:val>
                                        </p:tav>
                                      </p:tavLst>
                                    </p:anim>
                                    <p:anim calcmode="lin" valueType="num">
                                      <p:cBhvr additive="base">
                                        <p:cTn id="338" dur="3000" fill="hold"/>
                                        <p:tgtEl>
                                          <p:spTgt spid="64"/>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64"/>
                                        </p:tgtEl>
                                        <p:attrNameLst>
                                          <p:attrName>style.visibility</p:attrName>
                                        </p:attrNameLst>
                                      </p:cBhvr>
                                      <p:to>
                                        <p:strVal val="visible"/>
                                      </p:to>
                                    </p:set>
                                    <p:animEffect transition="in" filter="blinds(vertical)">
                                      <p:cBhvr>
                                        <p:cTn id="341" dur="4000"/>
                                        <p:tgtEl>
                                          <p:spTgt spid="64"/>
                                        </p:tgtEl>
                                      </p:cBhvr>
                                    </p:animEffect>
                                  </p:childTnLst>
                                </p:cTn>
                              </p:par>
                              <p:par>
                                <p:cTn id="342" presetID="2" presetClass="exit" presetSubtype="8" fill="hold" grpId="2" nodeType="withEffect">
                                  <p:stCondLst>
                                    <p:cond delay="0"/>
                                  </p:stCondLst>
                                  <p:childTnLst>
                                    <p:anim calcmode="lin" valueType="num">
                                      <p:cBhvr additive="base">
                                        <p:cTn id="343" dur="3000"/>
                                        <p:tgtEl>
                                          <p:spTgt spid="64"/>
                                        </p:tgtEl>
                                        <p:attrNameLst>
                                          <p:attrName>ppt_x</p:attrName>
                                        </p:attrNameLst>
                                      </p:cBhvr>
                                      <p:tavLst>
                                        <p:tav tm="0">
                                          <p:val>
                                            <p:strVal val="ppt_x"/>
                                          </p:val>
                                        </p:tav>
                                        <p:tav tm="100000">
                                          <p:val>
                                            <p:strVal val="0-ppt_w/2"/>
                                          </p:val>
                                        </p:tav>
                                      </p:tavLst>
                                    </p:anim>
                                    <p:anim calcmode="lin" valueType="num">
                                      <p:cBhvr additive="base">
                                        <p:cTn id="344" dur="3000"/>
                                        <p:tgtEl>
                                          <p:spTgt spid="64"/>
                                        </p:tgtEl>
                                        <p:attrNameLst>
                                          <p:attrName>ppt_y</p:attrName>
                                        </p:attrNameLst>
                                      </p:cBhvr>
                                      <p:tavLst>
                                        <p:tav tm="0">
                                          <p:val>
                                            <p:strVal val="ppt_y"/>
                                          </p:val>
                                        </p:tav>
                                        <p:tav tm="100000">
                                          <p:val>
                                            <p:strVal val="ppt_y"/>
                                          </p:val>
                                        </p:tav>
                                      </p:tavLst>
                                    </p:anim>
                                    <p:set>
                                      <p:cBhvr>
                                        <p:cTn id="345" dur="1" fill="hold">
                                          <p:stCondLst>
                                            <p:cond delay="2999"/>
                                          </p:stCondLst>
                                        </p:cTn>
                                        <p:tgtEl>
                                          <p:spTgt spid="64"/>
                                        </p:tgtEl>
                                        <p:attrNameLst>
                                          <p:attrName>style.visibility</p:attrName>
                                        </p:attrNameLst>
                                      </p:cBhvr>
                                      <p:to>
                                        <p:strVal val="hidden"/>
                                      </p:to>
                                    </p:set>
                                  </p:childTnLst>
                                </p:cTn>
                              </p:par>
                              <p:par>
                                <p:cTn id="346" presetID="2" presetClass="entr" presetSubtype="2" fill="hold" grpId="0" nodeType="withEffect">
                                  <p:stCondLst>
                                    <p:cond delay="0"/>
                                  </p:stCondLst>
                                  <p:childTnLst>
                                    <p:set>
                                      <p:cBhvr>
                                        <p:cTn id="347" dur="1" fill="hold">
                                          <p:stCondLst>
                                            <p:cond delay="0"/>
                                          </p:stCondLst>
                                        </p:cTn>
                                        <p:tgtEl>
                                          <p:spTgt spid="63"/>
                                        </p:tgtEl>
                                        <p:attrNameLst>
                                          <p:attrName>style.visibility</p:attrName>
                                        </p:attrNameLst>
                                      </p:cBhvr>
                                      <p:to>
                                        <p:strVal val="visible"/>
                                      </p:to>
                                    </p:set>
                                    <p:anim calcmode="lin" valueType="num">
                                      <p:cBhvr additive="base">
                                        <p:cTn id="348" dur="3000" fill="hold"/>
                                        <p:tgtEl>
                                          <p:spTgt spid="63"/>
                                        </p:tgtEl>
                                        <p:attrNameLst>
                                          <p:attrName>ppt_x</p:attrName>
                                        </p:attrNameLst>
                                      </p:cBhvr>
                                      <p:tavLst>
                                        <p:tav tm="0">
                                          <p:val>
                                            <p:strVal val="1+#ppt_w/2"/>
                                          </p:val>
                                        </p:tav>
                                        <p:tav tm="100000">
                                          <p:val>
                                            <p:strVal val="#ppt_x"/>
                                          </p:val>
                                        </p:tav>
                                      </p:tavLst>
                                    </p:anim>
                                    <p:anim calcmode="lin" valueType="num">
                                      <p:cBhvr additive="base">
                                        <p:cTn id="349" dur="3000" fill="hold"/>
                                        <p:tgtEl>
                                          <p:spTgt spid="63"/>
                                        </p:tgtEl>
                                        <p:attrNameLst>
                                          <p:attrName>ppt_y</p:attrName>
                                        </p:attrNameLst>
                                      </p:cBhvr>
                                      <p:tavLst>
                                        <p:tav tm="0">
                                          <p:val>
                                            <p:strVal val="#ppt_y"/>
                                          </p:val>
                                        </p:tav>
                                        <p:tav tm="100000">
                                          <p:val>
                                            <p:strVal val="#ppt_y"/>
                                          </p:val>
                                        </p:tav>
                                      </p:tavLst>
                                    </p:anim>
                                  </p:childTnLst>
                                </p:cTn>
                              </p:par>
                              <p:par>
                                <p:cTn id="350" presetID="3" presetClass="entr" presetSubtype="5" fill="hold" grpId="1" nodeType="withEffect">
                                  <p:stCondLst>
                                    <p:cond delay="0"/>
                                  </p:stCondLst>
                                  <p:childTnLst>
                                    <p:set>
                                      <p:cBhvr>
                                        <p:cTn id="351" dur="1" fill="hold">
                                          <p:stCondLst>
                                            <p:cond delay="0"/>
                                          </p:stCondLst>
                                        </p:cTn>
                                        <p:tgtEl>
                                          <p:spTgt spid="63"/>
                                        </p:tgtEl>
                                        <p:attrNameLst>
                                          <p:attrName>style.visibility</p:attrName>
                                        </p:attrNameLst>
                                      </p:cBhvr>
                                      <p:to>
                                        <p:strVal val="visible"/>
                                      </p:to>
                                    </p:set>
                                    <p:animEffect transition="in" filter="blinds(vertical)">
                                      <p:cBhvr>
                                        <p:cTn id="352" dur="4000"/>
                                        <p:tgtEl>
                                          <p:spTgt spid="63"/>
                                        </p:tgtEl>
                                      </p:cBhvr>
                                    </p:animEffect>
                                  </p:childTnLst>
                                </p:cTn>
                              </p:par>
                              <p:par>
                                <p:cTn id="353" presetID="2" presetClass="exit" presetSubtype="8" fill="hold" grpId="2" nodeType="withEffect">
                                  <p:stCondLst>
                                    <p:cond delay="0"/>
                                  </p:stCondLst>
                                  <p:childTnLst>
                                    <p:anim calcmode="lin" valueType="num">
                                      <p:cBhvr additive="base">
                                        <p:cTn id="354" dur="3000"/>
                                        <p:tgtEl>
                                          <p:spTgt spid="63"/>
                                        </p:tgtEl>
                                        <p:attrNameLst>
                                          <p:attrName>ppt_x</p:attrName>
                                        </p:attrNameLst>
                                      </p:cBhvr>
                                      <p:tavLst>
                                        <p:tav tm="0">
                                          <p:val>
                                            <p:strVal val="ppt_x"/>
                                          </p:val>
                                        </p:tav>
                                        <p:tav tm="100000">
                                          <p:val>
                                            <p:strVal val="0-ppt_w/2"/>
                                          </p:val>
                                        </p:tav>
                                      </p:tavLst>
                                    </p:anim>
                                    <p:anim calcmode="lin" valueType="num">
                                      <p:cBhvr additive="base">
                                        <p:cTn id="355" dur="3000"/>
                                        <p:tgtEl>
                                          <p:spTgt spid="63"/>
                                        </p:tgtEl>
                                        <p:attrNameLst>
                                          <p:attrName>ppt_y</p:attrName>
                                        </p:attrNameLst>
                                      </p:cBhvr>
                                      <p:tavLst>
                                        <p:tav tm="0">
                                          <p:val>
                                            <p:strVal val="ppt_y"/>
                                          </p:val>
                                        </p:tav>
                                        <p:tav tm="100000">
                                          <p:val>
                                            <p:strVal val="ppt_y"/>
                                          </p:val>
                                        </p:tav>
                                      </p:tavLst>
                                    </p:anim>
                                    <p:set>
                                      <p:cBhvr>
                                        <p:cTn id="356" dur="1" fill="hold">
                                          <p:stCondLst>
                                            <p:cond delay="2999"/>
                                          </p:stCondLst>
                                        </p:cTn>
                                        <p:tgtEl>
                                          <p:spTgt spid="63"/>
                                        </p:tgtEl>
                                        <p:attrNameLst>
                                          <p:attrName>style.visibility</p:attrName>
                                        </p:attrNameLst>
                                      </p:cBhvr>
                                      <p:to>
                                        <p:strVal val="hidden"/>
                                      </p:to>
                                    </p:set>
                                  </p:childTnLst>
                                </p:cTn>
                              </p:par>
                              <p:par>
                                <p:cTn id="357" presetID="2" presetClass="entr" presetSubtype="2" fill="hold" grpId="0" nodeType="withEffect">
                                  <p:stCondLst>
                                    <p:cond delay="0"/>
                                  </p:stCondLst>
                                  <p:childTnLst>
                                    <p:set>
                                      <p:cBhvr>
                                        <p:cTn id="358" dur="1" fill="hold">
                                          <p:stCondLst>
                                            <p:cond delay="0"/>
                                          </p:stCondLst>
                                        </p:cTn>
                                        <p:tgtEl>
                                          <p:spTgt spid="62"/>
                                        </p:tgtEl>
                                        <p:attrNameLst>
                                          <p:attrName>style.visibility</p:attrName>
                                        </p:attrNameLst>
                                      </p:cBhvr>
                                      <p:to>
                                        <p:strVal val="visible"/>
                                      </p:to>
                                    </p:set>
                                    <p:anim calcmode="lin" valueType="num">
                                      <p:cBhvr additive="base">
                                        <p:cTn id="359" dur="3000" fill="hold"/>
                                        <p:tgtEl>
                                          <p:spTgt spid="62"/>
                                        </p:tgtEl>
                                        <p:attrNameLst>
                                          <p:attrName>ppt_x</p:attrName>
                                        </p:attrNameLst>
                                      </p:cBhvr>
                                      <p:tavLst>
                                        <p:tav tm="0">
                                          <p:val>
                                            <p:strVal val="1+#ppt_w/2"/>
                                          </p:val>
                                        </p:tav>
                                        <p:tav tm="100000">
                                          <p:val>
                                            <p:strVal val="#ppt_x"/>
                                          </p:val>
                                        </p:tav>
                                      </p:tavLst>
                                    </p:anim>
                                    <p:anim calcmode="lin" valueType="num">
                                      <p:cBhvr additive="base">
                                        <p:cTn id="360" dur="3000" fill="hold"/>
                                        <p:tgtEl>
                                          <p:spTgt spid="62"/>
                                        </p:tgtEl>
                                        <p:attrNameLst>
                                          <p:attrName>ppt_y</p:attrName>
                                        </p:attrNameLst>
                                      </p:cBhvr>
                                      <p:tavLst>
                                        <p:tav tm="0">
                                          <p:val>
                                            <p:strVal val="#ppt_y"/>
                                          </p:val>
                                        </p:tav>
                                        <p:tav tm="100000">
                                          <p:val>
                                            <p:strVal val="#ppt_y"/>
                                          </p:val>
                                        </p:tav>
                                      </p:tavLst>
                                    </p:anim>
                                  </p:childTnLst>
                                </p:cTn>
                              </p:par>
                              <p:par>
                                <p:cTn id="361" presetID="3" presetClass="entr" presetSubtype="5" fill="hold" grpId="1" nodeType="withEffect">
                                  <p:stCondLst>
                                    <p:cond delay="0"/>
                                  </p:stCondLst>
                                  <p:childTnLst>
                                    <p:set>
                                      <p:cBhvr>
                                        <p:cTn id="362" dur="1" fill="hold">
                                          <p:stCondLst>
                                            <p:cond delay="0"/>
                                          </p:stCondLst>
                                        </p:cTn>
                                        <p:tgtEl>
                                          <p:spTgt spid="62"/>
                                        </p:tgtEl>
                                        <p:attrNameLst>
                                          <p:attrName>style.visibility</p:attrName>
                                        </p:attrNameLst>
                                      </p:cBhvr>
                                      <p:to>
                                        <p:strVal val="visible"/>
                                      </p:to>
                                    </p:set>
                                    <p:animEffect transition="in" filter="blinds(vertical)">
                                      <p:cBhvr>
                                        <p:cTn id="363" dur="4000"/>
                                        <p:tgtEl>
                                          <p:spTgt spid="62"/>
                                        </p:tgtEl>
                                      </p:cBhvr>
                                    </p:animEffect>
                                  </p:childTnLst>
                                </p:cTn>
                              </p:par>
                              <p:par>
                                <p:cTn id="364" presetID="2" presetClass="exit" presetSubtype="8" fill="hold" grpId="2" nodeType="withEffect">
                                  <p:stCondLst>
                                    <p:cond delay="0"/>
                                  </p:stCondLst>
                                  <p:childTnLst>
                                    <p:anim calcmode="lin" valueType="num">
                                      <p:cBhvr additive="base">
                                        <p:cTn id="365" dur="3000"/>
                                        <p:tgtEl>
                                          <p:spTgt spid="62"/>
                                        </p:tgtEl>
                                        <p:attrNameLst>
                                          <p:attrName>ppt_x</p:attrName>
                                        </p:attrNameLst>
                                      </p:cBhvr>
                                      <p:tavLst>
                                        <p:tav tm="0">
                                          <p:val>
                                            <p:strVal val="ppt_x"/>
                                          </p:val>
                                        </p:tav>
                                        <p:tav tm="100000">
                                          <p:val>
                                            <p:strVal val="0-ppt_w/2"/>
                                          </p:val>
                                        </p:tav>
                                      </p:tavLst>
                                    </p:anim>
                                    <p:anim calcmode="lin" valueType="num">
                                      <p:cBhvr additive="base">
                                        <p:cTn id="366" dur="3000"/>
                                        <p:tgtEl>
                                          <p:spTgt spid="62"/>
                                        </p:tgtEl>
                                        <p:attrNameLst>
                                          <p:attrName>ppt_y</p:attrName>
                                        </p:attrNameLst>
                                      </p:cBhvr>
                                      <p:tavLst>
                                        <p:tav tm="0">
                                          <p:val>
                                            <p:strVal val="ppt_y"/>
                                          </p:val>
                                        </p:tav>
                                        <p:tav tm="100000">
                                          <p:val>
                                            <p:strVal val="ppt_y"/>
                                          </p:val>
                                        </p:tav>
                                      </p:tavLst>
                                    </p:anim>
                                    <p:set>
                                      <p:cBhvr>
                                        <p:cTn id="367" dur="1" fill="hold">
                                          <p:stCondLst>
                                            <p:cond delay="2999"/>
                                          </p:stCondLst>
                                        </p:cTn>
                                        <p:tgtEl>
                                          <p:spTgt spid="62"/>
                                        </p:tgtEl>
                                        <p:attrNameLst>
                                          <p:attrName>style.visibility</p:attrName>
                                        </p:attrNameLst>
                                      </p:cBhvr>
                                      <p:to>
                                        <p:strVal val="hidden"/>
                                      </p:to>
                                    </p:set>
                                  </p:childTnLst>
                                </p:cTn>
                              </p:par>
                              <p:par>
                                <p:cTn id="368" presetID="2" presetClass="entr" presetSubtype="2" fill="hold" grpId="0" nodeType="withEffect">
                                  <p:stCondLst>
                                    <p:cond delay="0"/>
                                  </p:stCondLst>
                                  <p:childTnLst>
                                    <p:set>
                                      <p:cBhvr>
                                        <p:cTn id="369" dur="1" fill="hold">
                                          <p:stCondLst>
                                            <p:cond delay="0"/>
                                          </p:stCondLst>
                                        </p:cTn>
                                        <p:tgtEl>
                                          <p:spTgt spid="61"/>
                                        </p:tgtEl>
                                        <p:attrNameLst>
                                          <p:attrName>style.visibility</p:attrName>
                                        </p:attrNameLst>
                                      </p:cBhvr>
                                      <p:to>
                                        <p:strVal val="visible"/>
                                      </p:to>
                                    </p:set>
                                    <p:anim calcmode="lin" valueType="num">
                                      <p:cBhvr additive="base">
                                        <p:cTn id="370" dur="3000" fill="hold"/>
                                        <p:tgtEl>
                                          <p:spTgt spid="61"/>
                                        </p:tgtEl>
                                        <p:attrNameLst>
                                          <p:attrName>ppt_x</p:attrName>
                                        </p:attrNameLst>
                                      </p:cBhvr>
                                      <p:tavLst>
                                        <p:tav tm="0">
                                          <p:val>
                                            <p:strVal val="1+#ppt_w/2"/>
                                          </p:val>
                                        </p:tav>
                                        <p:tav tm="100000">
                                          <p:val>
                                            <p:strVal val="#ppt_x"/>
                                          </p:val>
                                        </p:tav>
                                      </p:tavLst>
                                    </p:anim>
                                    <p:anim calcmode="lin" valueType="num">
                                      <p:cBhvr additive="base">
                                        <p:cTn id="371" dur="3000" fill="hold"/>
                                        <p:tgtEl>
                                          <p:spTgt spid="61"/>
                                        </p:tgtEl>
                                        <p:attrNameLst>
                                          <p:attrName>ppt_y</p:attrName>
                                        </p:attrNameLst>
                                      </p:cBhvr>
                                      <p:tavLst>
                                        <p:tav tm="0">
                                          <p:val>
                                            <p:strVal val="#ppt_y"/>
                                          </p:val>
                                        </p:tav>
                                        <p:tav tm="100000">
                                          <p:val>
                                            <p:strVal val="#ppt_y"/>
                                          </p:val>
                                        </p:tav>
                                      </p:tavLst>
                                    </p:anim>
                                  </p:childTnLst>
                                </p:cTn>
                              </p:par>
                              <p:par>
                                <p:cTn id="372" presetID="3" presetClass="entr" presetSubtype="5" fill="hold" grpId="1" nodeType="withEffect">
                                  <p:stCondLst>
                                    <p:cond delay="0"/>
                                  </p:stCondLst>
                                  <p:childTnLst>
                                    <p:set>
                                      <p:cBhvr>
                                        <p:cTn id="373" dur="1" fill="hold">
                                          <p:stCondLst>
                                            <p:cond delay="0"/>
                                          </p:stCondLst>
                                        </p:cTn>
                                        <p:tgtEl>
                                          <p:spTgt spid="61"/>
                                        </p:tgtEl>
                                        <p:attrNameLst>
                                          <p:attrName>style.visibility</p:attrName>
                                        </p:attrNameLst>
                                      </p:cBhvr>
                                      <p:to>
                                        <p:strVal val="visible"/>
                                      </p:to>
                                    </p:set>
                                    <p:animEffect transition="in" filter="blinds(vertical)">
                                      <p:cBhvr>
                                        <p:cTn id="374" dur="4000"/>
                                        <p:tgtEl>
                                          <p:spTgt spid="61"/>
                                        </p:tgtEl>
                                      </p:cBhvr>
                                    </p:animEffect>
                                  </p:childTnLst>
                                </p:cTn>
                              </p:par>
                              <p:par>
                                <p:cTn id="375" presetID="2" presetClass="exit" presetSubtype="8" fill="hold" grpId="2" nodeType="withEffect">
                                  <p:stCondLst>
                                    <p:cond delay="0"/>
                                  </p:stCondLst>
                                  <p:childTnLst>
                                    <p:anim calcmode="lin" valueType="num">
                                      <p:cBhvr additive="base">
                                        <p:cTn id="376" dur="3000"/>
                                        <p:tgtEl>
                                          <p:spTgt spid="61"/>
                                        </p:tgtEl>
                                        <p:attrNameLst>
                                          <p:attrName>ppt_x</p:attrName>
                                        </p:attrNameLst>
                                      </p:cBhvr>
                                      <p:tavLst>
                                        <p:tav tm="0">
                                          <p:val>
                                            <p:strVal val="ppt_x"/>
                                          </p:val>
                                        </p:tav>
                                        <p:tav tm="100000">
                                          <p:val>
                                            <p:strVal val="0-ppt_w/2"/>
                                          </p:val>
                                        </p:tav>
                                      </p:tavLst>
                                    </p:anim>
                                    <p:anim calcmode="lin" valueType="num">
                                      <p:cBhvr additive="base">
                                        <p:cTn id="377" dur="3000"/>
                                        <p:tgtEl>
                                          <p:spTgt spid="61"/>
                                        </p:tgtEl>
                                        <p:attrNameLst>
                                          <p:attrName>ppt_y</p:attrName>
                                        </p:attrNameLst>
                                      </p:cBhvr>
                                      <p:tavLst>
                                        <p:tav tm="0">
                                          <p:val>
                                            <p:strVal val="ppt_y"/>
                                          </p:val>
                                        </p:tav>
                                        <p:tav tm="100000">
                                          <p:val>
                                            <p:strVal val="ppt_y"/>
                                          </p:val>
                                        </p:tav>
                                      </p:tavLst>
                                    </p:anim>
                                    <p:set>
                                      <p:cBhvr>
                                        <p:cTn id="378" dur="1" fill="hold">
                                          <p:stCondLst>
                                            <p:cond delay="2999"/>
                                          </p:stCondLst>
                                        </p:cTn>
                                        <p:tgtEl>
                                          <p:spTgt spid="61"/>
                                        </p:tgtEl>
                                        <p:attrNameLst>
                                          <p:attrName>style.visibility</p:attrName>
                                        </p:attrNameLst>
                                      </p:cBhvr>
                                      <p:to>
                                        <p:strVal val="hidden"/>
                                      </p:to>
                                    </p:set>
                                  </p:childTnLst>
                                </p:cTn>
                              </p:par>
                              <p:par>
                                <p:cTn id="379" presetID="8" presetClass="entr" presetSubtype="32" fill="hold" nodeType="withEffect">
                                  <p:stCondLst>
                                    <p:cond delay="250"/>
                                  </p:stCondLst>
                                  <p:childTnLst>
                                    <p:set>
                                      <p:cBhvr>
                                        <p:cTn id="380" dur="1" fill="hold">
                                          <p:stCondLst>
                                            <p:cond delay="0"/>
                                          </p:stCondLst>
                                        </p:cTn>
                                        <p:tgtEl>
                                          <p:spTgt spid="45"/>
                                        </p:tgtEl>
                                        <p:attrNameLst>
                                          <p:attrName>style.visibility</p:attrName>
                                        </p:attrNameLst>
                                      </p:cBhvr>
                                      <p:to>
                                        <p:strVal val="visible"/>
                                      </p:to>
                                    </p:set>
                                    <p:animEffect transition="in" filter="diamond(out)">
                                      <p:cBhvr>
                                        <p:cTn id="381" dur="2750"/>
                                        <p:tgtEl>
                                          <p:spTgt spid="45"/>
                                        </p:tgtEl>
                                      </p:cBhvr>
                                    </p:animEffect>
                                  </p:childTnLst>
                                </p:cTn>
                              </p:par>
                              <p:par>
                                <p:cTn id="382" presetID="17" presetClass="entr" presetSubtype="10" fill="hold" nodeType="withEffect">
                                  <p:stCondLst>
                                    <p:cond delay="250"/>
                                  </p:stCondLst>
                                  <p:childTnLst>
                                    <p:set>
                                      <p:cBhvr>
                                        <p:cTn id="383" dur="1" fill="hold">
                                          <p:stCondLst>
                                            <p:cond delay="0"/>
                                          </p:stCondLst>
                                        </p:cTn>
                                        <p:tgtEl>
                                          <p:spTgt spid="45"/>
                                        </p:tgtEl>
                                        <p:attrNameLst>
                                          <p:attrName>style.visibility</p:attrName>
                                        </p:attrNameLst>
                                      </p:cBhvr>
                                      <p:to>
                                        <p:strVal val="visible"/>
                                      </p:to>
                                    </p:set>
                                    <p:anim calcmode="lin" valueType="num">
                                      <p:cBhvr>
                                        <p:cTn id="384" dur="2750" fill="hold"/>
                                        <p:tgtEl>
                                          <p:spTgt spid="45"/>
                                        </p:tgtEl>
                                        <p:attrNameLst>
                                          <p:attrName>ppt_w</p:attrName>
                                        </p:attrNameLst>
                                      </p:cBhvr>
                                      <p:tavLst>
                                        <p:tav tm="0">
                                          <p:val>
                                            <p:fltVal val="0"/>
                                          </p:val>
                                        </p:tav>
                                        <p:tav tm="100000">
                                          <p:val>
                                            <p:strVal val="#ppt_w"/>
                                          </p:val>
                                        </p:tav>
                                      </p:tavLst>
                                    </p:anim>
                                    <p:anim calcmode="lin" valueType="num">
                                      <p:cBhvr>
                                        <p:cTn id="385" dur="2750" fill="hold"/>
                                        <p:tgtEl>
                                          <p:spTgt spid="45"/>
                                        </p:tgtEl>
                                        <p:attrNameLst>
                                          <p:attrName>ppt_h</p:attrName>
                                        </p:attrNameLst>
                                      </p:cBhvr>
                                      <p:tavLst>
                                        <p:tav tm="0">
                                          <p:val>
                                            <p:strVal val="#ppt_h"/>
                                          </p:val>
                                        </p:tav>
                                        <p:tav tm="100000">
                                          <p:val>
                                            <p:strVal val="#ppt_h"/>
                                          </p:val>
                                        </p:tav>
                                      </p:tavLst>
                                    </p:anim>
                                  </p:childTnLst>
                                </p:cTn>
                              </p:par>
                              <p:par>
                                <p:cTn id="386" presetID="9" presetClass="emph" presetSubtype="0" grpId="0" nodeType="withEffect">
                                  <p:stCondLst>
                                    <p:cond delay="0"/>
                                  </p:stCondLst>
                                  <p:childTnLst>
                                    <p:set>
                                      <p:cBhvr rctx="PPT">
                                        <p:cTn id="387" dur="indefinite"/>
                                        <p:tgtEl>
                                          <p:spTgt spid="46"/>
                                        </p:tgtEl>
                                        <p:attrNameLst>
                                          <p:attrName>style.opacity</p:attrName>
                                        </p:attrNameLst>
                                      </p:cBhvr>
                                      <p:to>
                                        <p:strVal val="0"/>
                                      </p:to>
                                    </p:set>
                                    <p:animEffect filter="image" prLst="opacity: 0">
                                      <p:cBhvr rctx="IE">
                                        <p:cTn id="388" dur="indefinite"/>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4" grpId="0" animBg="1"/>
      <p:bldP spid="4" grpId="1" animBg="1"/>
      <p:bldP spid="4" grpId="2" animBg="1"/>
      <p:bldP spid="6" grpId="0" animBg="1"/>
      <p:bldP spid="6" grpId="1" animBg="1"/>
      <p:bldP spid="6" grpId="2" animBg="1"/>
      <p:bldP spid="8" grpId="0" animBg="1"/>
      <p:bldP spid="8" grpId="1" animBg="1"/>
      <p:bldP spid="8" grpId="2" animBg="1"/>
      <p:bldP spid="10" grpId="0" animBg="1"/>
      <p:bldP spid="10" grpId="1" animBg="1"/>
      <p:bldP spid="10" grpId="2" animBg="1"/>
      <p:bldP spid="12" grpId="0" animBg="1"/>
      <p:bldP spid="12" grpId="1" animBg="1"/>
      <p:bldP spid="12" grpId="2" animBg="1"/>
      <p:bldP spid="14" grpId="0" animBg="1"/>
      <p:bldP spid="14" grpId="1" animBg="1"/>
      <p:bldP spid="14" grpId="2" animBg="1"/>
      <p:bldP spid="16" grpId="0" animBg="1"/>
      <p:bldP spid="16" grpId="1" animBg="1"/>
      <p:bldP spid="16" grpId="2" animBg="1"/>
      <p:bldP spid="17" grpId="0" animBg="1"/>
      <p:bldP spid="17" grpId="1" animBg="1"/>
      <p:bldP spid="17" grpId="2" animBg="1"/>
      <p:bldP spid="19" grpId="0" animBg="1"/>
      <p:bldP spid="19" grpId="1" animBg="1"/>
      <p:bldP spid="19" grpId="2" animBg="1"/>
      <p:bldP spid="21" grpId="0" animBg="1"/>
      <p:bldP spid="21" grpId="1" animBg="1"/>
      <p:bldP spid="21" grpId="2" animBg="1"/>
      <p:bldP spid="23" grpId="0" animBg="1"/>
      <p:bldP spid="23" grpId="1" animBg="1"/>
      <p:bldP spid="23" grpId="2" animBg="1"/>
      <p:bldP spid="25" grpId="0" animBg="1"/>
      <p:bldP spid="25" grpId="1" animBg="1"/>
      <p:bldP spid="25" grpId="2" animBg="1"/>
      <p:bldP spid="27" grpId="0" animBg="1"/>
      <p:bldP spid="27" grpId="1" animBg="1"/>
      <p:bldP spid="27" grpId="2" animBg="1"/>
      <p:bldP spid="29" grpId="0" animBg="1"/>
      <p:bldP spid="29" grpId="1" animBg="1"/>
      <p:bldP spid="29" grpId="2" animBg="1"/>
      <p:bldP spid="31" grpId="0" animBg="1"/>
      <p:bldP spid="31" grpId="1" animBg="1"/>
      <p:bldP spid="31" grpId="2" animBg="1"/>
      <p:bldP spid="32" grpId="0" animBg="1"/>
      <p:bldP spid="32" grpId="1" animBg="1"/>
      <p:bldP spid="3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46"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11 Grupo"/>
          <p:cNvGrpSpPr/>
          <p:nvPr/>
        </p:nvGrpSpPr>
        <p:grpSpPr>
          <a:xfrm>
            <a:off x="-22158" y="26536"/>
            <a:ext cx="9144000" cy="5143500"/>
            <a:chOff x="0" y="0"/>
            <a:chExt cx="9144000" cy="5143500"/>
          </a:xfrm>
        </p:grpSpPr>
        <p:sp>
          <p:nvSpPr>
            <p:cNvPr id="13" name="12 Rectángulo"/>
            <p:cNvSpPr/>
            <p:nvPr/>
          </p:nvSpPr>
          <p:spPr>
            <a:xfrm rot="10800000">
              <a:off x="0" y="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a:off x="4572000" y="257175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0800000" flipH="1">
              <a:off x="4572000" y="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0" y="257175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7" name="16 Imagen" descr="Diapositiva37"/>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4412"/>
            <a:ext cx="9144000" cy="5139088"/>
          </a:xfrm>
          <a:prstGeom prst="rect">
            <a:avLst/>
          </a:prstGeom>
          <a:noFill/>
          <a:ln>
            <a:noFill/>
          </a:ln>
        </p:spPr>
      </p:pic>
      <p:sp>
        <p:nvSpPr>
          <p:cNvPr id="5" name="Forma libre 9"/>
          <p:cNvSpPr/>
          <p:nvPr/>
        </p:nvSpPr>
        <p:spPr>
          <a:xfrm rot="2001037" flipH="1">
            <a:off x="1218581" y="1248342"/>
            <a:ext cx="3920745" cy="965291"/>
          </a:xfrm>
          <a:custGeom>
            <a:avLst/>
            <a:gdLst>
              <a:gd name="connsiteX0" fmla="*/ 5119734 w 7943416"/>
              <a:gd name="connsiteY0" fmla="*/ 1646287 h 2458890"/>
              <a:gd name="connsiteX1" fmla="*/ 5891867 w 7943416"/>
              <a:gd name="connsiteY1" fmla="*/ 1794883 h 2458890"/>
              <a:gd name="connsiteX2" fmla="*/ 5992350 w 7943416"/>
              <a:gd name="connsiteY2" fmla="*/ 1842222 h 2458890"/>
              <a:gd name="connsiteX3" fmla="*/ 6001341 w 7943416"/>
              <a:gd name="connsiteY3" fmla="*/ 1833599 h 2458890"/>
              <a:gd name="connsiteX4" fmla="*/ 6021217 w 7943416"/>
              <a:gd name="connsiteY4" fmla="*/ 1851263 h 2458890"/>
              <a:gd name="connsiteX5" fmla="*/ 6938015 w 7943416"/>
              <a:gd name="connsiteY5" fmla="*/ 2138589 h 2458890"/>
              <a:gd name="connsiteX6" fmla="*/ 7906919 w 7943416"/>
              <a:gd name="connsiteY6" fmla="*/ 1806095 h 2458890"/>
              <a:gd name="connsiteX7" fmla="*/ 7943416 w 7943416"/>
              <a:gd name="connsiteY7" fmla="*/ 1765612 h 2458890"/>
              <a:gd name="connsiteX8" fmla="*/ 7906557 w 7943416"/>
              <a:gd name="connsiteY8" fmla="*/ 1823512 h 2458890"/>
              <a:gd name="connsiteX9" fmla="*/ 6669094 w 7943416"/>
              <a:gd name="connsiteY9" fmla="*/ 2306897 h 2458890"/>
              <a:gd name="connsiteX10" fmla="*/ 5896962 w 7943416"/>
              <a:gd name="connsiteY10" fmla="*/ 2158301 h 2458890"/>
              <a:gd name="connsiteX11" fmla="*/ 5796480 w 7943416"/>
              <a:gd name="connsiteY11" fmla="*/ 2110962 h 2458890"/>
              <a:gd name="connsiteX12" fmla="*/ 5787487 w 7943416"/>
              <a:gd name="connsiteY12" fmla="*/ 2119585 h 2458890"/>
              <a:gd name="connsiteX13" fmla="*/ 5767611 w 7943416"/>
              <a:gd name="connsiteY13" fmla="*/ 2101921 h 2458890"/>
              <a:gd name="connsiteX14" fmla="*/ 4850814 w 7943416"/>
              <a:gd name="connsiteY14" fmla="*/ 1814595 h 2458890"/>
              <a:gd name="connsiteX15" fmla="*/ 3968968 w 7943416"/>
              <a:gd name="connsiteY15" fmla="*/ 2075028 h 2458890"/>
              <a:gd name="connsiteX16" fmla="*/ 3968442 w 7943416"/>
              <a:gd name="connsiteY16" fmla="*/ 2075437 h 2458890"/>
              <a:gd name="connsiteX17" fmla="*/ 3965332 w 7943416"/>
              <a:gd name="connsiteY17" fmla="*/ 2078531 h 2458890"/>
              <a:gd name="connsiteX18" fmla="*/ 3909498 w 7943416"/>
              <a:gd name="connsiteY18" fmla="*/ 2126501 h 2458890"/>
              <a:gd name="connsiteX19" fmla="*/ 3881869 w 7943416"/>
              <a:gd name="connsiteY19" fmla="*/ 2147136 h 2458890"/>
              <a:gd name="connsiteX20" fmla="*/ 3845413 w 7943416"/>
              <a:gd name="connsiteY20" fmla="*/ 2187572 h 2458890"/>
              <a:gd name="connsiteX21" fmla="*/ 3861444 w 7943416"/>
              <a:gd name="connsiteY21" fmla="*/ 2162388 h 2458890"/>
              <a:gd name="connsiteX22" fmla="*/ 3848710 w 7943416"/>
              <a:gd name="connsiteY22" fmla="*/ 2171900 h 2458890"/>
              <a:gd name="connsiteX23" fmla="*/ 2823683 w 7943416"/>
              <a:gd name="connsiteY23" fmla="*/ 2458890 h 2458890"/>
              <a:gd name="connsiteX24" fmla="*/ 2051550 w 7943416"/>
              <a:gd name="connsiteY24" fmla="*/ 2310295 h 2458890"/>
              <a:gd name="connsiteX25" fmla="*/ 1951068 w 7943416"/>
              <a:gd name="connsiteY25" fmla="*/ 2262955 h 2458890"/>
              <a:gd name="connsiteX26" fmla="*/ 1942075 w 7943416"/>
              <a:gd name="connsiteY26" fmla="*/ 2271579 h 2458890"/>
              <a:gd name="connsiteX27" fmla="*/ 1922199 w 7943416"/>
              <a:gd name="connsiteY27" fmla="*/ 2253915 h 2458890"/>
              <a:gd name="connsiteX28" fmla="*/ 1005402 w 7943416"/>
              <a:gd name="connsiteY28" fmla="*/ 1966589 h 2458890"/>
              <a:gd name="connsiteX29" fmla="*/ 36498 w 7943416"/>
              <a:gd name="connsiteY29" fmla="*/ 2299082 h 2458890"/>
              <a:gd name="connsiteX30" fmla="*/ 0 w 7943416"/>
              <a:gd name="connsiteY30" fmla="*/ 2339566 h 2458890"/>
              <a:gd name="connsiteX31" fmla="*/ 36860 w 7943416"/>
              <a:gd name="connsiteY31" fmla="*/ 2281666 h 2458890"/>
              <a:gd name="connsiteX32" fmla="*/ 1274322 w 7943416"/>
              <a:gd name="connsiteY32" fmla="*/ 1798281 h 2458890"/>
              <a:gd name="connsiteX33" fmla="*/ 2046455 w 7943416"/>
              <a:gd name="connsiteY33" fmla="*/ 1946876 h 2458890"/>
              <a:gd name="connsiteX34" fmla="*/ 2146938 w 7943416"/>
              <a:gd name="connsiteY34" fmla="*/ 1994216 h 2458890"/>
              <a:gd name="connsiteX35" fmla="*/ 2155929 w 7943416"/>
              <a:gd name="connsiteY35" fmla="*/ 1985592 h 2458890"/>
              <a:gd name="connsiteX36" fmla="*/ 2175806 w 7943416"/>
              <a:gd name="connsiteY36" fmla="*/ 2003256 h 2458890"/>
              <a:gd name="connsiteX37" fmla="*/ 3092602 w 7943416"/>
              <a:gd name="connsiteY37" fmla="*/ 2290582 h 2458890"/>
              <a:gd name="connsiteX38" fmla="*/ 3974450 w 7943416"/>
              <a:gd name="connsiteY38" fmla="*/ 2030149 h 2458890"/>
              <a:gd name="connsiteX39" fmla="*/ 3974974 w 7943416"/>
              <a:gd name="connsiteY39" fmla="*/ 2029740 h 2458890"/>
              <a:gd name="connsiteX40" fmla="*/ 3978084 w 7943416"/>
              <a:gd name="connsiteY40" fmla="*/ 2026646 h 2458890"/>
              <a:gd name="connsiteX41" fmla="*/ 4033918 w 7943416"/>
              <a:gd name="connsiteY41" fmla="*/ 1978676 h 2458890"/>
              <a:gd name="connsiteX42" fmla="*/ 4061548 w 7943416"/>
              <a:gd name="connsiteY42" fmla="*/ 1958041 h 2458890"/>
              <a:gd name="connsiteX43" fmla="*/ 4098003 w 7943416"/>
              <a:gd name="connsiteY43" fmla="*/ 1917605 h 2458890"/>
              <a:gd name="connsiteX44" fmla="*/ 4081971 w 7943416"/>
              <a:gd name="connsiteY44" fmla="*/ 1942789 h 2458890"/>
              <a:gd name="connsiteX45" fmla="*/ 4094707 w 7943416"/>
              <a:gd name="connsiteY45" fmla="*/ 1933278 h 2458890"/>
              <a:gd name="connsiteX46" fmla="*/ 5119734 w 7943416"/>
              <a:gd name="connsiteY46" fmla="*/ 1646287 h 2458890"/>
              <a:gd name="connsiteX47" fmla="*/ 3179186 w 7943416"/>
              <a:gd name="connsiteY47" fmla="*/ 1386946 h 2458890"/>
              <a:gd name="connsiteX48" fmla="*/ 3444230 w 7943416"/>
              <a:gd name="connsiteY48" fmla="*/ 1671868 h 2458890"/>
              <a:gd name="connsiteX49" fmla="*/ 3179186 w 7943416"/>
              <a:gd name="connsiteY49" fmla="*/ 1956790 h 2458890"/>
              <a:gd name="connsiteX50" fmla="*/ 2914142 w 7943416"/>
              <a:gd name="connsiteY50" fmla="*/ 1671868 h 2458890"/>
              <a:gd name="connsiteX51" fmla="*/ 3179186 w 7943416"/>
              <a:gd name="connsiteY51" fmla="*/ 1386946 h 2458890"/>
              <a:gd name="connsiteX52" fmla="*/ 2370953 w 7943416"/>
              <a:gd name="connsiteY52" fmla="*/ 1351426 h 2458890"/>
              <a:gd name="connsiteX53" fmla="*/ 2559797 w 7943416"/>
              <a:gd name="connsiteY53" fmla="*/ 1570087 h 2458890"/>
              <a:gd name="connsiteX54" fmla="*/ 2370953 w 7943416"/>
              <a:gd name="connsiteY54" fmla="*/ 1788748 h 2458890"/>
              <a:gd name="connsiteX55" fmla="*/ 2182109 w 7943416"/>
              <a:gd name="connsiteY55" fmla="*/ 1570087 h 2458890"/>
              <a:gd name="connsiteX56" fmla="*/ 2370953 w 7943416"/>
              <a:gd name="connsiteY56" fmla="*/ 1351426 h 2458890"/>
              <a:gd name="connsiteX57" fmla="*/ 6453805 w 7943416"/>
              <a:gd name="connsiteY57" fmla="*/ 1113628 h 2458890"/>
              <a:gd name="connsiteX58" fmla="*/ 6718849 w 7943416"/>
              <a:gd name="connsiteY58" fmla="*/ 1398550 h 2458890"/>
              <a:gd name="connsiteX59" fmla="*/ 6453805 w 7943416"/>
              <a:gd name="connsiteY59" fmla="*/ 1683472 h 2458890"/>
              <a:gd name="connsiteX60" fmla="*/ 6188761 w 7943416"/>
              <a:gd name="connsiteY60" fmla="*/ 1398550 h 2458890"/>
              <a:gd name="connsiteX61" fmla="*/ 6453805 w 7943416"/>
              <a:gd name="connsiteY61" fmla="*/ 1113628 h 2458890"/>
              <a:gd name="connsiteX62" fmla="*/ 4584308 w 7943416"/>
              <a:gd name="connsiteY62" fmla="*/ 950419 h 2458890"/>
              <a:gd name="connsiteX63" fmla="*/ 4773152 w 7943416"/>
              <a:gd name="connsiteY63" fmla="*/ 1169080 h 2458890"/>
              <a:gd name="connsiteX64" fmla="*/ 4584308 w 7943416"/>
              <a:gd name="connsiteY64" fmla="*/ 1387741 h 2458890"/>
              <a:gd name="connsiteX65" fmla="*/ 4395464 w 7943416"/>
              <a:gd name="connsiteY65" fmla="*/ 1169080 h 2458890"/>
              <a:gd name="connsiteX66" fmla="*/ 4584308 w 7943416"/>
              <a:gd name="connsiteY66" fmla="*/ 950419 h 2458890"/>
              <a:gd name="connsiteX67" fmla="*/ 3782865 w 7943416"/>
              <a:gd name="connsiteY67" fmla="*/ 924043 h 2458890"/>
              <a:gd name="connsiteX68" fmla="*/ 3971708 w 7943416"/>
              <a:gd name="connsiteY68" fmla="*/ 1142704 h 2458890"/>
              <a:gd name="connsiteX69" fmla="*/ 3782865 w 7943416"/>
              <a:gd name="connsiteY69" fmla="*/ 1361365 h 2458890"/>
              <a:gd name="connsiteX70" fmla="*/ 3594021 w 7943416"/>
              <a:gd name="connsiteY70" fmla="*/ 1142704 h 2458890"/>
              <a:gd name="connsiteX71" fmla="*/ 3782865 w 7943416"/>
              <a:gd name="connsiteY71" fmla="*/ 924043 h 2458890"/>
              <a:gd name="connsiteX72" fmla="*/ 1748343 w 7943416"/>
              <a:gd name="connsiteY72" fmla="*/ 823670 h 2458890"/>
              <a:gd name="connsiteX73" fmla="*/ 1963691 w 7943416"/>
              <a:gd name="connsiteY73" fmla="*/ 1042331 h 2458890"/>
              <a:gd name="connsiteX74" fmla="*/ 1748343 w 7943416"/>
              <a:gd name="connsiteY74" fmla="*/ 1260992 h 2458890"/>
              <a:gd name="connsiteX75" fmla="*/ 1532995 w 7943416"/>
              <a:gd name="connsiteY75" fmla="*/ 1042331 h 2458890"/>
              <a:gd name="connsiteX76" fmla="*/ 1748343 w 7943416"/>
              <a:gd name="connsiteY76" fmla="*/ 823670 h 2458890"/>
              <a:gd name="connsiteX77" fmla="*/ 766497 w 7943416"/>
              <a:gd name="connsiteY77" fmla="*/ 817102 h 2458890"/>
              <a:gd name="connsiteX78" fmla="*/ 1031541 w 7943416"/>
              <a:gd name="connsiteY78" fmla="*/ 1102024 h 2458890"/>
              <a:gd name="connsiteX79" fmla="*/ 766497 w 7943416"/>
              <a:gd name="connsiteY79" fmla="*/ 1386946 h 2458890"/>
              <a:gd name="connsiteX80" fmla="*/ 501453 w 7943416"/>
              <a:gd name="connsiteY80" fmla="*/ 1102024 h 2458890"/>
              <a:gd name="connsiteX81" fmla="*/ 766497 w 7943416"/>
              <a:gd name="connsiteY81" fmla="*/ 817102 h 2458890"/>
              <a:gd name="connsiteX82" fmla="*/ 7198611 w 7943416"/>
              <a:gd name="connsiteY82" fmla="*/ 816571 h 2458890"/>
              <a:gd name="connsiteX83" fmla="*/ 7387455 w 7943416"/>
              <a:gd name="connsiteY83" fmla="*/ 1035232 h 2458890"/>
              <a:gd name="connsiteX84" fmla="*/ 7198611 w 7943416"/>
              <a:gd name="connsiteY84" fmla="*/ 1253893 h 2458890"/>
              <a:gd name="connsiteX85" fmla="*/ 7009767 w 7943416"/>
              <a:gd name="connsiteY85" fmla="*/ 1035232 h 2458890"/>
              <a:gd name="connsiteX86" fmla="*/ 7198611 w 7943416"/>
              <a:gd name="connsiteY86" fmla="*/ 816571 h 2458890"/>
              <a:gd name="connsiteX87" fmla="*/ 5361372 w 7943416"/>
              <a:gd name="connsiteY87" fmla="*/ 523567 h 2458890"/>
              <a:gd name="connsiteX88" fmla="*/ 5626416 w 7943416"/>
              <a:gd name="connsiteY88" fmla="*/ 808489 h 2458890"/>
              <a:gd name="connsiteX89" fmla="*/ 5361372 w 7943416"/>
              <a:gd name="connsiteY89" fmla="*/ 1093411 h 2458890"/>
              <a:gd name="connsiteX90" fmla="*/ 5096328 w 7943416"/>
              <a:gd name="connsiteY90" fmla="*/ 808489 h 2458890"/>
              <a:gd name="connsiteX91" fmla="*/ 5361372 w 7943416"/>
              <a:gd name="connsiteY91" fmla="*/ 523567 h 2458890"/>
              <a:gd name="connsiteX92" fmla="*/ 5119734 w 7943416"/>
              <a:gd name="connsiteY92" fmla="*/ 0 h 2458890"/>
              <a:gd name="connsiteX93" fmla="*/ 5891867 w 7943416"/>
              <a:gd name="connsiteY93" fmla="*/ 148596 h 2458890"/>
              <a:gd name="connsiteX94" fmla="*/ 5992350 w 7943416"/>
              <a:gd name="connsiteY94" fmla="*/ 195935 h 2458890"/>
              <a:gd name="connsiteX95" fmla="*/ 6001341 w 7943416"/>
              <a:gd name="connsiteY95" fmla="*/ 187311 h 2458890"/>
              <a:gd name="connsiteX96" fmla="*/ 6021217 w 7943416"/>
              <a:gd name="connsiteY96" fmla="*/ 204976 h 2458890"/>
              <a:gd name="connsiteX97" fmla="*/ 6938015 w 7943416"/>
              <a:gd name="connsiteY97" fmla="*/ 492301 h 2458890"/>
              <a:gd name="connsiteX98" fmla="*/ 7906919 w 7943416"/>
              <a:gd name="connsiteY98" fmla="*/ 159808 h 2458890"/>
              <a:gd name="connsiteX99" fmla="*/ 7943416 w 7943416"/>
              <a:gd name="connsiteY99" fmla="*/ 119324 h 2458890"/>
              <a:gd name="connsiteX100" fmla="*/ 7906557 w 7943416"/>
              <a:gd name="connsiteY100" fmla="*/ 177225 h 2458890"/>
              <a:gd name="connsiteX101" fmla="*/ 6669094 w 7943416"/>
              <a:gd name="connsiteY101" fmla="*/ 660609 h 2458890"/>
              <a:gd name="connsiteX102" fmla="*/ 5896962 w 7943416"/>
              <a:gd name="connsiteY102" fmla="*/ 512014 h 2458890"/>
              <a:gd name="connsiteX103" fmla="*/ 5796480 w 7943416"/>
              <a:gd name="connsiteY103" fmla="*/ 464674 h 2458890"/>
              <a:gd name="connsiteX104" fmla="*/ 5787487 w 7943416"/>
              <a:gd name="connsiteY104" fmla="*/ 473298 h 2458890"/>
              <a:gd name="connsiteX105" fmla="*/ 5767611 w 7943416"/>
              <a:gd name="connsiteY105" fmla="*/ 455634 h 2458890"/>
              <a:gd name="connsiteX106" fmla="*/ 4850814 w 7943416"/>
              <a:gd name="connsiteY106" fmla="*/ 168308 h 2458890"/>
              <a:gd name="connsiteX107" fmla="*/ 3968967 w 7943416"/>
              <a:gd name="connsiteY107" fmla="*/ 428741 h 2458890"/>
              <a:gd name="connsiteX108" fmla="*/ 3968442 w 7943416"/>
              <a:gd name="connsiteY108" fmla="*/ 429150 h 2458890"/>
              <a:gd name="connsiteX109" fmla="*/ 3965332 w 7943416"/>
              <a:gd name="connsiteY109" fmla="*/ 432244 h 2458890"/>
              <a:gd name="connsiteX110" fmla="*/ 3909498 w 7943416"/>
              <a:gd name="connsiteY110" fmla="*/ 480214 h 2458890"/>
              <a:gd name="connsiteX111" fmla="*/ 3881869 w 7943416"/>
              <a:gd name="connsiteY111" fmla="*/ 500849 h 2458890"/>
              <a:gd name="connsiteX112" fmla="*/ 3845413 w 7943416"/>
              <a:gd name="connsiteY112" fmla="*/ 541285 h 2458890"/>
              <a:gd name="connsiteX113" fmla="*/ 3861444 w 7943416"/>
              <a:gd name="connsiteY113" fmla="*/ 516101 h 2458890"/>
              <a:gd name="connsiteX114" fmla="*/ 3848710 w 7943416"/>
              <a:gd name="connsiteY114" fmla="*/ 525613 h 2458890"/>
              <a:gd name="connsiteX115" fmla="*/ 2823682 w 7943416"/>
              <a:gd name="connsiteY115" fmla="*/ 812603 h 2458890"/>
              <a:gd name="connsiteX116" fmla="*/ 2051549 w 7943416"/>
              <a:gd name="connsiteY116" fmla="*/ 664007 h 2458890"/>
              <a:gd name="connsiteX117" fmla="*/ 1951067 w 7943416"/>
              <a:gd name="connsiteY117" fmla="*/ 616668 h 2458890"/>
              <a:gd name="connsiteX118" fmla="*/ 1942075 w 7943416"/>
              <a:gd name="connsiteY118" fmla="*/ 625291 h 2458890"/>
              <a:gd name="connsiteX119" fmla="*/ 1922199 w 7943416"/>
              <a:gd name="connsiteY119" fmla="*/ 607627 h 2458890"/>
              <a:gd name="connsiteX120" fmla="*/ 1005401 w 7943416"/>
              <a:gd name="connsiteY120" fmla="*/ 320302 h 2458890"/>
              <a:gd name="connsiteX121" fmla="*/ 36497 w 7943416"/>
              <a:gd name="connsiteY121" fmla="*/ 652795 h 2458890"/>
              <a:gd name="connsiteX122" fmla="*/ 0 w 7943416"/>
              <a:gd name="connsiteY122" fmla="*/ 693279 h 2458890"/>
              <a:gd name="connsiteX123" fmla="*/ 36859 w 7943416"/>
              <a:gd name="connsiteY123" fmla="*/ 635378 h 2458890"/>
              <a:gd name="connsiteX124" fmla="*/ 1274322 w 7943416"/>
              <a:gd name="connsiteY124" fmla="*/ 151993 h 2458890"/>
              <a:gd name="connsiteX125" fmla="*/ 2046454 w 7943416"/>
              <a:gd name="connsiteY125" fmla="*/ 300589 h 2458890"/>
              <a:gd name="connsiteX126" fmla="*/ 2146937 w 7943416"/>
              <a:gd name="connsiteY126" fmla="*/ 347928 h 2458890"/>
              <a:gd name="connsiteX127" fmla="*/ 2155929 w 7943416"/>
              <a:gd name="connsiteY127" fmla="*/ 339305 h 2458890"/>
              <a:gd name="connsiteX128" fmla="*/ 2175805 w 7943416"/>
              <a:gd name="connsiteY128" fmla="*/ 356969 h 2458890"/>
              <a:gd name="connsiteX129" fmla="*/ 3092602 w 7943416"/>
              <a:gd name="connsiteY129" fmla="*/ 644295 h 2458890"/>
              <a:gd name="connsiteX130" fmla="*/ 3974450 w 7943416"/>
              <a:gd name="connsiteY130" fmla="*/ 383862 h 2458890"/>
              <a:gd name="connsiteX131" fmla="*/ 3974974 w 7943416"/>
              <a:gd name="connsiteY131" fmla="*/ 383453 h 2458890"/>
              <a:gd name="connsiteX132" fmla="*/ 3978084 w 7943416"/>
              <a:gd name="connsiteY132" fmla="*/ 380359 h 2458890"/>
              <a:gd name="connsiteX133" fmla="*/ 4033918 w 7943416"/>
              <a:gd name="connsiteY133" fmla="*/ 332389 h 2458890"/>
              <a:gd name="connsiteX134" fmla="*/ 4061548 w 7943416"/>
              <a:gd name="connsiteY134" fmla="*/ 311754 h 2458890"/>
              <a:gd name="connsiteX135" fmla="*/ 4098003 w 7943416"/>
              <a:gd name="connsiteY135" fmla="*/ 271318 h 2458890"/>
              <a:gd name="connsiteX136" fmla="*/ 4081971 w 7943416"/>
              <a:gd name="connsiteY136" fmla="*/ 296502 h 2458890"/>
              <a:gd name="connsiteX137" fmla="*/ 4094707 w 7943416"/>
              <a:gd name="connsiteY137" fmla="*/ 286990 h 2458890"/>
              <a:gd name="connsiteX138" fmla="*/ 5119734 w 7943416"/>
              <a:gd name="connsiteY138" fmla="*/ 0 h 2458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943416" h="2458890">
                <a:moveTo>
                  <a:pt x="5119734" y="1646287"/>
                </a:moveTo>
                <a:cubicBezTo>
                  <a:pt x="5405749" y="1646287"/>
                  <a:pt x="5671457" y="1701067"/>
                  <a:pt x="5891867" y="1794883"/>
                </a:cubicBezTo>
                <a:lnTo>
                  <a:pt x="5992350" y="1842222"/>
                </a:lnTo>
                <a:lnTo>
                  <a:pt x="6001341" y="1833599"/>
                </a:lnTo>
                <a:lnTo>
                  <a:pt x="6021217" y="1851263"/>
                </a:lnTo>
                <a:cubicBezTo>
                  <a:pt x="6239133" y="2026740"/>
                  <a:pt x="6568919" y="2138589"/>
                  <a:pt x="6938015" y="2138589"/>
                </a:cubicBezTo>
                <a:cubicBezTo>
                  <a:pt x="7337868" y="2138589"/>
                  <a:pt x="7691587" y="2007321"/>
                  <a:pt x="7906919" y="1806095"/>
                </a:cubicBezTo>
                <a:lnTo>
                  <a:pt x="7943416" y="1765612"/>
                </a:lnTo>
                <a:lnTo>
                  <a:pt x="7906557" y="1823512"/>
                </a:lnTo>
                <a:cubicBezTo>
                  <a:pt x="7680580" y="2110008"/>
                  <a:pt x="7211332" y="2306897"/>
                  <a:pt x="6669094" y="2306897"/>
                </a:cubicBezTo>
                <a:cubicBezTo>
                  <a:pt x="6383079" y="2306897"/>
                  <a:pt x="6117372" y="2252117"/>
                  <a:pt x="5896962" y="2158301"/>
                </a:cubicBezTo>
                <a:lnTo>
                  <a:pt x="5796480" y="2110962"/>
                </a:lnTo>
                <a:lnTo>
                  <a:pt x="5787487" y="2119585"/>
                </a:lnTo>
                <a:lnTo>
                  <a:pt x="5767611" y="2101921"/>
                </a:lnTo>
                <a:cubicBezTo>
                  <a:pt x="5549695" y="1926444"/>
                  <a:pt x="5219909" y="1814595"/>
                  <a:pt x="4850814" y="1814595"/>
                </a:cubicBezTo>
                <a:cubicBezTo>
                  <a:pt x="4500942" y="1814595"/>
                  <a:pt x="4186391" y="1915097"/>
                  <a:pt x="3968968" y="2075028"/>
                </a:cubicBezTo>
                <a:lnTo>
                  <a:pt x="3968442" y="2075437"/>
                </a:lnTo>
                <a:lnTo>
                  <a:pt x="3965332" y="2078531"/>
                </a:lnTo>
                <a:cubicBezTo>
                  <a:pt x="3947575" y="2094933"/>
                  <a:pt x="3928949" y="2110931"/>
                  <a:pt x="3909498" y="2126501"/>
                </a:cubicBezTo>
                <a:lnTo>
                  <a:pt x="3881869" y="2147136"/>
                </a:lnTo>
                <a:lnTo>
                  <a:pt x="3845413" y="2187572"/>
                </a:lnTo>
                <a:lnTo>
                  <a:pt x="3861444" y="2162388"/>
                </a:lnTo>
                <a:lnTo>
                  <a:pt x="3848710" y="2171900"/>
                </a:lnTo>
                <a:cubicBezTo>
                  <a:pt x="3595983" y="2348140"/>
                  <a:pt x="3230361" y="2458890"/>
                  <a:pt x="2823683" y="2458890"/>
                </a:cubicBezTo>
                <a:cubicBezTo>
                  <a:pt x="2537667" y="2458890"/>
                  <a:pt x="2271960" y="2404110"/>
                  <a:pt x="2051550" y="2310295"/>
                </a:cubicBezTo>
                <a:lnTo>
                  <a:pt x="1951068" y="2262955"/>
                </a:lnTo>
                <a:lnTo>
                  <a:pt x="1942075" y="2271579"/>
                </a:lnTo>
                <a:lnTo>
                  <a:pt x="1922199" y="2253915"/>
                </a:lnTo>
                <a:cubicBezTo>
                  <a:pt x="1704283" y="2078437"/>
                  <a:pt x="1374497" y="1966589"/>
                  <a:pt x="1005402" y="1966589"/>
                </a:cubicBezTo>
                <a:cubicBezTo>
                  <a:pt x="605549" y="1966589"/>
                  <a:pt x="251829" y="2097856"/>
                  <a:pt x="36498" y="2299082"/>
                </a:cubicBezTo>
                <a:lnTo>
                  <a:pt x="0" y="2339566"/>
                </a:lnTo>
                <a:lnTo>
                  <a:pt x="36860" y="2281666"/>
                </a:lnTo>
                <a:cubicBezTo>
                  <a:pt x="262836" y="1995169"/>
                  <a:pt x="732084" y="1798281"/>
                  <a:pt x="1274322" y="1798281"/>
                </a:cubicBezTo>
                <a:cubicBezTo>
                  <a:pt x="1560337" y="1798281"/>
                  <a:pt x="1826045" y="1853060"/>
                  <a:pt x="2046455" y="1946876"/>
                </a:cubicBezTo>
                <a:lnTo>
                  <a:pt x="2146938" y="1994216"/>
                </a:lnTo>
                <a:lnTo>
                  <a:pt x="2155929" y="1985592"/>
                </a:lnTo>
                <a:lnTo>
                  <a:pt x="2175806" y="2003256"/>
                </a:lnTo>
                <a:cubicBezTo>
                  <a:pt x="2393721" y="2178733"/>
                  <a:pt x="2723507" y="2290582"/>
                  <a:pt x="3092602" y="2290582"/>
                </a:cubicBezTo>
                <a:cubicBezTo>
                  <a:pt x="3442474" y="2290582"/>
                  <a:pt x="3757025" y="2190080"/>
                  <a:pt x="3974450" y="2030149"/>
                </a:cubicBezTo>
                <a:lnTo>
                  <a:pt x="3974974" y="2029740"/>
                </a:lnTo>
                <a:lnTo>
                  <a:pt x="3978084" y="2026646"/>
                </a:lnTo>
                <a:cubicBezTo>
                  <a:pt x="3995842" y="2010245"/>
                  <a:pt x="4014468" y="1994246"/>
                  <a:pt x="4033918" y="1978676"/>
                </a:cubicBezTo>
                <a:lnTo>
                  <a:pt x="4061548" y="1958041"/>
                </a:lnTo>
                <a:lnTo>
                  <a:pt x="4098003" y="1917605"/>
                </a:lnTo>
                <a:lnTo>
                  <a:pt x="4081971" y="1942789"/>
                </a:lnTo>
                <a:lnTo>
                  <a:pt x="4094707" y="1933278"/>
                </a:lnTo>
                <a:cubicBezTo>
                  <a:pt x="4347435" y="1757037"/>
                  <a:pt x="4713056" y="1646287"/>
                  <a:pt x="5119734" y="1646287"/>
                </a:cubicBezTo>
                <a:close/>
                <a:moveTo>
                  <a:pt x="3179186" y="1386946"/>
                </a:moveTo>
                <a:cubicBezTo>
                  <a:pt x="3325566" y="1386946"/>
                  <a:pt x="3444230" y="1514510"/>
                  <a:pt x="3444230" y="1671868"/>
                </a:cubicBezTo>
                <a:cubicBezTo>
                  <a:pt x="3444230" y="1829226"/>
                  <a:pt x="3325566" y="1956790"/>
                  <a:pt x="3179186" y="1956790"/>
                </a:cubicBezTo>
                <a:cubicBezTo>
                  <a:pt x="3032806" y="1956790"/>
                  <a:pt x="2914142" y="1829226"/>
                  <a:pt x="2914142" y="1671868"/>
                </a:cubicBezTo>
                <a:cubicBezTo>
                  <a:pt x="2914142" y="1514510"/>
                  <a:pt x="3032806" y="1386946"/>
                  <a:pt x="3179186" y="1386946"/>
                </a:cubicBezTo>
                <a:close/>
                <a:moveTo>
                  <a:pt x="2370953" y="1351426"/>
                </a:moveTo>
                <a:cubicBezTo>
                  <a:pt x="2475249" y="1351426"/>
                  <a:pt x="2559797" y="1449324"/>
                  <a:pt x="2559797" y="1570087"/>
                </a:cubicBezTo>
                <a:cubicBezTo>
                  <a:pt x="2559797" y="1690850"/>
                  <a:pt x="2475249" y="1788748"/>
                  <a:pt x="2370953" y="1788748"/>
                </a:cubicBezTo>
                <a:cubicBezTo>
                  <a:pt x="2266657" y="1788748"/>
                  <a:pt x="2182109" y="1690850"/>
                  <a:pt x="2182109" y="1570087"/>
                </a:cubicBezTo>
                <a:cubicBezTo>
                  <a:pt x="2182109" y="1449324"/>
                  <a:pt x="2266657" y="1351426"/>
                  <a:pt x="2370953" y="1351426"/>
                </a:cubicBezTo>
                <a:close/>
                <a:moveTo>
                  <a:pt x="6453805" y="1113628"/>
                </a:moveTo>
                <a:cubicBezTo>
                  <a:pt x="6600185" y="1113628"/>
                  <a:pt x="6718849" y="1241192"/>
                  <a:pt x="6718849" y="1398550"/>
                </a:cubicBezTo>
                <a:cubicBezTo>
                  <a:pt x="6718849" y="1555908"/>
                  <a:pt x="6600185" y="1683472"/>
                  <a:pt x="6453805" y="1683472"/>
                </a:cubicBezTo>
                <a:cubicBezTo>
                  <a:pt x="6307425" y="1683472"/>
                  <a:pt x="6188761" y="1555908"/>
                  <a:pt x="6188761" y="1398550"/>
                </a:cubicBezTo>
                <a:cubicBezTo>
                  <a:pt x="6188761" y="1241192"/>
                  <a:pt x="6307425" y="1113628"/>
                  <a:pt x="6453805" y="1113628"/>
                </a:cubicBezTo>
                <a:close/>
                <a:moveTo>
                  <a:pt x="4584308" y="950419"/>
                </a:moveTo>
                <a:cubicBezTo>
                  <a:pt x="4688604" y="950419"/>
                  <a:pt x="4773152" y="1048317"/>
                  <a:pt x="4773152" y="1169080"/>
                </a:cubicBezTo>
                <a:cubicBezTo>
                  <a:pt x="4773152" y="1289843"/>
                  <a:pt x="4688604" y="1387741"/>
                  <a:pt x="4584308" y="1387741"/>
                </a:cubicBezTo>
                <a:cubicBezTo>
                  <a:pt x="4480012" y="1387741"/>
                  <a:pt x="4395464" y="1289843"/>
                  <a:pt x="4395464" y="1169080"/>
                </a:cubicBezTo>
                <a:cubicBezTo>
                  <a:pt x="4395464" y="1048317"/>
                  <a:pt x="4480012" y="950419"/>
                  <a:pt x="4584308" y="950419"/>
                </a:cubicBezTo>
                <a:close/>
                <a:moveTo>
                  <a:pt x="3782865" y="924043"/>
                </a:moveTo>
                <a:cubicBezTo>
                  <a:pt x="3887161" y="924043"/>
                  <a:pt x="3971708" y="1021941"/>
                  <a:pt x="3971708" y="1142704"/>
                </a:cubicBezTo>
                <a:cubicBezTo>
                  <a:pt x="3971708" y="1263467"/>
                  <a:pt x="3887161" y="1361365"/>
                  <a:pt x="3782865" y="1361365"/>
                </a:cubicBezTo>
                <a:cubicBezTo>
                  <a:pt x="3678569" y="1361365"/>
                  <a:pt x="3594021" y="1263467"/>
                  <a:pt x="3594021" y="1142704"/>
                </a:cubicBezTo>
                <a:cubicBezTo>
                  <a:pt x="3594021" y="1021941"/>
                  <a:pt x="3678569" y="924043"/>
                  <a:pt x="3782865" y="924043"/>
                </a:cubicBezTo>
                <a:close/>
                <a:moveTo>
                  <a:pt x="1748343" y="823670"/>
                </a:moveTo>
                <a:cubicBezTo>
                  <a:pt x="1867276" y="823670"/>
                  <a:pt x="1963691" y="921568"/>
                  <a:pt x="1963691" y="1042331"/>
                </a:cubicBezTo>
                <a:cubicBezTo>
                  <a:pt x="1963691" y="1163094"/>
                  <a:pt x="1867276" y="1260992"/>
                  <a:pt x="1748343" y="1260992"/>
                </a:cubicBezTo>
                <a:cubicBezTo>
                  <a:pt x="1629410" y="1260992"/>
                  <a:pt x="1532995" y="1163094"/>
                  <a:pt x="1532995" y="1042331"/>
                </a:cubicBezTo>
                <a:cubicBezTo>
                  <a:pt x="1532995" y="921568"/>
                  <a:pt x="1629410" y="823670"/>
                  <a:pt x="1748343" y="823670"/>
                </a:cubicBezTo>
                <a:close/>
                <a:moveTo>
                  <a:pt x="766497" y="817102"/>
                </a:moveTo>
                <a:cubicBezTo>
                  <a:pt x="912877" y="817102"/>
                  <a:pt x="1031541" y="944666"/>
                  <a:pt x="1031541" y="1102024"/>
                </a:cubicBezTo>
                <a:cubicBezTo>
                  <a:pt x="1031541" y="1259382"/>
                  <a:pt x="912877" y="1386946"/>
                  <a:pt x="766497" y="1386946"/>
                </a:cubicBezTo>
                <a:cubicBezTo>
                  <a:pt x="620118" y="1386946"/>
                  <a:pt x="501453" y="1259382"/>
                  <a:pt x="501453" y="1102024"/>
                </a:cubicBezTo>
                <a:cubicBezTo>
                  <a:pt x="501453" y="944666"/>
                  <a:pt x="620118" y="817102"/>
                  <a:pt x="766497" y="817102"/>
                </a:cubicBezTo>
                <a:close/>
                <a:moveTo>
                  <a:pt x="7198611" y="816571"/>
                </a:moveTo>
                <a:cubicBezTo>
                  <a:pt x="7302907" y="816571"/>
                  <a:pt x="7387455" y="914469"/>
                  <a:pt x="7387455" y="1035232"/>
                </a:cubicBezTo>
                <a:cubicBezTo>
                  <a:pt x="7387455" y="1155995"/>
                  <a:pt x="7302907" y="1253893"/>
                  <a:pt x="7198611" y="1253893"/>
                </a:cubicBezTo>
                <a:cubicBezTo>
                  <a:pt x="7094315" y="1253893"/>
                  <a:pt x="7009767" y="1155995"/>
                  <a:pt x="7009767" y="1035232"/>
                </a:cubicBezTo>
                <a:cubicBezTo>
                  <a:pt x="7009767" y="914469"/>
                  <a:pt x="7094315" y="816571"/>
                  <a:pt x="7198611" y="816571"/>
                </a:cubicBezTo>
                <a:close/>
                <a:moveTo>
                  <a:pt x="5361372" y="523567"/>
                </a:moveTo>
                <a:cubicBezTo>
                  <a:pt x="5507752" y="523567"/>
                  <a:pt x="5626416" y="651131"/>
                  <a:pt x="5626416" y="808489"/>
                </a:cubicBezTo>
                <a:cubicBezTo>
                  <a:pt x="5626416" y="965847"/>
                  <a:pt x="5507752" y="1093411"/>
                  <a:pt x="5361372" y="1093411"/>
                </a:cubicBezTo>
                <a:cubicBezTo>
                  <a:pt x="5214992" y="1093411"/>
                  <a:pt x="5096328" y="965847"/>
                  <a:pt x="5096328" y="808489"/>
                </a:cubicBezTo>
                <a:cubicBezTo>
                  <a:pt x="5096328" y="651131"/>
                  <a:pt x="5214992" y="523567"/>
                  <a:pt x="5361372" y="523567"/>
                </a:cubicBezTo>
                <a:close/>
                <a:moveTo>
                  <a:pt x="5119734" y="0"/>
                </a:moveTo>
                <a:cubicBezTo>
                  <a:pt x="5405749" y="0"/>
                  <a:pt x="5671457" y="54780"/>
                  <a:pt x="5891867" y="148596"/>
                </a:cubicBezTo>
                <a:lnTo>
                  <a:pt x="5992350" y="195935"/>
                </a:lnTo>
                <a:lnTo>
                  <a:pt x="6001341" y="187311"/>
                </a:lnTo>
                <a:lnTo>
                  <a:pt x="6021217" y="204976"/>
                </a:lnTo>
                <a:cubicBezTo>
                  <a:pt x="6239133" y="380453"/>
                  <a:pt x="6568919" y="492301"/>
                  <a:pt x="6938015" y="492301"/>
                </a:cubicBezTo>
                <a:cubicBezTo>
                  <a:pt x="7337868" y="492301"/>
                  <a:pt x="7691587" y="361034"/>
                  <a:pt x="7906919" y="159808"/>
                </a:cubicBezTo>
                <a:lnTo>
                  <a:pt x="7943416" y="119324"/>
                </a:lnTo>
                <a:lnTo>
                  <a:pt x="7906557" y="177225"/>
                </a:lnTo>
                <a:cubicBezTo>
                  <a:pt x="7680580" y="463721"/>
                  <a:pt x="7211332" y="660609"/>
                  <a:pt x="6669094" y="660609"/>
                </a:cubicBezTo>
                <a:cubicBezTo>
                  <a:pt x="6383079" y="660609"/>
                  <a:pt x="6117372" y="605830"/>
                  <a:pt x="5896962" y="512014"/>
                </a:cubicBezTo>
                <a:lnTo>
                  <a:pt x="5796480" y="464674"/>
                </a:lnTo>
                <a:lnTo>
                  <a:pt x="5787487" y="473298"/>
                </a:lnTo>
                <a:lnTo>
                  <a:pt x="5767611" y="455634"/>
                </a:lnTo>
                <a:cubicBezTo>
                  <a:pt x="5549695" y="280157"/>
                  <a:pt x="5219909" y="168308"/>
                  <a:pt x="4850814" y="168308"/>
                </a:cubicBezTo>
                <a:cubicBezTo>
                  <a:pt x="4500942" y="168308"/>
                  <a:pt x="4186391" y="268810"/>
                  <a:pt x="3968967" y="428741"/>
                </a:cubicBezTo>
                <a:lnTo>
                  <a:pt x="3968442" y="429150"/>
                </a:lnTo>
                <a:lnTo>
                  <a:pt x="3965332" y="432244"/>
                </a:lnTo>
                <a:cubicBezTo>
                  <a:pt x="3947575" y="448645"/>
                  <a:pt x="3928949" y="464644"/>
                  <a:pt x="3909498" y="480214"/>
                </a:cubicBezTo>
                <a:lnTo>
                  <a:pt x="3881869" y="500849"/>
                </a:lnTo>
                <a:lnTo>
                  <a:pt x="3845413" y="541285"/>
                </a:lnTo>
                <a:lnTo>
                  <a:pt x="3861444" y="516101"/>
                </a:lnTo>
                <a:lnTo>
                  <a:pt x="3848710" y="525613"/>
                </a:lnTo>
                <a:cubicBezTo>
                  <a:pt x="3595983" y="701853"/>
                  <a:pt x="3230361" y="812603"/>
                  <a:pt x="2823682" y="812603"/>
                </a:cubicBezTo>
                <a:cubicBezTo>
                  <a:pt x="2537667" y="812603"/>
                  <a:pt x="2271959" y="757823"/>
                  <a:pt x="2051549" y="664007"/>
                </a:cubicBezTo>
                <a:lnTo>
                  <a:pt x="1951067" y="616668"/>
                </a:lnTo>
                <a:lnTo>
                  <a:pt x="1942075" y="625291"/>
                </a:lnTo>
                <a:lnTo>
                  <a:pt x="1922199" y="607627"/>
                </a:lnTo>
                <a:cubicBezTo>
                  <a:pt x="1704283" y="432150"/>
                  <a:pt x="1374497" y="320302"/>
                  <a:pt x="1005401" y="320302"/>
                </a:cubicBezTo>
                <a:cubicBezTo>
                  <a:pt x="605548" y="320302"/>
                  <a:pt x="251829" y="451569"/>
                  <a:pt x="36497" y="652795"/>
                </a:cubicBezTo>
                <a:lnTo>
                  <a:pt x="0" y="693279"/>
                </a:lnTo>
                <a:lnTo>
                  <a:pt x="36859" y="635378"/>
                </a:lnTo>
                <a:cubicBezTo>
                  <a:pt x="262836" y="348882"/>
                  <a:pt x="732083" y="151993"/>
                  <a:pt x="1274322" y="151993"/>
                </a:cubicBezTo>
                <a:cubicBezTo>
                  <a:pt x="1560337" y="151993"/>
                  <a:pt x="1826044" y="206773"/>
                  <a:pt x="2046454" y="300589"/>
                </a:cubicBezTo>
                <a:lnTo>
                  <a:pt x="2146937" y="347928"/>
                </a:lnTo>
                <a:lnTo>
                  <a:pt x="2155929" y="339305"/>
                </a:lnTo>
                <a:lnTo>
                  <a:pt x="2175805" y="356969"/>
                </a:lnTo>
                <a:cubicBezTo>
                  <a:pt x="2393721" y="532446"/>
                  <a:pt x="2723507" y="644295"/>
                  <a:pt x="3092602" y="644295"/>
                </a:cubicBezTo>
                <a:cubicBezTo>
                  <a:pt x="3442474" y="644295"/>
                  <a:pt x="3757025" y="543793"/>
                  <a:pt x="3974450" y="383862"/>
                </a:cubicBezTo>
                <a:lnTo>
                  <a:pt x="3974974" y="383453"/>
                </a:lnTo>
                <a:lnTo>
                  <a:pt x="3978084" y="380359"/>
                </a:lnTo>
                <a:cubicBezTo>
                  <a:pt x="3995842" y="363957"/>
                  <a:pt x="4014468" y="347959"/>
                  <a:pt x="4033918" y="332389"/>
                </a:cubicBezTo>
                <a:lnTo>
                  <a:pt x="4061548" y="311754"/>
                </a:lnTo>
                <a:lnTo>
                  <a:pt x="4098003" y="271318"/>
                </a:lnTo>
                <a:lnTo>
                  <a:pt x="4081971" y="296502"/>
                </a:lnTo>
                <a:lnTo>
                  <a:pt x="4094707" y="286990"/>
                </a:lnTo>
                <a:cubicBezTo>
                  <a:pt x="4347435" y="110750"/>
                  <a:pt x="4713056" y="0"/>
                  <a:pt x="5119734" y="0"/>
                </a:cubicBezTo>
                <a:close/>
              </a:path>
            </a:pathLst>
          </a:custGeom>
          <a:gradFill flip="none" rotWithShape="1">
            <a:gsLst>
              <a:gs pos="98000">
                <a:srgbClr val="C00000">
                  <a:lumMod val="76000"/>
                </a:srgbClr>
              </a:gs>
              <a:gs pos="85000">
                <a:srgbClr val="FF0000"/>
              </a:gs>
              <a:gs pos="55000">
                <a:srgbClr val="FF5050"/>
              </a:gs>
              <a:gs pos="33000">
                <a:srgbClr val="66FFFF"/>
              </a:gs>
            </a:gsLst>
            <a:path path="circle">
              <a:fillToRect l="100000" t="100000"/>
            </a:path>
            <a:tileRect r="-100000" b="-100000"/>
          </a:gradFill>
          <a:ln w="12700">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9"/>
          <p:cNvSpPr/>
          <p:nvPr/>
        </p:nvSpPr>
        <p:spPr>
          <a:xfrm rot="19598963">
            <a:off x="3954885" y="1248343"/>
            <a:ext cx="3920745" cy="965291"/>
          </a:xfrm>
          <a:custGeom>
            <a:avLst/>
            <a:gdLst>
              <a:gd name="connsiteX0" fmla="*/ 5119734 w 7943416"/>
              <a:gd name="connsiteY0" fmla="*/ 1646287 h 2458890"/>
              <a:gd name="connsiteX1" fmla="*/ 5891867 w 7943416"/>
              <a:gd name="connsiteY1" fmla="*/ 1794883 h 2458890"/>
              <a:gd name="connsiteX2" fmla="*/ 5992350 w 7943416"/>
              <a:gd name="connsiteY2" fmla="*/ 1842222 h 2458890"/>
              <a:gd name="connsiteX3" fmla="*/ 6001341 w 7943416"/>
              <a:gd name="connsiteY3" fmla="*/ 1833599 h 2458890"/>
              <a:gd name="connsiteX4" fmla="*/ 6021217 w 7943416"/>
              <a:gd name="connsiteY4" fmla="*/ 1851263 h 2458890"/>
              <a:gd name="connsiteX5" fmla="*/ 6938015 w 7943416"/>
              <a:gd name="connsiteY5" fmla="*/ 2138589 h 2458890"/>
              <a:gd name="connsiteX6" fmla="*/ 7906919 w 7943416"/>
              <a:gd name="connsiteY6" fmla="*/ 1806095 h 2458890"/>
              <a:gd name="connsiteX7" fmla="*/ 7943416 w 7943416"/>
              <a:gd name="connsiteY7" fmla="*/ 1765612 h 2458890"/>
              <a:gd name="connsiteX8" fmla="*/ 7906557 w 7943416"/>
              <a:gd name="connsiteY8" fmla="*/ 1823512 h 2458890"/>
              <a:gd name="connsiteX9" fmla="*/ 6669094 w 7943416"/>
              <a:gd name="connsiteY9" fmla="*/ 2306897 h 2458890"/>
              <a:gd name="connsiteX10" fmla="*/ 5896962 w 7943416"/>
              <a:gd name="connsiteY10" fmla="*/ 2158301 h 2458890"/>
              <a:gd name="connsiteX11" fmla="*/ 5796480 w 7943416"/>
              <a:gd name="connsiteY11" fmla="*/ 2110962 h 2458890"/>
              <a:gd name="connsiteX12" fmla="*/ 5787487 w 7943416"/>
              <a:gd name="connsiteY12" fmla="*/ 2119585 h 2458890"/>
              <a:gd name="connsiteX13" fmla="*/ 5767611 w 7943416"/>
              <a:gd name="connsiteY13" fmla="*/ 2101921 h 2458890"/>
              <a:gd name="connsiteX14" fmla="*/ 4850814 w 7943416"/>
              <a:gd name="connsiteY14" fmla="*/ 1814595 h 2458890"/>
              <a:gd name="connsiteX15" fmla="*/ 3968968 w 7943416"/>
              <a:gd name="connsiteY15" fmla="*/ 2075028 h 2458890"/>
              <a:gd name="connsiteX16" fmla="*/ 3968442 w 7943416"/>
              <a:gd name="connsiteY16" fmla="*/ 2075437 h 2458890"/>
              <a:gd name="connsiteX17" fmla="*/ 3965332 w 7943416"/>
              <a:gd name="connsiteY17" fmla="*/ 2078531 h 2458890"/>
              <a:gd name="connsiteX18" fmla="*/ 3909498 w 7943416"/>
              <a:gd name="connsiteY18" fmla="*/ 2126501 h 2458890"/>
              <a:gd name="connsiteX19" fmla="*/ 3881869 w 7943416"/>
              <a:gd name="connsiteY19" fmla="*/ 2147136 h 2458890"/>
              <a:gd name="connsiteX20" fmla="*/ 3845413 w 7943416"/>
              <a:gd name="connsiteY20" fmla="*/ 2187572 h 2458890"/>
              <a:gd name="connsiteX21" fmla="*/ 3861444 w 7943416"/>
              <a:gd name="connsiteY21" fmla="*/ 2162388 h 2458890"/>
              <a:gd name="connsiteX22" fmla="*/ 3848710 w 7943416"/>
              <a:gd name="connsiteY22" fmla="*/ 2171900 h 2458890"/>
              <a:gd name="connsiteX23" fmla="*/ 2823683 w 7943416"/>
              <a:gd name="connsiteY23" fmla="*/ 2458890 h 2458890"/>
              <a:gd name="connsiteX24" fmla="*/ 2051550 w 7943416"/>
              <a:gd name="connsiteY24" fmla="*/ 2310295 h 2458890"/>
              <a:gd name="connsiteX25" fmla="*/ 1951068 w 7943416"/>
              <a:gd name="connsiteY25" fmla="*/ 2262955 h 2458890"/>
              <a:gd name="connsiteX26" fmla="*/ 1942075 w 7943416"/>
              <a:gd name="connsiteY26" fmla="*/ 2271579 h 2458890"/>
              <a:gd name="connsiteX27" fmla="*/ 1922199 w 7943416"/>
              <a:gd name="connsiteY27" fmla="*/ 2253915 h 2458890"/>
              <a:gd name="connsiteX28" fmla="*/ 1005402 w 7943416"/>
              <a:gd name="connsiteY28" fmla="*/ 1966589 h 2458890"/>
              <a:gd name="connsiteX29" fmla="*/ 36498 w 7943416"/>
              <a:gd name="connsiteY29" fmla="*/ 2299082 h 2458890"/>
              <a:gd name="connsiteX30" fmla="*/ 0 w 7943416"/>
              <a:gd name="connsiteY30" fmla="*/ 2339566 h 2458890"/>
              <a:gd name="connsiteX31" fmla="*/ 36860 w 7943416"/>
              <a:gd name="connsiteY31" fmla="*/ 2281666 h 2458890"/>
              <a:gd name="connsiteX32" fmla="*/ 1274322 w 7943416"/>
              <a:gd name="connsiteY32" fmla="*/ 1798281 h 2458890"/>
              <a:gd name="connsiteX33" fmla="*/ 2046455 w 7943416"/>
              <a:gd name="connsiteY33" fmla="*/ 1946876 h 2458890"/>
              <a:gd name="connsiteX34" fmla="*/ 2146938 w 7943416"/>
              <a:gd name="connsiteY34" fmla="*/ 1994216 h 2458890"/>
              <a:gd name="connsiteX35" fmla="*/ 2155929 w 7943416"/>
              <a:gd name="connsiteY35" fmla="*/ 1985592 h 2458890"/>
              <a:gd name="connsiteX36" fmla="*/ 2175806 w 7943416"/>
              <a:gd name="connsiteY36" fmla="*/ 2003256 h 2458890"/>
              <a:gd name="connsiteX37" fmla="*/ 3092602 w 7943416"/>
              <a:gd name="connsiteY37" fmla="*/ 2290582 h 2458890"/>
              <a:gd name="connsiteX38" fmla="*/ 3974450 w 7943416"/>
              <a:gd name="connsiteY38" fmla="*/ 2030149 h 2458890"/>
              <a:gd name="connsiteX39" fmla="*/ 3974974 w 7943416"/>
              <a:gd name="connsiteY39" fmla="*/ 2029740 h 2458890"/>
              <a:gd name="connsiteX40" fmla="*/ 3978084 w 7943416"/>
              <a:gd name="connsiteY40" fmla="*/ 2026646 h 2458890"/>
              <a:gd name="connsiteX41" fmla="*/ 4033918 w 7943416"/>
              <a:gd name="connsiteY41" fmla="*/ 1978676 h 2458890"/>
              <a:gd name="connsiteX42" fmla="*/ 4061548 w 7943416"/>
              <a:gd name="connsiteY42" fmla="*/ 1958041 h 2458890"/>
              <a:gd name="connsiteX43" fmla="*/ 4098003 w 7943416"/>
              <a:gd name="connsiteY43" fmla="*/ 1917605 h 2458890"/>
              <a:gd name="connsiteX44" fmla="*/ 4081971 w 7943416"/>
              <a:gd name="connsiteY44" fmla="*/ 1942789 h 2458890"/>
              <a:gd name="connsiteX45" fmla="*/ 4094707 w 7943416"/>
              <a:gd name="connsiteY45" fmla="*/ 1933278 h 2458890"/>
              <a:gd name="connsiteX46" fmla="*/ 5119734 w 7943416"/>
              <a:gd name="connsiteY46" fmla="*/ 1646287 h 2458890"/>
              <a:gd name="connsiteX47" fmla="*/ 3179186 w 7943416"/>
              <a:gd name="connsiteY47" fmla="*/ 1386946 h 2458890"/>
              <a:gd name="connsiteX48" fmla="*/ 3444230 w 7943416"/>
              <a:gd name="connsiteY48" fmla="*/ 1671868 h 2458890"/>
              <a:gd name="connsiteX49" fmla="*/ 3179186 w 7943416"/>
              <a:gd name="connsiteY49" fmla="*/ 1956790 h 2458890"/>
              <a:gd name="connsiteX50" fmla="*/ 2914142 w 7943416"/>
              <a:gd name="connsiteY50" fmla="*/ 1671868 h 2458890"/>
              <a:gd name="connsiteX51" fmla="*/ 3179186 w 7943416"/>
              <a:gd name="connsiteY51" fmla="*/ 1386946 h 2458890"/>
              <a:gd name="connsiteX52" fmla="*/ 2370953 w 7943416"/>
              <a:gd name="connsiteY52" fmla="*/ 1351426 h 2458890"/>
              <a:gd name="connsiteX53" fmla="*/ 2559797 w 7943416"/>
              <a:gd name="connsiteY53" fmla="*/ 1570087 h 2458890"/>
              <a:gd name="connsiteX54" fmla="*/ 2370953 w 7943416"/>
              <a:gd name="connsiteY54" fmla="*/ 1788748 h 2458890"/>
              <a:gd name="connsiteX55" fmla="*/ 2182109 w 7943416"/>
              <a:gd name="connsiteY55" fmla="*/ 1570087 h 2458890"/>
              <a:gd name="connsiteX56" fmla="*/ 2370953 w 7943416"/>
              <a:gd name="connsiteY56" fmla="*/ 1351426 h 2458890"/>
              <a:gd name="connsiteX57" fmla="*/ 6453805 w 7943416"/>
              <a:gd name="connsiteY57" fmla="*/ 1113628 h 2458890"/>
              <a:gd name="connsiteX58" fmla="*/ 6718849 w 7943416"/>
              <a:gd name="connsiteY58" fmla="*/ 1398550 h 2458890"/>
              <a:gd name="connsiteX59" fmla="*/ 6453805 w 7943416"/>
              <a:gd name="connsiteY59" fmla="*/ 1683472 h 2458890"/>
              <a:gd name="connsiteX60" fmla="*/ 6188761 w 7943416"/>
              <a:gd name="connsiteY60" fmla="*/ 1398550 h 2458890"/>
              <a:gd name="connsiteX61" fmla="*/ 6453805 w 7943416"/>
              <a:gd name="connsiteY61" fmla="*/ 1113628 h 2458890"/>
              <a:gd name="connsiteX62" fmla="*/ 4584308 w 7943416"/>
              <a:gd name="connsiteY62" fmla="*/ 950419 h 2458890"/>
              <a:gd name="connsiteX63" fmla="*/ 4773152 w 7943416"/>
              <a:gd name="connsiteY63" fmla="*/ 1169080 h 2458890"/>
              <a:gd name="connsiteX64" fmla="*/ 4584308 w 7943416"/>
              <a:gd name="connsiteY64" fmla="*/ 1387741 h 2458890"/>
              <a:gd name="connsiteX65" fmla="*/ 4395464 w 7943416"/>
              <a:gd name="connsiteY65" fmla="*/ 1169080 h 2458890"/>
              <a:gd name="connsiteX66" fmla="*/ 4584308 w 7943416"/>
              <a:gd name="connsiteY66" fmla="*/ 950419 h 2458890"/>
              <a:gd name="connsiteX67" fmla="*/ 3782865 w 7943416"/>
              <a:gd name="connsiteY67" fmla="*/ 924043 h 2458890"/>
              <a:gd name="connsiteX68" fmla="*/ 3971708 w 7943416"/>
              <a:gd name="connsiteY68" fmla="*/ 1142704 h 2458890"/>
              <a:gd name="connsiteX69" fmla="*/ 3782865 w 7943416"/>
              <a:gd name="connsiteY69" fmla="*/ 1361365 h 2458890"/>
              <a:gd name="connsiteX70" fmla="*/ 3594021 w 7943416"/>
              <a:gd name="connsiteY70" fmla="*/ 1142704 h 2458890"/>
              <a:gd name="connsiteX71" fmla="*/ 3782865 w 7943416"/>
              <a:gd name="connsiteY71" fmla="*/ 924043 h 2458890"/>
              <a:gd name="connsiteX72" fmla="*/ 1748343 w 7943416"/>
              <a:gd name="connsiteY72" fmla="*/ 823670 h 2458890"/>
              <a:gd name="connsiteX73" fmla="*/ 1963691 w 7943416"/>
              <a:gd name="connsiteY73" fmla="*/ 1042331 h 2458890"/>
              <a:gd name="connsiteX74" fmla="*/ 1748343 w 7943416"/>
              <a:gd name="connsiteY74" fmla="*/ 1260992 h 2458890"/>
              <a:gd name="connsiteX75" fmla="*/ 1532995 w 7943416"/>
              <a:gd name="connsiteY75" fmla="*/ 1042331 h 2458890"/>
              <a:gd name="connsiteX76" fmla="*/ 1748343 w 7943416"/>
              <a:gd name="connsiteY76" fmla="*/ 823670 h 2458890"/>
              <a:gd name="connsiteX77" fmla="*/ 766497 w 7943416"/>
              <a:gd name="connsiteY77" fmla="*/ 817102 h 2458890"/>
              <a:gd name="connsiteX78" fmla="*/ 1031541 w 7943416"/>
              <a:gd name="connsiteY78" fmla="*/ 1102024 h 2458890"/>
              <a:gd name="connsiteX79" fmla="*/ 766497 w 7943416"/>
              <a:gd name="connsiteY79" fmla="*/ 1386946 h 2458890"/>
              <a:gd name="connsiteX80" fmla="*/ 501453 w 7943416"/>
              <a:gd name="connsiteY80" fmla="*/ 1102024 h 2458890"/>
              <a:gd name="connsiteX81" fmla="*/ 766497 w 7943416"/>
              <a:gd name="connsiteY81" fmla="*/ 817102 h 2458890"/>
              <a:gd name="connsiteX82" fmla="*/ 7198611 w 7943416"/>
              <a:gd name="connsiteY82" fmla="*/ 816571 h 2458890"/>
              <a:gd name="connsiteX83" fmla="*/ 7387455 w 7943416"/>
              <a:gd name="connsiteY83" fmla="*/ 1035232 h 2458890"/>
              <a:gd name="connsiteX84" fmla="*/ 7198611 w 7943416"/>
              <a:gd name="connsiteY84" fmla="*/ 1253893 h 2458890"/>
              <a:gd name="connsiteX85" fmla="*/ 7009767 w 7943416"/>
              <a:gd name="connsiteY85" fmla="*/ 1035232 h 2458890"/>
              <a:gd name="connsiteX86" fmla="*/ 7198611 w 7943416"/>
              <a:gd name="connsiteY86" fmla="*/ 816571 h 2458890"/>
              <a:gd name="connsiteX87" fmla="*/ 5361372 w 7943416"/>
              <a:gd name="connsiteY87" fmla="*/ 523567 h 2458890"/>
              <a:gd name="connsiteX88" fmla="*/ 5626416 w 7943416"/>
              <a:gd name="connsiteY88" fmla="*/ 808489 h 2458890"/>
              <a:gd name="connsiteX89" fmla="*/ 5361372 w 7943416"/>
              <a:gd name="connsiteY89" fmla="*/ 1093411 h 2458890"/>
              <a:gd name="connsiteX90" fmla="*/ 5096328 w 7943416"/>
              <a:gd name="connsiteY90" fmla="*/ 808489 h 2458890"/>
              <a:gd name="connsiteX91" fmla="*/ 5361372 w 7943416"/>
              <a:gd name="connsiteY91" fmla="*/ 523567 h 2458890"/>
              <a:gd name="connsiteX92" fmla="*/ 5119734 w 7943416"/>
              <a:gd name="connsiteY92" fmla="*/ 0 h 2458890"/>
              <a:gd name="connsiteX93" fmla="*/ 5891867 w 7943416"/>
              <a:gd name="connsiteY93" fmla="*/ 148596 h 2458890"/>
              <a:gd name="connsiteX94" fmla="*/ 5992350 w 7943416"/>
              <a:gd name="connsiteY94" fmla="*/ 195935 h 2458890"/>
              <a:gd name="connsiteX95" fmla="*/ 6001341 w 7943416"/>
              <a:gd name="connsiteY95" fmla="*/ 187311 h 2458890"/>
              <a:gd name="connsiteX96" fmla="*/ 6021217 w 7943416"/>
              <a:gd name="connsiteY96" fmla="*/ 204976 h 2458890"/>
              <a:gd name="connsiteX97" fmla="*/ 6938015 w 7943416"/>
              <a:gd name="connsiteY97" fmla="*/ 492301 h 2458890"/>
              <a:gd name="connsiteX98" fmla="*/ 7906919 w 7943416"/>
              <a:gd name="connsiteY98" fmla="*/ 159808 h 2458890"/>
              <a:gd name="connsiteX99" fmla="*/ 7943416 w 7943416"/>
              <a:gd name="connsiteY99" fmla="*/ 119324 h 2458890"/>
              <a:gd name="connsiteX100" fmla="*/ 7906557 w 7943416"/>
              <a:gd name="connsiteY100" fmla="*/ 177225 h 2458890"/>
              <a:gd name="connsiteX101" fmla="*/ 6669094 w 7943416"/>
              <a:gd name="connsiteY101" fmla="*/ 660609 h 2458890"/>
              <a:gd name="connsiteX102" fmla="*/ 5896962 w 7943416"/>
              <a:gd name="connsiteY102" fmla="*/ 512014 h 2458890"/>
              <a:gd name="connsiteX103" fmla="*/ 5796480 w 7943416"/>
              <a:gd name="connsiteY103" fmla="*/ 464674 h 2458890"/>
              <a:gd name="connsiteX104" fmla="*/ 5787487 w 7943416"/>
              <a:gd name="connsiteY104" fmla="*/ 473298 h 2458890"/>
              <a:gd name="connsiteX105" fmla="*/ 5767611 w 7943416"/>
              <a:gd name="connsiteY105" fmla="*/ 455634 h 2458890"/>
              <a:gd name="connsiteX106" fmla="*/ 4850814 w 7943416"/>
              <a:gd name="connsiteY106" fmla="*/ 168308 h 2458890"/>
              <a:gd name="connsiteX107" fmla="*/ 3968967 w 7943416"/>
              <a:gd name="connsiteY107" fmla="*/ 428741 h 2458890"/>
              <a:gd name="connsiteX108" fmla="*/ 3968442 w 7943416"/>
              <a:gd name="connsiteY108" fmla="*/ 429150 h 2458890"/>
              <a:gd name="connsiteX109" fmla="*/ 3965332 w 7943416"/>
              <a:gd name="connsiteY109" fmla="*/ 432244 h 2458890"/>
              <a:gd name="connsiteX110" fmla="*/ 3909498 w 7943416"/>
              <a:gd name="connsiteY110" fmla="*/ 480214 h 2458890"/>
              <a:gd name="connsiteX111" fmla="*/ 3881869 w 7943416"/>
              <a:gd name="connsiteY111" fmla="*/ 500849 h 2458890"/>
              <a:gd name="connsiteX112" fmla="*/ 3845413 w 7943416"/>
              <a:gd name="connsiteY112" fmla="*/ 541285 h 2458890"/>
              <a:gd name="connsiteX113" fmla="*/ 3861444 w 7943416"/>
              <a:gd name="connsiteY113" fmla="*/ 516101 h 2458890"/>
              <a:gd name="connsiteX114" fmla="*/ 3848710 w 7943416"/>
              <a:gd name="connsiteY114" fmla="*/ 525613 h 2458890"/>
              <a:gd name="connsiteX115" fmla="*/ 2823682 w 7943416"/>
              <a:gd name="connsiteY115" fmla="*/ 812603 h 2458890"/>
              <a:gd name="connsiteX116" fmla="*/ 2051549 w 7943416"/>
              <a:gd name="connsiteY116" fmla="*/ 664007 h 2458890"/>
              <a:gd name="connsiteX117" fmla="*/ 1951067 w 7943416"/>
              <a:gd name="connsiteY117" fmla="*/ 616668 h 2458890"/>
              <a:gd name="connsiteX118" fmla="*/ 1942075 w 7943416"/>
              <a:gd name="connsiteY118" fmla="*/ 625291 h 2458890"/>
              <a:gd name="connsiteX119" fmla="*/ 1922199 w 7943416"/>
              <a:gd name="connsiteY119" fmla="*/ 607627 h 2458890"/>
              <a:gd name="connsiteX120" fmla="*/ 1005401 w 7943416"/>
              <a:gd name="connsiteY120" fmla="*/ 320302 h 2458890"/>
              <a:gd name="connsiteX121" fmla="*/ 36497 w 7943416"/>
              <a:gd name="connsiteY121" fmla="*/ 652795 h 2458890"/>
              <a:gd name="connsiteX122" fmla="*/ 0 w 7943416"/>
              <a:gd name="connsiteY122" fmla="*/ 693279 h 2458890"/>
              <a:gd name="connsiteX123" fmla="*/ 36859 w 7943416"/>
              <a:gd name="connsiteY123" fmla="*/ 635378 h 2458890"/>
              <a:gd name="connsiteX124" fmla="*/ 1274322 w 7943416"/>
              <a:gd name="connsiteY124" fmla="*/ 151993 h 2458890"/>
              <a:gd name="connsiteX125" fmla="*/ 2046454 w 7943416"/>
              <a:gd name="connsiteY125" fmla="*/ 300589 h 2458890"/>
              <a:gd name="connsiteX126" fmla="*/ 2146937 w 7943416"/>
              <a:gd name="connsiteY126" fmla="*/ 347928 h 2458890"/>
              <a:gd name="connsiteX127" fmla="*/ 2155929 w 7943416"/>
              <a:gd name="connsiteY127" fmla="*/ 339305 h 2458890"/>
              <a:gd name="connsiteX128" fmla="*/ 2175805 w 7943416"/>
              <a:gd name="connsiteY128" fmla="*/ 356969 h 2458890"/>
              <a:gd name="connsiteX129" fmla="*/ 3092602 w 7943416"/>
              <a:gd name="connsiteY129" fmla="*/ 644295 h 2458890"/>
              <a:gd name="connsiteX130" fmla="*/ 3974450 w 7943416"/>
              <a:gd name="connsiteY130" fmla="*/ 383862 h 2458890"/>
              <a:gd name="connsiteX131" fmla="*/ 3974974 w 7943416"/>
              <a:gd name="connsiteY131" fmla="*/ 383453 h 2458890"/>
              <a:gd name="connsiteX132" fmla="*/ 3978084 w 7943416"/>
              <a:gd name="connsiteY132" fmla="*/ 380359 h 2458890"/>
              <a:gd name="connsiteX133" fmla="*/ 4033918 w 7943416"/>
              <a:gd name="connsiteY133" fmla="*/ 332389 h 2458890"/>
              <a:gd name="connsiteX134" fmla="*/ 4061548 w 7943416"/>
              <a:gd name="connsiteY134" fmla="*/ 311754 h 2458890"/>
              <a:gd name="connsiteX135" fmla="*/ 4098003 w 7943416"/>
              <a:gd name="connsiteY135" fmla="*/ 271318 h 2458890"/>
              <a:gd name="connsiteX136" fmla="*/ 4081971 w 7943416"/>
              <a:gd name="connsiteY136" fmla="*/ 296502 h 2458890"/>
              <a:gd name="connsiteX137" fmla="*/ 4094707 w 7943416"/>
              <a:gd name="connsiteY137" fmla="*/ 286990 h 2458890"/>
              <a:gd name="connsiteX138" fmla="*/ 5119734 w 7943416"/>
              <a:gd name="connsiteY138" fmla="*/ 0 h 2458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943416" h="2458890">
                <a:moveTo>
                  <a:pt x="5119734" y="1646287"/>
                </a:moveTo>
                <a:cubicBezTo>
                  <a:pt x="5405749" y="1646287"/>
                  <a:pt x="5671457" y="1701067"/>
                  <a:pt x="5891867" y="1794883"/>
                </a:cubicBezTo>
                <a:lnTo>
                  <a:pt x="5992350" y="1842222"/>
                </a:lnTo>
                <a:lnTo>
                  <a:pt x="6001341" y="1833599"/>
                </a:lnTo>
                <a:lnTo>
                  <a:pt x="6021217" y="1851263"/>
                </a:lnTo>
                <a:cubicBezTo>
                  <a:pt x="6239133" y="2026740"/>
                  <a:pt x="6568919" y="2138589"/>
                  <a:pt x="6938015" y="2138589"/>
                </a:cubicBezTo>
                <a:cubicBezTo>
                  <a:pt x="7337868" y="2138589"/>
                  <a:pt x="7691587" y="2007321"/>
                  <a:pt x="7906919" y="1806095"/>
                </a:cubicBezTo>
                <a:lnTo>
                  <a:pt x="7943416" y="1765612"/>
                </a:lnTo>
                <a:lnTo>
                  <a:pt x="7906557" y="1823512"/>
                </a:lnTo>
                <a:cubicBezTo>
                  <a:pt x="7680580" y="2110008"/>
                  <a:pt x="7211332" y="2306897"/>
                  <a:pt x="6669094" y="2306897"/>
                </a:cubicBezTo>
                <a:cubicBezTo>
                  <a:pt x="6383079" y="2306897"/>
                  <a:pt x="6117372" y="2252117"/>
                  <a:pt x="5896962" y="2158301"/>
                </a:cubicBezTo>
                <a:lnTo>
                  <a:pt x="5796480" y="2110962"/>
                </a:lnTo>
                <a:lnTo>
                  <a:pt x="5787487" y="2119585"/>
                </a:lnTo>
                <a:lnTo>
                  <a:pt x="5767611" y="2101921"/>
                </a:lnTo>
                <a:cubicBezTo>
                  <a:pt x="5549695" y="1926444"/>
                  <a:pt x="5219909" y="1814595"/>
                  <a:pt x="4850814" y="1814595"/>
                </a:cubicBezTo>
                <a:cubicBezTo>
                  <a:pt x="4500942" y="1814595"/>
                  <a:pt x="4186391" y="1915097"/>
                  <a:pt x="3968968" y="2075028"/>
                </a:cubicBezTo>
                <a:lnTo>
                  <a:pt x="3968442" y="2075437"/>
                </a:lnTo>
                <a:lnTo>
                  <a:pt x="3965332" y="2078531"/>
                </a:lnTo>
                <a:cubicBezTo>
                  <a:pt x="3947575" y="2094933"/>
                  <a:pt x="3928949" y="2110931"/>
                  <a:pt x="3909498" y="2126501"/>
                </a:cubicBezTo>
                <a:lnTo>
                  <a:pt x="3881869" y="2147136"/>
                </a:lnTo>
                <a:lnTo>
                  <a:pt x="3845413" y="2187572"/>
                </a:lnTo>
                <a:lnTo>
                  <a:pt x="3861444" y="2162388"/>
                </a:lnTo>
                <a:lnTo>
                  <a:pt x="3848710" y="2171900"/>
                </a:lnTo>
                <a:cubicBezTo>
                  <a:pt x="3595983" y="2348140"/>
                  <a:pt x="3230361" y="2458890"/>
                  <a:pt x="2823683" y="2458890"/>
                </a:cubicBezTo>
                <a:cubicBezTo>
                  <a:pt x="2537667" y="2458890"/>
                  <a:pt x="2271960" y="2404110"/>
                  <a:pt x="2051550" y="2310295"/>
                </a:cubicBezTo>
                <a:lnTo>
                  <a:pt x="1951068" y="2262955"/>
                </a:lnTo>
                <a:lnTo>
                  <a:pt x="1942075" y="2271579"/>
                </a:lnTo>
                <a:lnTo>
                  <a:pt x="1922199" y="2253915"/>
                </a:lnTo>
                <a:cubicBezTo>
                  <a:pt x="1704283" y="2078437"/>
                  <a:pt x="1374497" y="1966589"/>
                  <a:pt x="1005402" y="1966589"/>
                </a:cubicBezTo>
                <a:cubicBezTo>
                  <a:pt x="605549" y="1966589"/>
                  <a:pt x="251829" y="2097856"/>
                  <a:pt x="36498" y="2299082"/>
                </a:cubicBezTo>
                <a:lnTo>
                  <a:pt x="0" y="2339566"/>
                </a:lnTo>
                <a:lnTo>
                  <a:pt x="36860" y="2281666"/>
                </a:lnTo>
                <a:cubicBezTo>
                  <a:pt x="262836" y="1995169"/>
                  <a:pt x="732084" y="1798281"/>
                  <a:pt x="1274322" y="1798281"/>
                </a:cubicBezTo>
                <a:cubicBezTo>
                  <a:pt x="1560337" y="1798281"/>
                  <a:pt x="1826045" y="1853060"/>
                  <a:pt x="2046455" y="1946876"/>
                </a:cubicBezTo>
                <a:lnTo>
                  <a:pt x="2146938" y="1994216"/>
                </a:lnTo>
                <a:lnTo>
                  <a:pt x="2155929" y="1985592"/>
                </a:lnTo>
                <a:lnTo>
                  <a:pt x="2175806" y="2003256"/>
                </a:lnTo>
                <a:cubicBezTo>
                  <a:pt x="2393721" y="2178733"/>
                  <a:pt x="2723507" y="2290582"/>
                  <a:pt x="3092602" y="2290582"/>
                </a:cubicBezTo>
                <a:cubicBezTo>
                  <a:pt x="3442474" y="2290582"/>
                  <a:pt x="3757025" y="2190080"/>
                  <a:pt x="3974450" y="2030149"/>
                </a:cubicBezTo>
                <a:lnTo>
                  <a:pt x="3974974" y="2029740"/>
                </a:lnTo>
                <a:lnTo>
                  <a:pt x="3978084" y="2026646"/>
                </a:lnTo>
                <a:cubicBezTo>
                  <a:pt x="3995842" y="2010245"/>
                  <a:pt x="4014468" y="1994246"/>
                  <a:pt x="4033918" y="1978676"/>
                </a:cubicBezTo>
                <a:lnTo>
                  <a:pt x="4061548" y="1958041"/>
                </a:lnTo>
                <a:lnTo>
                  <a:pt x="4098003" y="1917605"/>
                </a:lnTo>
                <a:lnTo>
                  <a:pt x="4081971" y="1942789"/>
                </a:lnTo>
                <a:lnTo>
                  <a:pt x="4094707" y="1933278"/>
                </a:lnTo>
                <a:cubicBezTo>
                  <a:pt x="4347435" y="1757037"/>
                  <a:pt x="4713056" y="1646287"/>
                  <a:pt x="5119734" y="1646287"/>
                </a:cubicBezTo>
                <a:close/>
                <a:moveTo>
                  <a:pt x="3179186" y="1386946"/>
                </a:moveTo>
                <a:cubicBezTo>
                  <a:pt x="3325566" y="1386946"/>
                  <a:pt x="3444230" y="1514510"/>
                  <a:pt x="3444230" y="1671868"/>
                </a:cubicBezTo>
                <a:cubicBezTo>
                  <a:pt x="3444230" y="1829226"/>
                  <a:pt x="3325566" y="1956790"/>
                  <a:pt x="3179186" y="1956790"/>
                </a:cubicBezTo>
                <a:cubicBezTo>
                  <a:pt x="3032806" y="1956790"/>
                  <a:pt x="2914142" y="1829226"/>
                  <a:pt x="2914142" y="1671868"/>
                </a:cubicBezTo>
                <a:cubicBezTo>
                  <a:pt x="2914142" y="1514510"/>
                  <a:pt x="3032806" y="1386946"/>
                  <a:pt x="3179186" y="1386946"/>
                </a:cubicBezTo>
                <a:close/>
                <a:moveTo>
                  <a:pt x="2370953" y="1351426"/>
                </a:moveTo>
                <a:cubicBezTo>
                  <a:pt x="2475249" y="1351426"/>
                  <a:pt x="2559797" y="1449324"/>
                  <a:pt x="2559797" y="1570087"/>
                </a:cubicBezTo>
                <a:cubicBezTo>
                  <a:pt x="2559797" y="1690850"/>
                  <a:pt x="2475249" y="1788748"/>
                  <a:pt x="2370953" y="1788748"/>
                </a:cubicBezTo>
                <a:cubicBezTo>
                  <a:pt x="2266657" y="1788748"/>
                  <a:pt x="2182109" y="1690850"/>
                  <a:pt x="2182109" y="1570087"/>
                </a:cubicBezTo>
                <a:cubicBezTo>
                  <a:pt x="2182109" y="1449324"/>
                  <a:pt x="2266657" y="1351426"/>
                  <a:pt x="2370953" y="1351426"/>
                </a:cubicBezTo>
                <a:close/>
                <a:moveTo>
                  <a:pt x="6453805" y="1113628"/>
                </a:moveTo>
                <a:cubicBezTo>
                  <a:pt x="6600185" y="1113628"/>
                  <a:pt x="6718849" y="1241192"/>
                  <a:pt x="6718849" y="1398550"/>
                </a:cubicBezTo>
                <a:cubicBezTo>
                  <a:pt x="6718849" y="1555908"/>
                  <a:pt x="6600185" y="1683472"/>
                  <a:pt x="6453805" y="1683472"/>
                </a:cubicBezTo>
                <a:cubicBezTo>
                  <a:pt x="6307425" y="1683472"/>
                  <a:pt x="6188761" y="1555908"/>
                  <a:pt x="6188761" y="1398550"/>
                </a:cubicBezTo>
                <a:cubicBezTo>
                  <a:pt x="6188761" y="1241192"/>
                  <a:pt x="6307425" y="1113628"/>
                  <a:pt x="6453805" y="1113628"/>
                </a:cubicBezTo>
                <a:close/>
                <a:moveTo>
                  <a:pt x="4584308" y="950419"/>
                </a:moveTo>
                <a:cubicBezTo>
                  <a:pt x="4688604" y="950419"/>
                  <a:pt x="4773152" y="1048317"/>
                  <a:pt x="4773152" y="1169080"/>
                </a:cubicBezTo>
                <a:cubicBezTo>
                  <a:pt x="4773152" y="1289843"/>
                  <a:pt x="4688604" y="1387741"/>
                  <a:pt x="4584308" y="1387741"/>
                </a:cubicBezTo>
                <a:cubicBezTo>
                  <a:pt x="4480012" y="1387741"/>
                  <a:pt x="4395464" y="1289843"/>
                  <a:pt x="4395464" y="1169080"/>
                </a:cubicBezTo>
                <a:cubicBezTo>
                  <a:pt x="4395464" y="1048317"/>
                  <a:pt x="4480012" y="950419"/>
                  <a:pt x="4584308" y="950419"/>
                </a:cubicBezTo>
                <a:close/>
                <a:moveTo>
                  <a:pt x="3782865" y="924043"/>
                </a:moveTo>
                <a:cubicBezTo>
                  <a:pt x="3887161" y="924043"/>
                  <a:pt x="3971708" y="1021941"/>
                  <a:pt x="3971708" y="1142704"/>
                </a:cubicBezTo>
                <a:cubicBezTo>
                  <a:pt x="3971708" y="1263467"/>
                  <a:pt x="3887161" y="1361365"/>
                  <a:pt x="3782865" y="1361365"/>
                </a:cubicBezTo>
                <a:cubicBezTo>
                  <a:pt x="3678569" y="1361365"/>
                  <a:pt x="3594021" y="1263467"/>
                  <a:pt x="3594021" y="1142704"/>
                </a:cubicBezTo>
                <a:cubicBezTo>
                  <a:pt x="3594021" y="1021941"/>
                  <a:pt x="3678569" y="924043"/>
                  <a:pt x="3782865" y="924043"/>
                </a:cubicBezTo>
                <a:close/>
                <a:moveTo>
                  <a:pt x="1748343" y="823670"/>
                </a:moveTo>
                <a:cubicBezTo>
                  <a:pt x="1867276" y="823670"/>
                  <a:pt x="1963691" y="921568"/>
                  <a:pt x="1963691" y="1042331"/>
                </a:cubicBezTo>
                <a:cubicBezTo>
                  <a:pt x="1963691" y="1163094"/>
                  <a:pt x="1867276" y="1260992"/>
                  <a:pt x="1748343" y="1260992"/>
                </a:cubicBezTo>
                <a:cubicBezTo>
                  <a:pt x="1629410" y="1260992"/>
                  <a:pt x="1532995" y="1163094"/>
                  <a:pt x="1532995" y="1042331"/>
                </a:cubicBezTo>
                <a:cubicBezTo>
                  <a:pt x="1532995" y="921568"/>
                  <a:pt x="1629410" y="823670"/>
                  <a:pt x="1748343" y="823670"/>
                </a:cubicBezTo>
                <a:close/>
                <a:moveTo>
                  <a:pt x="766497" y="817102"/>
                </a:moveTo>
                <a:cubicBezTo>
                  <a:pt x="912877" y="817102"/>
                  <a:pt x="1031541" y="944666"/>
                  <a:pt x="1031541" y="1102024"/>
                </a:cubicBezTo>
                <a:cubicBezTo>
                  <a:pt x="1031541" y="1259382"/>
                  <a:pt x="912877" y="1386946"/>
                  <a:pt x="766497" y="1386946"/>
                </a:cubicBezTo>
                <a:cubicBezTo>
                  <a:pt x="620118" y="1386946"/>
                  <a:pt x="501453" y="1259382"/>
                  <a:pt x="501453" y="1102024"/>
                </a:cubicBezTo>
                <a:cubicBezTo>
                  <a:pt x="501453" y="944666"/>
                  <a:pt x="620118" y="817102"/>
                  <a:pt x="766497" y="817102"/>
                </a:cubicBezTo>
                <a:close/>
                <a:moveTo>
                  <a:pt x="7198611" y="816571"/>
                </a:moveTo>
                <a:cubicBezTo>
                  <a:pt x="7302907" y="816571"/>
                  <a:pt x="7387455" y="914469"/>
                  <a:pt x="7387455" y="1035232"/>
                </a:cubicBezTo>
                <a:cubicBezTo>
                  <a:pt x="7387455" y="1155995"/>
                  <a:pt x="7302907" y="1253893"/>
                  <a:pt x="7198611" y="1253893"/>
                </a:cubicBezTo>
                <a:cubicBezTo>
                  <a:pt x="7094315" y="1253893"/>
                  <a:pt x="7009767" y="1155995"/>
                  <a:pt x="7009767" y="1035232"/>
                </a:cubicBezTo>
                <a:cubicBezTo>
                  <a:pt x="7009767" y="914469"/>
                  <a:pt x="7094315" y="816571"/>
                  <a:pt x="7198611" y="816571"/>
                </a:cubicBezTo>
                <a:close/>
                <a:moveTo>
                  <a:pt x="5361372" y="523567"/>
                </a:moveTo>
                <a:cubicBezTo>
                  <a:pt x="5507752" y="523567"/>
                  <a:pt x="5626416" y="651131"/>
                  <a:pt x="5626416" y="808489"/>
                </a:cubicBezTo>
                <a:cubicBezTo>
                  <a:pt x="5626416" y="965847"/>
                  <a:pt x="5507752" y="1093411"/>
                  <a:pt x="5361372" y="1093411"/>
                </a:cubicBezTo>
                <a:cubicBezTo>
                  <a:pt x="5214992" y="1093411"/>
                  <a:pt x="5096328" y="965847"/>
                  <a:pt x="5096328" y="808489"/>
                </a:cubicBezTo>
                <a:cubicBezTo>
                  <a:pt x="5096328" y="651131"/>
                  <a:pt x="5214992" y="523567"/>
                  <a:pt x="5361372" y="523567"/>
                </a:cubicBezTo>
                <a:close/>
                <a:moveTo>
                  <a:pt x="5119734" y="0"/>
                </a:moveTo>
                <a:cubicBezTo>
                  <a:pt x="5405749" y="0"/>
                  <a:pt x="5671457" y="54780"/>
                  <a:pt x="5891867" y="148596"/>
                </a:cubicBezTo>
                <a:lnTo>
                  <a:pt x="5992350" y="195935"/>
                </a:lnTo>
                <a:lnTo>
                  <a:pt x="6001341" y="187311"/>
                </a:lnTo>
                <a:lnTo>
                  <a:pt x="6021217" y="204976"/>
                </a:lnTo>
                <a:cubicBezTo>
                  <a:pt x="6239133" y="380453"/>
                  <a:pt x="6568919" y="492301"/>
                  <a:pt x="6938015" y="492301"/>
                </a:cubicBezTo>
                <a:cubicBezTo>
                  <a:pt x="7337868" y="492301"/>
                  <a:pt x="7691587" y="361034"/>
                  <a:pt x="7906919" y="159808"/>
                </a:cubicBezTo>
                <a:lnTo>
                  <a:pt x="7943416" y="119324"/>
                </a:lnTo>
                <a:lnTo>
                  <a:pt x="7906557" y="177225"/>
                </a:lnTo>
                <a:cubicBezTo>
                  <a:pt x="7680580" y="463721"/>
                  <a:pt x="7211332" y="660609"/>
                  <a:pt x="6669094" y="660609"/>
                </a:cubicBezTo>
                <a:cubicBezTo>
                  <a:pt x="6383079" y="660609"/>
                  <a:pt x="6117372" y="605830"/>
                  <a:pt x="5896962" y="512014"/>
                </a:cubicBezTo>
                <a:lnTo>
                  <a:pt x="5796480" y="464674"/>
                </a:lnTo>
                <a:lnTo>
                  <a:pt x="5787487" y="473298"/>
                </a:lnTo>
                <a:lnTo>
                  <a:pt x="5767611" y="455634"/>
                </a:lnTo>
                <a:cubicBezTo>
                  <a:pt x="5549695" y="280157"/>
                  <a:pt x="5219909" y="168308"/>
                  <a:pt x="4850814" y="168308"/>
                </a:cubicBezTo>
                <a:cubicBezTo>
                  <a:pt x="4500942" y="168308"/>
                  <a:pt x="4186391" y="268810"/>
                  <a:pt x="3968967" y="428741"/>
                </a:cubicBezTo>
                <a:lnTo>
                  <a:pt x="3968442" y="429150"/>
                </a:lnTo>
                <a:lnTo>
                  <a:pt x="3965332" y="432244"/>
                </a:lnTo>
                <a:cubicBezTo>
                  <a:pt x="3947575" y="448645"/>
                  <a:pt x="3928949" y="464644"/>
                  <a:pt x="3909498" y="480214"/>
                </a:cubicBezTo>
                <a:lnTo>
                  <a:pt x="3881869" y="500849"/>
                </a:lnTo>
                <a:lnTo>
                  <a:pt x="3845413" y="541285"/>
                </a:lnTo>
                <a:lnTo>
                  <a:pt x="3861444" y="516101"/>
                </a:lnTo>
                <a:lnTo>
                  <a:pt x="3848710" y="525613"/>
                </a:lnTo>
                <a:cubicBezTo>
                  <a:pt x="3595983" y="701853"/>
                  <a:pt x="3230361" y="812603"/>
                  <a:pt x="2823682" y="812603"/>
                </a:cubicBezTo>
                <a:cubicBezTo>
                  <a:pt x="2537667" y="812603"/>
                  <a:pt x="2271959" y="757823"/>
                  <a:pt x="2051549" y="664007"/>
                </a:cubicBezTo>
                <a:lnTo>
                  <a:pt x="1951067" y="616668"/>
                </a:lnTo>
                <a:lnTo>
                  <a:pt x="1942075" y="625291"/>
                </a:lnTo>
                <a:lnTo>
                  <a:pt x="1922199" y="607627"/>
                </a:lnTo>
                <a:cubicBezTo>
                  <a:pt x="1704283" y="432150"/>
                  <a:pt x="1374497" y="320302"/>
                  <a:pt x="1005401" y="320302"/>
                </a:cubicBezTo>
                <a:cubicBezTo>
                  <a:pt x="605548" y="320302"/>
                  <a:pt x="251829" y="451569"/>
                  <a:pt x="36497" y="652795"/>
                </a:cubicBezTo>
                <a:lnTo>
                  <a:pt x="0" y="693279"/>
                </a:lnTo>
                <a:lnTo>
                  <a:pt x="36859" y="635378"/>
                </a:lnTo>
                <a:cubicBezTo>
                  <a:pt x="262836" y="348882"/>
                  <a:pt x="732083" y="151993"/>
                  <a:pt x="1274322" y="151993"/>
                </a:cubicBezTo>
                <a:cubicBezTo>
                  <a:pt x="1560337" y="151993"/>
                  <a:pt x="1826044" y="206773"/>
                  <a:pt x="2046454" y="300589"/>
                </a:cubicBezTo>
                <a:lnTo>
                  <a:pt x="2146937" y="347928"/>
                </a:lnTo>
                <a:lnTo>
                  <a:pt x="2155929" y="339305"/>
                </a:lnTo>
                <a:lnTo>
                  <a:pt x="2175805" y="356969"/>
                </a:lnTo>
                <a:cubicBezTo>
                  <a:pt x="2393721" y="532446"/>
                  <a:pt x="2723507" y="644295"/>
                  <a:pt x="3092602" y="644295"/>
                </a:cubicBezTo>
                <a:cubicBezTo>
                  <a:pt x="3442474" y="644295"/>
                  <a:pt x="3757025" y="543793"/>
                  <a:pt x="3974450" y="383862"/>
                </a:cubicBezTo>
                <a:lnTo>
                  <a:pt x="3974974" y="383453"/>
                </a:lnTo>
                <a:lnTo>
                  <a:pt x="3978084" y="380359"/>
                </a:lnTo>
                <a:cubicBezTo>
                  <a:pt x="3995842" y="363957"/>
                  <a:pt x="4014468" y="347959"/>
                  <a:pt x="4033918" y="332389"/>
                </a:cubicBezTo>
                <a:lnTo>
                  <a:pt x="4061548" y="311754"/>
                </a:lnTo>
                <a:lnTo>
                  <a:pt x="4098003" y="271318"/>
                </a:lnTo>
                <a:lnTo>
                  <a:pt x="4081971" y="296502"/>
                </a:lnTo>
                <a:lnTo>
                  <a:pt x="4094707" y="286990"/>
                </a:lnTo>
                <a:cubicBezTo>
                  <a:pt x="4347435" y="110750"/>
                  <a:pt x="4713056" y="0"/>
                  <a:pt x="5119734" y="0"/>
                </a:cubicBezTo>
                <a:close/>
              </a:path>
            </a:pathLst>
          </a:custGeom>
          <a:gradFill flip="none" rotWithShape="1">
            <a:gsLst>
              <a:gs pos="98000">
                <a:srgbClr val="C00000">
                  <a:lumMod val="76000"/>
                </a:srgbClr>
              </a:gs>
              <a:gs pos="85000">
                <a:srgbClr val="FF0000"/>
              </a:gs>
              <a:gs pos="55000">
                <a:srgbClr val="FF5050"/>
              </a:gs>
              <a:gs pos="33000">
                <a:srgbClr val="66FFFF"/>
              </a:gs>
            </a:gsLst>
            <a:path path="circle">
              <a:fillToRect l="100000" t="100000"/>
            </a:path>
            <a:tileRect r="-100000" b="-100000"/>
          </a:gradFill>
          <a:ln w="12700">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9"/>
          <p:cNvSpPr/>
          <p:nvPr/>
        </p:nvSpPr>
        <p:spPr>
          <a:xfrm rot="12903073" flipH="1">
            <a:off x="3914246" y="2967967"/>
            <a:ext cx="3920745" cy="965291"/>
          </a:xfrm>
          <a:custGeom>
            <a:avLst/>
            <a:gdLst>
              <a:gd name="connsiteX0" fmla="*/ 5119734 w 7943416"/>
              <a:gd name="connsiteY0" fmla="*/ 1646287 h 2458890"/>
              <a:gd name="connsiteX1" fmla="*/ 5891867 w 7943416"/>
              <a:gd name="connsiteY1" fmla="*/ 1794883 h 2458890"/>
              <a:gd name="connsiteX2" fmla="*/ 5992350 w 7943416"/>
              <a:gd name="connsiteY2" fmla="*/ 1842222 h 2458890"/>
              <a:gd name="connsiteX3" fmla="*/ 6001341 w 7943416"/>
              <a:gd name="connsiteY3" fmla="*/ 1833599 h 2458890"/>
              <a:gd name="connsiteX4" fmla="*/ 6021217 w 7943416"/>
              <a:gd name="connsiteY4" fmla="*/ 1851263 h 2458890"/>
              <a:gd name="connsiteX5" fmla="*/ 6938015 w 7943416"/>
              <a:gd name="connsiteY5" fmla="*/ 2138589 h 2458890"/>
              <a:gd name="connsiteX6" fmla="*/ 7906919 w 7943416"/>
              <a:gd name="connsiteY6" fmla="*/ 1806095 h 2458890"/>
              <a:gd name="connsiteX7" fmla="*/ 7943416 w 7943416"/>
              <a:gd name="connsiteY7" fmla="*/ 1765612 h 2458890"/>
              <a:gd name="connsiteX8" fmla="*/ 7906557 w 7943416"/>
              <a:gd name="connsiteY8" fmla="*/ 1823512 h 2458890"/>
              <a:gd name="connsiteX9" fmla="*/ 6669094 w 7943416"/>
              <a:gd name="connsiteY9" fmla="*/ 2306897 h 2458890"/>
              <a:gd name="connsiteX10" fmla="*/ 5896962 w 7943416"/>
              <a:gd name="connsiteY10" fmla="*/ 2158301 h 2458890"/>
              <a:gd name="connsiteX11" fmla="*/ 5796480 w 7943416"/>
              <a:gd name="connsiteY11" fmla="*/ 2110962 h 2458890"/>
              <a:gd name="connsiteX12" fmla="*/ 5787487 w 7943416"/>
              <a:gd name="connsiteY12" fmla="*/ 2119585 h 2458890"/>
              <a:gd name="connsiteX13" fmla="*/ 5767611 w 7943416"/>
              <a:gd name="connsiteY13" fmla="*/ 2101921 h 2458890"/>
              <a:gd name="connsiteX14" fmla="*/ 4850814 w 7943416"/>
              <a:gd name="connsiteY14" fmla="*/ 1814595 h 2458890"/>
              <a:gd name="connsiteX15" fmla="*/ 3968968 w 7943416"/>
              <a:gd name="connsiteY15" fmla="*/ 2075028 h 2458890"/>
              <a:gd name="connsiteX16" fmla="*/ 3968442 w 7943416"/>
              <a:gd name="connsiteY16" fmla="*/ 2075437 h 2458890"/>
              <a:gd name="connsiteX17" fmla="*/ 3965332 w 7943416"/>
              <a:gd name="connsiteY17" fmla="*/ 2078531 h 2458890"/>
              <a:gd name="connsiteX18" fmla="*/ 3909498 w 7943416"/>
              <a:gd name="connsiteY18" fmla="*/ 2126501 h 2458890"/>
              <a:gd name="connsiteX19" fmla="*/ 3881869 w 7943416"/>
              <a:gd name="connsiteY19" fmla="*/ 2147136 h 2458890"/>
              <a:gd name="connsiteX20" fmla="*/ 3845413 w 7943416"/>
              <a:gd name="connsiteY20" fmla="*/ 2187572 h 2458890"/>
              <a:gd name="connsiteX21" fmla="*/ 3861444 w 7943416"/>
              <a:gd name="connsiteY21" fmla="*/ 2162388 h 2458890"/>
              <a:gd name="connsiteX22" fmla="*/ 3848710 w 7943416"/>
              <a:gd name="connsiteY22" fmla="*/ 2171900 h 2458890"/>
              <a:gd name="connsiteX23" fmla="*/ 2823683 w 7943416"/>
              <a:gd name="connsiteY23" fmla="*/ 2458890 h 2458890"/>
              <a:gd name="connsiteX24" fmla="*/ 2051550 w 7943416"/>
              <a:gd name="connsiteY24" fmla="*/ 2310295 h 2458890"/>
              <a:gd name="connsiteX25" fmla="*/ 1951068 w 7943416"/>
              <a:gd name="connsiteY25" fmla="*/ 2262955 h 2458890"/>
              <a:gd name="connsiteX26" fmla="*/ 1942075 w 7943416"/>
              <a:gd name="connsiteY26" fmla="*/ 2271579 h 2458890"/>
              <a:gd name="connsiteX27" fmla="*/ 1922199 w 7943416"/>
              <a:gd name="connsiteY27" fmla="*/ 2253915 h 2458890"/>
              <a:gd name="connsiteX28" fmla="*/ 1005402 w 7943416"/>
              <a:gd name="connsiteY28" fmla="*/ 1966589 h 2458890"/>
              <a:gd name="connsiteX29" fmla="*/ 36498 w 7943416"/>
              <a:gd name="connsiteY29" fmla="*/ 2299082 h 2458890"/>
              <a:gd name="connsiteX30" fmla="*/ 0 w 7943416"/>
              <a:gd name="connsiteY30" fmla="*/ 2339566 h 2458890"/>
              <a:gd name="connsiteX31" fmla="*/ 36860 w 7943416"/>
              <a:gd name="connsiteY31" fmla="*/ 2281666 h 2458890"/>
              <a:gd name="connsiteX32" fmla="*/ 1274322 w 7943416"/>
              <a:gd name="connsiteY32" fmla="*/ 1798281 h 2458890"/>
              <a:gd name="connsiteX33" fmla="*/ 2046455 w 7943416"/>
              <a:gd name="connsiteY33" fmla="*/ 1946876 h 2458890"/>
              <a:gd name="connsiteX34" fmla="*/ 2146938 w 7943416"/>
              <a:gd name="connsiteY34" fmla="*/ 1994216 h 2458890"/>
              <a:gd name="connsiteX35" fmla="*/ 2155929 w 7943416"/>
              <a:gd name="connsiteY35" fmla="*/ 1985592 h 2458890"/>
              <a:gd name="connsiteX36" fmla="*/ 2175806 w 7943416"/>
              <a:gd name="connsiteY36" fmla="*/ 2003256 h 2458890"/>
              <a:gd name="connsiteX37" fmla="*/ 3092602 w 7943416"/>
              <a:gd name="connsiteY37" fmla="*/ 2290582 h 2458890"/>
              <a:gd name="connsiteX38" fmla="*/ 3974450 w 7943416"/>
              <a:gd name="connsiteY38" fmla="*/ 2030149 h 2458890"/>
              <a:gd name="connsiteX39" fmla="*/ 3974974 w 7943416"/>
              <a:gd name="connsiteY39" fmla="*/ 2029740 h 2458890"/>
              <a:gd name="connsiteX40" fmla="*/ 3978084 w 7943416"/>
              <a:gd name="connsiteY40" fmla="*/ 2026646 h 2458890"/>
              <a:gd name="connsiteX41" fmla="*/ 4033918 w 7943416"/>
              <a:gd name="connsiteY41" fmla="*/ 1978676 h 2458890"/>
              <a:gd name="connsiteX42" fmla="*/ 4061548 w 7943416"/>
              <a:gd name="connsiteY42" fmla="*/ 1958041 h 2458890"/>
              <a:gd name="connsiteX43" fmla="*/ 4098003 w 7943416"/>
              <a:gd name="connsiteY43" fmla="*/ 1917605 h 2458890"/>
              <a:gd name="connsiteX44" fmla="*/ 4081971 w 7943416"/>
              <a:gd name="connsiteY44" fmla="*/ 1942789 h 2458890"/>
              <a:gd name="connsiteX45" fmla="*/ 4094707 w 7943416"/>
              <a:gd name="connsiteY45" fmla="*/ 1933278 h 2458890"/>
              <a:gd name="connsiteX46" fmla="*/ 5119734 w 7943416"/>
              <a:gd name="connsiteY46" fmla="*/ 1646287 h 2458890"/>
              <a:gd name="connsiteX47" fmla="*/ 3179186 w 7943416"/>
              <a:gd name="connsiteY47" fmla="*/ 1386946 h 2458890"/>
              <a:gd name="connsiteX48" fmla="*/ 3444230 w 7943416"/>
              <a:gd name="connsiteY48" fmla="*/ 1671868 h 2458890"/>
              <a:gd name="connsiteX49" fmla="*/ 3179186 w 7943416"/>
              <a:gd name="connsiteY49" fmla="*/ 1956790 h 2458890"/>
              <a:gd name="connsiteX50" fmla="*/ 2914142 w 7943416"/>
              <a:gd name="connsiteY50" fmla="*/ 1671868 h 2458890"/>
              <a:gd name="connsiteX51" fmla="*/ 3179186 w 7943416"/>
              <a:gd name="connsiteY51" fmla="*/ 1386946 h 2458890"/>
              <a:gd name="connsiteX52" fmla="*/ 2370953 w 7943416"/>
              <a:gd name="connsiteY52" fmla="*/ 1351426 h 2458890"/>
              <a:gd name="connsiteX53" fmla="*/ 2559797 w 7943416"/>
              <a:gd name="connsiteY53" fmla="*/ 1570087 h 2458890"/>
              <a:gd name="connsiteX54" fmla="*/ 2370953 w 7943416"/>
              <a:gd name="connsiteY54" fmla="*/ 1788748 h 2458890"/>
              <a:gd name="connsiteX55" fmla="*/ 2182109 w 7943416"/>
              <a:gd name="connsiteY55" fmla="*/ 1570087 h 2458890"/>
              <a:gd name="connsiteX56" fmla="*/ 2370953 w 7943416"/>
              <a:gd name="connsiteY56" fmla="*/ 1351426 h 2458890"/>
              <a:gd name="connsiteX57" fmla="*/ 6453805 w 7943416"/>
              <a:gd name="connsiteY57" fmla="*/ 1113628 h 2458890"/>
              <a:gd name="connsiteX58" fmla="*/ 6718849 w 7943416"/>
              <a:gd name="connsiteY58" fmla="*/ 1398550 h 2458890"/>
              <a:gd name="connsiteX59" fmla="*/ 6453805 w 7943416"/>
              <a:gd name="connsiteY59" fmla="*/ 1683472 h 2458890"/>
              <a:gd name="connsiteX60" fmla="*/ 6188761 w 7943416"/>
              <a:gd name="connsiteY60" fmla="*/ 1398550 h 2458890"/>
              <a:gd name="connsiteX61" fmla="*/ 6453805 w 7943416"/>
              <a:gd name="connsiteY61" fmla="*/ 1113628 h 2458890"/>
              <a:gd name="connsiteX62" fmla="*/ 4584308 w 7943416"/>
              <a:gd name="connsiteY62" fmla="*/ 950419 h 2458890"/>
              <a:gd name="connsiteX63" fmla="*/ 4773152 w 7943416"/>
              <a:gd name="connsiteY63" fmla="*/ 1169080 h 2458890"/>
              <a:gd name="connsiteX64" fmla="*/ 4584308 w 7943416"/>
              <a:gd name="connsiteY64" fmla="*/ 1387741 h 2458890"/>
              <a:gd name="connsiteX65" fmla="*/ 4395464 w 7943416"/>
              <a:gd name="connsiteY65" fmla="*/ 1169080 h 2458890"/>
              <a:gd name="connsiteX66" fmla="*/ 4584308 w 7943416"/>
              <a:gd name="connsiteY66" fmla="*/ 950419 h 2458890"/>
              <a:gd name="connsiteX67" fmla="*/ 3782865 w 7943416"/>
              <a:gd name="connsiteY67" fmla="*/ 924043 h 2458890"/>
              <a:gd name="connsiteX68" fmla="*/ 3971708 w 7943416"/>
              <a:gd name="connsiteY68" fmla="*/ 1142704 h 2458890"/>
              <a:gd name="connsiteX69" fmla="*/ 3782865 w 7943416"/>
              <a:gd name="connsiteY69" fmla="*/ 1361365 h 2458890"/>
              <a:gd name="connsiteX70" fmla="*/ 3594021 w 7943416"/>
              <a:gd name="connsiteY70" fmla="*/ 1142704 h 2458890"/>
              <a:gd name="connsiteX71" fmla="*/ 3782865 w 7943416"/>
              <a:gd name="connsiteY71" fmla="*/ 924043 h 2458890"/>
              <a:gd name="connsiteX72" fmla="*/ 1748343 w 7943416"/>
              <a:gd name="connsiteY72" fmla="*/ 823670 h 2458890"/>
              <a:gd name="connsiteX73" fmla="*/ 1963691 w 7943416"/>
              <a:gd name="connsiteY73" fmla="*/ 1042331 h 2458890"/>
              <a:gd name="connsiteX74" fmla="*/ 1748343 w 7943416"/>
              <a:gd name="connsiteY74" fmla="*/ 1260992 h 2458890"/>
              <a:gd name="connsiteX75" fmla="*/ 1532995 w 7943416"/>
              <a:gd name="connsiteY75" fmla="*/ 1042331 h 2458890"/>
              <a:gd name="connsiteX76" fmla="*/ 1748343 w 7943416"/>
              <a:gd name="connsiteY76" fmla="*/ 823670 h 2458890"/>
              <a:gd name="connsiteX77" fmla="*/ 766497 w 7943416"/>
              <a:gd name="connsiteY77" fmla="*/ 817102 h 2458890"/>
              <a:gd name="connsiteX78" fmla="*/ 1031541 w 7943416"/>
              <a:gd name="connsiteY78" fmla="*/ 1102024 h 2458890"/>
              <a:gd name="connsiteX79" fmla="*/ 766497 w 7943416"/>
              <a:gd name="connsiteY79" fmla="*/ 1386946 h 2458890"/>
              <a:gd name="connsiteX80" fmla="*/ 501453 w 7943416"/>
              <a:gd name="connsiteY80" fmla="*/ 1102024 h 2458890"/>
              <a:gd name="connsiteX81" fmla="*/ 766497 w 7943416"/>
              <a:gd name="connsiteY81" fmla="*/ 817102 h 2458890"/>
              <a:gd name="connsiteX82" fmla="*/ 7198611 w 7943416"/>
              <a:gd name="connsiteY82" fmla="*/ 816571 h 2458890"/>
              <a:gd name="connsiteX83" fmla="*/ 7387455 w 7943416"/>
              <a:gd name="connsiteY83" fmla="*/ 1035232 h 2458890"/>
              <a:gd name="connsiteX84" fmla="*/ 7198611 w 7943416"/>
              <a:gd name="connsiteY84" fmla="*/ 1253893 h 2458890"/>
              <a:gd name="connsiteX85" fmla="*/ 7009767 w 7943416"/>
              <a:gd name="connsiteY85" fmla="*/ 1035232 h 2458890"/>
              <a:gd name="connsiteX86" fmla="*/ 7198611 w 7943416"/>
              <a:gd name="connsiteY86" fmla="*/ 816571 h 2458890"/>
              <a:gd name="connsiteX87" fmla="*/ 5361372 w 7943416"/>
              <a:gd name="connsiteY87" fmla="*/ 523567 h 2458890"/>
              <a:gd name="connsiteX88" fmla="*/ 5626416 w 7943416"/>
              <a:gd name="connsiteY88" fmla="*/ 808489 h 2458890"/>
              <a:gd name="connsiteX89" fmla="*/ 5361372 w 7943416"/>
              <a:gd name="connsiteY89" fmla="*/ 1093411 h 2458890"/>
              <a:gd name="connsiteX90" fmla="*/ 5096328 w 7943416"/>
              <a:gd name="connsiteY90" fmla="*/ 808489 h 2458890"/>
              <a:gd name="connsiteX91" fmla="*/ 5361372 w 7943416"/>
              <a:gd name="connsiteY91" fmla="*/ 523567 h 2458890"/>
              <a:gd name="connsiteX92" fmla="*/ 5119734 w 7943416"/>
              <a:gd name="connsiteY92" fmla="*/ 0 h 2458890"/>
              <a:gd name="connsiteX93" fmla="*/ 5891867 w 7943416"/>
              <a:gd name="connsiteY93" fmla="*/ 148596 h 2458890"/>
              <a:gd name="connsiteX94" fmla="*/ 5992350 w 7943416"/>
              <a:gd name="connsiteY94" fmla="*/ 195935 h 2458890"/>
              <a:gd name="connsiteX95" fmla="*/ 6001341 w 7943416"/>
              <a:gd name="connsiteY95" fmla="*/ 187311 h 2458890"/>
              <a:gd name="connsiteX96" fmla="*/ 6021217 w 7943416"/>
              <a:gd name="connsiteY96" fmla="*/ 204976 h 2458890"/>
              <a:gd name="connsiteX97" fmla="*/ 6938015 w 7943416"/>
              <a:gd name="connsiteY97" fmla="*/ 492301 h 2458890"/>
              <a:gd name="connsiteX98" fmla="*/ 7906919 w 7943416"/>
              <a:gd name="connsiteY98" fmla="*/ 159808 h 2458890"/>
              <a:gd name="connsiteX99" fmla="*/ 7943416 w 7943416"/>
              <a:gd name="connsiteY99" fmla="*/ 119324 h 2458890"/>
              <a:gd name="connsiteX100" fmla="*/ 7906557 w 7943416"/>
              <a:gd name="connsiteY100" fmla="*/ 177225 h 2458890"/>
              <a:gd name="connsiteX101" fmla="*/ 6669094 w 7943416"/>
              <a:gd name="connsiteY101" fmla="*/ 660609 h 2458890"/>
              <a:gd name="connsiteX102" fmla="*/ 5896962 w 7943416"/>
              <a:gd name="connsiteY102" fmla="*/ 512014 h 2458890"/>
              <a:gd name="connsiteX103" fmla="*/ 5796480 w 7943416"/>
              <a:gd name="connsiteY103" fmla="*/ 464674 h 2458890"/>
              <a:gd name="connsiteX104" fmla="*/ 5787487 w 7943416"/>
              <a:gd name="connsiteY104" fmla="*/ 473298 h 2458890"/>
              <a:gd name="connsiteX105" fmla="*/ 5767611 w 7943416"/>
              <a:gd name="connsiteY105" fmla="*/ 455634 h 2458890"/>
              <a:gd name="connsiteX106" fmla="*/ 4850814 w 7943416"/>
              <a:gd name="connsiteY106" fmla="*/ 168308 h 2458890"/>
              <a:gd name="connsiteX107" fmla="*/ 3968967 w 7943416"/>
              <a:gd name="connsiteY107" fmla="*/ 428741 h 2458890"/>
              <a:gd name="connsiteX108" fmla="*/ 3968442 w 7943416"/>
              <a:gd name="connsiteY108" fmla="*/ 429150 h 2458890"/>
              <a:gd name="connsiteX109" fmla="*/ 3965332 w 7943416"/>
              <a:gd name="connsiteY109" fmla="*/ 432244 h 2458890"/>
              <a:gd name="connsiteX110" fmla="*/ 3909498 w 7943416"/>
              <a:gd name="connsiteY110" fmla="*/ 480214 h 2458890"/>
              <a:gd name="connsiteX111" fmla="*/ 3881869 w 7943416"/>
              <a:gd name="connsiteY111" fmla="*/ 500849 h 2458890"/>
              <a:gd name="connsiteX112" fmla="*/ 3845413 w 7943416"/>
              <a:gd name="connsiteY112" fmla="*/ 541285 h 2458890"/>
              <a:gd name="connsiteX113" fmla="*/ 3861444 w 7943416"/>
              <a:gd name="connsiteY113" fmla="*/ 516101 h 2458890"/>
              <a:gd name="connsiteX114" fmla="*/ 3848710 w 7943416"/>
              <a:gd name="connsiteY114" fmla="*/ 525613 h 2458890"/>
              <a:gd name="connsiteX115" fmla="*/ 2823682 w 7943416"/>
              <a:gd name="connsiteY115" fmla="*/ 812603 h 2458890"/>
              <a:gd name="connsiteX116" fmla="*/ 2051549 w 7943416"/>
              <a:gd name="connsiteY116" fmla="*/ 664007 h 2458890"/>
              <a:gd name="connsiteX117" fmla="*/ 1951067 w 7943416"/>
              <a:gd name="connsiteY117" fmla="*/ 616668 h 2458890"/>
              <a:gd name="connsiteX118" fmla="*/ 1942075 w 7943416"/>
              <a:gd name="connsiteY118" fmla="*/ 625291 h 2458890"/>
              <a:gd name="connsiteX119" fmla="*/ 1922199 w 7943416"/>
              <a:gd name="connsiteY119" fmla="*/ 607627 h 2458890"/>
              <a:gd name="connsiteX120" fmla="*/ 1005401 w 7943416"/>
              <a:gd name="connsiteY120" fmla="*/ 320302 h 2458890"/>
              <a:gd name="connsiteX121" fmla="*/ 36497 w 7943416"/>
              <a:gd name="connsiteY121" fmla="*/ 652795 h 2458890"/>
              <a:gd name="connsiteX122" fmla="*/ 0 w 7943416"/>
              <a:gd name="connsiteY122" fmla="*/ 693279 h 2458890"/>
              <a:gd name="connsiteX123" fmla="*/ 36859 w 7943416"/>
              <a:gd name="connsiteY123" fmla="*/ 635378 h 2458890"/>
              <a:gd name="connsiteX124" fmla="*/ 1274322 w 7943416"/>
              <a:gd name="connsiteY124" fmla="*/ 151993 h 2458890"/>
              <a:gd name="connsiteX125" fmla="*/ 2046454 w 7943416"/>
              <a:gd name="connsiteY125" fmla="*/ 300589 h 2458890"/>
              <a:gd name="connsiteX126" fmla="*/ 2146937 w 7943416"/>
              <a:gd name="connsiteY126" fmla="*/ 347928 h 2458890"/>
              <a:gd name="connsiteX127" fmla="*/ 2155929 w 7943416"/>
              <a:gd name="connsiteY127" fmla="*/ 339305 h 2458890"/>
              <a:gd name="connsiteX128" fmla="*/ 2175805 w 7943416"/>
              <a:gd name="connsiteY128" fmla="*/ 356969 h 2458890"/>
              <a:gd name="connsiteX129" fmla="*/ 3092602 w 7943416"/>
              <a:gd name="connsiteY129" fmla="*/ 644295 h 2458890"/>
              <a:gd name="connsiteX130" fmla="*/ 3974450 w 7943416"/>
              <a:gd name="connsiteY130" fmla="*/ 383862 h 2458890"/>
              <a:gd name="connsiteX131" fmla="*/ 3974974 w 7943416"/>
              <a:gd name="connsiteY131" fmla="*/ 383453 h 2458890"/>
              <a:gd name="connsiteX132" fmla="*/ 3978084 w 7943416"/>
              <a:gd name="connsiteY132" fmla="*/ 380359 h 2458890"/>
              <a:gd name="connsiteX133" fmla="*/ 4033918 w 7943416"/>
              <a:gd name="connsiteY133" fmla="*/ 332389 h 2458890"/>
              <a:gd name="connsiteX134" fmla="*/ 4061548 w 7943416"/>
              <a:gd name="connsiteY134" fmla="*/ 311754 h 2458890"/>
              <a:gd name="connsiteX135" fmla="*/ 4098003 w 7943416"/>
              <a:gd name="connsiteY135" fmla="*/ 271318 h 2458890"/>
              <a:gd name="connsiteX136" fmla="*/ 4081971 w 7943416"/>
              <a:gd name="connsiteY136" fmla="*/ 296502 h 2458890"/>
              <a:gd name="connsiteX137" fmla="*/ 4094707 w 7943416"/>
              <a:gd name="connsiteY137" fmla="*/ 286990 h 2458890"/>
              <a:gd name="connsiteX138" fmla="*/ 5119734 w 7943416"/>
              <a:gd name="connsiteY138" fmla="*/ 0 h 2458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943416" h="2458890">
                <a:moveTo>
                  <a:pt x="5119734" y="1646287"/>
                </a:moveTo>
                <a:cubicBezTo>
                  <a:pt x="5405749" y="1646287"/>
                  <a:pt x="5671457" y="1701067"/>
                  <a:pt x="5891867" y="1794883"/>
                </a:cubicBezTo>
                <a:lnTo>
                  <a:pt x="5992350" y="1842222"/>
                </a:lnTo>
                <a:lnTo>
                  <a:pt x="6001341" y="1833599"/>
                </a:lnTo>
                <a:lnTo>
                  <a:pt x="6021217" y="1851263"/>
                </a:lnTo>
                <a:cubicBezTo>
                  <a:pt x="6239133" y="2026740"/>
                  <a:pt x="6568919" y="2138589"/>
                  <a:pt x="6938015" y="2138589"/>
                </a:cubicBezTo>
                <a:cubicBezTo>
                  <a:pt x="7337868" y="2138589"/>
                  <a:pt x="7691587" y="2007321"/>
                  <a:pt x="7906919" y="1806095"/>
                </a:cubicBezTo>
                <a:lnTo>
                  <a:pt x="7943416" y="1765612"/>
                </a:lnTo>
                <a:lnTo>
                  <a:pt x="7906557" y="1823512"/>
                </a:lnTo>
                <a:cubicBezTo>
                  <a:pt x="7680580" y="2110008"/>
                  <a:pt x="7211332" y="2306897"/>
                  <a:pt x="6669094" y="2306897"/>
                </a:cubicBezTo>
                <a:cubicBezTo>
                  <a:pt x="6383079" y="2306897"/>
                  <a:pt x="6117372" y="2252117"/>
                  <a:pt x="5896962" y="2158301"/>
                </a:cubicBezTo>
                <a:lnTo>
                  <a:pt x="5796480" y="2110962"/>
                </a:lnTo>
                <a:lnTo>
                  <a:pt x="5787487" y="2119585"/>
                </a:lnTo>
                <a:lnTo>
                  <a:pt x="5767611" y="2101921"/>
                </a:lnTo>
                <a:cubicBezTo>
                  <a:pt x="5549695" y="1926444"/>
                  <a:pt x="5219909" y="1814595"/>
                  <a:pt x="4850814" y="1814595"/>
                </a:cubicBezTo>
                <a:cubicBezTo>
                  <a:pt x="4500942" y="1814595"/>
                  <a:pt x="4186391" y="1915097"/>
                  <a:pt x="3968968" y="2075028"/>
                </a:cubicBezTo>
                <a:lnTo>
                  <a:pt x="3968442" y="2075437"/>
                </a:lnTo>
                <a:lnTo>
                  <a:pt x="3965332" y="2078531"/>
                </a:lnTo>
                <a:cubicBezTo>
                  <a:pt x="3947575" y="2094933"/>
                  <a:pt x="3928949" y="2110931"/>
                  <a:pt x="3909498" y="2126501"/>
                </a:cubicBezTo>
                <a:lnTo>
                  <a:pt x="3881869" y="2147136"/>
                </a:lnTo>
                <a:lnTo>
                  <a:pt x="3845413" y="2187572"/>
                </a:lnTo>
                <a:lnTo>
                  <a:pt x="3861444" y="2162388"/>
                </a:lnTo>
                <a:lnTo>
                  <a:pt x="3848710" y="2171900"/>
                </a:lnTo>
                <a:cubicBezTo>
                  <a:pt x="3595983" y="2348140"/>
                  <a:pt x="3230361" y="2458890"/>
                  <a:pt x="2823683" y="2458890"/>
                </a:cubicBezTo>
                <a:cubicBezTo>
                  <a:pt x="2537667" y="2458890"/>
                  <a:pt x="2271960" y="2404110"/>
                  <a:pt x="2051550" y="2310295"/>
                </a:cubicBezTo>
                <a:lnTo>
                  <a:pt x="1951068" y="2262955"/>
                </a:lnTo>
                <a:lnTo>
                  <a:pt x="1942075" y="2271579"/>
                </a:lnTo>
                <a:lnTo>
                  <a:pt x="1922199" y="2253915"/>
                </a:lnTo>
                <a:cubicBezTo>
                  <a:pt x="1704283" y="2078437"/>
                  <a:pt x="1374497" y="1966589"/>
                  <a:pt x="1005402" y="1966589"/>
                </a:cubicBezTo>
                <a:cubicBezTo>
                  <a:pt x="605549" y="1966589"/>
                  <a:pt x="251829" y="2097856"/>
                  <a:pt x="36498" y="2299082"/>
                </a:cubicBezTo>
                <a:lnTo>
                  <a:pt x="0" y="2339566"/>
                </a:lnTo>
                <a:lnTo>
                  <a:pt x="36860" y="2281666"/>
                </a:lnTo>
                <a:cubicBezTo>
                  <a:pt x="262836" y="1995169"/>
                  <a:pt x="732084" y="1798281"/>
                  <a:pt x="1274322" y="1798281"/>
                </a:cubicBezTo>
                <a:cubicBezTo>
                  <a:pt x="1560337" y="1798281"/>
                  <a:pt x="1826045" y="1853060"/>
                  <a:pt x="2046455" y="1946876"/>
                </a:cubicBezTo>
                <a:lnTo>
                  <a:pt x="2146938" y="1994216"/>
                </a:lnTo>
                <a:lnTo>
                  <a:pt x="2155929" y="1985592"/>
                </a:lnTo>
                <a:lnTo>
                  <a:pt x="2175806" y="2003256"/>
                </a:lnTo>
                <a:cubicBezTo>
                  <a:pt x="2393721" y="2178733"/>
                  <a:pt x="2723507" y="2290582"/>
                  <a:pt x="3092602" y="2290582"/>
                </a:cubicBezTo>
                <a:cubicBezTo>
                  <a:pt x="3442474" y="2290582"/>
                  <a:pt x="3757025" y="2190080"/>
                  <a:pt x="3974450" y="2030149"/>
                </a:cubicBezTo>
                <a:lnTo>
                  <a:pt x="3974974" y="2029740"/>
                </a:lnTo>
                <a:lnTo>
                  <a:pt x="3978084" y="2026646"/>
                </a:lnTo>
                <a:cubicBezTo>
                  <a:pt x="3995842" y="2010245"/>
                  <a:pt x="4014468" y="1994246"/>
                  <a:pt x="4033918" y="1978676"/>
                </a:cubicBezTo>
                <a:lnTo>
                  <a:pt x="4061548" y="1958041"/>
                </a:lnTo>
                <a:lnTo>
                  <a:pt x="4098003" y="1917605"/>
                </a:lnTo>
                <a:lnTo>
                  <a:pt x="4081971" y="1942789"/>
                </a:lnTo>
                <a:lnTo>
                  <a:pt x="4094707" y="1933278"/>
                </a:lnTo>
                <a:cubicBezTo>
                  <a:pt x="4347435" y="1757037"/>
                  <a:pt x="4713056" y="1646287"/>
                  <a:pt x="5119734" y="1646287"/>
                </a:cubicBezTo>
                <a:close/>
                <a:moveTo>
                  <a:pt x="3179186" y="1386946"/>
                </a:moveTo>
                <a:cubicBezTo>
                  <a:pt x="3325566" y="1386946"/>
                  <a:pt x="3444230" y="1514510"/>
                  <a:pt x="3444230" y="1671868"/>
                </a:cubicBezTo>
                <a:cubicBezTo>
                  <a:pt x="3444230" y="1829226"/>
                  <a:pt x="3325566" y="1956790"/>
                  <a:pt x="3179186" y="1956790"/>
                </a:cubicBezTo>
                <a:cubicBezTo>
                  <a:pt x="3032806" y="1956790"/>
                  <a:pt x="2914142" y="1829226"/>
                  <a:pt x="2914142" y="1671868"/>
                </a:cubicBezTo>
                <a:cubicBezTo>
                  <a:pt x="2914142" y="1514510"/>
                  <a:pt x="3032806" y="1386946"/>
                  <a:pt x="3179186" y="1386946"/>
                </a:cubicBezTo>
                <a:close/>
                <a:moveTo>
                  <a:pt x="2370953" y="1351426"/>
                </a:moveTo>
                <a:cubicBezTo>
                  <a:pt x="2475249" y="1351426"/>
                  <a:pt x="2559797" y="1449324"/>
                  <a:pt x="2559797" y="1570087"/>
                </a:cubicBezTo>
                <a:cubicBezTo>
                  <a:pt x="2559797" y="1690850"/>
                  <a:pt x="2475249" y="1788748"/>
                  <a:pt x="2370953" y="1788748"/>
                </a:cubicBezTo>
                <a:cubicBezTo>
                  <a:pt x="2266657" y="1788748"/>
                  <a:pt x="2182109" y="1690850"/>
                  <a:pt x="2182109" y="1570087"/>
                </a:cubicBezTo>
                <a:cubicBezTo>
                  <a:pt x="2182109" y="1449324"/>
                  <a:pt x="2266657" y="1351426"/>
                  <a:pt x="2370953" y="1351426"/>
                </a:cubicBezTo>
                <a:close/>
                <a:moveTo>
                  <a:pt x="6453805" y="1113628"/>
                </a:moveTo>
                <a:cubicBezTo>
                  <a:pt x="6600185" y="1113628"/>
                  <a:pt x="6718849" y="1241192"/>
                  <a:pt x="6718849" y="1398550"/>
                </a:cubicBezTo>
                <a:cubicBezTo>
                  <a:pt x="6718849" y="1555908"/>
                  <a:pt x="6600185" y="1683472"/>
                  <a:pt x="6453805" y="1683472"/>
                </a:cubicBezTo>
                <a:cubicBezTo>
                  <a:pt x="6307425" y="1683472"/>
                  <a:pt x="6188761" y="1555908"/>
                  <a:pt x="6188761" y="1398550"/>
                </a:cubicBezTo>
                <a:cubicBezTo>
                  <a:pt x="6188761" y="1241192"/>
                  <a:pt x="6307425" y="1113628"/>
                  <a:pt x="6453805" y="1113628"/>
                </a:cubicBezTo>
                <a:close/>
                <a:moveTo>
                  <a:pt x="4584308" y="950419"/>
                </a:moveTo>
                <a:cubicBezTo>
                  <a:pt x="4688604" y="950419"/>
                  <a:pt x="4773152" y="1048317"/>
                  <a:pt x="4773152" y="1169080"/>
                </a:cubicBezTo>
                <a:cubicBezTo>
                  <a:pt x="4773152" y="1289843"/>
                  <a:pt x="4688604" y="1387741"/>
                  <a:pt x="4584308" y="1387741"/>
                </a:cubicBezTo>
                <a:cubicBezTo>
                  <a:pt x="4480012" y="1387741"/>
                  <a:pt x="4395464" y="1289843"/>
                  <a:pt x="4395464" y="1169080"/>
                </a:cubicBezTo>
                <a:cubicBezTo>
                  <a:pt x="4395464" y="1048317"/>
                  <a:pt x="4480012" y="950419"/>
                  <a:pt x="4584308" y="950419"/>
                </a:cubicBezTo>
                <a:close/>
                <a:moveTo>
                  <a:pt x="3782865" y="924043"/>
                </a:moveTo>
                <a:cubicBezTo>
                  <a:pt x="3887161" y="924043"/>
                  <a:pt x="3971708" y="1021941"/>
                  <a:pt x="3971708" y="1142704"/>
                </a:cubicBezTo>
                <a:cubicBezTo>
                  <a:pt x="3971708" y="1263467"/>
                  <a:pt x="3887161" y="1361365"/>
                  <a:pt x="3782865" y="1361365"/>
                </a:cubicBezTo>
                <a:cubicBezTo>
                  <a:pt x="3678569" y="1361365"/>
                  <a:pt x="3594021" y="1263467"/>
                  <a:pt x="3594021" y="1142704"/>
                </a:cubicBezTo>
                <a:cubicBezTo>
                  <a:pt x="3594021" y="1021941"/>
                  <a:pt x="3678569" y="924043"/>
                  <a:pt x="3782865" y="924043"/>
                </a:cubicBezTo>
                <a:close/>
                <a:moveTo>
                  <a:pt x="1748343" y="823670"/>
                </a:moveTo>
                <a:cubicBezTo>
                  <a:pt x="1867276" y="823670"/>
                  <a:pt x="1963691" y="921568"/>
                  <a:pt x="1963691" y="1042331"/>
                </a:cubicBezTo>
                <a:cubicBezTo>
                  <a:pt x="1963691" y="1163094"/>
                  <a:pt x="1867276" y="1260992"/>
                  <a:pt x="1748343" y="1260992"/>
                </a:cubicBezTo>
                <a:cubicBezTo>
                  <a:pt x="1629410" y="1260992"/>
                  <a:pt x="1532995" y="1163094"/>
                  <a:pt x="1532995" y="1042331"/>
                </a:cubicBezTo>
                <a:cubicBezTo>
                  <a:pt x="1532995" y="921568"/>
                  <a:pt x="1629410" y="823670"/>
                  <a:pt x="1748343" y="823670"/>
                </a:cubicBezTo>
                <a:close/>
                <a:moveTo>
                  <a:pt x="766497" y="817102"/>
                </a:moveTo>
                <a:cubicBezTo>
                  <a:pt x="912877" y="817102"/>
                  <a:pt x="1031541" y="944666"/>
                  <a:pt x="1031541" y="1102024"/>
                </a:cubicBezTo>
                <a:cubicBezTo>
                  <a:pt x="1031541" y="1259382"/>
                  <a:pt x="912877" y="1386946"/>
                  <a:pt x="766497" y="1386946"/>
                </a:cubicBezTo>
                <a:cubicBezTo>
                  <a:pt x="620118" y="1386946"/>
                  <a:pt x="501453" y="1259382"/>
                  <a:pt x="501453" y="1102024"/>
                </a:cubicBezTo>
                <a:cubicBezTo>
                  <a:pt x="501453" y="944666"/>
                  <a:pt x="620118" y="817102"/>
                  <a:pt x="766497" y="817102"/>
                </a:cubicBezTo>
                <a:close/>
                <a:moveTo>
                  <a:pt x="7198611" y="816571"/>
                </a:moveTo>
                <a:cubicBezTo>
                  <a:pt x="7302907" y="816571"/>
                  <a:pt x="7387455" y="914469"/>
                  <a:pt x="7387455" y="1035232"/>
                </a:cubicBezTo>
                <a:cubicBezTo>
                  <a:pt x="7387455" y="1155995"/>
                  <a:pt x="7302907" y="1253893"/>
                  <a:pt x="7198611" y="1253893"/>
                </a:cubicBezTo>
                <a:cubicBezTo>
                  <a:pt x="7094315" y="1253893"/>
                  <a:pt x="7009767" y="1155995"/>
                  <a:pt x="7009767" y="1035232"/>
                </a:cubicBezTo>
                <a:cubicBezTo>
                  <a:pt x="7009767" y="914469"/>
                  <a:pt x="7094315" y="816571"/>
                  <a:pt x="7198611" y="816571"/>
                </a:cubicBezTo>
                <a:close/>
                <a:moveTo>
                  <a:pt x="5361372" y="523567"/>
                </a:moveTo>
                <a:cubicBezTo>
                  <a:pt x="5507752" y="523567"/>
                  <a:pt x="5626416" y="651131"/>
                  <a:pt x="5626416" y="808489"/>
                </a:cubicBezTo>
                <a:cubicBezTo>
                  <a:pt x="5626416" y="965847"/>
                  <a:pt x="5507752" y="1093411"/>
                  <a:pt x="5361372" y="1093411"/>
                </a:cubicBezTo>
                <a:cubicBezTo>
                  <a:pt x="5214992" y="1093411"/>
                  <a:pt x="5096328" y="965847"/>
                  <a:pt x="5096328" y="808489"/>
                </a:cubicBezTo>
                <a:cubicBezTo>
                  <a:pt x="5096328" y="651131"/>
                  <a:pt x="5214992" y="523567"/>
                  <a:pt x="5361372" y="523567"/>
                </a:cubicBezTo>
                <a:close/>
                <a:moveTo>
                  <a:pt x="5119734" y="0"/>
                </a:moveTo>
                <a:cubicBezTo>
                  <a:pt x="5405749" y="0"/>
                  <a:pt x="5671457" y="54780"/>
                  <a:pt x="5891867" y="148596"/>
                </a:cubicBezTo>
                <a:lnTo>
                  <a:pt x="5992350" y="195935"/>
                </a:lnTo>
                <a:lnTo>
                  <a:pt x="6001341" y="187311"/>
                </a:lnTo>
                <a:lnTo>
                  <a:pt x="6021217" y="204976"/>
                </a:lnTo>
                <a:cubicBezTo>
                  <a:pt x="6239133" y="380453"/>
                  <a:pt x="6568919" y="492301"/>
                  <a:pt x="6938015" y="492301"/>
                </a:cubicBezTo>
                <a:cubicBezTo>
                  <a:pt x="7337868" y="492301"/>
                  <a:pt x="7691587" y="361034"/>
                  <a:pt x="7906919" y="159808"/>
                </a:cubicBezTo>
                <a:lnTo>
                  <a:pt x="7943416" y="119324"/>
                </a:lnTo>
                <a:lnTo>
                  <a:pt x="7906557" y="177225"/>
                </a:lnTo>
                <a:cubicBezTo>
                  <a:pt x="7680580" y="463721"/>
                  <a:pt x="7211332" y="660609"/>
                  <a:pt x="6669094" y="660609"/>
                </a:cubicBezTo>
                <a:cubicBezTo>
                  <a:pt x="6383079" y="660609"/>
                  <a:pt x="6117372" y="605830"/>
                  <a:pt x="5896962" y="512014"/>
                </a:cubicBezTo>
                <a:lnTo>
                  <a:pt x="5796480" y="464674"/>
                </a:lnTo>
                <a:lnTo>
                  <a:pt x="5787487" y="473298"/>
                </a:lnTo>
                <a:lnTo>
                  <a:pt x="5767611" y="455634"/>
                </a:lnTo>
                <a:cubicBezTo>
                  <a:pt x="5549695" y="280157"/>
                  <a:pt x="5219909" y="168308"/>
                  <a:pt x="4850814" y="168308"/>
                </a:cubicBezTo>
                <a:cubicBezTo>
                  <a:pt x="4500942" y="168308"/>
                  <a:pt x="4186391" y="268810"/>
                  <a:pt x="3968967" y="428741"/>
                </a:cubicBezTo>
                <a:lnTo>
                  <a:pt x="3968442" y="429150"/>
                </a:lnTo>
                <a:lnTo>
                  <a:pt x="3965332" y="432244"/>
                </a:lnTo>
                <a:cubicBezTo>
                  <a:pt x="3947575" y="448645"/>
                  <a:pt x="3928949" y="464644"/>
                  <a:pt x="3909498" y="480214"/>
                </a:cubicBezTo>
                <a:lnTo>
                  <a:pt x="3881869" y="500849"/>
                </a:lnTo>
                <a:lnTo>
                  <a:pt x="3845413" y="541285"/>
                </a:lnTo>
                <a:lnTo>
                  <a:pt x="3861444" y="516101"/>
                </a:lnTo>
                <a:lnTo>
                  <a:pt x="3848710" y="525613"/>
                </a:lnTo>
                <a:cubicBezTo>
                  <a:pt x="3595983" y="701853"/>
                  <a:pt x="3230361" y="812603"/>
                  <a:pt x="2823682" y="812603"/>
                </a:cubicBezTo>
                <a:cubicBezTo>
                  <a:pt x="2537667" y="812603"/>
                  <a:pt x="2271959" y="757823"/>
                  <a:pt x="2051549" y="664007"/>
                </a:cubicBezTo>
                <a:lnTo>
                  <a:pt x="1951067" y="616668"/>
                </a:lnTo>
                <a:lnTo>
                  <a:pt x="1942075" y="625291"/>
                </a:lnTo>
                <a:lnTo>
                  <a:pt x="1922199" y="607627"/>
                </a:lnTo>
                <a:cubicBezTo>
                  <a:pt x="1704283" y="432150"/>
                  <a:pt x="1374497" y="320302"/>
                  <a:pt x="1005401" y="320302"/>
                </a:cubicBezTo>
                <a:cubicBezTo>
                  <a:pt x="605548" y="320302"/>
                  <a:pt x="251829" y="451569"/>
                  <a:pt x="36497" y="652795"/>
                </a:cubicBezTo>
                <a:lnTo>
                  <a:pt x="0" y="693279"/>
                </a:lnTo>
                <a:lnTo>
                  <a:pt x="36859" y="635378"/>
                </a:lnTo>
                <a:cubicBezTo>
                  <a:pt x="262836" y="348882"/>
                  <a:pt x="732083" y="151993"/>
                  <a:pt x="1274322" y="151993"/>
                </a:cubicBezTo>
                <a:cubicBezTo>
                  <a:pt x="1560337" y="151993"/>
                  <a:pt x="1826044" y="206773"/>
                  <a:pt x="2046454" y="300589"/>
                </a:cubicBezTo>
                <a:lnTo>
                  <a:pt x="2146937" y="347928"/>
                </a:lnTo>
                <a:lnTo>
                  <a:pt x="2155929" y="339305"/>
                </a:lnTo>
                <a:lnTo>
                  <a:pt x="2175805" y="356969"/>
                </a:lnTo>
                <a:cubicBezTo>
                  <a:pt x="2393721" y="532446"/>
                  <a:pt x="2723507" y="644295"/>
                  <a:pt x="3092602" y="644295"/>
                </a:cubicBezTo>
                <a:cubicBezTo>
                  <a:pt x="3442474" y="644295"/>
                  <a:pt x="3757025" y="543793"/>
                  <a:pt x="3974450" y="383862"/>
                </a:cubicBezTo>
                <a:lnTo>
                  <a:pt x="3974974" y="383453"/>
                </a:lnTo>
                <a:lnTo>
                  <a:pt x="3978084" y="380359"/>
                </a:lnTo>
                <a:cubicBezTo>
                  <a:pt x="3995842" y="363957"/>
                  <a:pt x="4014468" y="347959"/>
                  <a:pt x="4033918" y="332389"/>
                </a:cubicBezTo>
                <a:lnTo>
                  <a:pt x="4061548" y="311754"/>
                </a:lnTo>
                <a:lnTo>
                  <a:pt x="4098003" y="271318"/>
                </a:lnTo>
                <a:lnTo>
                  <a:pt x="4081971" y="296502"/>
                </a:lnTo>
                <a:lnTo>
                  <a:pt x="4094707" y="286990"/>
                </a:lnTo>
                <a:cubicBezTo>
                  <a:pt x="4347435" y="110750"/>
                  <a:pt x="4713056" y="0"/>
                  <a:pt x="5119734" y="0"/>
                </a:cubicBezTo>
                <a:close/>
              </a:path>
            </a:pathLst>
          </a:custGeom>
          <a:gradFill flip="none" rotWithShape="1">
            <a:gsLst>
              <a:gs pos="98000">
                <a:srgbClr val="C00000">
                  <a:lumMod val="76000"/>
                </a:srgbClr>
              </a:gs>
              <a:gs pos="85000">
                <a:srgbClr val="FF0000"/>
              </a:gs>
              <a:gs pos="55000">
                <a:srgbClr val="FF5050"/>
              </a:gs>
              <a:gs pos="33000">
                <a:srgbClr val="66FFFF"/>
              </a:gs>
            </a:gsLst>
            <a:path path="circle">
              <a:fillToRect l="100000" t="100000"/>
            </a:path>
            <a:tileRect r="-100000" b="-100000"/>
          </a:gradFill>
          <a:ln w="12700">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9"/>
          <p:cNvSpPr/>
          <p:nvPr/>
        </p:nvSpPr>
        <p:spPr>
          <a:xfrm rot="8770897">
            <a:off x="1199266" y="2988187"/>
            <a:ext cx="3920745" cy="965291"/>
          </a:xfrm>
          <a:custGeom>
            <a:avLst/>
            <a:gdLst>
              <a:gd name="connsiteX0" fmla="*/ 5119734 w 7943416"/>
              <a:gd name="connsiteY0" fmla="*/ 1646287 h 2458890"/>
              <a:gd name="connsiteX1" fmla="*/ 5891867 w 7943416"/>
              <a:gd name="connsiteY1" fmla="*/ 1794883 h 2458890"/>
              <a:gd name="connsiteX2" fmla="*/ 5992350 w 7943416"/>
              <a:gd name="connsiteY2" fmla="*/ 1842222 h 2458890"/>
              <a:gd name="connsiteX3" fmla="*/ 6001341 w 7943416"/>
              <a:gd name="connsiteY3" fmla="*/ 1833599 h 2458890"/>
              <a:gd name="connsiteX4" fmla="*/ 6021217 w 7943416"/>
              <a:gd name="connsiteY4" fmla="*/ 1851263 h 2458890"/>
              <a:gd name="connsiteX5" fmla="*/ 6938015 w 7943416"/>
              <a:gd name="connsiteY5" fmla="*/ 2138589 h 2458890"/>
              <a:gd name="connsiteX6" fmla="*/ 7906919 w 7943416"/>
              <a:gd name="connsiteY6" fmla="*/ 1806095 h 2458890"/>
              <a:gd name="connsiteX7" fmla="*/ 7943416 w 7943416"/>
              <a:gd name="connsiteY7" fmla="*/ 1765612 h 2458890"/>
              <a:gd name="connsiteX8" fmla="*/ 7906557 w 7943416"/>
              <a:gd name="connsiteY8" fmla="*/ 1823512 h 2458890"/>
              <a:gd name="connsiteX9" fmla="*/ 6669094 w 7943416"/>
              <a:gd name="connsiteY9" fmla="*/ 2306897 h 2458890"/>
              <a:gd name="connsiteX10" fmla="*/ 5896962 w 7943416"/>
              <a:gd name="connsiteY10" fmla="*/ 2158301 h 2458890"/>
              <a:gd name="connsiteX11" fmla="*/ 5796480 w 7943416"/>
              <a:gd name="connsiteY11" fmla="*/ 2110962 h 2458890"/>
              <a:gd name="connsiteX12" fmla="*/ 5787487 w 7943416"/>
              <a:gd name="connsiteY12" fmla="*/ 2119585 h 2458890"/>
              <a:gd name="connsiteX13" fmla="*/ 5767611 w 7943416"/>
              <a:gd name="connsiteY13" fmla="*/ 2101921 h 2458890"/>
              <a:gd name="connsiteX14" fmla="*/ 4850814 w 7943416"/>
              <a:gd name="connsiteY14" fmla="*/ 1814595 h 2458890"/>
              <a:gd name="connsiteX15" fmla="*/ 3968968 w 7943416"/>
              <a:gd name="connsiteY15" fmla="*/ 2075028 h 2458890"/>
              <a:gd name="connsiteX16" fmla="*/ 3968442 w 7943416"/>
              <a:gd name="connsiteY16" fmla="*/ 2075437 h 2458890"/>
              <a:gd name="connsiteX17" fmla="*/ 3965332 w 7943416"/>
              <a:gd name="connsiteY17" fmla="*/ 2078531 h 2458890"/>
              <a:gd name="connsiteX18" fmla="*/ 3909498 w 7943416"/>
              <a:gd name="connsiteY18" fmla="*/ 2126501 h 2458890"/>
              <a:gd name="connsiteX19" fmla="*/ 3881869 w 7943416"/>
              <a:gd name="connsiteY19" fmla="*/ 2147136 h 2458890"/>
              <a:gd name="connsiteX20" fmla="*/ 3845413 w 7943416"/>
              <a:gd name="connsiteY20" fmla="*/ 2187572 h 2458890"/>
              <a:gd name="connsiteX21" fmla="*/ 3861444 w 7943416"/>
              <a:gd name="connsiteY21" fmla="*/ 2162388 h 2458890"/>
              <a:gd name="connsiteX22" fmla="*/ 3848710 w 7943416"/>
              <a:gd name="connsiteY22" fmla="*/ 2171900 h 2458890"/>
              <a:gd name="connsiteX23" fmla="*/ 2823683 w 7943416"/>
              <a:gd name="connsiteY23" fmla="*/ 2458890 h 2458890"/>
              <a:gd name="connsiteX24" fmla="*/ 2051550 w 7943416"/>
              <a:gd name="connsiteY24" fmla="*/ 2310295 h 2458890"/>
              <a:gd name="connsiteX25" fmla="*/ 1951068 w 7943416"/>
              <a:gd name="connsiteY25" fmla="*/ 2262955 h 2458890"/>
              <a:gd name="connsiteX26" fmla="*/ 1942075 w 7943416"/>
              <a:gd name="connsiteY26" fmla="*/ 2271579 h 2458890"/>
              <a:gd name="connsiteX27" fmla="*/ 1922199 w 7943416"/>
              <a:gd name="connsiteY27" fmla="*/ 2253915 h 2458890"/>
              <a:gd name="connsiteX28" fmla="*/ 1005402 w 7943416"/>
              <a:gd name="connsiteY28" fmla="*/ 1966589 h 2458890"/>
              <a:gd name="connsiteX29" fmla="*/ 36498 w 7943416"/>
              <a:gd name="connsiteY29" fmla="*/ 2299082 h 2458890"/>
              <a:gd name="connsiteX30" fmla="*/ 0 w 7943416"/>
              <a:gd name="connsiteY30" fmla="*/ 2339566 h 2458890"/>
              <a:gd name="connsiteX31" fmla="*/ 36860 w 7943416"/>
              <a:gd name="connsiteY31" fmla="*/ 2281666 h 2458890"/>
              <a:gd name="connsiteX32" fmla="*/ 1274322 w 7943416"/>
              <a:gd name="connsiteY32" fmla="*/ 1798281 h 2458890"/>
              <a:gd name="connsiteX33" fmla="*/ 2046455 w 7943416"/>
              <a:gd name="connsiteY33" fmla="*/ 1946876 h 2458890"/>
              <a:gd name="connsiteX34" fmla="*/ 2146938 w 7943416"/>
              <a:gd name="connsiteY34" fmla="*/ 1994216 h 2458890"/>
              <a:gd name="connsiteX35" fmla="*/ 2155929 w 7943416"/>
              <a:gd name="connsiteY35" fmla="*/ 1985592 h 2458890"/>
              <a:gd name="connsiteX36" fmla="*/ 2175806 w 7943416"/>
              <a:gd name="connsiteY36" fmla="*/ 2003256 h 2458890"/>
              <a:gd name="connsiteX37" fmla="*/ 3092602 w 7943416"/>
              <a:gd name="connsiteY37" fmla="*/ 2290582 h 2458890"/>
              <a:gd name="connsiteX38" fmla="*/ 3974450 w 7943416"/>
              <a:gd name="connsiteY38" fmla="*/ 2030149 h 2458890"/>
              <a:gd name="connsiteX39" fmla="*/ 3974974 w 7943416"/>
              <a:gd name="connsiteY39" fmla="*/ 2029740 h 2458890"/>
              <a:gd name="connsiteX40" fmla="*/ 3978084 w 7943416"/>
              <a:gd name="connsiteY40" fmla="*/ 2026646 h 2458890"/>
              <a:gd name="connsiteX41" fmla="*/ 4033918 w 7943416"/>
              <a:gd name="connsiteY41" fmla="*/ 1978676 h 2458890"/>
              <a:gd name="connsiteX42" fmla="*/ 4061548 w 7943416"/>
              <a:gd name="connsiteY42" fmla="*/ 1958041 h 2458890"/>
              <a:gd name="connsiteX43" fmla="*/ 4098003 w 7943416"/>
              <a:gd name="connsiteY43" fmla="*/ 1917605 h 2458890"/>
              <a:gd name="connsiteX44" fmla="*/ 4081971 w 7943416"/>
              <a:gd name="connsiteY44" fmla="*/ 1942789 h 2458890"/>
              <a:gd name="connsiteX45" fmla="*/ 4094707 w 7943416"/>
              <a:gd name="connsiteY45" fmla="*/ 1933278 h 2458890"/>
              <a:gd name="connsiteX46" fmla="*/ 5119734 w 7943416"/>
              <a:gd name="connsiteY46" fmla="*/ 1646287 h 2458890"/>
              <a:gd name="connsiteX47" fmla="*/ 3179186 w 7943416"/>
              <a:gd name="connsiteY47" fmla="*/ 1386946 h 2458890"/>
              <a:gd name="connsiteX48" fmla="*/ 3444230 w 7943416"/>
              <a:gd name="connsiteY48" fmla="*/ 1671868 h 2458890"/>
              <a:gd name="connsiteX49" fmla="*/ 3179186 w 7943416"/>
              <a:gd name="connsiteY49" fmla="*/ 1956790 h 2458890"/>
              <a:gd name="connsiteX50" fmla="*/ 2914142 w 7943416"/>
              <a:gd name="connsiteY50" fmla="*/ 1671868 h 2458890"/>
              <a:gd name="connsiteX51" fmla="*/ 3179186 w 7943416"/>
              <a:gd name="connsiteY51" fmla="*/ 1386946 h 2458890"/>
              <a:gd name="connsiteX52" fmla="*/ 2370953 w 7943416"/>
              <a:gd name="connsiteY52" fmla="*/ 1351426 h 2458890"/>
              <a:gd name="connsiteX53" fmla="*/ 2559797 w 7943416"/>
              <a:gd name="connsiteY53" fmla="*/ 1570087 h 2458890"/>
              <a:gd name="connsiteX54" fmla="*/ 2370953 w 7943416"/>
              <a:gd name="connsiteY54" fmla="*/ 1788748 h 2458890"/>
              <a:gd name="connsiteX55" fmla="*/ 2182109 w 7943416"/>
              <a:gd name="connsiteY55" fmla="*/ 1570087 h 2458890"/>
              <a:gd name="connsiteX56" fmla="*/ 2370953 w 7943416"/>
              <a:gd name="connsiteY56" fmla="*/ 1351426 h 2458890"/>
              <a:gd name="connsiteX57" fmla="*/ 6453805 w 7943416"/>
              <a:gd name="connsiteY57" fmla="*/ 1113628 h 2458890"/>
              <a:gd name="connsiteX58" fmla="*/ 6718849 w 7943416"/>
              <a:gd name="connsiteY58" fmla="*/ 1398550 h 2458890"/>
              <a:gd name="connsiteX59" fmla="*/ 6453805 w 7943416"/>
              <a:gd name="connsiteY59" fmla="*/ 1683472 h 2458890"/>
              <a:gd name="connsiteX60" fmla="*/ 6188761 w 7943416"/>
              <a:gd name="connsiteY60" fmla="*/ 1398550 h 2458890"/>
              <a:gd name="connsiteX61" fmla="*/ 6453805 w 7943416"/>
              <a:gd name="connsiteY61" fmla="*/ 1113628 h 2458890"/>
              <a:gd name="connsiteX62" fmla="*/ 4584308 w 7943416"/>
              <a:gd name="connsiteY62" fmla="*/ 950419 h 2458890"/>
              <a:gd name="connsiteX63" fmla="*/ 4773152 w 7943416"/>
              <a:gd name="connsiteY63" fmla="*/ 1169080 h 2458890"/>
              <a:gd name="connsiteX64" fmla="*/ 4584308 w 7943416"/>
              <a:gd name="connsiteY64" fmla="*/ 1387741 h 2458890"/>
              <a:gd name="connsiteX65" fmla="*/ 4395464 w 7943416"/>
              <a:gd name="connsiteY65" fmla="*/ 1169080 h 2458890"/>
              <a:gd name="connsiteX66" fmla="*/ 4584308 w 7943416"/>
              <a:gd name="connsiteY66" fmla="*/ 950419 h 2458890"/>
              <a:gd name="connsiteX67" fmla="*/ 3782865 w 7943416"/>
              <a:gd name="connsiteY67" fmla="*/ 924043 h 2458890"/>
              <a:gd name="connsiteX68" fmla="*/ 3971708 w 7943416"/>
              <a:gd name="connsiteY68" fmla="*/ 1142704 h 2458890"/>
              <a:gd name="connsiteX69" fmla="*/ 3782865 w 7943416"/>
              <a:gd name="connsiteY69" fmla="*/ 1361365 h 2458890"/>
              <a:gd name="connsiteX70" fmla="*/ 3594021 w 7943416"/>
              <a:gd name="connsiteY70" fmla="*/ 1142704 h 2458890"/>
              <a:gd name="connsiteX71" fmla="*/ 3782865 w 7943416"/>
              <a:gd name="connsiteY71" fmla="*/ 924043 h 2458890"/>
              <a:gd name="connsiteX72" fmla="*/ 1748343 w 7943416"/>
              <a:gd name="connsiteY72" fmla="*/ 823670 h 2458890"/>
              <a:gd name="connsiteX73" fmla="*/ 1963691 w 7943416"/>
              <a:gd name="connsiteY73" fmla="*/ 1042331 h 2458890"/>
              <a:gd name="connsiteX74" fmla="*/ 1748343 w 7943416"/>
              <a:gd name="connsiteY74" fmla="*/ 1260992 h 2458890"/>
              <a:gd name="connsiteX75" fmla="*/ 1532995 w 7943416"/>
              <a:gd name="connsiteY75" fmla="*/ 1042331 h 2458890"/>
              <a:gd name="connsiteX76" fmla="*/ 1748343 w 7943416"/>
              <a:gd name="connsiteY76" fmla="*/ 823670 h 2458890"/>
              <a:gd name="connsiteX77" fmla="*/ 766497 w 7943416"/>
              <a:gd name="connsiteY77" fmla="*/ 817102 h 2458890"/>
              <a:gd name="connsiteX78" fmla="*/ 1031541 w 7943416"/>
              <a:gd name="connsiteY78" fmla="*/ 1102024 h 2458890"/>
              <a:gd name="connsiteX79" fmla="*/ 766497 w 7943416"/>
              <a:gd name="connsiteY79" fmla="*/ 1386946 h 2458890"/>
              <a:gd name="connsiteX80" fmla="*/ 501453 w 7943416"/>
              <a:gd name="connsiteY80" fmla="*/ 1102024 h 2458890"/>
              <a:gd name="connsiteX81" fmla="*/ 766497 w 7943416"/>
              <a:gd name="connsiteY81" fmla="*/ 817102 h 2458890"/>
              <a:gd name="connsiteX82" fmla="*/ 7198611 w 7943416"/>
              <a:gd name="connsiteY82" fmla="*/ 816571 h 2458890"/>
              <a:gd name="connsiteX83" fmla="*/ 7387455 w 7943416"/>
              <a:gd name="connsiteY83" fmla="*/ 1035232 h 2458890"/>
              <a:gd name="connsiteX84" fmla="*/ 7198611 w 7943416"/>
              <a:gd name="connsiteY84" fmla="*/ 1253893 h 2458890"/>
              <a:gd name="connsiteX85" fmla="*/ 7009767 w 7943416"/>
              <a:gd name="connsiteY85" fmla="*/ 1035232 h 2458890"/>
              <a:gd name="connsiteX86" fmla="*/ 7198611 w 7943416"/>
              <a:gd name="connsiteY86" fmla="*/ 816571 h 2458890"/>
              <a:gd name="connsiteX87" fmla="*/ 5361372 w 7943416"/>
              <a:gd name="connsiteY87" fmla="*/ 523567 h 2458890"/>
              <a:gd name="connsiteX88" fmla="*/ 5626416 w 7943416"/>
              <a:gd name="connsiteY88" fmla="*/ 808489 h 2458890"/>
              <a:gd name="connsiteX89" fmla="*/ 5361372 w 7943416"/>
              <a:gd name="connsiteY89" fmla="*/ 1093411 h 2458890"/>
              <a:gd name="connsiteX90" fmla="*/ 5096328 w 7943416"/>
              <a:gd name="connsiteY90" fmla="*/ 808489 h 2458890"/>
              <a:gd name="connsiteX91" fmla="*/ 5361372 w 7943416"/>
              <a:gd name="connsiteY91" fmla="*/ 523567 h 2458890"/>
              <a:gd name="connsiteX92" fmla="*/ 5119734 w 7943416"/>
              <a:gd name="connsiteY92" fmla="*/ 0 h 2458890"/>
              <a:gd name="connsiteX93" fmla="*/ 5891867 w 7943416"/>
              <a:gd name="connsiteY93" fmla="*/ 148596 h 2458890"/>
              <a:gd name="connsiteX94" fmla="*/ 5992350 w 7943416"/>
              <a:gd name="connsiteY94" fmla="*/ 195935 h 2458890"/>
              <a:gd name="connsiteX95" fmla="*/ 6001341 w 7943416"/>
              <a:gd name="connsiteY95" fmla="*/ 187311 h 2458890"/>
              <a:gd name="connsiteX96" fmla="*/ 6021217 w 7943416"/>
              <a:gd name="connsiteY96" fmla="*/ 204976 h 2458890"/>
              <a:gd name="connsiteX97" fmla="*/ 6938015 w 7943416"/>
              <a:gd name="connsiteY97" fmla="*/ 492301 h 2458890"/>
              <a:gd name="connsiteX98" fmla="*/ 7906919 w 7943416"/>
              <a:gd name="connsiteY98" fmla="*/ 159808 h 2458890"/>
              <a:gd name="connsiteX99" fmla="*/ 7943416 w 7943416"/>
              <a:gd name="connsiteY99" fmla="*/ 119324 h 2458890"/>
              <a:gd name="connsiteX100" fmla="*/ 7906557 w 7943416"/>
              <a:gd name="connsiteY100" fmla="*/ 177225 h 2458890"/>
              <a:gd name="connsiteX101" fmla="*/ 6669094 w 7943416"/>
              <a:gd name="connsiteY101" fmla="*/ 660609 h 2458890"/>
              <a:gd name="connsiteX102" fmla="*/ 5896962 w 7943416"/>
              <a:gd name="connsiteY102" fmla="*/ 512014 h 2458890"/>
              <a:gd name="connsiteX103" fmla="*/ 5796480 w 7943416"/>
              <a:gd name="connsiteY103" fmla="*/ 464674 h 2458890"/>
              <a:gd name="connsiteX104" fmla="*/ 5787487 w 7943416"/>
              <a:gd name="connsiteY104" fmla="*/ 473298 h 2458890"/>
              <a:gd name="connsiteX105" fmla="*/ 5767611 w 7943416"/>
              <a:gd name="connsiteY105" fmla="*/ 455634 h 2458890"/>
              <a:gd name="connsiteX106" fmla="*/ 4850814 w 7943416"/>
              <a:gd name="connsiteY106" fmla="*/ 168308 h 2458890"/>
              <a:gd name="connsiteX107" fmla="*/ 3968967 w 7943416"/>
              <a:gd name="connsiteY107" fmla="*/ 428741 h 2458890"/>
              <a:gd name="connsiteX108" fmla="*/ 3968442 w 7943416"/>
              <a:gd name="connsiteY108" fmla="*/ 429150 h 2458890"/>
              <a:gd name="connsiteX109" fmla="*/ 3965332 w 7943416"/>
              <a:gd name="connsiteY109" fmla="*/ 432244 h 2458890"/>
              <a:gd name="connsiteX110" fmla="*/ 3909498 w 7943416"/>
              <a:gd name="connsiteY110" fmla="*/ 480214 h 2458890"/>
              <a:gd name="connsiteX111" fmla="*/ 3881869 w 7943416"/>
              <a:gd name="connsiteY111" fmla="*/ 500849 h 2458890"/>
              <a:gd name="connsiteX112" fmla="*/ 3845413 w 7943416"/>
              <a:gd name="connsiteY112" fmla="*/ 541285 h 2458890"/>
              <a:gd name="connsiteX113" fmla="*/ 3861444 w 7943416"/>
              <a:gd name="connsiteY113" fmla="*/ 516101 h 2458890"/>
              <a:gd name="connsiteX114" fmla="*/ 3848710 w 7943416"/>
              <a:gd name="connsiteY114" fmla="*/ 525613 h 2458890"/>
              <a:gd name="connsiteX115" fmla="*/ 2823682 w 7943416"/>
              <a:gd name="connsiteY115" fmla="*/ 812603 h 2458890"/>
              <a:gd name="connsiteX116" fmla="*/ 2051549 w 7943416"/>
              <a:gd name="connsiteY116" fmla="*/ 664007 h 2458890"/>
              <a:gd name="connsiteX117" fmla="*/ 1951067 w 7943416"/>
              <a:gd name="connsiteY117" fmla="*/ 616668 h 2458890"/>
              <a:gd name="connsiteX118" fmla="*/ 1942075 w 7943416"/>
              <a:gd name="connsiteY118" fmla="*/ 625291 h 2458890"/>
              <a:gd name="connsiteX119" fmla="*/ 1922199 w 7943416"/>
              <a:gd name="connsiteY119" fmla="*/ 607627 h 2458890"/>
              <a:gd name="connsiteX120" fmla="*/ 1005401 w 7943416"/>
              <a:gd name="connsiteY120" fmla="*/ 320302 h 2458890"/>
              <a:gd name="connsiteX121" fmla="*/ 36497 w 7943416"/>
              <a:gd name="connsiteY121" fmla="*/ 652795 h 2458890"/>
              <a:gd name="connsiteX122" fmla="*/ 0 w 7943416"/>
              <a:gd name="connsiteY122" fmla="*/ 693279 h 2458890"/>
              <a:gd name="connsiteX123" fmla="*/ 36859 w 7943416"/>
              <a:gd name="connsiteY123" fmla="*/ 635378 h 2458890"/>
              <a:gd name="connsiteX124" fmla="*/ 1274322 w 7943416"/>
              <a:gd name="connsiteY124" fmla="*/ 151993 h 2458890"/>
              <a:gd name="connsiteX125" fmla="*/ 2046454 w 7943416"/>
              <a:gd name="connsiteY125" fmla="*/ 300589 h 2458890"/>
              <a:gd name="connsiteX126" fmla="*/ 2146937 w 7943416"/>
              <a:gd name="connsiteY126" fmla="*/ 347928 h 2458890"/>
              <a:gd name="connsiteX127" fmla="*/ 2155929 w 7943416"/>
              <a:gd name="connsiteY127" fmla="*/ 339305 h 2458890"/>
              <a:gd name="connsiteX128" fmla="*/ 2175805 w 7943416"/>
              <a:gd name="connsiteY128" fmla="*/ 356969 h 2458890"/>
              <a:gd name="connsiteX129" fmla="*/ 3092602 w 7943416"/>
              <a:gd name="connsiteY129" fmla="*/ 644295 h 2458890"/>
              <a:gd name="connsiteX130" fmla="*/ 3974450 w 7943416"/>
              <a:gd name="connsiteY130" fmla="*/ 383862 h 2458890"/>
              <a:gd name="connsiteX131" fmla="*/ 3974974 w 7943416"/>
              <a:gd name="connsiteY131" fmla="*/ 383453 h 2458890"/>
              <a:gd name="connsiteX132" fmla="*/ 3978084 w 7943416"/>
              <a:gd name="connsiteY132" fmla="*/ 380359 h 2458890"/>
              <a:gd name="connsiteX133" fmla="*/ 4033918 w 7943416"/>
              <a:gd name="connsiteY133" fmla="*/ 332389 h 2458890"/>
              <a:gd name="connsiteX134" fmla="*/ 4061548 w 7943416"/>
              <a:gd name="connsiteY134" fmla="*/ 311754 h 2458890"/>
              <a:gd name="connsiteX135" fmla="*/ 4098003 w 7943416"/>
              <a:gd name="connsiteY135" fmla="*/ 271318 h 2458890"/>
              <a:gd name="connsiteX136" fmla="*/ 4081971 w 7943416"/>
              <a:gd name="connsiteY136" fmla="*/ 296502 h 2458890"/>
              <a:gd name="connsiteX137" fmla="*/ 4094707 w 7943416"/>
              <a:gd name="connsiteY137" fmla="*/ 286990 h 2458890"/>
              <a:gd name="connsiteX138" fmla="*/ 5119734 w 7943416"/>
              <a:gd name="connsiteY138" fmla="*/ 0 h 2458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943416" h="2458890">
                <a:moveTo>
                  <a:pt x="5119734" y="1646287"/>
                </a:moveTo>
                <a:cubicBezTo>
                  <a:pt x="5405749" y="1646287"/>
                  <a:pt x="5671457" y="1701067"/>
                  <a:pt x="5891867" y="1794883"/>
                </a:cubicBezTo>
                <a:lnTo>
                  <a:pt x="5992350" y="1842222"/>
                </a:lnTo>
                <a:lnTo>
                  <a:pt x="6001341" y="1833599"/>
                </a:lnTo>
                <a:lnTo>
                  <a:pt x="6021217" y="1851263"/>
                </a:lnTo>
                <a:cubicBezTo>
                  <a:pt x="6239133" y="2026740"/>
                  <a:pt x="6568919" y="2138589"/>
                  <a:pt x="6938015" y="2138589"/>
                </a:cubicBezTo>
                <a:cubicBezTo>
                  <a:pt x="7337868" y="2138589"/>
                  <a:pt x="7691587" y="2007321"/>
                  <a:pt x="7906919" y="1806095"/>
                </a:cubicBezTo>
                <a:lnTo>
                  <a:pt x="7943416" y="1765612"/>
                </a:lnTo>
                <a:lnTo>
                  <a:pt x="7906557" y="1823512"/>
                </a:lnTo>
                <a:cubicBezTo>
                  <a:pt x="7680580" y="2110008"/>
                  <a:pt x="7211332" y="2306897"/>
                  <a:pt x="6669094" y="2306897"/>
                </a:cubicBezTo>
                <a:cubicBezTo>
                  <a:pt x="6383079" y="2306897"/>
                  <a:pt x="6117372" y="2252117"/>
                  <a:pt x="5896962" y="2158301"/>
                </a:cubicBezTo>
                <a:lnTo>
                  <a:pt x="5796480" y="2110962"/>
                </a:lnTo>
                <a:lnTo>
                  <a:pt x="5787487" y="2119585"/>
                </a:lnTo>
                <a:lnTo>
                  <a:pt x="5767611" y="2101921"/>
                </a:lnTo>
                <a:cubicBezTo>
                  <a:pt x="5549695" y="1926444"/>
                  <a:pt x="5219909" y="1814595"/>
                  <a:pt x="4850814" y="1814595"/>
                </a:cubicBezTo>
                <a:cubicBezTo>
                  <a:pt x="4500942" y="1814595"/>
                  <a:pt x="4186391" y="1915097"/>
                  <a:pt x="3968968" y="2075028"/>
                </a:cubicBezTo>
                <a:lnTo>
                  <a:pt x="3968442" y="2075437"/>
                </a:lnTo>
                <a:lnTo>
                  <a:pt x="3965332" y="2078531"/>
                </a:lnTo>
                <a:cubicBezTo>
                  <a:pt x="3947575" y="2094933"/>
                  <a:pt x="3928949" y="2110931"/>
                  <a:pt x="3909498" y="2126501"/>
                </a:cubicBezTo>
                <a:lnTo>
                  <a:pt x="3881869" y="2147136"/>
                </a:lnTo>
                <a:lnTo>
                  <a:pt x="3845413" y="2187572"/>
                </a:lnTo>
                <a:lnTo>
                  <a:pt x="3861444" y="2162388"/>
                </a:lnTo>
                <a:lnTo>
                  <a:pt x="3848710" y="2171900"/>
                </a:lnTo>
                <a:cubicBezTo>
                  <a:pt x="3595983" y="2348140"/>
                  <a:pt x="3230361" y="2458890"/>
                  <a:pt x="2823683" y="2458890"/>
                </a:cubicBezTo>
                <a:cubicBezTo>
                  <a:pt x="2537667" y="2458890"/>
                  <a:pt x="2271960" y="2404110"/>
                  <a:pt x="2051550" y="2310295"/>
                </a:cubicBezTo>
                <a:lnTo>
                  <a:pt x="1951068" y="2262955"/>
                </a:lnTo>
                <a:lnTo>
                  <a:pt x="1942075" y="2271579"/>
                </a:lnTo>
                <a:lnTo>
                  <a:pt x="1922199" y="2253915"/>
                </a:lnTo>
                <a:cubicBezTo>
                  <a:pt x="1704283" y="2078437"/>
                  <a:pt x="1374497" y="1966589"/>
                  <a:pt x="1005402" y="1966589"/>
                </a:cubicBezTo>
                <a:cubicBezTo>
                  <a:pt x="605549" y="1966589"/>
                  <a:pt x="251829" y="2097856"/>
                  <a:pt x="36498" y="2299082"/>
                </a:cubicBezTo>
                <a:lnTo>
                  <a:pt x="0" y="2339566"/>
                </a:lnTo>
                <a:lnTo>
                  <a:pt x="36860" y="2281666"/>
                </a:lnTo>
                <a:cubicBezTo>
                  <a:pt x="262836" y="1995169"/>
                  <a:pt x="732084" y="1798281"/>
                  <a:pt x="1274322" y="1798281"/>
                </a:cubicBezTo>
                <a:cubicBezTo>
                  <a:pt x="1560337" y="1798281"/>
                  <a:pt x="1826045" y="1853060"/>
                  <a:pt x="2046455" y="1946876"/>
                </a:cubicBezTo>
                <a:lnTo>
                  <a:pt x="2146938" y="1994216"/>
                </a:lnTo>
                <a:lnTo>
                  <a:pt x="2155929" y="1985592"/>
                </a:lnTo>
                <a:lnTo>
                  <a:pt x="2175806" y="2003256"/>
                </a:lnTo>
                <a:cubicBezTo>
                  <a:pt x="2393721" y="2178733"/>
                  <a:pt x="2723507" y="2290582"/>
                  <a:pt x="3092602" y="2290582"/>
                </a:cubicBezTo>
                <a:cubicBezTo>
                  <a:pt x="3442474" y="2290582"/>
                  <a:pt x="3757025" y="2190080"/>
                  <a:pt x="3974450" y="2030149"/>
                </a:cubicBezTo>
                <a:lnTo>
                  <a:pt x="3974974" y="2029740"/>
                </a:lnTo>
                <a:lnTo>
                  <a:pt x="3978084" y="2026646"/>
                </a:lnTo>
                <a:cubicBezTo>
                  <a:pt x="3995842" y="2010245"/>
                  <a:pt x="4014468" y="1994246"/>
                  <a:pt x="4033918" y="1978676"/>
                </a:cubicBezTo>
                <a:lnTo>
                  <a:pt x="4061548" y="1958041"/>
                </a:lnTo>
                <a:lnTo>
                  <a:pt x="4098003" y="1917605"/>
                </a:lnTo>
                <a:lnTo>
                  <a:pt x="4081971" y="1942789"/>
                </a:lnTo>
                <a:lnTo>
                  <a:pt x="4094707" y="1933278"/>
                </a:lnTo>
                <a:cubicBezTo>
                  <a:pt x="4347435" y="1757037"/>
                  <a:pt x="4713056" y="1646287"/>
                  <a:pt x="5119734" y="1646287"/>
                </a:cubicBezTo>
                <a:close/>
                <a:moveTo>
                  <a:pt x="3179186" y="1386946"/>
                </a:moveTo>
                <a:cubicBezTo>
                  <a:pt x="3325566" y="1386946"/>
                  <a:pt x="3444230" y="1514510"/>
                  <a:pt x="3444230" y="1671868"/>
                </a:cubicBezTo>
                <a:cubicBezTo>
                  <a:pt x="3444230" y="1829226"/>
                  <a:pt x="3325566" y="1956790"/>
                  <a:pt x="3179186" y="1956790"/>
                </a:cubicBezTo>
                <a:cubicBezTo>
                  <a:pt x="3032806" y="1956790"/>
                  <a:pt x="2914142" y="1829226"/>
                  <a:pt x="2914142" y="1671868"/>
                </a:cubicBezTo>
                <a:cubicBezTo>
                  <a:pt x="2914142" y="1514510"/>
                  <a:pt x="3032806" y="1386946"/>
                  <a:pt x="3179186" y="1386946"/>
                </a:cubicBezTo>
                <a:close/>
                <a:moveTo>
                  <a:pt x="2370953" y="1351426"/>
                </a:moveTo>
                <a:cubicBezTo>
                  <a:pt x="2475249" y="1351426"/>
                  <a:pt x="2559797" y="1449324"/>
                  <a:pt x="2559797" y="1570087"/>
                </a:cubicBezTo>
                <a:cubicBezTo>
                  <a:pt x="2559797" y="1690850"/>
                  <a:pt x="2475249" y="1788748"/>
                  <a:pt x="2370953" y="1788748"/>
                </a:cubicBezTo>
                <a:cubicBezTo>
                  <a:pt x="2266657" y="1788748"/>
                  <a:pt x="2182109" y="1690850"/>
                  <a:pt x="2182109" y="1570087"/>
                </a:cubicBezTo>
                <a:cubicBezTo>
                  <a:pt x="2182109" y="1449324"/>
                  <a:pt x="2266657" y="1351426"/>
                  <a:pt x="2370953" y="1351426"/>
                </a:cubicBezTo>
                <a:close/>
                <a:moveTo>
                  <a:pt x="6453805" y="1113628"/>
                </a:moveTo>
                <a:cubicBezTo>
                  <a:pt x="6600185" y="1113628"/>
                  <a:pt x="6718849" y="1241192"/>
                  <a:pt x="6718849" y="1398550"/>
                </a:cubicBezTo>
                <a:cubicBezTo>
                  <a:pt x="6718849" y="1555908"/>
                  <a:pt x="6600185" y="1683472"/>
                  <a:pt x="6453805" y="1683472"/>
                </a:cubicBezTo>
                <a:cubicBezTo>
                  <a:pt x="6307425" y="1683472"/>
                  <a:pt x="6188761" y="1555908"/>
                  <a:pt x="6188761" y="1398550"/>
                </a:cubicBezTo>
                <a:cubicBezTo>
                  <a:pt x="6188761" y="1241192"/>
                  <a:pt x="6307425" y="1113628"/>
                  <a:pt x="6453805" y="1113628"/>
                </a:cubicBezTo>
                <a:close/>
                <a:moveTo>
                  <a:pt x="4584308" y="950419"/>
                </a:moveTo>
                <a:cubicBezTo>
                  <a:pt x="4688604" y="950419"/>
                  <a:pt x="4773152" y="1048317"/>
                  <a:pt x="4773152" y="1169080"/>
                </a:cubicBezTo>
                <a:cubicBezTo>
                  <a:pt x="4773152" y="1289843"/>
                  <a:pt x="4688604" y="1387741"/>
                  <a:pt x="4584308" y="1387741"/>
                </a:cubicBezTo>
                <a:cubicBezTo>
                  <a:pt x="4480012" y="1387741"/>
                  <a:pt x="4395464" y="1289843"/>
                  <a:pt x="4395464" y="1169080"/>
                </a:cubicBezTo>
                <a:cubicBezTo>
                  <a:pt x="4395464" y="1048317"/>
                  <a:pt x="4480012" y="950419"/>
                  <a:pt x="4584308" y="950419"/>
                </a:cubicBezTo>
                <a:close/>
                <a:moveTo>
                  <a:pt x="3782865" y="924043"/>
                </a:moveTo>
                <a:cubicBezTo>
                  <a:pt x="3887161" y="924043"/>
                  <a:pt x="3971708" y="1021941"/>
                  <a:pt x="3971708" y="1142704"/>
                </a:cubicBezTo>
                <a:cubicBezTo>
                  <a:pt x="3971708" y="1263467"/>
                  <a:pt x="3887161" y="1361365"/>
                  <a:pt x="3782865" y="1361365"/>
                </a:cubicBezTo>
                <a:cubicBezTo>
                  <a:pt x="3678569" y="1361365"/>
                  <a:pt x="3594021" y="1263467"/>
                  <a:pt x="3594021" y="1142704"/>
                </a:cubicBezTo>
                <a:cubicBezTo>
                  <a:pt x="3594021" y="1021941"/>
                  <a:pt x="3678569" y="924043"/>
                  <a:pt x="3782865" y="924043"/>
                </a:cubicBezTo>
                <a:close/>
                <a:moveTo>
                  <a:pt x="1748343" y="823670"/>
                </a:moveTo>
                <a:cubicBezTo>
                  <a:pt x="1867276" y="823670"/>
                  <a:pt x="1963691" y="921568"/>
                  <a:pt x="1963691" y="1042331"/>
                </a:cubicBezTo>
                <a:cubicBezTo>
                  <a:pt x="1963691" y="1163094"/>
                  <a:pt x="1867276" y="1260992"/>
                  <a:pt x="1748343" y="1260992"/>
                </a:cubicBezTo>
                <a:cubicBezTo>
                  <a:pt x="1629410" y="1260992"/>
                  <a:pt x="1532995" y="1163094"/>
                  <a:pt x="1532995" y="1042331"/>
                </a:cubicBezTo>
                <a:cubicBezTo>
                  <a:pt x="1532995" y="921568"/>
                  <a:pt x="1629410" y="823670"/>
                  <a:pt x="1748343" y="823670"/>
                </a:cubicBezTo>
                <a:close/>
                <a:moveTo>
                  <a:pt x="766497" y="817102"/>
                </a:moveTo>
                <a:cubicBezTo>
                  <a:pt x="912877" y="817102"/>
                  <a:pt x="1031541" y="944666"/>
                  <a:pt x="1031541" y="1102024"/>
                </a:cubicBezTo>
                <a:cubicBezTo>
                  <a:pt x="1031541" y="1259382"/>
                  <a:pt x="912877" y="1386946"/>
                  <a:pt x="766497" y="1386946"/>
                </a:cubicBezTo>
                <a:cubicBezTo>
                  <a:pt x="620118" y="1386946"/>
                  <a:pt x="501453" y="1259382"/>
                  <a:pt x="501453" y="1102024"/>
                </a:cubicBezTo>
                <a:cubicBezTo>
                  <a:pt x="501453" y="944666"/>
                  <a:pt x="620118" y="817102"/>
                  <a:pt x="766497" y="817102"/>
                </a:cubicBezTo>
                <a:close/>
                <a:moveTo>
                  <a:pt x="7198611" y="816571"/>
                </a:moveTo>
                <a:cubicBezTo>
                  <a:pt x="7302907" y="816571"/>
                  <a:pt x="7387455" y="914469"/>
                  <a:pt x="7387455" y="1035232"/>
                </a:cubicBezTo>
                <a:cubicBezTo>
                  <a:pt x="7387455" y="1155995"/>
                  <a:pt x="7302907" y="1253893"/>
                  <a:pt x="7198611" y="1253893"/>
                </a:cubicBezTo>
                <a:cubicBezTo>
                  <a:pt x="7094315" y="1253893"/>
                  <a:pt x="7009767" y="1155995"/>
                  <a:pt x="7009767" y="1035232"/>
                </a:cubicBezTo>
                <a:cubicBezTo>
                  <a:pt x="7009767" y="914469"/>
                  <a:pt x="7094315" y="816571"/>
                  <a:pt x="7198611" y="816571"/>
                </a:cubicBezTo>
                <a:close/>
                <a:moveTo>
                  <a:pt x="5361372" y="523567"/>
                </a:moveTo>
                <a:cubicBezTo>
                  <a:pt x="5507752" y="523567"/>
                  <a:pt x="5626416" y="651131"/>
                  <a:pt x="5626416" y="808489"/>
                </a:cubicBezTo>
                <a:cubicBezTo>
                  <a:pt x="5626416" y="965847"/>
                  <a:pt x="5507752" y="1093411"/>
                  <a:pt x="5361372" y="1093411"/>
                </a:cubicBezTo>
                <a:cubicBezTo>
                  <a:pt x="5214992" y="1093411"/>
                  <a:pt x="5096328" y="965847"/>
                  <a:pt x="5096328" y="808489"/>
                </a:cubicBezTo>
                <a:cubicBezTo>
                  <a:pt x="5096328" y="651131"/>
                  <a:pt x="5214992" y="523567"/>
                  <a:pt x="5361372" y="523567"/>
                </a:cubicBezTo>
                <a:close/>
                <a:moveTo>
                  <a:pt x="5119734" y="0"/>
                </a:moveTo>
                <a:cubicBezTo>
                  <a:pt x="5405749" y="0"/>
                  <a:pt x="5671457" y="54780"/>
                  <a:pt x="5891867" y="148596"/>
                </a:cubicBezTo>
                <a:lnTo>
                  <a:pt x="5992350" y="195935"/>
                </a:lnTo>
                <a:lnTo>
                  <a:pt x="6001341" y="187311"/>
                </a:lnTo>
                <a:lnTo>
                  <a:pt x="6021217" y="204976"/>
                </a:lnTo>
                <a:cubicBezTo>
                  <a:pt x="6239133" y="380453"/>
                  <a:pt x="6568919" y="492301"/>
                  <a:pt x="6938015" y="492301"/>
                </a:cubicBezTo>
                <a:cubicBezTo>
                  <a:pt x="7337868" y="492301"/>
                  <a:pt x="7691587" y="361034"/>
                  <a:pt x="7906919" y="159808"/>
                </a:cubicBezTo>
                <a:lnTo>
                  <a:pt x="7943416" y="119324"/>
                </a:lnTo>
                <a:lnTo>
                  <a:pt x="7906557" y="177225"/>
                </a:lnTo>
                <a:cubicBezTo>
                  <a:pt x="7680580" y="463721"/>
                  <a:pt x="7211332" y="660609"/>
                  <a:pt x="6669094" y="660609"/>
                </a:cubicBezTo>
                <a:cubicBezTo>
                  <a:pt x="6383079" y="660609"/>
                  <a:pt x="6117372" y="605830"/>
                  <a:pt x="5896962" y="512014"/>
                </a:cubicBezTo>
                <a:lnTo>
                  <a:pt x="5796480" y="464674"/>
                </a:lnTo>
                <a:lnTo>
                  <a:pt x="5787487" y="473298"/>
                </a:lnTo>
                <a:lnTo>
                  <a:pt x="5767611" y="455634"/>
                </a:lnTo>
                <a:cubicBezTo>
                  <a:pt x="5549695" y="280157"/>
                  <a:pt x="5219909" y="168308"/>
                  <a:pt x="4850814" y="168308"/>
                </a:cubicBezTo>
                <a:cubicBezTo>
                  <a:pt x="4500942" y="168308"/>
                  <a:pt x="4186391" y="268810"/>
                  <a:pt x="3968967" y="428741"/>
                </a:cubicBezTo>
                <a:lnTo>
                  <a:pt x="3968442" y="429150"/>
                </a:lnTo>
                <a:lnTo>
                  <a:pt x="3965332" y="432244"/>
                </a:lnTo>
                <a:cubicBezTo>
                  <a:pt x="3947575" y="448645"/>
                  <a:pt x="3928949" y="464644"/>
                  <a:pt x="3909498" y="480214"/>
                </a:cubicBezTo>
                <a:lnTo>
                  <a:pt x="3881869" y="500849"/>
                </a:lnTo>
                <a:lnTo>
                  <a:pt x="3845413" y="541285"/>
                </a:lnTo>
                <a:lnTo>
                  <a:pt x="3861444" y="516101"/>
                </a:lnTo>
                <a:lnTo>
                  <a:pt x="3848710" y="525613"/>
                </a:lnTo>
                <a:cubicBezTo>
                  <a:pt x="3595983" y="701853"/>
                  <a:pt x="3230361" y="812603"/>
                  <a:pt x="2823682" y="812603"/>
                </a:cubicBezTo>
                <a:cubicBezTo>
                  <a:pt x="2537667" y="812603"/>
                  <a:pt x="2271959" y="757823"/>
                  <a:pt x="2051549" y="664007"/>
                </a:cubicBezTo>
                <a:lnTo>
                  <a:pt x="1951067" y="616668"/>
                </a:lnTo>
                <a:lnTo>
                  <a:pt x="1942075" y="625291"/>
                </a:lnTo>
                <a:lnTo>
                  <a:pt x="1922199" y="607627"/>
                </a:lnTo>
                <a:cubicBezTo>
                  <a:pt x="1704283" y="432150"/>
                  <a:pt x="1374497" y="320302"/>
                  <a:pt x="1005401" y="320302"/>
                </a:cubicBezTo>
                <a:cubicBezTo>
                  <a:pt x="605548" y="320302"/>
                  <a:pt x="251829" y="451569"/>
                  <a:pt x="36497" y="652795"/>
                </a:cubicBezTo>
                <a:lnTo>
                  <a:pt x="0" y="693279"/>
                </a:lnTo>
                <a:lnTo>
                  <a:pt x="36859" y="635378"/>
                </a:lnTo>
                <a:cubicBezTo>
                  <a:pt x="262836" y="348882"/>
                  <a:pt x="732083" y="151993"/>
                  <a:pt x="1274322" y="151993"/>
                </a:cubicBezTo>
                <a:cubicBezTo>
                  <a:pt x="1560337" y="151993"/>
                  <a:pt x="1826044" y="206773"/>
                  <a:pt x="2046454" y="300589"/>
                </a:cubicBezTo>
                <a:lnTo>
                  <a:pt x="2146937" y="347928"/>
                </a:lnTo>
                <a:lnTo>
                  <a:pt x="2155929" y="339305"/>
                </a:lnTo>
                <a:lnTo>
                  <a:pt x="2175805" y="356969"/>
                </a:lnTo>
                <a:cubicBezTo>
                  <a:pt x="2393721" y="532446"/>
                  <a:pt x="2723507" y="644295"/>
                  <a:pt x="3092602" y="644295"/>
                </a:cubicBezTo>
                <a:cubicBezTo>
                  <a:pt x="3442474" y="644295"/>
                  <a:pt x="3757025" y="543793"/>
                  <a:pt x="3974450" y="383862"/>
                </a:cubicBezTo>
                <a:lnTo>
                  <a:pt x="3974974" y="383453"/>
                </a:lnTo>
                <a:lnTo>
                  <a:pt x="3978084" y="380359"/>
                </a:lnTo>
                <a:cubicBezTo>
                  <a:pt x="3995842" y="363957"/>
                  <a:pt x="4014468" y="347959"/>
                  <a:pt x="4033918" y="332389"/>
                </a:cubicBezTo>
                <a:lnTo>
                  <a:pt x="4061548" y="311754"/>
                </a:lnTo>
                <a:lnTo>
                  <a:pt x="4098003" y="271318"/>
                </a:lnTo>
                <a:lnTo>
                  <a:pt x="4081971" y="296502"/>
                </a:lnTo>
                <a:lnTo>
                  <a:pt x="4094707" y="286990"/>
                </a:lnTo>
                <a:cubicBezTo>
                  <a:pt x="4347435" y="110750"/>
                  <a:pt x="4713056" y="0"/>
                  <a:pt x="5119734" y="0"/>
                </a:cubicBezTo>
                <a:close/>
              </a:path>
            </a:pathLst>
          </a:custGeom>
          <a:gradFill flip="none" rotWithShape="1">
            <a:gsLst>
              <a:gs pos="98000">
                <a:srgbClr val="C00000">
                  <a:lumMod val="76000"/>
                </a:srgbClr>
              </a:gs>
              <a:gs pos="85000">
                <a:srgbClr val="FF0000"/>
              </a:gs>
              <a:gs pos="55000">
                <a:srgbClr val="FF5050"/>
              </a:gs>
              <a:gs pos="33000">
                <a:srgbClr val="66FFFF"/>
              </a:gs>
            </a:gsLst>
            <a:path path="circle">
              <a:fillToRect l="100000" t="100000"/>
            </a:path>
            <a:tileRect r="-100000" b="-100000"/>
          </a:gradFill>
          <a:ln w="12700">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17 Rectángulo"/>
          <p:cNvSpPr/>
          <p:nvPr/>
        </p:nvSpPr>
        <p:spPr>
          <a:xfrm flipH="1">
            <a:off x="-324544" y="-308234"/>
            <a:ext cx="990059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4112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3000" fill="hold"/>
                                        <p:tgtEl>
                                          <p:spTgt spid="5"/>
                                        </p:tgtEl>
                                        <p:attrNameLst>
                                          <p:attrName>ppt_x</p:attrName>
                                        </p:attrNameLst>
                                      </p:cBhvr>
                                      <p:tavLst>
                                        <p:tav tm="0">
                                          <p:val>
                                            <p:strVal val="1+#ppt_w/2"/>
                                          </p:val>
                                        </p:tav>
                                        <p:tav tm="100000">
                                          <p:val>
                                            <p:strVal val="#ppt_x"/>
                                          </p:val>
                                        </p:tav>
                                      </p:tavLst>
                                    </p:anim>
                                    <p:anim calcmode="lin" valueType="num">
                                      <p:cBhvr additive="base">
                                        <p:cTn id="8" dur="3000" fill="hold"/>
                                        <p:tgtEl>
                                          <p:spTgt spid="5"/>
                                        </p:tgtEl>
                                        <p:attrNameLst>
                                          <p:attrName>ppt_y</p:attrName>
                                        </p:attrNameLst>
                                      </p:cBhvr>
                                      <p:tavLst>
                                        <p:tav tm="0">
                                          <p:val>
                                            <p:strVal val="1+#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p:cTn id="11" dur="3000" fill="hold"/>
                                        <p:tgtEl>
                                          <p:spTgt spid="5"/>
                                        </p:tgtEl>
                                        <p:attrNameLst>
                                          <p:attrName>ppt_w</p:attrName>
                                        </p:attrNameLst>
                                      </p:cBhvr>
                                      <p:tavLst>
                                        <p:tav tm="0">
                                          <p:val>
                                            <p:strVal val="#ppt_w"/>
                                          </p:val>
                                        </p:tav>
                                        <p:tav tm="100000">
                                          <p:val>
                                            <p:strVal val="#ppt_w"/>
                                          </p:val>
                                        </p:tav>
                                      </p:tavLst>
                                    </p:anim>
                                    <p:anim calcmode="lin" valueType="num">
                                      <p:cBhvr>
                                        <p:cTn id="12" dur="3000" fill="hold"/>
                                        <p:tgtEl>
                                          <p:spTgt spid="5"/>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grpId="2" nodeType="withEffect">
                                  <p:stCondLst>
                                    <p:cond delay="0"/>
                                  </p:stCondLst>
                                  <p:childTnLst>
                                    <p:animRot by="21600000">
                                      <p:cBhvr>
                                        <p:cTn id="14" dur="3000" fill="hold"/>
                                        <p:tgtEl>
                                          <p:spTgt spid="5"/>
                                        </p:tgtEl>
                                        <p:attrNameLst>
                                          <p:attrName>r</p:attrName>
                                        </p:attrNameLst>
                                      </p:cBhvr>
                                    </p:animRot>
                                  </p:childTnLst>
                                </p:cTn>
                              </p:par>
                              <p:par>
                                <p:cTn id="15" presetID="2" presetClass="exit" presetSubtype="6" fill="hold" grpId="3" nodeType="withEffect">
                                  <p:stCondLst>
                                    <p:cond delay="0"/>
                                  </p:stCondLst>
                                  <p:childTnLst>
                                    <p:anim calcmode="lin" valueType="num">
                                      <p:cBhvr additive="base">
                                        <p:cTn id="16" dur="5000"/>
                                        <p:tgtEl>
                                          <p:spTgt spid="5"/>
                                        </p:tgtEl>
                                        <p:attrNameLst>
                                          <p:attrName>ppt_x</p:attrName>
                                        </p:attrNameLst>
                                      </p:cBhvr>
                                      <p:tavLst>
                                        <p:tav tm="0">
                                          <p:val>
                                            <p:strVal val="ppt_x"/>
                                          </p:val>
                                        </p:tav>
                                        <p:tav tm="100000">
                                          <p:val>
                                            <p:strVal val="1+ppt_w/2"/>
                                          </p:val>
                                        </p:tav>
                                      </p:tavLst>
                                    </p:anim>
                                    <p:anim calcmode="lin" valueType="num">
                                      <p:cBhvr additive="base">
                                        <p:cTn id="17" dur="5000"/>
                                        <p:tgtEl>
                                          <p:spTgt spid="5"/>
                                        </p:tgtEl>
                                        <p:attrNameLst>
                                          <p:attrName>ppt_y</p:attrName>
                                        </p:attrNameLst>
                                      </p:cBhvr>
                                      <p:tavLst>
                                        <p:tav tm="0">
                                          <p:val>
                                            <p:strVal val="ppt_y"/>
                                          </p:val>
                                        </p:tav>
                                        <p:tav tm="100000">
                                          <p:val>
                                            <p:strVal val="1+ppt_h/2"/>
                                          </p:val>
                                        </p:tav>
                                      </p:tavLst>
                                    </p:anim>
                                    <p:set>
                                      <p:cBhvr>
                                        <p:cTn id="18" dur="1" fill="hold">
                                          <p:stCondLst>
                                            <p:cond delay="4999"/>
                                          </p:stCondLst>
                                        </p:cTn>
                                        <p:tgtEl>
                                          <p:spTgt spid="5"/>
                                        </p:tgtEl>
                                        <p:attrNameLst>
                                          <p:attrName>style.visibility</p:attrName>
                                        </p:attrNameLst>
                                      </p:cBhvr>
                                      <p:to>
                                        <p:strVal val="hidden"/>
                                      </p:to>
                                    </p:set>
                                  </p:childTnLst>
                                </p:cTn>
                              </p:par>
                              <p:par>
                                <p:cTn id="19" presetID="2" presetClass="entr" presetSubtype="12"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3000" fill="hold"/>
                                        <p:tgtEl>
                                          <p:spTgt spid="6"/>
                                        </p:tgtEl>
                                        <p:attrNameLst>
                                          <p:attrName>ppt_x</p:attrName>
                                        </p:attrNameLst>
                                      </p:cBhvr>
                                      <p:tavLst>
                                        <p:tav tm="0">
                                          <p:val>
                                            <p:strVal val="0-#ppt_w/2"/>
                                          </p:val>
                                        </p:tav>
                                        <p:tav tm="100000">
                                          <p:val>
                                            <p:strVal val="#ppt_x"/>
                                          </p:val>
                                        </p:tav>
                                      </p:tavLst>
                                    </p:anim>
                                    <p:anim calcmode="lin" valueType="num">
                                      <p:cBhvr additive="base">
                                        <p:cTn id="22" dur="3000" fill="hold"/>
                                        <p:tgtEl>
                                          <p:spTgt spid="6"/>
                                        </p:tgtEl>
                                        <p:attrNameLst>
                                          <p:attrName>ppt_y</p:attrName>
                                        </p:attrNameLst>
                                      </p:cBhvr>
                                      <p:tavLst>
                                        <p:tav tm="0">
                                          <p:val>
                                            <p:strVal val="1+#ppt_h/2"/>
                                          </p:val>
                                        </p:tav>
                                        <p:tav tm="100000">
                                          <p:val>
                                            <p:strVal val="#ppt_y"/>
                                          </p:val>
                                        </p:tav>
                                      </p:tavLst>
                                    </p:anim>
                                  </p:childTnLst>
                                </p:cTn>
                              </p:par>
                              <p:par>
                                <p:cTn id="23" presetID="19" presetClass="entr" presetSubtype="5" fill="hold" grpId="1" nodeType="with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p:cTn id="25" dur="3000" fill="hold"/>
                                        <p:tgtEl>
                                          <p:spTgt spid="6"/>
                                        </p:tgtEl>
                                        <p:attrNameLst>
                                          <p:attrName>ppt_w</p:attrName>
                                        </p:attrNameLst>
                                      </p:cBhvr>
                                      <p:tavLst>
                                        <p:tav tm="0">
                                          <p:val>
                                            <p:strVal val="#ppt_w"/>
                                          </p:val>
                                        </p:tav>
                                        <p:tav tm="100000">
                                          <p:val>
                                            <p:strVal val="#ppt_w"/>
                                          </p:val>
                                        </p:tav>
                                      </p:tavLst>
                                    </p:anim>
                                    <p:anim calcmode="lin" valueType="num">
                                      <p:cBhvr>
                                        <p:cTn id="26" dur="3000" fill="hold"/>
                                        <p:tgtEl>
                                          <p:spTgt spid="6"/>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grpId="2" nodeType="withEffect">
                                  <p:stCondLst>
                                    <p:cond delay="0"/>
                                  </p:stCondLst>
                                  <p:childTnLst>
                                    <p:animRot by="-21600000">
                                      <p:cBhvr>
                                        <p:cTn id="28" dur="3000" fill="hold"/>
                                        <p:tgtEl>
                                          <p:spTgt spid="6"/>
                                        </p:tgtEl>
                                        <p:attrNameLst>
                                          <p:attrName>r</p:attrName>
                                        </p:attrNameLst>
                                      </p:cBhvr>
                                    </p:animRot>
                                  </p:childTnLst>
                                </p:cTn>
                              </p:par>
                              <p:par>
                                <p:cTn id="29" presetID="2" presetClass="exit" presetSubtype="12" fill="hold" grpId="3" nodeType="withEffect">
                                  <p:stCondLst>
                                    <p:cond delay="0"/>
                                  </p:stCondLst>
                                  <p:childTnLst>
                                    <p:anim calcmode="lin" valueType="num">
                                      <p:cBhvr additive="base">
                                        <p:cTn id="30" dur="5000"/>
                                        <p:tgtEl>
                                          <p:spTgt spid="6"/>
                                        </p:tgtEl>
                                        <p:attrNameLst>
                                          <p:attrName>ppt_x</p:attrName>
                                        </p:attrNameLst>
                                      </p:cBhvr>
                                      <p:tavLst>
                                        <p:tav tm="0">
                                          <p:val>
                                            <p:strVal val="ppt_x"/>
                                          </p:val>
                                        </p:tav>
                                        <p:tav tm="100000">
                                          <p:val>
                                            <p:strVal val="0-ppt_w/2"/>
                                          </p:val>
                                        </p:tav>
                                      </p:tavLst>
                                    </p:anim>
                                    <p:anim calcmode="lin" valueType="num">
                                      <p:cBhvr additive="base">
                                        <p:cTn id="31" dur="5000"/>
                                        <p:tgtEl>
                                          <p:spTgt spid="6"/>
                                        </p:tgtEl>
                                        <p:attrNameLst>
                                          <p:attrName>ppt_y</p:attrName>
                                        </p:attrNameLst>
                                      </p:cBhvr>
                                      <p:tavLst>
                                        <p:tav tm="0">
                                          <p:val>
                                            <p:strVal val="ppt_y"/>
                                          </p:val>
                                        </p:tav>
                                        <p:tav tm="100000">
                                          <p:val>
                                            <p:strVal val="1+ppt_h/2"/>
                                          </p:val>
                                        </p:tav>
                                      </p:tavLst>
                                    </p:anim>
                                    <p:set>
                                      <p:cBhvr>
                                        <p:cTn id="32" dur="1" fill="hold">
                                          <p:stCondLst>
                                            <p:cond delay="4999"/>
                                          </p:stCondLst>
                                        </p:cTn>
                                        <p:tgtEl>
                                          <p:spTgt spid="6"/>
                                        </p:tgtEl>
                                        <p:attrNameLst>
                                          <p:attrName>style.visibility</p:attrName>
                                        </p:attrNameLst>
                                      </p:cBhvr>
                                      <p:to>
                                        <p:strVal val="hidden"/>
                                      </p:to>
                                    </p:set>
                                  </p:childTnLst>
                                </p:cTn>
                              </p:par>
                              <p:par>
                                <p:cTn id="33" presetID="2" presetClass="entr" presetSubtype="3" fill="hold" grpId="0"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3000" fill="hold"/>
                                        <p:tgtEl>
                                          <p:spTgt spid="8"/>
                                        </p:tgtEl>
                                        <p:attrNameLst>
                                          <p:attrName>ppt_x</p:attrName>
                                        </p:attrNameLst>
                                      </p:cBhvr>
                                      <p:tavLst>
                                        <p:tav tm="0">
                                          <p:val>
                                            <p:strVal val="1+#ppt_w/2"/>
                                          </p:val>
                                        </p:tav>
                                        <p:tav tm="100000">
                                          <p:val>
                                            <p:strVal val="#ppt_x"/>
                                          </p:val>
                                        </p:tav>
                                      </p:tavLst>
                                    </p:anim>
                                    <p:anim calcmode="lin" valueType="num">
                                      <p:cBhvr additive="base">
                                        <p:cTn id="36" dur="3000" fill="hold"/>
                                        <p:tgtEl>
                                          <p:spTgt spid="8"/>
                                        </p:tgtEl>
                                        <p:attrNameLst>
                                          <p:attrName>ppt_y</p:attrName>
                                        </p:attrNameLst>
                                      </p:cBhvr>
                                      <p:tavLst>
                                        <p:tav tm="0">
                                          <p:val>
                                            <p:strVal val="0-#ppt_h/2"/>
                                          </p:val>
                                        </p:tav>
                                        <p:tav tm="100000">
                                          <p:val>
                                            <p:strVal val="#ppt_y"/>
                                          </p:val>
                                        </p:tav>
                                      </p:tavLst>
                                    </p:anim>
                                  </p:childTnLst>
                                </p:cTn>
                              </p:par>
                              <p:par>
                                <p:cTn id="37" presetID="19" presetClass="entr" presetSubtype="5" fill="hold" grpId="1" nodeType="withEffect">
                                  <p:stCondLst>
                                    <p:cond delay="0"/>
                                  </p:stCondLst>
                                  <p:childTnLst>
                                    <p:set>
                                      <p:cBhvr>
                                        <p:cTn id="38" dur="1" fill="hold">
                                          <p:stCondLst>
                                            <p:cond delay="0"/>
                                          </p:stCondLst>
                                        </p:cTn>
                                        <p:tgtEl>
                                          <p:spTgt spid="8"/>
                                        </p:tgtEl>
                                        <p:attrNameLst>
                                          <p:attrName>style.visibility</p:attrName>
                                        </p:attrNameLst>
                                      </p:cBhvr>
                                      <p:to>
                                        <p:strVal val="visible"/>
                                      </p:to>
                                    </p:set>
                                    <p:anim calcmode="lin" valueType="num">
                                      <p:cBhvr>
                                        <p:cTn id="39" dur="3000" fill="hold"/>
                                        <p:tgtEl>
                                          <p:spTgt spid="8"/>
                                        </p:tgtEl>
                                        <p:attrNameLst>
                                          <p:attrName>ppt_w</p:attrName>
                                        </p:attrNameLst>
                                      </p:cBhvr>
                                      <p:tavLst>
                                        <p:tav tm="0">
                                          <p:val>
                                            <p:strVal val="#ppt_w"/>
                                          </p:val>
                                        </p:tav>
                                        <p:tav tm="100000">
                                          <p:val>
                                            <p:strVal val="#ppt_w"/>
                                          </p:val>
                                        </p:tav>
                                      </p:tavLst>
                                    </p:anim>
                                    <p:anim calcmode="lin" valueType="num">
                                      <p:cBhvr>
                                        <p:cTn id="40" dur="3000" fill="hold"/>
                                        <p:tgtEl>
                                          <p:spTgt spid="8"/>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grpId="2" nodeType="withEffect">
                                  <p:stCondLst>
                                    <p:cond delay="0"/>
                                  </p:stCondLst>
                                  <p:childTnLst>
                                    <p:animRot by="-21600000">
                                      <p:cBhvr>
                                        <p:cTn id="42" dur="3000" fill="hold"/>
                                        <p:tgtEl>
                                          <p:spTgt spid="8"/>
                                        </p:tgtEl>
                                        <p:attrNameLst>
                                          <p:attrName>r</p:attrName>
                                        </p:attrNameLst>
                                      </p:cBhvr>
                                    </p:animRot>
                                  </p:childTnLst>
                                </p:cTn>
                              </p:par>
                              <p:par>
                                <p:cTn id="43" presetID="2" presetClass="exit" presetSubtype="3" fill="hold" grpId="3" nodeType="withEffect">
                                  <p:stCondLst>
                                    <p:cond delay="0"/>
                                  </p:stCondLst>
                                  <p:childTnLst>
                                    <p:anim calcmode="lin" valueType="num">
                                      <p:cBhvr additive="base">
                                        <p:cTn id="44" dur="5000"/>
                                        <p:tgtEl>
                                          <p:spTgt spid="8"/>
                                        </p:tgtEl>
                                        <p:attrNameLst>
                                          <p:attrName>ppt_x</p:attrName>
                                        </p:attrNameLst>
                                      </p:cBhvr>
                                      <p:tavLst>
                                        <p:tav tm="0">
                                          <p:val>
                                            <p:strVal val="ppt_x"/>
                                          </p:val>
                                        </p:tav>
                                        <p:tav tm="100000">
                                          <p:val>
                                            <p:strVal val="1+ppt_w/2"/>
                                          </p:val>
                                        </p:tav>
                                      </p:tavLst>
                                    </p:anim>
                                    <p:anim calcmode="lin" valueType="num">
                                      <p:cBhvr additive="base">
                                        <p:cTn id="45" dur="5000"/>
                                        <p:tgtEl>
                                          <p:spTgt spid="8"/>
                                        </p:tgtEl>
                                        <p:attrNameLst>
                                          <p:attrName>ppt_y</p:attrName>
                                        </p:attrNameLst>
                                      </p:cBhvr>
                                      <p:tavLst>
                                        <p:tav tm="0">
                                          <p:val>
                                            <p:strVal val="ppt_y"/>
                                          </p:val>
                                        </p:tav>
                                        <p:tav tm="100000">
                                          <p:val>
                                            <p:strVal val="0-ppt_h/2"/>
                                          </p:val>
                                        </p:tav>
                                      </p:tavLst>
                                    </p:anim>
                                    <p:set>
                                      <p:cBhvr>
                                        <p:cTn id="46" dur="1" fill="hold">
                                          <p:stCondLst>
                                            <p:cond delay="4999"/>
                                          </p:stCondLst>
                                        </p:cTn>
                                        <p:tgtEl>
                                          <p:spTgt spid="8"/>
                                        </p:tgtEl>
                                        <p:attrNameLst>
                                          <p:attrName>style.visibility</p:attrName>
                                        </p:attrNameLst>
                                      </p:cBhvr>
                                      <p:to>
                                        <p:strVal val="hidden"/>
                                      </p:to>
                                    </p:set>
                                  </p:childTnLst>
                                </p:cTn>
                              </p:par>
                              <p:par>
                                <p:cTn id="47" presetID="2" presetClass="entr" presetSubtype="9" fill="hold" grpId="0" nodeType="withEffect">
                                  <p:stCondLst>
                                    <p:cond delay="0"/>
                                  </p:stCondLst>
                                  <p:childTnLst>
                                    <p:set>
                                      <p:cBhvr>
                                        <p:cTn id="48" dur="1" fill="hold">
                                          <p:stCondLst>
                                            <p:cond delay="0"/>
                                          </p:stCondLst>
                                        </p:cTn>
                                        <p:tgtEl>
                                          <p:spTgt spid="7"/>
                                        </p:tgtEl>
                                        <p:attrNameLst>
                                          <p:attrName>style.visibility</p:attrName>
                                        </p:attrNameLst>
                                      </p:cBhvr>
                                      <p:to>
                                        <p:strVal val="visible"/>
                                      </p:to>
                                    </p:set>
                                    <p:anim calcmode="lin" valueType="num">
                                      <p:cBhvr additive="base">
                                        <p:cTn id="49" dur="3000" fill="hold"/>
                                        <p:tgtEl>
                                          <p:spTgt spid="7"/>
                                        </p:tgtEl>
                                        <p:attrNameLst>
                                          <p:attrName>ppt_x</p:attrName>
                                        </p:attrNameLst>
                                      </p:cBhvr>
                                      <p:tavLst>
                                        <p:tav tm="0">
                                          <p:val>
                                            <p:strVal val="0-#ppt_w/2"/>
                                          </p:val>
                                        </p:tav>
                                        <p:tav tm="100000">
                                          <p:val>
                                            <p:strVal val="#ppt_x"/>
                                          </p:val>
                                        </p:tav>
                                      </p:tavLst>
                                    </p:anim>
                                    <p:anim calcmode="lin" valueType="num">
                                      <p:cBhvr additive="base">
                                        <p:cTn id="50" dur="3000" fill="hold"/>
                                        <p:tgtEl>
                                          <p:spTgt spid="7"/>
                                        </p:tgtEl>
                                        <p:attrNameLst>
                                          <p:attrName>ppt_y</p:attrName>
                                        </p:attrNameLst>
                                      </p:cBhvr>
                                      <p:tavLst>
                                        <p:tav tm="0">
                                          <p:val>
                                            <p:strVal val="0-#ppt_h/2"/>
                                          </p:val>
                                        </p:tav>
                                        <p:tav tm="100000">
                                          <p:val>
                                            <p:strVal val="#ppt_y"/>
                                          </p:val>
                                        </p:tav>
                                      </p:tavLst>
                                    </p:anim>
                                  </p:childTnLst>
                                </p:cTn>
                              </p:par>
                              <p:par>
                                <p:cTn id="51" presetID="19" presetClass="entr" presetSubtype="5" fill="hold" grpId="1" nodeType="withEffect">
                                  <p:stCondLst>
                                    <p:cond delay="0"/>
                                  </p:stCondLst>
                                  <p:childTnLst>
                                    <p:set>
                                      <p:cBhvr>
                                        <p:cTn id="52" dur="1" fill="hold">
                                          <p:stCondLst>
                                            <p:cond delay="0"/>
                                          </p:stCondLst>
                                        </p:cTn>
                                        <p:tgtEl>
                                          <p:spTgt spid="7"/>
                                        </p:tgtEl>
                                        <p:attrNameLst>
                                          <p:attrName>style.visibility</p:attrName>
                                        </p:attrNameLst>
                                      </p:cBhvr>
                                      <p:to>
                                        <p:strVal val="visible"/>
                                      </p:to>
                                    </p:set>
                                    <p:anim calcmode="lin" valueType="num">
                                      <p:cBhvr>
                                        <p:cTn id="53" dur="3000" fill="hold"/>
                                        <p:tgtEl>
                                          <p:spTgt spid="7"/>
                                        </p:tgtEl>
                                        <p:attrNameLst>
                                          <p:attrName>ppt_w</p:attrName>
                                        </p:attrNameLst>
                                      </p:cBhvr>
                                      <p:tavLst>
                                        <p:tav tm="0">
                                          <p:val>
                                            <p:strVal val="#ppt_w"/>
                                          </p:val>
                                        </p:tav>
                                        <p:tav tm="100000">
                                          <p:val>
                                            <p:strVal val="#ppt_w"/>
                                          </p:val>
                                        </p:tav>
                                      </p:tavLst>
                                    </p:anim>
                                    <p:anim calcmode="lin" valueType="num">
                                      <p:cBhvr>
                                        <p:cTn id="54" dur="3000" fill="hold"/>
                                        <p:tgtEl>
                                          <p:spTgt spid="7"/>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grpId="2" nodeType="withEffect">
                                  <p:stCondLst>
                                    <p:cond delay="0"/>
                                  </p:stCondLst>
                                  <p:childTnLst>
                                    <p:animRot by="21600000">
                                      <p:cBhvr>
                                        <p:cTn id="56" dur="3000" fill="hold"/>
                                        <p:tgtEl>
                                          <p:spTgt spid="7"/>
                                        </p:tgtEl>
                                        <p:attrNameLst>
                                          <p:attrName>r</p:attrName>
                                        </p:attrNameLst>
                                      </p:cBhvr>
                                    </p:animRot>
                                  </p:childTnLst>
                                </p:cTn>
                              </p:par>
                              <p:par>
                                <p:cTn id="57" presetID="2" presetClass="exit" presetSubtype="9" fill="hold" grpId="3" nodeType="withEffect">
                                  <p:stCondLst>
                                    <p:cond delay="0"/>
                                  </p:stCondLst>
                                  <p:childTnLst>
                                    <p:anim calcmode="lin" valueType="num">
                                      <p:cBhvr additive="base">
                                        <p:cTn id="58" dur="5000"/>
                                        <p:tgtEl>
                                          <p:spTgt spid="7"/>
                                        </p:tgtEl>
                                        <p:attrNameLst>
                                          <p:attrName>ppt_x</p:attrName>
                                        </p:attrNameLst>
                                      </p:cBhvr>
                                      <p:tavLst>
                                        <p:tav tm="0">
                                          <p:val>
                                            <p:strVal val="ppt_x"/>
                                          </p:val>
                                        </p:tav>
                                        <p:tav tm="100000">
                                          <p:val>
                                            <p:strVal val="0-ppt_w/2"/>
                                          </p:val>
                                        </p:tav>
                                      </p:tavLst>
                                    </p:anim>
                                    <p:anim calcmode="lin" valueType="num">
                                      <p:cBhvr additive="base">
                                        <p:cTn id="59" dur="5000"/>
                                        <p:tgtEl>
                                          <p:spTgt spid="7"/>
                                        </p:tgtEl>
                                        <p:attrNameLst>
                                          <p:attrName>ppt_y</p:attrName>
                                        </p:attrNameLst>
                                      </p:cBhvr>
                                      <p:tavLst>
                                        <p:tav tm="0">
                                          <p:val>
                                            <p:strVal val="ppt_y"/>
                                          </p:val>
                                        </p:tav>
                                        <p:tav tm="100000">
                                          <p:val>
                                            <p:strVal val="0-ppt_h/2"/>
                                          </p:val>
                                        </p:tav>
                                      </p:tavLst>
                                    </p:anim>
                                    <p:set>
                                      <p:cBhvr>
                                        <p:cTn id="60" dur="1" fill="hold">
                                          <p:stCondLst>
                                            <p:cond delay="4999"/>
                                          </p:stCondLst>
                                        </p:cTn>
                                        <p:tgtEl>
                                          <p:spTgt spid="7"/>
                                        </p:tgtEl>
                                        <p:attrNameLst>
                                          <p:attrName>style.visibility</p:attrName>
                                        </p:attrNameLst>
                                      </p:cBhvr>
                                      <p:to>
                                        <p:strVal val="hidden"/>
                                      </p:to>
                                    </p:set>
                                  </p:childTnLst>
                                </p:cTn>
                              </p:par>
                              <p:par>
                                <p:cTn id="61" presetID="23" presetClass="entr" presetSubtype="272" fill="hold"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p:cTn id="63" dur="3500" fill="hold"/>
                                        <p:tgtEl>
                                          <p:spTgt spid="17"/>
                                        </p:tgtEl>
                                        <p:attrNameLst>
                                          <p:attrName>ppt_w</p:attrName>
                                        </p:attrNameLst>
                                      </p:cBhvr>
                                      <p:tavLst>
                                        <p:tav tm="0">
                                          <p:val>
                                            <p:strVal val="2/3*#ppt_w"/>
                                          </p:val>
                                        </p:tav>
                                        <p:tav tm="100000">
                                          <p:val>
                                            <p:strVal val="#ppt_w"/>
                                          </p:val>
                                        </p:tav>
                                      </p:tavLst>
                                    </p:anim>
                                    <p:anim calcmode="lin" valueType="num">
                                      <p:cBhvr>
                                        <p:cTn id="64" dur="3500" fill="hold"/>
                                        <p:tgtEl>
                                          <p:spTgt spid="17"/>
                                        </p:tgtEl>
                                        <p:attrNameLst>
                                          <p:attrName>ppt_h</p:attrName>
                                        </p:attrNameLst>
                                      </p:cBhvr>
                                      <p:tavLst>
                                        <p:tav tm="0">
                                          <p:val>
                                            <p:strVal val="2/3*#ppt_h"/>
                                          </p:val>
                                        </p:tav>
                                        <p:tav tm="100000">
                                          <p:val>
                                            <p:strVal val="#ppt_h"/>
                                          </p:val>
                                        </p:tav>
                                      </p:tavLst>
                                    </p:anim>
                                  </p:childTnLst>
                                </p:cTn>
                              </p:par>
                              <p:par>
                                <p:cTn id="65" presetID="4" presetClass="entr" presetSubtype="32" fill="hold" nodeType="with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box(out)">
                                      <p:cBhvr>
                                        <p:cTn id="67" dur="3500"/>
                                        <p:tgtEl>
                                          <p:spTgt spid="17"/>
                                        </p:tgtEl>
                                      </p:cBhvr>
                                    </p:animEffect>
                                  </p:childTnLst>
                                </p:cTn>
                              </p:par>
                              <p:par>
                                <p:cTn id="68" presetID="9" presetClass="emph" presetSubtype="0" grpId="0" nodeType="withEffect">
                                  <p:stCondLst>
                                    <p:cond delay="0"/>
                                  </p:stCondLst>
                                  <p:childTnLst>
                                    <p:set>
                                      <p:cBhvr rctx="PPT">
                                        <p:cTn id="69" dur="indefinite"/>
                                        <p:tgtEl>
                                          <p:spTgt spid="18"/>
                                        </p:tgtEl>
                                        <p:attrNameLst>
                                          <p:attrName>style.opacity</p:attrName>
                                        </p:attrNameLst>
                                      </p:cBhvr>
                                      <p:to>
                                        <p:strVal val="0"/>
                                      </p:to>
                                    </p:set>
                                    <p:animEffect filter="image" prLst="opacity: 0">
                                      <p:cBhvr rctx="IE">
                                        <p:cTn id="70" dur="indefinite"/>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18"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 name="94 Grupo"/>
          <p:cNvGrpSpPr/>
          <p:nvPr/>
        </p:nvGrpSpPr>
        <p:grpSpPr>
          <a:xfrm>
            <a:off x="0" y="0"/>
            <a:ext cx="9144000" cy="5143500"/>
            <a:chOff x="0" y="0"/>
            <a:chExt cx="9144000" cy="5143500"/>
          </a:xfrm>
        </p:grpSpPr>
        <p:sp>
          <p:nvSpPr>
            <p:cNvPr id="96" name="95 Rectángulo"/>
            <p:cNvSpPr/>
            <p:nvPr/>
          </p:nvSpPr>
          <p:spPr>
            <a:xfrm rot="10800000">
              <a:off x="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a:off x="457200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0800000" flipH="1">
              <a:off x="457200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flipH="1">
              <a:off x="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93" name="92 Imagen" descr="Diapositiva11"/>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5710"/>
            <a:ext cx="9151872" cy="5143500"/>
          </a:xfrm>
          <a:prstGeom prst="rect">
            <a:avLst/>
          </a:prstGeom>
          <a:noFill/>
          <a:ln>
            <a:noFill/>
          </a:ln>
        </p:spPr>
      </p:pic>
      <p:sp>
        <p:nvSpPr>
          <p:cNvPr id="4" name="3 Paralelogramo"/>
          <p:cNvSpPr/>
          <p:nvPr/>
        </p:nvSpPr>
        <p:spPr>
          <a:xfrm rot="16200000" flipH="1" flipV="1">
            <a:off x="474391" y="3605922"/>
            <a:ext cx="1095077"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16200000" flipH="1" flipV="1">
            <a:off x="967057" y="3605921"/>
            <a:ext cx="1095077" cy="1983537"/>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16200000" flipH="1" flipV="1">
            <a:off x="1447061"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16200000" flipH="1" flipV="1">
            <a:off x="1939780"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16200000" flipH="1" flipV="1">
            <a:off x="2432498" y="360592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2933778" y="359782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3407293" y="358541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V="1">
            <a:off x="483799" y="2796022"/>
            <a:ext cx="1095073" cy="1983530"/>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V="1">
            <a:off x="976462"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V="1">
            <a:off x="1456454"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V="1">
            <a:off x="1949173" y="279602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V="1">
            <a:off x="2441893" y="279601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2943178" y="2787920"/>
            <a:ext cx="1095075" cy="1999194"/>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3416693" y="2775514"/>
            <a:ext cx="1095075" cy="1983530"/>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16200000" flipH="1" flipV="1">
            <a:off x="474656" y="1986663"/>
            <a:ext cx="1095075" cy="1983529"/>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6200000" flipH="1" flipV="1">
            <a:off x="967320" y="1986663"/>
            <a:ext cx="1095071" cy="1983532"/>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16200000" flipH="1" flipV="1">
            <a:off x="1447321"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16200000" flipH="1" flipV="1">
            <a:off x="1940040" y="1986665"/>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16200000" flipH="1" flipV="1">
            <a:off x="2432760" y="1986669"/>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2934038" y="1978563"/>
            <a:ext cx="1095075" cy="199919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3407552" y="1966159"/>
            <a:ext cx="1095071" cy="198352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V="1">
            <a:off x="484056" y="1176759"/>
            <a:ext cx="1095077" cy="198353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V="1">
            <a:off x="976722" y="1176760"/>
            <a:ext cx="1095075" cy="198353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V="1">
            <a:off x="1456724"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V="1">
            <a:off x="1949443"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V="1">
            <a:off x="2442160" y="117676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2943434" y="1168656"/>
            <a:ext cx="1095078" cy="1999194"/>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3416952" y="1156252"/>
            <a:ext cx="1095077" cy="198352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16200000" flipH="1" flipV="1">
            <a:off x="486792" y="367405"/>
            <a:ext cx="1095071" cy="198353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16200000" flipH="1" flipV="1">
            <a:off x="979459" y="367404"/>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16200000" flipH="1" flipV="1">
            <a:off x="1459456" y="367404"/>
            <a:ext cx="1095075" cy="198352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16200000" flipH="1" flipV="1">
            <a:off x="1952174" y="367407"/>
            <a:ext cx="1095073" cy="198352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16200000" flipH="1" flipV="1">
            <a:off x="2444894" y="367407"/>
            <a:ext cx="1095075" cy="198352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2946175" y="359307"/>
            <a:ext cx="1095070" cy="1999188"/>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3419690" y="346902"/>
            <a:ext cx="1095071"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V="1">
            <a:off x="496199" y="-442497"/>
            <a:ext cx="1095075" cy="1983526"/>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V="1">
            <a:off x="988856" y="-442501"/>
            <a:ext cx="1095077" cy="198353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V="1">
            <a:off x="1468856" y="-442495"/>
            <a:ext cx="1095075" cy="198352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V="1">
            <a:off x="1961572" y="-442502"/>
            <a:ext cx="1095078" cy="198352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V="1">
            <a:off x="2454290" y="-442501"/>
            <a:ext cx="1095077" cy="198352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Paralelogramo"/>
          <p:cNvSpPr/>
          <p:nvPr/>
        </p:nvSpPr>
        <p:spPr>
          <a:xfrm rot="16200000" flipV="1">
            <a:off x="2955573" y="-450599"/>
            <a:ext cx="1095077" cy="1999188"/>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Paralelogramo"/>
          <p:cNvSpPr/>
          <p:nvPr/>
        </p:nvSpPr>
        <p:spPr>
          <a:xfrm rot="16200000" flipV="1">
            <a:off x="3429085" y="-463012"/>
            <a:ext cx="1095078" cy="198352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Left"/>
            <a:lightRig rig="chilly" dir="t">
              <a:rot lat="0" lon="0" rev="21594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6200000" flipV="1">
            <a:off x="7499188" y="3483989"/>
            <a:ext cx="1095080" cy="2223942"/>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6200000" flipV="1">
            <a:off x="7006524"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6200000" flipV="1">
            <a:off x="6526527"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6200000" flipV="1">
            <a:off x="6033808"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6200000" flipV="1">
            <a:off x="5541090" y="3483989"/>
            <a:ext cx="1095081"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6200000" flipV="1">
            <a:off x="5040761" y="3474936"/>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6200000" flipV="1">
            <a:off x="4566296" y="346348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6200000" flipH="1" flipV="1">
            <a:off x="7489786"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6200000" flipH="1" flipV="1">
            <a:off x="6997122"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6200000" flipH="1" flipV="1">
            <a:off x="6517125"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6200000" flipH="1" flipV="1">
            <a:off x="6024407"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6200000" flipH="1" flipV="1">
            <a:off x="5531689" y="2674091"/>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6200000" flipH="1" flipV="1">
            <a:off x="5031358" y="2665039"/>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6200000" flipH="1" flipV="1">
            <a:off x="4556893" y="265358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6200000" flipV="1">
            <a:off x="749892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6200000" flipV="1">
            <a:off x="7006264"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6200000" flipV="1">
            <a:off x="6526267"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6200000" flipV="1">
            <a:off x="6033548"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6200000" flipV="1">
            <a:off x="5540830" y="1864729"/>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6200000" flipV="1">
            <a:off x="5040500" y="1855677"/>
            <a:ext cx="1095080" cy="224150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6200000" flipV="1">
            <a:off x="4566035" y="1844221"/>
            <a:ext cx="1095080"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6200000" flipH="1" flipV="1">
            <a:off x="7489523" y="1054831"/>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6200000" flipH="1" flipV="1">
            <a:off x="6996862"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6200000" flipH="1" flipV="1">
            <a:off x="6516865"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6200000" flipH="1" flipV="1">
            <a:off x="6024147"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6200000" flipH="1" flipV="1">
            <a:off x="5531429" y="1054832"/>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6200000" flipH="1" flipV="1">
            <a:off x="5031098" y="1045780"/>
            <a:ext cx="1095076" cy="224150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6200000" flipH="1" flipV="1">
            <a:off x="4556633" y="1034323"/>
            <a:ext cx="1095076"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6200000" flipV="1">
            <a:off x="748679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6200000" flipV="1">
            <a:off x="6994128"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6200000" flipV="1">
            <a:off x="6514131"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6200000" flipV="1">
            <a:off x="6021412"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6200000" flipV="1">
            <a:off x="5528694" y="245465"/>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6200000" flipV="1">
            <a:off x="5028364" y="236413"/>
            <a:ext cx="1095082" cy="2241505"/>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6200000" flipV="1">
            <a:off x="4553899" y="224956"/>
            <a:ext cx="1095082" cy="2223941"/>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6200000" flipH="1" flipV="1">
            <a:off x="7477391"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6200000" flipH="1" flipV="1">
            <a:off x="6984727"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6200000" flipH="1" flipV="1">
            <a:off x="6504730"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6200000" flipH="1" flipV="1">
            <a:off x="6012009" y="-564430"/>
            <a:ext cx="1095079" cy="2223938"/>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6200000" flipH="1" flipV="1">
            <a:off x="5519294" y="-564431"/>
            <a:ext cx="1095077"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6200000" flipH="1" flipV="1">
            <a:off x="5018962" y="-573484"/>
            <a:ext cx="1095079" cy="2241507"/>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6200000" flipH="1" flipV="1">
            <a:off x="4544497" y="-584940"/>
            <a:ext cx="1095079" cy="2223943"/>
          </a:xfrm>
          <a:prstGeom prst="parallelogram">
            <a:avLst>
              <a:gd name="adj" fmla="val 88032"/>
            </a:avLst>
          </a:prstGeom>
          <a:solidFill>
            <a:srgbClr val="99FF33">
              <a:alpha val="25000"/>
            </a:srgbClr>
          </a:solidFill>
          <a:ln w="12700">
            <a:gradFill flip="none" rotWithShape="1">
              <a:gsLst>
                <a:gs pos="0">
                  <a:srgbClr val="99FF33"/>
                </a:gs>
                <a:gs pos="25000">
                  <a:srgbClr val="99FF33"/>
                </a:gs>
                <a:gs pos="75000">
                  <a:srgbClr val="99FF33"/>
                </a:gs>
                <a:gs pos="100000">
                  <a:srgbClr val="005CBF"/>
                </a:gs>
              </a:gsLst>
              <a:path path="circle">
                <a:fillToRect l="100000" t="100000"/>
              </a:path>
              <a:tileRect r="-100000" b="-100000"/>
            </a:gradFill>
          </a:ln>
          <a:effectLst>
            <a:reflection blurRad="6350" stA="50000" endA="295" endPos="92000" dist="101600" dir="5400000" sy="-100000" algn="bl" rotWithShape="0"/>
          </a:effectLst>
          <a:scene3d>
            <a:camera prst="obliqueTopRight"/>
            <a:lightRig rig="chilly" dir="t">
              <a:rot lat="0" lon="0" rev="14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2" name="91 Rectángulo"/>
          <p:cNvSpPr/>
          <p:nvPr/>
        </p:nvSpPr>
        <p:spPr>
          <a:xfrm flipH="1">
            <a:off x="-324544" y="-308234"/>
            <a:ext cx="990059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33629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3000" fill="hold"/>
                                        <p:tgtEl>
                                          <p:spTgt spid="39"/>
                                        </p:tgtEl>
                                        <p:attrNameLst>
                                          <p:attrName>ppt_x</p:attrName>
                                        </p:attrNameLst>
                                      </p:cBhvr>
                                      <p:tavLst>
                                        <p:tav tm="0">
                                          <p:val>
                                            <p:strVal val="0-#ppt_w/2"/>
                                          </p:val>
                                        </p:tav>
                                        <p:tav tm="100000">
                                          <p:val>
                                            <p:strVal val="#ppt_x"/>
                                          </p:val>
                                        </p:tav>
                                      </p:tavLst>
                                    </p:anim>
                                    <p:anim calcmode="lin" valueType="num">
                                      <p:cBhvr additive="base">
                                        <p:cTn id="8" dur="3000" fill="hold"/>
                                        <p:tgtEl>
                                          <p:spTgt spid="3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9"/>
                                        </p:tgtEl>
                                        <p:attrNameLst>
                                          <p:attrName>style.visibility</p:attrName>
                                        </p:attrNameLst>
                                      </p:cBhvr>
                                      <p:to>
                                        <p:strVal val="visible"/>
                                      </p:to>
                                    </p:set>
                                    <p:anim calcmode="lin" valueType="num">
                                      <p:cBhvr>
                                        <p:cTn id="11" dur="3000" fill="hold"/>
                                        <p:tgtEl>
                                          <p:spTgt spid="39"/>
                                        </p:tgtEl>
                                        <p:attrNameLst>
                                          <p:attrName>ppt_w</p:attrName>
                                        </p:attrNameLst>
                                      </p:cBhvr>
                                      <p:tavLst>
                                        <p:tav tm="0" fmla="#ppt_w*sin(2.5*pi*$)">
                                          <p:val>
                                            <p:fltVal val="0"/>
                                          </p:val>
                                        </p:tav>
                                        <p:tav tm="100000">
                                          <p:val>
                                            <p:fltVal val="1"/>
                                          </p:val>
                                        </p:tav>
                                      </p:tavLst>
                                    </p:anim>
                                    <p:anim calcmode="lin" valueType="num">
                                      <p:cBhvr>
                                        <p:cTn id="12" dur="3000" fill="hold"/>
                                        <p:tgtEl>
                                          <p:spTgt spid="3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3000"/>
                                        <p:tgtEl>
                                          <p:spTgt spid="39"/>
                                        </p:tgtEl>
                                        <p:attrNameLst>
                                          <p:attrName>ppt_x</p:attrName>
                                        </p:attrNameLst>
                                      </p:cBhvr>
                                      <p:tavLst>
                                        <p:tav tm="0">
                                          <p:val>
                                            <p:strVal val="ppt_x"/>
                                          </p:val>
                                        </p:tav>
                                        <p:tav tm="100000">
                                          <p:val>
                                            <p:strVal val="1+ppt_w/2"/>
                                          </p:val>
                                        </p:tav>
                                      </p:tavLst>
                                    </p:anim>
                                    <p:anim calcmode="lin" valueType="num">
                                      <p:cBhvr additive="base">
                                        <p:cTn id="15" dur="3000"/>
                                        <p:tgtEl>
                                          <p:spTgt spid="39"/>
                                        </p:tgtEl>
                                        <p:attrNameLst>
                                          <p:attrName>ppt_y</p:attrName>
                                        </p:attrNameLst>
                                      </p:cBhvr>
                                      <p:tavLst>
                                        <p:tav tm="0">
                                          <p:val>
                                            <p:strVal val="ppt_y"/>
                                          </p:val>
                                        </p:tav>
                                        <p:tav tm="100000">
                                          <p:val>
                                            <p:strVal val="ppt_y"/>
                                          </p:val>
                                        </p:tav>
                                      </p:tavLst>
                                    </p:anim>
                                    <p:set>
                                      <p:cBhvr>
                                        <p:cTn id="16" dur="1" fill="hold">
                                          <p:stCondLst>
                                            <p:cond delay="2999"/>
                                          </p:stCondLst>
                                        </p:cTn>
                                        <p:tgtEl>
                                          <p:spTgt spid="39"/>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3000"/>
                                        <p:tgtEl>
                                          <p:spTgt spid="39"/>
                                        </p:tgtEl>
                                      </p:cBhvr>
                                    </p:animEffect>
                                    <p:set>
                                      <p:cBhvr>
                                        <p:cTn id="19" dur="1" fill="hold">
                                          <p:stCondLst>
                                            <p:cond delay="2999"/>
                                          </p:stCondLst>
                                        </p:cTn>
                                        <p:tgtEl>
                                          <p:spTgt spid="39"/>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 calcmode="lin" valueType="num">
                                      <p:cBhvr additive="base">
                                        <p:cTn id="22" dur="3000" fill="hold"/>
                                        <p:tgtEl>
                                          <p:spTgt spid="40"/>
                                        </p:tgtEl>
                                        <p:attrNameLst>
                                          <p:attrName>ppt_x</p:attrName>
                                        </p:attrNameLst>
                                      </p:cBhvr>
                                      <p:tavLst>
                                        <p:tav tm="0">
                                          <p:val>
                                            <p:strVal val="0-#ppt_w/2"/>
                                          </p:val>
                                        </p:tav>
                                        <p:tav tm="100000">
                                          <p:val>
                                            <p:strVal val="#ppt_x"/>
                                          </p:val>
                                        </p:tav>
                                      </p:tavLst>
                                    </p:anim>
                                    <p:anim calcmode="lin" valueType="num">
                                      <p:cBhvr additive="base">
                                        <p:cTn id="23" dur="3000" fill="hold"/>
                                        <p:tgtEl>
                                          <p:spTgt spid="40"/>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40"/>
                                        </p:tgtEl>
                                        <p:attrNameLst>
                                          <p:attrName>style.visibility</p:attrName>
                                        </p:attrNameLst>
                                      </p:cBhvr>
                                      <p:to>
                                        <p:strVal val="visible"/>
                                      </p:to>
                                    </p:set>
                                    <p:anim calcmode="lin" valueType="num">
                                      <p:cBhvr>
                                        <p:cTn id="26" dur="3000" fill="hold"/>
                                        <p:tgtEl>
                                          <p:spTgt spid="40"/>
                                        </p:tgtEl>
                                        <p:attrNameLst>
                                          <p:attrName>ppt_w</p:attrName>
                                        </p:attrNameLst>
                                      </p:cBhvr>
                                      <p:tavLst>
                                        <p:tav tm="0" fmla="#ppt_w*sin(2.5*pi*$)">
                                          <p:val>
                                            <p:fltVal val="0"/>
                                          </p:val>
                                        </p:tav>
                                        <p:tav tm="100000">
                                          <p:val>
                                            <p:fltVal val="1"/>
                                          </p:val>
                                        </p:tav>
                                      </p:tavLst>
                                    </p:anim>
                                    <p:anim calcmode="lin" valueType="num">
                                      <p:cBhvr>
                                        <p:cTn id="27" dur="3000" fill="hold"/>
                                        <p:tgtEl>
                                          <p:spTgt spid="40"/>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3000"/>
                                        <p:tgtEl>
                                          <p:spTgt spid="40"/>
                                        </p:tgtEl>
                                        <p:attrNameLst>
                                          <p:attrName>ppt_x</p:attrName>
                                        </p:attrNameLst>
                                      </p:cBhvr>
                                      <p:tavLst>
                                        <p:tav tm="0">
                                          <p:val>
                                            <p:strVal val="ppt_x"/>
                                          </p:val>
                                        </p:tav>
                                        <p:tav tm="100000">
                                          <p:val>
                                            <p:strVal val="1+ppt_w/2"/>
                                          </p:val>
                                        </p:tav>
                                      </p:tavLst>
                                    </p:anim>
                                    <p:anim calcmode="lin" valueType="num">
                                      <p:cBhvr additive="base">
                                        <p:cTn id="30" dur="3000"/>
                                        <p:tgtEl>
                                          <p:spTgt spid="40"/>
                                        </p:tgtEl>
                                        <p:attrNameLst>
                                          <p:attrName>ppt_y</p:attrName>
                                        </p:attrNameLst>
                                      </p:cBhvr>
                                      <p:tavLst>
                                        <p:tav tm="0">
                                          <p:val>
                                            <p:strVal val="ppt_y"/>
                                          </p:val>
                                        </p:tav>
                                        <p:tav tm="100000">
                                          <p:val>
                                            <p:strVal val="ppt_y"/>
                                          </p:val>
                                        </p:tav>
                                      </p:tavLst>
                                    </p:anim>
                                    <p:set>
                                      <p:cBhvr>
                                        <p:cTn id="31" dur="1" fill="hold">
                                          <p:stCondLst>
                                            <p:cond delay="2999"/>
                                          </p:stCondLst>
                                        </p:cTn>
                                        <p:tgtEl>
                                          <p:spTgt spid="40"/>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3000"/>
                                        <p:tgtEl>
                                          <p:spTgt spid="40"/>
                                        </p:tgtEl>
                                      </p:cBhvr>
                                    </p:animEffect>
                                    <p:set>
                                      <p:cBhvr>
                                        <p:cTn id="34" dur="1" fill="hold">
                                          <p:stCondLst>
                                            <p:cond delay="2999"/>
                                          </p:stCondLst>
                                        </p:cTn>
                                        <p:tgtEl>
                                          <p:spTgt spid="40"/>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additive="base">
                                        <p:cTn id="37" dur="3000" fill="hold"/>
                                        <p:tgtEl>
                                          <p:spTgt spid="41"/>
                                        </p:tgtEl>
                                        <p:attrNameLst>
                                          <p:attrName>ppt_x</p:attrName>
                                        </p:attrNameLst>
                                      </p:cBhvr>
                                      <p:tavLst>
                                        <p:tav tm="0">
                                          <p:val>
                                            <p:strVal val="0-#ppt_w/2"/>
                                          </p:val>
                                        </p:tav>
                                        <p:tav tm="100000">
                                          <p:val>
                                            <p:strVal val="#ppt_x"/>
                                          </p:val>
                                        </p:tav>
                                      </p:tavLst>
                                    </p:anim>
                                    <p:anim calcmode="lin" valueType="num">
                                      <p:cBhvr additive="base">
                                        <p:cTn id="38" dur="3000" fill="hold"/>
                                        <p:tgtEl>
                                          <p:spTgt spid="41"/>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p:cTn id="41" dur="3000" fill="hold"/>
                                        <p:tgtEl>
                                          <p:spTgt spid="41"/>
                                        </p:tgtEl>
                                        <p:attrNameLst>
                                          <p:attrName>ppt_w</p:attrName>
                                        </p:attrNameLst>
                                      </p:cBhvr>
                                      <p:tavLst>
                                        <p:tav tm="0" fmla="#ppt_w*sin(2.5*pi*$)">
                                          <p:val>
                                            <p:fltVal val="0"/>
                                          </p:val>
                                        </p:tav>
                                        <p:tav tm="100000">
                                          <p:val>
                                            <p:fltVal val="1"/>
                                          </p:val>
                                        </p:tav>
                                      </p:tavLst>
                                    </p:anim>
                                    <p:anim calcmode="lin" valueType="num">
                                      <p:cBhvr>
                                        <p:cTn id="42" dur="3000" fill="hold"/>
                                        <p:tgtEl>
                                          <p:spTgt spid="41"/>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3000"/>
                                        <p:tgtEl>
                                          <p:spTgt spid="41"/>
                                        </p:tgtEl>
                                        <p:attrNameLst>
                                          <p:attrName>ppt_x</p:attrName>
                                        </p:attrNameLst>
                                      </p:cBhvr>
                                      <p:tavLst>
                                        <p:tav tm="0">
                                          <p:val>
                                            <p:strVal val="ppt_x"/>
                                          </p:val>
                                        </p:tav>
                                        <p:tav tm="100000">
                                          <p:val>
                                            <p:strVal val="1+ppt_w/2"/>
                                          </p:val>
                                        </p:tav>
                                      </p:tavLst>
                                    </p:anim>
                                    <p:anim calcmode="lin" valueType="num">
                                      <p:cBhvr additive="base">
                                        <p:cTn id="45" dur="3000"/>
                                        <p:tgtEl>
                                          <p:spTgt spid="41"/>
                                        </p:tgtEl>
                                        <p:attrNameLst>
                                          <p:attrName>ppt_y</p:attrName>
                                        </p:attrNameLst>
                                      </p:cBhvr>
                                      <p:tavLst>
                                        <p:tav tm="0">
                                          <p:val>
                                            <p:strVal val="ppt_y"/>
                                          </p:val>
                                        </p:tav>
                                        <p:tav tm="100000">
                                          <p:val>
                                            <p:strVal val="ppt_y"/>
                                          </p:val>
                                        </p:tav>
                                      </p:tavLst>
                                    </p:anim>
                                    <p:set>
                                      <p:cBhvr>
                                        <p:cTn id="46" dur="1" fill="hold">
                                          <p:stCondLst>
                                            <p:cond delay="2999"/>
                                          </p:stCondLst>
                                        </p:cTn>
                                        <p:tgtEl>
                                          <p:spTgt spid="41"/>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3000"/>
                                        <p:tgtEl>
                                          <p:spTgt spid="41"/>
                                        </p:tgtEl>
                                      </p:cBhvr>
                                    </p:animEffect>
                                    <p:set>
                                      <p:cBhvr>
                                        <p:cTn id="49" dur="1" fill="hold">
                                          <p:stCondLst>
                                            <p:cond delay="2999"/>
                                          </p:stCondLst>
                                        </p:cTn>
                                        <p:tgtEl>
                                          <p:spTgt spid="41"/>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4"/>
                                        </p:tgtEl>
                                        <p:attrNameLst>
                                          <p:attrName>style.visibility</p:attrName>
                                        </p:attrNameLst>
                                      </p:cBhvr>
                                      <p:to>
                                        <p:strVal val="visible"/>
                                      </p:to>
                                    </p:set>
                                    <p:anim calcmode="lin" valueType="num">
                                      <p:cBhvr additive="base">
                                        <p:cTn id="52" dur="3000" fill="hold"/>
                                        <p:tgtEl>
                                          <p:spTgt spid="44"/>
                                        </p:tgtEl>
                                        <p:attrNameLst>
                                          <p:attrName>ppt_x</p:attrName>
                                        </p:attrNameLst>
                                      </p:cBhvr>
                                      <p:tavLst>
                                        <p:tav tm="0">
                                          <p:val>
                                            <p:strVal val="0-#ppt_w/2"/>
                                          </p:val>
                                        </p:tav>
                                        <p:tav tm="100000">
                                          <p:val>
                                            <p:strVal val="#ppt_x"/>
                                          </p:val>
                                        </p:tav>
                                      </p:tavLst>
                                    </p:anim>
                                    <p:anim calcmode="lin" valueType="num">
                                      <p:cBhvr additive="base">
                                        <p:cTn id="53" dur="3000" fill="hold"/>
                                        <p:tgtEl>
                                          <p:spTgt spid="44"/>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4"/>
                                        </p:tgtEl>
                                        <p:attrNameLst>
                                          <p:attrName>style.visibility</p:attrName>
                                        </p:attrNameLst>
                                      </p:cBhvr>
                                      <p:to>
                                        <p:strVal val="visible"/>
                                      </p:to>
                                    </p:set>
                                    <p:anim calcmode="lin" valueType="num">
                                      <p:cBhvr>
                                        <p:cTn id="56" dur="3000" fill="hold"/>
                                        <p:tgtEl>
                                          <p:spTgt spid="44"/>
                                        </p:tgtEl>
                                        <p:attrNameLst>
                                          <p:attrName>ppt_w</p:attrName>
                                        </p:attrNameLst>
                                      </p:cBhvr>
                                      <p:tavLst>
                                        <p:tav tm="0" fmla="#ppt_w*sin(2.5*pi*$)">
                                          <p:val>
                                            <p:fltVal val="0"/>
                                          </p:val>
                                        </p:tav>
                                        <p:tav tm="100000">
                                          <p:val>
                                            <p:fltVal val="1"/>
                                          </p:val>
                                        </p:tav>
                                      </p:tavLst>
                                    </p:anim>
                                    <p:anim calcmode="lin" valueType="num">
                                      <p:cBhvr>
                                        <p:cTn id="57" dur="3000" fill="hold"/>
                                        <p:tgtEl>
                                          <p:spTgt spid="44"/>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3000"/>
                                        <p:tgtEl>
                                          <p:spTgt spid="44"/>
                                        </p:tgtEl>
                                        <p:attrNameLst>
                                          <p:attrName>ppt_x</p:attrName>
                                        </p:attrNameLst>
                                      </p:cBhvr>
                                      <p:tavLst>
                                        <p:tav tm="0">
                                          <p:val>
                                            <p:strVal val="ppt_x"/>
                                          </p:val>
                                        </p:tav>
                                        <p:tav tm="100000">
                                          <p:val>
                                            <p:strVal val="1+ppt_w/2"/>
                                          </p:val>
                                        </p:tav>
                                      </p:tavLst>
                                    </p:anim>
                                    <p:anim calcmode="lin" valueType="num">
                                      <p:cBhvr additive="base">
                                        <p:cTn id="60" dur="3000"/>
                                        <p:tgtEl>
                                          <p:spTgt spid="44"/>
                                        </p:tgtEl>
                                        <p:attrNameLst>
                                          <p:attrName>ppt_y</p:attrName>
                                        </p:attrNameLst>
                                      </p:cBhvr>
                                      <p:tavLst>
                                        <p:tav tm="0">
                                          <p:val>
                                            <p:strVal val="ppt_y"/>
                                          </p:val>
                                        </p:tav>
                                        <p:tav tm="100000">
                                          <p:val>
                                            <p:strVal val="ppt_y"/>
                                          </p:val>
                                        </p:tav>
                                      </p:tavLst>
                                    </p:anim>
                                    <p:set>
                                      <p:cBhvr>
                                        <p:cTn id="61" dur="1" fill="hold">
                                          <p:stCondLst>
                                            <p:cond delay="2999"/>
                                          </p:stCondLst>
                                        </p:cTn>
                                        <p:tgtEl>
                                          <p:spTgt spid="44"/>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3000"/>
                                        <p:tgtEl>
                                          <p:spTgt spid="44"/>
                                        </p:tgtEl>
                                      </p:cBhvr>
                                    </p:animEffect>
                                    <p:set>
                                      <p:cBhvr>
                                        <p:cTn id="64" dur="1" fill="hold">
                                          <p:stCondLst>
                                            <p:cond delay="2999"/>
                                          </p:stCondLst>
                                        </p:cTn>
                                        <p:tgtEl>
                                          <p:spTgt spid="44"/>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3000" fill="hold"/>
                                        <p:tgtEl>
                                          <p:spTgt spid="42"/>
                                        </p:tgtEl>
                                        <p:attrNameLst>
                                          <p:attrName>ppt_x</p:attrName>
                                        </p:attrNameLst>
                                      </p:cBhvr>
                                      <p:tavLst>
                                        <p:tav tm="0">
                                          <p:val>
                                            <p:strVal val="0-#ppt_w/2"/>
                                          </p:val>
                                        </p:tav>
                                        <p:tav tm="100000">
                                          <p:val>
                                            <p:strVal val="#ppt_x"/>
                                          </p:val>
                                        </p:tav>
                                      </p:tavLst>
                                    </p:anim>
                                    <p:anim calcmode="lin" valueType="num">
                                      <p:cBhvr additive="base">
                                        <p:cTn id="68" dur="3000" fill="hold"/>
                                        <p:tgtEl>
                                          <p:spTgt spid="42"/>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2"/>
                                        </p:tgtEl>
                                        <p:attrNameLst>
                                          <p:attrName>style.visibility</p:attrName>
                                        </p:attrNameLst>
                                      </p:cBhvr>
                                      <p:to>
                                        <p:strVal val="visible"/>
                                      </p:to>
                                    </p:set>
                                    <p:anim calcmode="lin" valueType="num">
                                      <p:cBhvr>
                                        <p:cTn id="71" dur="3000" fill="hold"/>
                                        <p:tgtEl>
                                          <p:spTgt spid="42"/>
                                        </p:tgtEl>
                                        <p:attrNameLst>
                                          <p:attrName>ppt_w</p:attrName>
                                        </p:attrNameLst>
                                      </p:cBhvr>
                                      <p:tavLst>
                                        <p:tav tm="0" fmla="#ppt_w*sin(2.5*pi*$)">
                                          <p:val>
                                            <p:fltVal val="0"/>
                                          </p:val>
                                        </p:tav>
                                        <p:tav tm="100000">
                                          <p:val>
                                            <p:fltVal val="1"/>
                                          </p:val>
                                        </p:tav>
                                      </p:tavLst>
                                    </p:anim>
                                    <p:anim calcmode="lin" valueType="num">
                                      <p:cBhvr>
                                        <p:cTn id="72" dur="3000" fill="hold"/>
                                        <p:tgtEl>
                                          <p:spTgt spid="42"/>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3000"/>
                                        <p:tgtEl>
                                          <p:spTgt spid="42"/>
                                        </p:tgtEl>
                                        <p:attrNameLst>
                                          <p:attrName>ppt_x</p:attrName>
                                        </p:attrNameLst>
                                      </p:cBhvr>
                                      <p:tavLst>
                                        <p:tav tm="0">
                                          <p:val>
                                            <p:strVal val="ppt_x"/>
                                          </p:val>
                                        </p:tav>
                                        <p:tav tm="100000">
                                          <p:val>
                                            <p:strVal val="1+ppt_w/2"/>
                                          </p:val>
                                        </p:tav>
                                      </p:tavLst>
                                    </p:anim>
                                    <p:anim calcmode="lin" valueType="num">
                                      <p:cBhvr additive="base">
                                        <p:cTn id="75" dur="3000"/>
                                        <p:tgtEl>
                                          <p:spTgt spid="42"/>
                                        </p:tgtEl>
                                        <p:attrNameLst>
                                          <p:attrName>ppt_y</p:attrName>
                                        </p:attrNameLst>
                                      </p:cBhvr>
                                      <p:tavLst>
                                        <p:tav tm="0">
                                          <p:val>
                                            <p:strVal val="ppt_y"/>
                                          </p:val>
                                        </p:tav>
                                        <p:tav tm="100000">
                                          <p:val>
                                            <p:strVal val="ppt_y"/>
                                          </p:val>
                                        </p:tav>
                                      </p:tavLst>
                                    </p:anim>
                                    <p:set>
                                      <p:cBhvr>
                                        <p:cTn id="76" dur="1" fill="hold">
                                          <p:stCondLst>
                                            <p:cond delay="2999"/>
                                          </p:stCondLst>
                                        </p:cTn>
                                        <p:tgtEl>
                                          <p:spTgt spid="42"/>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3000"/>
                                        <p:tgtEl>
                                          <p:spTgt spid="42"/>
                                        </p:tgtEl>
                                      </p:cBhvr>
                                    </p:animEffect>
                                    <p:set>
                                      <p:cBhvr>
                                        <p:cTn id="79" dur="1" fill="hold">
                                          <p:stCondLst>
                                            <p:cond delay="2999"/>
                                          </p:stCondLst>
                                        </p:cTn>
                                        <p:tgtEl>
                                          <p:spTgt spid="42"/>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5"/>
                                        </p:tgtEl>
                                        <p:attrNameLst>
                                          <p:attrName>style.visibility</p:attrName>
                                        </p:attrNameLst>
                                      </p:cBhvr>
                                      <p:to>
                                        <p:strVal val="visible"/>
                                      </p:to>
                                    </p:set>
                                    <p:anim calcmode="lin" valueType="num">
                                      <p:cBhvr additive="base">
                                        <p:cTn id="82" dur="3000" fill="hold"/>
                                        <p:tgtEl>
                                          <p:spTgt spid="45"/>
                                        </p:tgtEl>
                                        <p:attrNameLst>
                                          <p:attrName>ppt_x</p:attrName>
                                        </p:attrNameLst>
                                      </p:cBhvr>
                                      <p:tavLst>
                                        <p:tav tm="0">
                                          <p:val>
                                            <p:strVal val="0-#ppt_w/2"/>
                                          </p:val>
                                        </p:tav>
                                        <p:tav tm="100000">
                                          <p:val>
                                            <p:strVal val="#ppt_x"/>
                                          </p:val>
                                        </p:tav>
                                      </p:tavLst>
                                    </p:anim>
                                    <p:anim calcmode="lin" valueType="num">
                                      <p:cBhvr additive="base">
                                        <p:cTn id="83" dur="3000" fill="hold"/>
                                        <p:tgtEl>
                                          <p:spTgt spid="45"/>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5"/>
                                        </p:tgtEl>
                                        <p:attrNameLst>
                                          <p:attrName>style.visibility</p:attrName>
                                        </p:attrNameLst>
                                      </p:cBhvr>
                                      <p:to>
                                        <p:strVal val="visible"/>
                                      </p:to>
                                    </p:set>
                                    <p:anim calcmode="lin" valueType="num">
                                      <p:cBhvr>
                                        <p:cTn id="86" dur="3000" fill="hold"/>
                                        <p:tgtEl>
                                          <p:spTgt spid="45"/>
                                        </p:tgtEl>
                                        <p:attrNameLst>
                                          <p:attrName>ppt_w</p:attrName>
                                        </p:attrNameLst>
                                      </p:cBhvr>
                                      <p:tavLst>
                                        <p:tav tm="0" fmla="#ppt_w*sin(2.5*pi*$)">
                                          <p:val>
                                            <p:fltVal val="0"/>
                                          </p:val>
                                        </p:tav>
                                        <p:tav tm="100000">
                                          <p:val>
                                            <p:fltVal val="1"/>
                                          </p:val>
                                        </p:tav>
                                      </p:tavLst>
                                    </p:anim>
                                    <p:anim calcmode="lin" valueType="num">
                                      <p:cBhvr>
                                        <p:cTn id="87" dur="3000" fill="hold"/>
                                        <p:tgtEl>
                                          <p:spTgt spid="45"/>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3000"/>
                                        <p:tgtEl>
                                          <p:spTgt spid="45"/>
                                        </p:tgtEl>
                                        <p:attrNameLst>
                                          <p:attrName>ppt_x</p:attrName>
                                        </p:attrNameLst>
                                      </p:cBhvr>
                                      <p:tavLst>
                                        <p:tav tm="0">
                                          <p:val>
                                            <p:strVal val="ppt_x"/>
                                          </p:val>
                                        </p:tav>
                                        <p:tav tm="100000">
                                          <p:val>
                                            <p:strVal val="1+ppt_w/2"/>
                                          </p:val>
                                        </p:tav>
                                      </p:tavLst>
                                    </p:anim>
                                    <p:anim calcmode="lin" valueType="num">
                                      <p:cBhvr additive="base">
                                        <p:cTn id="90" dur="3000"/>
                                        <p:tgtEl>
                                          <p:spTgt spid="45"/>
                                        </p:tgtEl>
                                        <p:attrNameLst>
                                          <p:attrName>ppt_y</p:attrName>
                                        </p:attrNameLst>
                                      </p:cBhvr>
                                      <p:tavLst>
                                        <p:tav tm="0">
                                          <p:val>
                                            <p:strVal val="ppt_y"/>
                                          </p:val>
                                        </p:tav>
                                        <p:tav tm="100000">
                                          <p:val>
                                            <p:strVal val="ppt_y"/>
                                          </p:val>
                                        </p:tav>
                                      </p:tavLst>
                                    </p:anim>
                                    <p:set>
                                      <p:cBhvr>
                                        <p:cTn id="91" dur="1" fill="hold">
                                          <p:stCondLst>
                                            <p:cond delay="2999"/>
                                          </p:stCondLst>
                                        </p:cTn>
                                        <p:tgtEl>
                                          <p:spTgt spid="45"/>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3000"/>
                                        <p:tgtEl>
                                          <p:spTgt spid="45"/>
                                        </p:tgtEl>
                                      </p:cBhvr>
                                    </p:animEffect>
                                    <p:set>
                                      <p:cBhvr>
                                        <p:cTn id="94" dur="1" fill="hold">
                                          <p:stCondLst>
                                            <p:cond delay="2999"/>
                                          </p:stCondLst>
                                        </p:cTn>
                                        <p:tgtEl>
                                          <p:spTgt spid="45"/>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3"/>
                                        </p:tgtEl>
                                        <p:attrNameLst>
                                          <p:attrName>style.visibility</p:attrName>
                                        </p:attrNameLst>
                                      </p:cBhvr>
                                      <p:to>
                                        <p:strVal val="visible"/>
                                      </p:to>
                                    </p:set>
                                    <p:anim calcmode="lin" valueType="num">
                                      <p:cBhvr additive="base">
                                        <p:cTn id="97" dur="3000" fill="hold"/>
                                        <p:tgtEl>
                                          <p:spTgt spid="43"/>
                                        </p:tgtEl>
                                        <p:attrNameLst>
                                          <p:attrName>ppt_x</p:attrName>
                                        </p:attrNameLst>
                                      </p:cBhvr>
                                      <p:tavLst>
                                        <p:tav tm="0">
                                          <p:val>
                                            <p:strVal val="0-#ppt_w/2"/>
                                          </p:val>
                                        </p:tav>
                                        <p:tav tm="100000">
                                          <p:val>
                                            <p:strVal val="#ppt_x"/>
                                          </p:val>
                                        </p:tav>
                                      </p:tavLst>
                                    </p:anim>
                                    <p:anim calcmode="lin" valueType="num">
                                      <p:cBhvr additive="base">
                                        <p:cTn id="98" dur="3000" fill="hold"/>
                                        <p:tgtEl>
                                          <p:spTgt spid="43"/>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3"/>
                                        </p:tgtEl>
                                        <p:attrNameLst>
                                          <p:attrName>style.visibility</p:attrName>
                                        </p:attrNameLst>
                                      </p:cBhvr>
                                      <p:to>
                                        <p:strVal val="visible"/>
                                      </p:to>
                                    </p:set>
                                    <p:anim calcmode="lin" valueType="num">
                                      <p:cBhvr>
                                        <p:cTn id="101" dur="3000" fill="hold"/>
                                        <p:tgtEl>
                                          <p:spTgt spid="43"/>
                                        </p:tgtEl>
                                        <p:attrNameLst>
                                          <p:attrName>ppt_w</p:attrName>
                                        </p:attrNameLst>
                                      </p:cBhvr>
                                      <p:tavLst>
                                        <p:tav tm="0" fmla="#ppt_w*sin(2.5*pi*$)">
                                          <p:val>
                                            <p:fltVal val="0"/>
                                          </p:val>
                                        </p:tav>
                                        <p:tav tm="100000">
                                          <p:val>
                                            <p:fltVal val="1"/>
                                          </p:val>
                                        </p:tav>
                                      </p:tavLst>
                                    </p:anim>
                                    <p:anim calcmode="lin" valueType="num">
                                      <p:cBhvr>
                                        <p:cTn id="102" dur="3000" fill="hold"/>
                                        <p:tgtEl>
                                          <p:spTgt spid="43"/>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3000"/>
                                        <p:tgtEl>
                                          <p:spTgt spid="43"/>
                                        </p:tgtEl>
                                        <p:attrNameLst>
                                          <p:attrName>ppt_x</p:attrName>
                                        </p:attrNameLst>
                                      </p:cBhvr>
                                      <p:tavLst>
                                        <p:tav tm="0">
                                          <p:val>
                                            <p:strVal val="ppt_x"/>
                                          </p:val>
                                        </p:tav>
                                        <p:tav tm="100000">
                                          <p:val>
                                            <p:strVal val="1+ppt_w/2"/>
                                          </p:val>
                                        </p:tav>
                                      </p:tavLst>
                                    </p:anim>
                                    <p:anim calcmode="lin" valueType="num">
                                      <p:cBhvr additive="base">
                                        <p:cTn id="105" dur="3000"/>
                                        <p:tgtEl>
                                          <p:spTgt spid="43"/>
                                        </p:tgtEl>
                                        <p:attrNameLst>
                                          <p:attrName>ppt_y</p:attrName>
                                        </p:attrNameLst>
                                      </p:cBhvr>
                                      <p:tavLst>
                                        <p:tav tm="0">
                                          <p:val>
                                            <p:strVal val="ppt_y"/>
                                          </p:val>
                                        </p:tav>
                                        <p:tav tm="100000">
                                          <p:val>
                                            <p:strVal val="ppt_y"/>
                                          </p:val>
                                        </p:tav>
                                      </p:tavLst>
                                    </p:anim>
                                    <p:set>
                                      <p:cBhvr>
                                        <p:cTn id="106" dur="1" fill="hold">
                                          <p:stCondLst>
                                            <p:cond delay="2999"/>
                                          </p:stCondLst>
                                        </p:cTn>
                                        <p:tgtEl>
                                          <p:spTgt spid="43"/>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3000"/>
                                        <p:tgtEl>
                                          <p:spTgt spid="43"/>
                                        </p:tgtEl>
                                      </p:cBhvr>
                                    </p:animEffect>
                                    <p:set>
                                      <p:cBhvr>
                                        <p:cTn id="109" dur="1" fill="hold">
                                          <p:stCondLst>
                                            <p:cond delay="2999"/>
                                          </p:stCondLst>
                                        </p:cTn>
                                        <p:tgtEl>
                                          <p:spTgt spid="43"/>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2"/>
                                        </p:tgtEl>
                                        <p:attrNameLst>
                                          <p:attrName>style.visibility</p:attrName>
                                        </p:attrNameLst>
                                      </p:cBhvr>
                                      <p:to>
                                        <p:strVal val="visible"/>
                                      </p:to>
                                    </p:set>
                                    <p:anim calcmode="lin" valueType="num">
                                      <p:cBhvr additive="base">
                                        <p:cTn id="112" dur="3000" fill="hold"/>
                                        <p:tgtEl>
                                          <p:spTgt spid="32"/>
                                        </p:tgtEl>
                                        <p:attrNameLst>
                                          <p:attrName>ppt_x</p:attrName>
                                        </p:attrNameLst>
                                      </p:cBhvr>
                                      <p:tavLst>
                                        <p:tav tm="0">
                                          <p:val>
                                            <p:strVal val="0-#ppt_w/2"/>
                                          </p:val>
                                        </p:tav>
                                        <p:tav tm="100000">
                                          <p:val>
                                            <p:strVal val="#ppt_x"/>
                                          </p:val>
                                        </p:tav>
                                      </p:tavLst>
                                    </p:anim>
                                    <p:anim calcmode="lin" valueType="num">
                                      <p:cBhvr additive="base">
                                        <p:cTn id="113" dur="3000" fill="hold"/>
                                        <p:tgtEl>
                                          <p:spTgt spid="32"/>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2"/>
                                        </p:tgtEl>
                                        <p:attrNameLst>
                                          <p:attrName>style.visibility</p:attrName>
                                        </p:attrNameLst>
                                      </p:cBhvr>
                                      <p:to>
                                        <p:strVal val="visible"/>
                                      </p:to>
                                    </p:set>
                                    <p:anim calcmode="lin" valueType="num">
                                      <p:cBhvr>
                                        <p:cTn id="116" dur="3000" fill="hold"/>
                                        <p:tgtEl>
                                          <p:spTgt spid="32"/>
                                        </p:tgtEl>
                                        <p:attrNameLst>
                                          <p:attrName>ppt_w</p:attrName>
                                        </p:attrNameLst>
                                      </p:cBhvr>
                                      <p:tavLst>
                                        <p:tav tm="0" fmla="#ppt_w*sin(2.5*pi*$)">
                                          <p:val>
                                            <p:fltVal val="0"/>
                                          </p:val>
                                        </p:tav>
                                        <p:tav tm="100000">
                                          <p:val>
                                            <p:fltVal val="1"/>
                                          </p:val>
                                        </p:tav>
                                      </p:tavLst>
                                    </p:anim>
                                    <p:anim calcmode="lin" valueType="num">
                                      <p:cBhvr>
                                        <p:cTn id="117" dur="3000" fill="hold"/>
                                        <p:tgtEl>
                                          <p:spTgt spid="32"/>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3000"/>
                                        <p:tgtEl>
                                          <p:spTgt spid="32"/>
                                        </p:tgtEl>
                                        <p:attrNameLst>
                                          <p:attrName>ppt_x</p:attrName>
                                        </p:attrNameLst>
                                      </p:cBhvr>
                                      <p:tavLst>
                                        <p:tav tm="0">
                                          <p:val>
                                            <p:strVal val="ppt_x"/>
                                          </p:val>
                                        </p:tav>
                                        <p:tav tm="100000">
                                          <p:val>
                                            <p:strVal val="1+ppt_w/2"/>
                                          </p:val>
                                        </p:tav>
                                      </p:tavLst>
                                    </p:anim>
                                    <p:anim calcmode="lin" valueType="num">
                                      <p:cBhvr additive="base">
                                        <p:cTn id="120" dur="3000"/>
                                        <p:tgtEl>
                                          <p:spTgt spid="32"/>
                                        </p:tgtEl>
                                        <p:attrNameLst>
                                          <p:attrName>ppt_y</p:attrName>
                                        </p:attrNameLst>
                                      </p:cBhvr>
                                      <p:tavLst>
                                        <p:tav tm="0">
                                          <p:val>
                                            <p:strVal val="ppt_y"/>
                                          </p:val>
                                        </p:tav>
                                        <p:tav tm="100000">
                                          <p:val>
                                            <p:strVal val="ppt_y"/>
                                          </p:val>
                                        </p:tav>
                                      </p:tavLst>
                                    </p:anim>
                                    <p:set>
                                      <p:cBhvr>
                                        <p:cTn id="121" dur="1" fill="hold">
                                          <p:stCondLst>
                                            <p:cond delay="2999"/>
                                          </p:stCondLst>
                                        </p:cTn>
                                        <p:tgtEl>
                                          <p:spTgt spid="32"/>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3000"/>
                                        <p:tgtEl>
                                          <p:spTgt spid="32"/>
                                        </p:tgtEl>
                                      </p:cBhvr>
                                    </p:animEffect>
                                    <p:set>
                                      <p:cBhvr>
                                        <p:cTn id="124" dur="1" fill="hold">
                                          <p:stCondLst>
                                            <p:cond delay="2999"/>
                                          </p:stCondLst>
                                        </p:cTn>
                                        <p:tgtEl>
                                          <p:spTgt spid="32"/>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8"/>
                                        </p:tgtEl>
                                        <p:attrNameLst>
                                          <p:attrName>style.visibility</p:attrName>
                                        </p:attrNameLst>
                                      </p:cBhvr>
                                      <p:to>
                                        <p:strVal val="visible"/>
                                      </p:to>
                                    </p:set>
                                    <p:anim calcmode="lin" valueType="num">
                                      <p:cBhvr additive="base">
                                        <p:cTn id="127" dur="3000" fill="hold"/>
                                        <p:tgtEl>
                                          <p:spTgt spid="38"/>
                                        </p:tgtEl>
                                        <p:attrNameLst>
                                          <p:attrName>ppt_x</p:attrName>
                                        </p:attrNameLst>
                                      </p:cBhvr>
                                      <p:tavLst>
                                        <p:tav tm="0">
                                          <p:val>
                                            <p:strVal val="0-#ppt_w/2"/>
                                          </p:val>
                                        </p:tav>
                                        <p:tav tm="100000">
                                          <p:val>
                                            <p:strVal val="#ppt_x"/>
                                          </p:val>
                                        </p:tav>
                                      </p:tavLst>
                                    </p:anim>
                                    <p:anim calcmode="lin" valueType="num">
                                      <p:cBhvr additive="base">
                                        <p:cTn id="128" dur="3000" fill="hold"/>
                                        <p:tgtEl>
                                          <p:spTgt spid="38"/>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8"/>
                                        </p:tgtEl>
                                        <p:attrNameLst>
                                          <p:attrName>style.visibility</p:attrName>
                                        </p:attrNameLst>
                                      </p:cBhvr>
                                      <p:to>
                                        <p:strVal val="visible"/>
                                      </p:to>
                                    </p:set>
                                    <p:anim calcmode="lin" valueType="num">
                                      <p:cBhvr>
                                        <p:cTn id="131" dur="3000" fill="hold"/>
                                        <p:tgtEl>
                                          <p:spTgt spid="38"/>
                                        </p:tgtEl>
                                        <p:attrNameLst>
                                          <p:attrName>ppt_w</p:attrName>
                                        </p:attrNameLst>
                                      </p:cBhvr>
                                      <p:tavLst>
                                        <p:tav tm="0" fmla="#ppt_w*sin(2.5*pi*$)">
                                          <p:val>
                                            <p:fltVal val="0"/>
                                          </p:val>
                                        </p:tav>
                                        <p:tav tm="100000">
                                          <p:val>
                                            <p:fltVal val="1"/>
                                          </p:val>
                                        </p:tav>
                                      </p:tavLst>
                                    </p:anim>
                                    <p:anim calcmode="lin" valueType="num">
                                      <p:cBhvr>
                                        <p:cTn id="132" dur="3000" fill="hold"/>
                                        <p:tgtEl>
                                          <p:spTgt spid="38"/>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3000"/>
                                        <p:tgtEl>
                                          <p:spTgt spid="38"/>
                                        </p:tgtEl>
                                        <p:attrNameLst>
                                          <p:attrName>ppt_x</p:attrName>
                                        </p:attrNameLst>
                                      </p:cBhvr>
                                      <p:tavLst>
                                        <p:tav tm="0">
                                          <p:val>
                                            <p:strVal val="ppt_x"/>
                                          </p:val>
                                        </p:tav>
                                        <p:tav tm="100000">
                                          <p:val>
                                            <p:strVal val="1+ppt_w/2"/>
                                          </p:val>
                                        </p:tav>
                                      </p:tavLst>
                                    </p:anim>
                                    <p:anim calcmode="lin" valueType="num">
                                      <p:cBhvr additive="base">
                                        <p:cTn id="135" dur="3000"/>
                                        <p:tgtEl>
                                          <p:spTgt spid="38"/>
                                        </p:tgtEl>
                                        <p:attrNameLst>
                                          <p:attrName>ppt_y</p:attrName>
                                        </p:attrNameLst>
                                      </p:cBhvr>
                                      <p:tavLst>
                                        <p:tav tm="0">
                                          <p:val>
                                            <p:strVal val="ppt_y"/>
                                          </p:val>
                                        </p:tav>
                                        <p:tav tm="100000">
                                          <p:val>
                                            <p:strVal val="ppt_y"/>
                                          </p:val>
                                        </p:tav>
                                      </p:tavLst>
                                    </p:anim>
                                    <p:set>
                                      <p:cBhvr>
                                        <p:cTn id="136" dur="1" fill="hold">
                                          <p:stCondLst>
                                            <p:cond delay="2999"/>
                                          </p:stCondLst>
                                        </p:cTn>
                                        <p:tgtEl>
                                          <p:spTgt spid="38"/>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3000"/>
                                        <p:tgtEl>
                                          <p:spTgt spid="38"/>
                                        </p:tgtEl>
                                      </p:cBhvr>
                                    </p:animEffect>
                                    <p:set>
                                      <p:cBhvr>
                                        <p:cTn id="139" dur="1" fill="hold">
                                          <p:stCondLst>
                                            <p:cond delay="2999"/>
                                          </p:stCondLst>
                                        </p:cTn>
                                        <p:tgtEl>
                                          <p:spTgt spid="38"/>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7"/>
                                        </p:tgtEl>
                                        <p:attrNameLst>
                                          <p:attrName>style.visibility</p:attrName>
                                        </p:attrNameLst>
                                      </p:cBhvr>
                                      <p:to>
                                        <p:strVal val="visible"/>
                                      </p:to>
                                    </p:set>
                                    <p:anim calcmode="lin" valueType="num">
                                      <p:cBhvr additive="base">
                                        <p:cTn id="142" dur="3000" fill="hold"/>
                                        <p:tgtEl>
                                          <p:spTgt spid="37"/>
                                        </p:tgtEl>
                                        <p:attrNameLst>
                                          <p:attrName>ppt_x</p:attrName>
                                        </p:attrNameLst>
                                      </p:cBhvr>
                                      <p:tavLst>
                                        <p:tav tm="0">
                                          <p:val>
                                            <p:strVal val="0-#ppt_w/2"/>
                                          </p:val>
                                        </p:tav>
                                        <p:tav tm="100000">
                                          <p:val>
                                            <p:strVal val="#ppt_x"/>
                                          </p:val>
                                        </p:tav>
                                      </p:tavLst>
                                    </p:anim>
                                    <p:anim calcmode="lin" valueType="num">
                                      <p:cBhvr additive="base">
                                        <p:cTn id="143" dur="3000" fill="hold"/>
                                        <p:tgtEl>
                                          <p:spTgt spid="37"/>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p:cTn id="146" dur="3000" fill="hold"/>
                                        <p:tgtEl>
                                          <p:spTgt spid="37"/>
                                        </p:tgtEl>
                                        <p:attrNameLst>
                                          <p:attrName>ppt_w</p:attrName>
                                        </p:attrNameLst>
                                      </p:cBhvr>
                                      <p:tavLst>
                                        <p:tav tm="0" fmla="#ppt_w*sin(2.5*pi*$)">
                                          <p:val>
                                            <p:fltVal val="0"/>
                                          </p:val>
                                        </p:tav>
                                        <p:tav tm="100000">
                                          <p:val>
                                            <p:fltVal val="1"/>
                                          </p:val>
                                        </p:tav>
                                      </p:tavLst>
                                    </p:anim>
                                    <p:anim calcmode="lin" valueType="num">
                                      <p:cBhvr>
                                        <p:cTn id="147" dur="3000" fill="hold"/>
                                        <p:tgtEl>
                                          <p:spTgt spid="37"/>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3000"/>
                                        <p:tgtEl>
                                          <p:spTgt spid="37"/>
                                        </p:tgtEl>
                                        <p:attrNameLst>
                                          <p:attrName>ppt_x</p:attrName>
                                        </p:attrNameLst>
                                      </p:cBhvr>
                                      <p:tavLst>
                                        <p:tav tm="0">
                                          <p:val>
                                            <p:strVal val="ppt_x"/>
                                          </p:val>
                                        </p:tav>
                                        <p:tav tm="100000">
                                          <p:val>
                                            <p:strVal val="1+ppt_w/2"/>
                                          </p:val>
                                        </p:tav>
                                      </p:tavLst>
                                    </p:anim>
                                    <p:anim calcmode="lin" valueType="num">
                                      <p:cBhvr additive="base">
                                        <p:cTn id="150" dur="3000"/>
                                        <p:tgtEl>
                                          <p:spTgt spid="37"/>
                                        </p:tgtEl>
                                        <p:attrNameLst>
                                          <p:attrName>ppt_y</p:attrName>
                                        </p:attrNameLst>
                                      </p:cBhvr>
                                      <p:tavLst>
                                        <p:tav tm="0">
                                          <p:val>
                                            <p:strVal val="ppt_y"/>
                                          </p:val>
                                        </p:tav>
                                        <p:tav tm="100000">
                                          <p:val>
                                            <p:strVal val="ppt_y"/>
                                          </p:val>
                                        </p:tav>
                                      </p:tavLst>
                                    </p:anim>
                                    <p:set>
                                      <p:cBhvr>
                                        <p:cTn id="151" dur="1" fill="hold">
                                          <p:stCondLst>
                                            <p:cond delay="2999"/>
                                          </p:stCondLst>
                                        </p:cTn>
                                        <p:tgtEl>
                                          <p:spTgt spid="37"/>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3000"/>
                                        <p:tgtEl>
                                          <p:spTgt spid="37"/>
                                        </p:tgtEl>
                                      </p:cBhvr>
                                    </p:animEffect>
                                    <p:set>
                                      <p:cBhvr>
                                        <p:cTn id="154" dur="1" fill="hold">
                                          <p:stCondLst>
                                            <p:cond delay="2999"/>
                                          </p:stCondLst>
                                        </p:cTn>
                                        <p:tgtEl>
                                          <p:spTgt spid="37"/>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6"/>
                                        </p:tgtEl>
                                        <p:attrNameLst>
                                          <p:attrName>style.visibility</p:attrName>
                                        </p:attrNameLst>
                                      </p:cBhvr>
                                      <p:to>
                                        <p:strVal val="visible"/>
                                      </p:to>
                                    </p:set>
                                    <p:anim calcmode="lin" valueType="num">
                                      <p:cBhvr additive="base">
                                        <p:cTn id="157" dur="3000" fill="hold"/>
                                        <p:tgtEl>
                                          <p:spTgt spid="36"/>
                                        </p:tgtEl>
                                        <p:attrNameLst>
                                          <p:attrName>ppt_x</p:attrName>
                                        </p:attrNameLst>
                                      </p:cBhvr>
                                      <p:tavLst>
                                        <p:tav tm="0">
                                          <p:val>
                                            <p:strVal val="0-#ppt_w/2"/>
                                          </p:val>
                                        </p:tav>
                                        <p:tav tm="100000">
                                          <p:val>
                                            <p:strVal val="#ppt_x"/>
                                          </p:val>
                                        </p:tav>
                                      </p:tavLst>
                                    </p:anim>
                                    <p:anim calcmode="lin" valueType="num">
                                      <p:cBhvr additive="base">
                                        <p:cTn id="158" dur="3000" fill="hold"/>
                                        <p:tgtEl>
                                          <p:spTgt spid="36"/>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6"/>
                                        </p:tgtEl>
                                        <p:attrNameLst>
                                          <p:attrName>style.visibility</p:attrName>
                                        </p:attrNameLst>
                                      </p:cBhvr>
                                      <p:to>
                                        <p:strVal val="visible"/>
                                      </p:to>
                                    </p:set>
                                    <p:anim calcmode="lin" valueType="num">
                                      <p:cBhvr>
                                        <p:cTn id="161" dur="3000" fill="hold"/>
                                        <p:tgtEl>
                                          <p:spTgt spid="36"/>
                                        </p:tgtEl>
                                        <p:attrNameLst>
                                          <p:attrName>ppt_w</p:attrName>
                                        </p:attrNameLst>
                                      </p:cBhvr>
                                      <p:tavLst>
                                        <p:tav tm="0" fmla="#ppt_w*sin(2.5*pi*$)">
                                          <p:val>
                                            <p:fltVal val="0"/>
                                          </p:val>
                                        </p:tav>
                                        <p:tav tm="100000">
                                          <p:val>
                                            <p:fltVal val="1"/>
                                          </p:val>
                                        </p:tav>
                                      </p:tavLst>
                                    </p:anim>
                                    <p:anim calcmode="lin" valueType="num">
                                      <p:cBhvr>
                                        <p:cTn id="162" dur="3000" fill="hold"/>
                                        <p:tgtEl>
                                          <p:spTgt spid="36"/>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3000"/>
                                        <p:tgtEl>
                                          <p:spTgt spid="36"/>
                                        </p:tgtEl>
                                        <p:attrNameLst>
                                          <p:attrName>ppt_x</p:attrName>
                                        </p:attrNameLst>
                                      </p:cBhvr>
                                      <p:tavLst>
                                        <p:tav tm="0">
                                          <p:val>
                                            <p:strVal val="ppt_x"/>
                                          </p:val>
                                        </p:tav>
                                        <p:tav tm="100000">
                                          <p:val>
                                            <p:strVal val="1+ppt_w/2"/>
                                          </p:val>
                                        </p:tav>
                                      </p:tavLst>
                                    </p:anim>
                                    <p:anim calcmode="lin" valueType="num">
                                      <p:cBhvr additive="base">
                                        <p:cTn id="165" dur="3000"/>
                                        <p:tgtEl>
                                          <p:spTgt spid="36"/>
                                        </p:tgtEl>
                                        <p:attrNameLst>
                                          <p:attrName>ppt_y</p:attrName>
                                        </p:attrNameLst>
                                      </p:cBhvr>
                                      <p:tavLst>
                                        <p:tav tm="0">
                                          <p:val>
                                            <p:strVal val="ppt_y"/>
                                          </p:val>
                                        </p:tav>
                                        <p:tav tm="100000">
                                          <p:val>
                                            <p:strVal val="ppt_y"/>
                                          </p:val>
                                        </p:tav>
                                      </p:tavLst>
                                    </p:anim>
                                    <p:set>
                                      <p:cBhvr>
                                        <p:cTn id="166" dur="1" fill="hold">
                                          <p:stCondLst>
                                            <p:cond delay="299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3000"/>
                                        <p:tgtEl>
                                          <p:spTgt spid="36"/>
                                        </p:tgtEl>
                                      </p:cBhvr>
                                    </p:animEffect>
                                    <p:set>
                                      <p:cBhvr>
                                        <p:cTn id="169" dur="1" fill="hold">
                                          <p:stCondLst>
                                            <p:cond delay="2999"/>
                                          </p:stCondLst>
                                        </p:cTn>
                                        <p:tgtEl>
                                          <p:spTgt spid="36"/>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5"/>
                                        </p:tgtEl>
                                        <p:attrNameLst>
                                          <p:attrName>style.visibility</p:attrName>
                                        </p:attrNameLst>
                                      </p:cBhvr>
                                      <p:to>
                                        <p:strVal val="visible"/>
                                      </p:to>
                                    </p:set>
                                    <p:anim calcmode="lin" valueType="num">
                                      <p:cBhvr additive="base">
                                        <p:cTn id="172" dur="3000" fill="hold"/>
                                        <p:tgtEl>
                                          <p:spTgt spid="35"/>
                                        </p:tgtEl>
                                        <p:attrNameLst>
                                          <p:attrName>ppt_x</p:attrName>
                                        </p:attrNameLst>
                                      </p:cBhvr>
                                      <p:tavLst>
                                        <p:tav tm="0">
                                          <p:val>
                                            <p:strVal val="0-#ppt_w/2"/>
                                          </p:val>
                                        </p:tav>
                                        <p:tav tm="100000">
                                          <p:val>
                                            <p:strVal val="#ppt_x"/>
                                          </p:val>
                                        </p:tav>
                                      </p:tavLst>
                                    </p:anim>
                                    <p:anim calcmode="lin" valueType="num">
                                      <p:cBhvr additive="base">
                                        <p:cTn id="173" dur="3000" fill="hold"/>
                                        <p:tgtEl>
                                          <p:spTgt spid="35"/>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3000" fill="hold"/>
                                        <p:tgtEl>
                                          <p:spTgt spid="35"/>
                                        </p:tgtEl>
                                        <p:attrNameLst>
                                          <p:attrName>ppt_w</p:attrName>
                                        </p:attrNameLst>
                                      </p:cBhvr>
                                      <p:tavLst>
                                        <p:tav tm="0" fmla="#ppt_w*sin(2.5*pi*$)">
                                          <p:val>
                                            <p:fltVal val="0"/>
                                          </p:val>
                                        </p:tav>
                                        <p:tav tm="100000">
                                          <p:val>
                                            <p:fltVal val="1"/>
                                          </p:val>
                                        </p:tav>
                                      </p:tavLst>
                                    </p:anim>
                                    <p:anim calcmode="lin" valueType="num">
                                      <p:cBhvr>
                                        <p:cTn id="177" dur="3000" fill="hold"/>
                                        <p:tgtEl>
                                          <p:spTgt spid="35"/>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3000"/>
                                        <p:tgtEl>
                                          <p:spTgt spid="35"/>
                                        </p:tgtEl>
                                        <p:attrNameLst>
                                          <p:attrName>ppt_x</p:attrName>
                                        </p:attrNameLst>
                                      </p:cBhvr>
                                      <p:tavLst>
                                        <p:tav tm="0">
                                          <p:val>
                                            <p:strVal val="ppt_x"/>
                                          </p:val>
                                        </p:tav>
                                        <p:tav tm="100000">
                                          <p:val>
                                            <p:strVal val="1+ppt_w/2"/>
                                          </p:val>
                                        </p:tav>
                                      </p:tavLst>
                                    </p:anim>
                                    <p:anim calcmode="lin" valueType="num">
                                      <p:cBhvr additive="base">
                                        <p:cTn id="180" dur="3000"/>
                                        <p:tgtEl>
                                          <p:spTgt spid="35"/>
                                        </p:tgtEl>
                                        <p:attrNameLst>
                                          <p:attrName>ppt_y</p:attrName>
                                        </p:attrNameLst>
                                      </p:cBhvr>
                                      <p:tavLst>
                                        <p:tav tm="0">
                                          <p:val>
                                            <p:strVal val="ppt_y"/>
                                          </p:val>
                                        </p:tav>
                                        <p:tav tm="100000">
                                          <p:val>
                                            <p:strVal val="ppt_y"/>
                                          </p:val>
                                        </p:tav>
                                      </p:tavLst>
                                    </p:anim>
                                    <p:set>
                                      <p:cBhvr>
                                        <p:cTn id="181" dur="1" fill="hold">
                                          <p:stCondLst>
                                            <p:cond delay="2999"/>
                                          </p:stCondLst>
                                        </p:cTn>
                                        <p:tgtEl>
                                          <p:spTgt spid="35"/>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3000"/>
                                        <p:tgtEl>
                                          <p:spTgt spid="35"/>
                                        </p:tgtEl>
                                      </p:cBhvr>
                                    </p:animEffect>
                                    <p:set>
                                      <p:cBhvr>
                                        <p:cTn id="184" dur="1" fill="hold">
                                          <p:stCondLst>
                                            <p:cond delay="2999"/>
                                          </p:stCondLst>
                                        </p:cTn>
                                        <p:tgtEl>
                                          <p:spTgt spid="35"/>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4"/>
                                        </p:tgtEl>
                                        <p:attrNameLst>
                                          <p:attrName>style.visibility</p:attrName>
                                        </p:attrNameLst>
                                      </p:cBhvr>
                                      <p:to>
                                        <p:strVal val="visible"/>
                                      </p:to>
                                    </p:set>
                                    <p:anim calcmode="lin" valueType="num">
                                      <p:cBhvr additive="base">
                                        <p:cTn id="187" dur="3000" fill="hold"/>
                                        <p:tgtEl>
                                          <p:spTgt spid="34"/>
                                        </p:tgtEl>
                                        <p:attrNameLst>
                                          <p:attrName>ppt_x</p:attrName>
                                        </p:attrNameLst>
                                      </p:cBhvr>
                                      <p:tavLst>
                                        <p:tav tm="0">
                                          <p:val>
                                            <p:strVal val="0-#ppt_w/2"/>
                                          </p:val>
                                        </p:tav>
                                        <p:tav tm="100000">
                                          <p:val>
                                            <p:strVal val="#ppt_x"/>
                                          </p:val>
                                        </p:tav>
                                      </p:tavLst>
                                    </p:anim>
                                    <p:anim calcmode="lin" valueType="num">
                                      <p:cBhvr additive="base">
                                        <p:cTn id="188" dur="3000" fill="hold"/>
                                        <p:tgtEl>
                                          <p:spTgt spid="34"/>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4"/>
                                        </p:tgtEl>
                                        <p:attrNameLst>
                                          <p:attrName>style.visibility</p:attrName>
                                        </p:attrNameLst>
                                      </p:cBhvr>
                                      <p:to>
                                        <p:strVal val="visible"/>
                                      </p:to>
                                    </p:set>
                                    <p:anim calcmode="lin" valueType="num">
                                      <p:cBhvr>
                                        <p:cTn id="191" dur="3000" fill="hold"/>
                                        <p:tgtEl>
                                          <p:spTgt spid="34"/>
                                        </p:tgtEl>
                                        <p:attrNameLst>
                                          <p:attrName>ppt_w</p:attrName>
                                        </p:attrNameLst>
                                      </p:cBhvr>
                                      <p:tavLst>
                                        <p:tav tm="0" fmla="#ppt_w*sin(2.5*pi*$)">
                                          <p:val>
                                            <p:fltVal val="0"/>
                                          </p:val>
                                        </p:tav>
                                        <p:tav tm="100000">
                                          <p:val>
                                            <p:fltVal val="1"/>
                                          </p:val>
                                        </p:tav>
                                      </p:tavLst>
                                    </p:anim>
                                    <p:anim calcmode="lin" valueType="num">
                                      <p:cBhvr>
                                        <p:cTn id="192" dur="3000" fill="hold"/>
                                        <p:tgtEl>
                                          <p:spTgt spid="34"/>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3000"/>
                                        <p:tgtEl>
                                          <p:spTgt spid="34"/>
                                        </p:tgtEl>
                                        <p:attrNameLst>
                                          <p:attrName>ppt_x</p:attrName>
                                        </p:attrNameLst>
                                      </p:cBhvr>
                                      <p:tavLst>
                                        <p:tav tm="0">
                                          <p:val>
                                            <p:strVal val="ppt_x"/>
                                          </p:val>
                                        </p:tav>
                                        <p:tav tm="100000">
                                          <p:val>
                                            <p:strVal val="1+ppt_w/2"/>
                                          </p:val>
                                        </p:tav>
                                      </p:tavLst>
                                    </p:anim>
                                    <p:anim calcmode="lin" valueType="num">
                                      <p:cBhvr additive="base">
                                        <p:cTn id="195" dur="3000"/>
                                        <p:tgtEl>
                                          <p:spTgt spid="34"/>
                                        </p:tgtEl>
                                        <p:attrNameLst>
                                          <p:attrName>ppt_y</p:attrName>
                                        </p:attrNameLst>
                                      </p:cBhvr>
                                      <p:tavLst>
                                        <p:tav tm="0">
                                          <p:val>
                                            <p:strVal val="ppt_y"/>
                                          </p:val>
                                        </p:tav>
                                        <p:tav tm="100000">
                                          <p:val>
                                            <p:strVal val="ppt_y"/>
                                          </p:val>
                                        </p:tav>
                                      </p:tavLst>
                                    </p:anim>
                                    <p:set>
                                      <p:cBhvr>
                                        <p:cTn id="196" dur="1" fill="hold">
                                          <p:stCondLst>
                                            <p:cond delay="2999"/>
                                          </p:stCondLst>
                                        </p:cTn>
                                        <p:tgtEl>
                                          <p:spTgt spid="34"/>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3000"/>
                                        <p:tgtEl>
                                          <p:spTgt spid="34"/>
                                        </p:tgtEl>
                                      </p:cBhvr>
                                    </p:animEffect>
                                    <p:set>
                                      <p:cBhvr>
                                        <p:cTn id="199" dur="1" fill="hold">
                                          <p:stCondLst>
                                            <p:cond delay="2999"/>
                                          </p:stCondLst>
                                        </p:cTn>
                                        <p:tgtEl>
                                          <p:spTgt spid="34"/>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3"/>
                                        </p:tgtEl>
                                        <p:attrNameLst>
                                          <p:attrName>style.visibility</p:attrName>
                                        </p:attrNameLst>
                                      </p:cBhvr>
                                      <p:to>
                                        <p:strVal val="visible"/>
                                      </p:to>
                                    </p:set>
                                    <p:anim calcmode="lin" valueType="num">
                                      <p:cBhvr additive="base">
                                        <p:cTn id="202" dur="3000" fill="hold"/>
                                        <p:tgtEl>
                                          <p:spTgt spid="33"/>
                                        </p:tgtEl>
                                        <p:attrNameLst>
                                          <p:attrName>ppt_x</p:attrName>
                                        </p:attrNameLst>
                                      </p:cBhvr>
                                      <p:tavLst>
                                        <p:tav tm="0">
                                          <p:val>
                                            <p:strVal val="0-#ppt_w/2"/>
                                          </p:val>
                                        </p:tav>
                                        <p:tav tm="100000">
                                          <p:val>
                                            <p:strVal val="#ppt_x"/>
                                          </p:val>
                                        </p:tav>
                                      </p:tavLst>
                                    </p:anim>
                                    <p:anim calcmode="lin" valueType="num">
                                      <p:cBhvr additive="base">
                                        <p:cTn id="203" dur="3000" fill="hold"/>
                                        <p:tgtEl>
                                          <p:spTgt spid="33"/>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3"/>
                                        </p:tgtEl>
                                        <p:attrNameLst>
                                          <p:attrName>style.visibility</p:attrName>
                                        </p:attrNameLst>
                                      </p:cBhvr>
                                      <p:to>
                                        <p:strVal val="visible"/>
                                      </p:to>
                                    </p:set>
                                    <p:anim calcmode="lin" valueType="num">
                                      <p:cBhvr>
                                        <p:cTn id="206" dur="3000" fill="hold"/>
                                        <p:tgtEl>
                                          <p:spTgt spid="33"/>
                                        </p:tgtEl>
                                        <p:attrNameLst>
                                          <p:attrName>ppt_w</p:attrName>
                                        </p:attrNameLst>
                                      </p:cBhvr>
                                      <p:tavLst>
                                        <p:tav tm="0" fmla="#ppt_w*sin(2.5*pi*$)">
                                          <p:val>
                                            <p:fltVal val="0"/>
                                          </p:val>
                                        </p:tav>
                                        <p:tav tm="100000">
                                          <p:val>
                                            <p:fltVal val="1"/>
                                          </p:val>
                                        </p:tav>
                                      </p:tavLst>
                                    </p:anim>
                                    <p:anim calcmode="lin" valueType="num">
                                      <p:cBhvr>
                                        <p:cTn id="207" dur="3000" fill="hold"/>
                                        <p:tgtEl>
                                          <p:spTgt spid="33"/>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3000"/>
                                        <p:tgtEl>
                                          <p:spTgt spid="33"/>
                                        </p:tgtEl>
                                        <p:attrNameLst>
                                          <p:attrName>ppt_x</p:attrName>
                                        </p:attrNameLst>
                                      </p:cBhvr>
                                      <p:tavLst>
                                        <p:tav tm="0">
                                          <p:val>
                                            <p:strVal val="ppt_x"/>
                                          </p:val>
                                        </p:tav>
                                        <p:tav tm="100000">
                                          <p:val>
                                            <p:strVal val="1+ppt_w/2"/>
                                          </p:val>
                                        </p:tav>
                                      </p:tavLst>
                                    </p:anim>
                                    <p:anim calcmode="lin" valueType="num">
                                      <p:cBhvr additive="base">
                                        <p:cTn id="210" dur="3000"/>
                                        <p:tgtEl>
                                          <p:spTgt spid="33"/>
                                        </p:tgtEl>
                                        <p:attrNameLst>
                                          <p:attrName>ppt_y</p:attrName>
                                        </p:attrNameLst>
                                      </p:cBhvr>
                                      <p:tavLst>
                                        <p:tav tm="0">
                                          <p:val>
                                            <p:strVal val="ppt_y"/>
                                          </p:val>
                                        </p:tav>
                                        <p:tav tm="100000">
                                          <p:val>
                                            <p:strVal val="ppt_y"/>
                                          </p:val>
                                        </p:tav>
                                      </p:tavLst>
                                    </p:anim>
                                    <p:set>
                                      <p:cBhvr>
                                        <p:cTn id="211" dur="1" fill="hold">
                                          <p:stCondLst>
                                            <p:cond delay="2999"/>
                                          </p:stCondLst>
                                        </p:cTn>
                                        <p:tgtEl>
                                          <p:spTgt spid="33"/>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3000"/>
                                        <p:tgtEl>
                                          <p:spTgt spid="33"/>
                                        </p:tgtEl>
                                      </p:cBhvr>
                                    </p:animEffect>
                                    <p:set>
                                      <p:cBhvr>
                                        <p:cTn id="214" dur="1" fill="hold">
                                          <p:stCondLst>
                                            <p:cond delay="2999"/>
                                          </p:stCondLst>
                                        </p:cTn>
                                        <p:tgtEl>
                                          <p:spTgt spid="33"/>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31"/>
                                        </p:tgtEl>
                                        <p:attrNameLst>
                                          <p:attrName>style.visibility</p:attrName>
                                        </p:attrNameLst>
                                      </p:cBhvr>
                                      <p:to>
                                        <p:strVal val="visible"/>
                                      </p:to>
                                    </p:set>
                                    <p:anim calcmode="lin" valueType="num">
                                      <p:cBhvr additive="base">
                                        <p:cTn id="217" dur="3000" fill="hold"/>
                                        <p:tgtEl>
                                          <p:spTgt spid="31"/>
                                        </p:tgtEl>
                                        <p:attrNameLst>
                                          <p:attrName>ppt_x</p:attrName>
                                        </p:attrNameLst>
                                      </p:cBhvr>
                                      <p:tavLst>
                                        <p:tav tm="0">
                                          <p:val>
                                            <p:strVal val="0-#ppt_w/2"/>
                                          </p:val>
                                        </p:tav>
                                        <p:tav tm="100000">
                                          <p:val>
                                            <p:strVal val="#ppt_x"/>
                                          </p:val>
                                        </p:tav>
                                      </p:tavLst>
                                    </p:anim>
                                    <p:anim calcmode="lin" valueType="num">
                                      <p:cBhvr additive="base">
                                        <p:cTn id="218" dur="3000" fill="hold"/>
                                        <p:tgtEl>
                                          <p:spTgt spid="31"/>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31"/>
                                        </p:tgtEl>
                                        <p:attrNameLst>
                                          <p:attrName>style.visibility</p:attrName>
                                        </p:attrNameLst>
                                      </p:cBhvr>
                                      <p:to>
                                        <p:strVal val="visible"/>
                                      </p:to>
                                    </p:set>
                                    <p:anim calcmode="lin" valueType="num">
                                      <p:cBhvr>
                                        <p:cTn id="221" dur="3000" fill="hold"/>
                                        <p:tgtEl>
                                          <p:spTgt spid="31"/>
                                        </p:tgtEl>
                                        <p:attrNameLst>
                                          <p:attrName>ppt_w</p:attrName>
                                        </p:attrNameLst>
                                      </p:cBhvr>
                                      <p:tavLst>
                                        <p:tav tm="0" fmla="#ppt_w*sin(2.5*pi*$)">
                                          <p:val>
                                            <p:fltVal val="0"/>
                                          </p:val>
                                        </p:tav>
                                        <p:tav tm="100000">
                                          <p:val>
                                            <p:fltVal val="1"/>
                                          </p:val>
                                        </p:tav>
                                      </p:tavLst>
                                    </p:anim>
                                    <p:anim calcmode="lin" valueType="num">
                                      <p:cBhvr>
                                        <p:cTn id="222" dur="3000" fill="hold"/>
                                        <p:tgtEl>
                                          <p:spTgt spid="31"/>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3000"/>
                                        <p:tgtEl>
                                          <p:spTgt spid="31"/>
                                        </p:tgtEl>
                                        <p:attrNameLst>
                                          <p:attrName>ppt_x</p:attrName>
                                        </p:attrNameLst>
                                      </p:cBhvr>
                                      <p:tavLst>
                                        <p:tav tm="0">
                                          <p:val>
                                            <p:strVal val="ppt_x"/>
                                          </p:val>
                                        </p:tav>
                                        <p:tav tm="100000">
                                          <p:val>
                                            <p:strVal val="1+ppt_w/2"/>
                                          </p:val>
                                        </p:tav>
                                      </p:tavLst>
                                    </p:anim>
                                    <p:anim calcmode="lin" valueType="num">
                                      <p:cBhvr additive="base">
                                        <p:cTn id="225" dur="3000"/>
                                        <p:tgtEl>
                                          <p:spTgt spid="31"/>
                                        </p:tgtEl>
                                        <p:attrNameLst>
                                          <p:attrName>ppt_y</p:attrName>
                                        </p:attrNameLst>
                                      </p:cBhvr>
                                      <p:tavLst>
                                        <p:tav tm="0">
                                          <p:val>
                                            <p:strVal val="ppt_y"/>
                                          </p:val>
                                        </p:tav>
                                        <p:tav tm="100000">
                                          <p:val>
                                            <p:strVal val="ppt_y"/>
                                          </p:val>
                                        </p:tav>
                                      </p:tavLst>
                                    </p:anim>
                                    <p:set>
                                      <p:cBhvr>
                                        <p:cTn id="226" dur="1" fill="hold">
                                          <p:stCondLst>
                                            <p:cond delay="2999"/>
                                          </p:stCondLst>
                                        </p:cTn>
                                        <p:tgtEl>
                                          <p:spTgt spid="31"/>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3000"/>
                                        <p:tgtEl>
                                          <p:spTgt spid="31"/>
                                        </p:tgtEl>
                                      </p:cBhvr>
                                    </p:animEffect>
                                    <p:set>
                                      <p:cBhvr>
                                        <p:cTn id="229" dur="1" fill="hold">
                                          <p:stCondLst>
                                            <p:cond delay="2999"/>
                                          </p:stCondLst>
                                        </p:cTn>
                                        <p:tgtEl>
                                          <p:spTgt spid="31"/>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30"/>
                                        </p:tgtEl>
                                        <p:attrNameLst>
                                          <p:attrName>style.visibility</p:attrName>
                                        </p:attrNameLst>
                                      </p:cBhvr>
                                      <p:to>
                                        <p:strVal val="visible"/>
                                      </p:to>
                                    </p:set>
                                    <p:anim calcmode="lin" valueType="num">
                                      <p:cBhvr additive="base">
                                        <p:cTn id="232" dur="3000" fill="hold"/>
                                        <p:tgtEl>
                                          <p:spTgt spid="30"/>
                                        </p:tgtEl>
                                        <p:attrNameLst>
                                          <p:attrName>ppt_x</p:attrName>
                                        </p:attrNameLst>
                                      </p:cBhvr>
                                      <p:tavLst>
                                        <p:tav tm="0">
                                          <p:val>
                                            <p:strVal val="0-#ppt_w/2"/>
                                          </p:val>
                                        </p:tav>
                                        <p:tav tm="100000">
                                          <p:val>
                                            <p:strVal val="#ppt_x"/>
                                          </p:val>
                                        </p:tav>
                                      </p:tavLst>
                                    </p:anim>
                                    <p:anim calcmode="lin" valueType="num">
                                      <p:cBhvr additive="base">
                                        <p:cTn id="233" dur="3000" fill="hold"/>
                                        <p:tgtEl>
                                          <p:spTgt spid="30"/>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30"/>
                                        </p:tgtEl>
                                        <p:attrNameLst>
                                          <p:attrName>style.visibility</p:attrName>
                                        </p:attrNameLst>
                                      </p:cBhvr>
                                      <p:to>
                                        <p:strVal val="visible"/>
                                      </p:to>
                                    </p:set>
                                    <p:anim calcmode="lin" valueType="num">
                                      <p:cBhvr>
                                        <p:cTn id="236" dur="3000" fill="hold"/>
                                        <p:tgtEl>
                                          <p:spTgt spid="30"/>
                                        </p:tgtEl>
                                        <p:attrNameLst>
                                          <p:attrName>ppt_w</p:attrName>
                                        </p:attrNameLst>
                                      </p:cBhvr>
                                      <p:tavLst>
                                        <p:tav tm="0" fmla="#ppt_w*sin(2.5*pi*$)">
                                          <p:val>
                                            <p:fltVal val="0"/>
                                          </p:val>
                                        </p:tav>
                                        <p:tav tm="100000">
                                          <p:val>
                                            <p:fltVal val="1"/>
                                          </p:val>
                                        </p:tav>
                                      </p:tavLst>
                                    </p:anim>
                                    <p:anim calcmode="lin" valueType="num">
                                      <p:cBhvr>
                                        <p:cTn id="237" dur="3000" fill="hold"/>
                                        <p:tgtEl>
                                          <p:spTgt spid="30"/>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3000"/>
                                        <p:tgtEl>
                                          <p:spTgt spid="30"/>
                                        </p:tgtEl>
                                        <p:attrNameLst>
                                          <p:attrName>ppt_x</p:attrName>
                                        </p:attrNameLst>
                                      </p:cBhvr>
                                      <p:tavLst>
                                        <p:tav tm="0">
                                          <p:val>
                                            <p:strVal val="ppt_x"/>
                                          </p:val>
                                        </p:tav>
                                        <p:tav tm="100000">
                                          <p:val>
                                            <p:strVal val="1+ppt_w/2"/>
                                          </p:val>
                                        </p:tav>
                                      </p:tavLst>
                                    </p:anim>
                                    <p:anim calcmode="lin" valueType="num">
                                      <p:cBhvr additive="base">
                                        <p:cTn id="240" dur="3000"/>
                                        <p:tgtEl>
                                          <p:spTgt spid="30"/>
                                        </p:tgtEl>
                                        <p:attrNameLst>
                                          <p:attrName>ppt_y</p:attrName>
                                        </p:attrNameLst>
                                      </p:cBhvr>
                                      <p:tavLst>
                                        <p:tav tm="0">
                                          <p:val>
                                            <p:strVal val="ppt_y"/>
                                          </p:val>
                                        </p:tav>
                                        <p:tav tm="100000">
                                          <p:val>
                                            <p:strVal val="ppt_y"/>
                                          </p:val>
                                        </p:tav>
                                      </p:tavLst>
                                    </p:anim>
                                    <p:set>
                                      <p:cBhvr>
                                        <p:cTn id="241" dur="1" fill="hold">
                                          <p:stCondLst>
                                            <p:cond delay="2999"/>
                                          </p:stCondLst>
                                        </p:cTn>
                                        <p:tgtEl>
                                          <p:spTgt spid="30"/>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3000"/>
                                        <p:tgtEl>
                                          <p:spTgt spid="30"/>
                                        </p:tgtEl>
                                      </p:cBhvr>
                                    </p:animEffect>
                                    <p:set>
                                      <p:cBhvr>
                                        <p:cTn id="244" dur="1" fill="hold">
                                          <p:stCondLst>
                                            <p:cond delay="2999"/>
                                          </p:stCondLst>
                                        </p:cTn>
                                        <p:tgtEl>
                                          <p:spTgt spid="30"/>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9"/>
                                        </p:tgtEl>
                                        <p:attrNameLst>
                                          <p:attrName>style.visibility</p:attrName>
                                        </p:attrNameLst>
                                      </p:cBhvr>
                                      <p:to>
                                        <p:strVal val="visible"/>
                                      </p:to>
                                    </p:set>
                                    <p:anim calcmode="lin" valueType="num">
                                      <p:cBhvr additive="base">
                                        <p:cTn id="247" dur="3000" fill="hold"/>
                                        <p:tgtEl>
                                          <p:spTgt spid="29"/>
                                        </p:tgtEl>
                                        <p:attrNameLst>
                                          <p:attrName>ppt_x</p:attrName>
                                        </p:attrNameLst>
                                      </p:cBhvr>
                                      <p:tavLst>
                                        <p:tav tm="0">
                                          <p:val>
                                            <p:strVal val="0-#ppt_w/2"/>
                                          </p:val>
                                        </p:tav>
                                        <p:tav tm="100000">
                                          <p:val>
                                            <p:strVal val="#ppt_x"/>
                                          </p:val>
                                        </p:tav>
                                      </p:tavLst>
                                    </p:anim>
                                    <p:anim calcmode="lin" valueType="num">
                                      <p:cBhvr additive="base">
                                        <p:cTn id="248" dur="3000" fill="hold"/>
                                        <p:tgtEl>
                                          <p:spTgt spid="29"/>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9"/>
                                        </p:tgtEl>
                                        <p:attrNameLst>
                                          <p:attrName>style.visibility</p:attrName>
                                        </p:attrNameLst>
                                      </p:cBhvr>
                                      <p:to>
                                        <p:strVal val="visible"/>
                                      </p:to>
                                    </p:set>
                                    <p:anim calcmode="lin" valueType="num">
                                      <p:cBhvr>
                                        <p:cTn id="251" dur="3000" fill="hold"/>
                                        <p:tgtEl>
                                          <p:spTgt spid="29"/>
                                        </p:tgtEl>
                                        <p:attrNameLst>
                                          <p:attrName>ppt_w</p:attrName>
                                        </p:attrNameLst>
                                      </p:cBhvr>
                                      <p:tavLst>
                                        <p:tav tm="0" fmla="#ppt_w*sin(2.5*pi*$)">
                                          <p:val>
                                            <p:fltVal val="0"/>
                                          </p:val>
                                        </p:tav>
                                        <p:tav tm="100000">
                                          <p:val>
                                            <p:fltVal val="1"/>
                                          </p:val>
                                        </p:tav>
                                      </p:tavLst>
                                    </p:anim>
                                    <p:anim calcmode="lin" valueType="num">
                                      <p:cBhvr>
                                        <p:cTn id="252" dur="3000" fill="hold"/>
                                        <p:tgtEl>
                                          <p:spTgt spid="29"/>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3000"/>
                                        <p:tgtEl>
                                          <p:spTgt spid="29"/>
                                        </p:tgtEl>
                                        <p:attrNameLst>
                                          <p:attrName>ppt_x</p:attrName>
                                        </p:attrNameLst>
                                      </p:cBhvr>
                                      <p:tavLst>
                                        <p:tav tm="0">
                                          <p:val>
                                            <p:strVal val="ppt_x"/>
                                          </p:val>
                                        </p:tav>
                                        <p:tav tm="100000">
                                          <p:val>
                                            <p:strVal val="1+ppt_w/2"/>
                                          </p:val>
                                        </p:tav>
                                      </p:tavLst>
                                    </p:anim>
                                    <p:anim calcmode="lin" valueType="num">
                                      <p:cBhvr additive="base">
                                        <p:cTn id="255" dur="3000"/>
                                        <p:tgtEl>
                                          <p:spTgt spid="29"/>
                                        </p:tgtEl>
                                        <p:attrNameLst>
                                          <p:attrName>ppt_y</p:attrName>
                                        </p:attrNameLst>
                                      </p:cBhvr>
                                      <p:tavLst>
                                        <p:tav tm="0">
                                          <p:val>
                                            <p:strVal val="ppt_y"/>
                                          </p:val>
                                        </p:tav>
                                        <p:tav tm="100000">
                                          <p:val>
                                            <p:strVal val="ppt_y"/>
                                          </p:val>
                                        </p:tav>
                                      </p:tavLst>
                                    </p:anim>
                                    <p:set>
                                      <p:cBhvr>
                                        <p:cTn id="256" dur="1" fill="hold">
                                          <p:stCondLst>
                                            <p:cond delay="2999"/>
                                          </p:stCondLst>
                                        </p:cTn>
                                        <p:tgtEl>
                                          <p:spTgt spid="29"/>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3000"/>
                                        <p:tgtEl>
                                          <p:spTgt spid="29"/>
                                        </p:tgtEl>
                                      </p:cBhvr>
                                    </p:animEffect>
                                    <p:set>
                                      <p:cBhvr>
                                        <p:cTn id="259" dur="1" fill="hold">
                                          <p:stCondLst>
                                            <p:cond delay="2999"/>
                                          </p:stCondLst>
                                        </p:cTn>
                                        <p:tgtEl>
                                          <p:spTgt spid="29"/>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8"/>
                                        </p:tgtEl>
                                        <p:attrNameLst>
                                          <p:attrName>style.visibility</p:attrName>
                                        </p:attrNameLst>
                                      </p:cBhvr>
                                      <p:to>
                                        <p:strVal val="visible"/>
                                      </p:to>
                                    </p:set>
                                    <p:anim calcmode="lin" valueType="num">
                                      <p:cBhvr additive="base">
                                        <p:cTn id="262" dur="3000" fill="hold"/>
                                        <p:tgtEl>
                                          <p:spTgt spid="28"/>
                                        </p:tgtEl>
                                        <p:attrNameLst>
                                          <p:attrName>ppt_x</p:attrName>
                                        </p:attrNameLst>
                                      </p:cBhvr>
                                      <p:tavLst>
                                        <p:tav tm="0">
                                          <p:val>
                                            <p:strVal val="0-#ppt_w/2"/>
                                          </p:val>
                                        </p:tav>
                                        <p:tav tm="100000">
                                          <p:val>
                                            <p:strVal val="#ppt_x"/>
                                          </p:val>
                                        </p:tav>
                                      </p:tavLst>
                                    </p:anim>
                                    <p:anim calcmode="lin" valueType="num">
                                      <p:cBhvr additive="base">
                                        <p:cTn id="263" dur="3000" fill="hold"/>
                                        <p:tgtEl>
                                          <p:spTgt spid="28"/>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8"/>
                                        </p:tgtEl>
                                        <p:attrNameLst>
                                          <p:attrName>style.visibility</p:attrName>
                                        </p:attrNameLst>
                                      </p:cBhvr>
                                      <p:to>
                                        <p:strVal val="visible"/>
                                      </p:to>
                                    </p:set>
                                    <p:anim calcmode="lin" valueType="num">
                                      <p:cBhvr>
                                        <p:cTn id="266" dur="3000" fill="hold"/>
                                        <p:tgtEl>
                                          <p:spTgt spid="28"/>
                                        </p:tgtEl>
                                        <p:attrNameLst>
                                          <p:attrName>ppt_w</p:attrName>
                                        </p:attrNameLst>
                                      </p:cBhvr>
                                      <p:tavLst>
                                        <p:tav tm="0" fmla="#ppt_w*sin(2.5*pi*$)">
                                          <p:val>
                                            <p:fltVal val="0"/>
                                          </p:val>
                                        </p:tav>
                                        <p:tav tm="100000">
                                          <p:val>
                                            <p:fltVal val="1"/>
                                          </p:val>
                                        </p:tav>
                                      </p:tavLst>
                                    </p:anim>
                                    <p:anim calcmode="lin" valueType="num">
                                      <p:cBhvr>
                                        <p:cTn id="267" dur="3000" fill="hold"/>
                                        <p:tgtEl>
                                          <p:spTgt spid="28"/>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3000"/>
                                        <p:tgtEl>
                                          <p:spTgt spid="28"/>
                                        </p:tgtEl>
                                        <p:attrNameLst>
                                          <p:attrName>ppt_x</p:attrName>
                                        </p:attrNameLst>
                                      </p:cBhvr>
                                      <p:tavLst>
                                        <p:tav tm="0">
                                          <p:val>
                                            <p:strVal val="ppt_x"/>
                                          </p:val>
                                        </p:tav>
                                        <p:tav tm="100000">
                                          <p:val>
                                            <p:strVal val="1+ppt_w/2"/>
                                          </p:val>
                                        </p:tav>
                                      </p:tavLst>
                                    </p:anim>
                                    <p:anim calcmode="lin" valueType="num">
                                      <p:cBhvr additive="base">
                                        <p:cTn id="270" dur="3000"/>
                                        <p:tgtEl>
                                          <p:spTgt spid="28"/>
                                        </p:tgtEl>
                                        <p:attrNameLst>
                                          <p:attrName>ppt_y</p:attrName>
                                        </p:attrNameLst>
                                      </p:cBhvr>
                                      <p:tavLst>
                                        <p:tav tm="0">
                                          <p:val>
                                            <p:strVal val="ppt_y"/>
                                          </p:val>
                                        </p:tav>
                                        <p:tav tm="100000">
                                          <p:val>
                                            <p:strVal val="ppt_y"/>
                                          </p:val>
                                        </p:tav>
                                      </p:tavLst>
                                    </p:anim>
                                    <p:set>
                                      <p:cBhvr>
                                        <p:cTn id="271" dur="1" fill="hold">
                                          <p:stCondLst>
                                            <p:cond delay="2999"/>
                                          </p:stCondLst>
                                        </p:cTn>
                                        <p:tgtEl>
                                          <p:spTgt spid="28"/>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3000"/>
                                        <p:tgtEl>
                                          <p:spTgt spid="28"/>
                                        </p:tgtEl>
                                      </p:cBhvr>
                                    </p:animEffect>
                                    <p:set>
                                      <p:cBhvr>
                                        <p:cTn id="274" dur="1" fill="hold">
                                          <p:stCondLst>
                                            <p:cond delay="2999"/>
                                          </p:stCondLst>
                                        </p:cTn>
                                        <p:tgtEl>
                                          <p:spTgt spid="28"/>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7"/>
                                        </p:tgtEl>
                                        <p:attrNameLst>
                                          <p:attrName>style.visibility</p:attrName>
                                        </p:attrNameLst>
                                      </p:cBhvr>
                                      <p:to>
                                        <p:strVal val="visible"/>
                                      </p:to>
                                    </p:set>
                                    <p:anim calcmode="lin" valueType="num">
                                      <p:cBhvr additive="base">
                                        <p:cTn id="277" dur="3000" fill="hold"/>
                                        <p:tgtEl>
                                          <p:spTgt spid="27"/>
                                        </p:tgtEl>
                                        <p:attrNameLst>
                                          <p:attrName>ppt_x</p:attrName>
                                        </p:attrNameLst>
                                      </p:cBhvr>
                                      <p:tavLst>
                                        <p:tav tm="0">
                                          <p:val>
                                            <p:strVal val="0-#ppt_w/2"/>
                                          </p:val>
                                        </p:tav>
                                        <p:tav tm="100000">
                                          <p:val>
                                            <p:strVal val="#ppt_x"/>
                                          </p:val>
                                        </p:tav>
                                      </p:tavLst>
                                    </p:anim>
                                    <p:anim calcmode="lin" valueType="num">
                                      <p:cBhvr additive="base">
                                        <p:cTn id="278" dur="3000" fill="hold"/>
                                        <p:tgtEl>
                                          <p:spTgt spid="27"/>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7"/>
                                        </p:tgtEl>
                                        <p:attrNameLst>
                                          <p:attrName>style.visibility</p:attrName>
                                        </p:attrNameLst>
                                      </p:cBhvr>
                                      <p:to>
                                        <p:strVal val="visible"/>
                                      </p:to>
                                    </p:set>
                                    <p:anim calcmode="lin" valueType="num">
                                      <p:cBhvr>
                                        <p:cTn id="281" dur="3000" fill="hold"/>
                                        <p:tgtEl>
                                          <p:spTgt spid="27"/>
                                        </p:tgtEl>
                                        <p:attrNameLst>
                                          <p:attrName>ppt_w</p:attrName>
                                        </p:attrNameLst>
                                      </p:cBhvr>
                                      <p:tavLst>
                                        <p:tav tm="0" fmla="#ppt_w*sin(2.5*pi*$)">
                                          <p:val>
                                            <p:fltVal val="0"/>
                                          </p:val>
                                        </p:tav>
                                        <p:tav tm="100000">
                                          <p:val>
                                            <p:fltVal val="1"/>
                                          </p:val>
                                        </p:tav>
                                      </p:tavLst>
                                    </p:anim>
                                    <p:anim calcmode="lin" valueType="num">
                                      <p:cBhvr>
                                        <p:cTn id="282" dur="3000" fill="hold"/>
                                        <p:tgtEl>
                                          <p:spTgt spid="27"/>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3000"/>
                                        <p:tgtEl>
                                          <p:spTgt spid="27"/>
                                        </p:tgtEl>
                                        <p:attrNameLst>
                                          <p:attrName>ppt_x</p:attrName>
                                        </p:attrNameLst>
                                      </p:cBhvr>
                                      <p:tavLst>
                                        <p:tav tm="0">
                                          <p:val>
                                            <p:strVal val="ppt_x"/>
                                          </p:val>
                                        </p:tav>
                                        <p:tav tm="100000">
                                          <p:val>
                                            <p:strVal val="1+ppt_w/2"/>
                                          </p:val>
                                        </p:tav>
                                      </p:tavLst>
                                    </p:anim>
                                    <p:anim calcmode="lin" valueType="num">
                                      <p:cBhvr additive="base">
                                        <p:cTn id="285" dur="3000"/>
                                        <p:tgtEl>
                                          <p:spTgt spid="27"/>
                                        </p:tgtEl>
                                        <p:attrNameLst>
                                          <p:attrName>ppt_y</p:attrName>
                                        </p:attrNameLst>
                                      </p:cBhvr>
                                      <p:tavLst>
                                        <p:tav tm="0">
                                          <p:val>
                                            <p:strVal val="ppt_y"/>
                                          </p:val>
                                        </p:tav>
                                        <p:tav tm="100000">
                                          <p:val>
                                            <p:strVal val="ppt_y"/>
                                          </p:val>
                                        </p:tav>
                                      </p:tavLst>
                                    </p:anim>
                                    <p:set>
                                      <p:cBhvr>
                                        <p:cTn id="286" dur="1" fill="hold">
                                          <p:stCondLst>
                                            <p:cond delay="2999"/>
                                          </p:stCondLst>
                                        </p:cTn>
                                        <p:tgtEl>
                                          <p:spTgt spid="27"/>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3000"/>
                                        <p:tgtEl>
                                          <p:spTgt spid="27"/>
                                        </p:tgtEl>
                                      </p:cBhvr>
                                    </p:animEffect>
                                    <p:set>
                                      <p:cBhvr>
                                        <p:cTn id="289" dur="1" fill="hold">
                                          <p:stCondLst>
                                            <p:cond delay="2999"/>
                                          </p:stCondLst>
                                        </p:cTn>
                                        <p:tgtEl>
                                          <p:spTgt spid="27"/>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6"/>
                                        </p:tgtEl>
                                        <p:attrNameLst>
                                          <p:attrName>style.visibility</p:attrName>
                                        </p:attrNameLst>
                                      </p:cBhvr>
                                      <p:to>
                                        <p:strVal val="visible"/>
                                      </p:to>
                                    </p:set>
                                    <p:anim calcmode="lin" valueType="num">
                                      <p:cBhvr additive="base">
                                        <p:cTn id="292" dur="3000" fill="hold"/>
                                        <p:tgtEl>
                                          <p:spTgt spid="26"/>
                                        </p:tgtEl>
                                        <p:attrNameLst>
                                          <p:attrName>ppt_x</p:attrName>
                                        </p:attrNameLst>
                                      </p:cBhvr>
                                      <p:tavLst>
                                        <p:tav tm="0">
                                          <p:val>
                                            <p:strVal val="0-#ppt_w/2"/>
                                          </p:val>
                                        </p:tav>
                                        <p:tav tm="100000">
                                          <p:val>
                                            <p:strVal val="#ppt_x"/>
                                          </p:val>
                                        </p:tav>
                                      </p:tavLst>
                                    </p:anim>
                                    <p:anim calcmode="lin" valueType="num">
                                      <p:cBhvr additive="base">
                                        <p:cTn id="293" dur="3000" fill="hold"/>
                                        <p:tgtEl>
                                          <p:spTgt spid="26"/>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6"/>
                                        </p:tgtEl>
                                        <p:attrNameLst>
                                          <p:attrName>style.visibility</p:attrName>
                                        </p:attrNameLst>
                                      </p:cBhvr>
                                      <p:to>
                                        <p:strVal val="visible"/>
                                      </p:to>
                                    </p:set>
                                    <p:anim calcmode="lin" valueType="num">
                                      <p:cBhvr>
                                        <p:cTn id="296" dur="3000" fill="hold"/>
                                        <p:tgtEl>
                                          <p:spTgt spid="26"/>
                                        </p:tgtEl>
                                        <p:attrNameLst>
                                          <p:attrName>ppt_w</p:attrName>
                                        </p:attrNameLst>
                                      </p:cBhvr>
                                      <p:tavLst>
                                        <p:tav tm="0" fmla="#ppt_w*sin(2.5*pi*$)">
                                          <p:val>
                                            <p:fltVal val="0"/>
                                          </p:val>
                                        </p:tav>
                                        <p:tav tm="100000">
                                          <p:val>
                                            <p:fltVal val="1"/>
                                          </p:val>
                                        </p:tav>
                                      </p:tavLst>
                                    </p:anim>
                                    <p:anim calcmode="lin" valueType="num">
                                      <p:cBhvr>
                                        <p:cTn id="297" dur="3000" fill="hold"/>
                                        <p:tgtEl>
                                          <p:spTgt spid="26"/>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3000"/>
                                        <p:tgtEl>
                                          <p:spTgt spid="26"/>
                                        </p:tgtEl>
                                        <p:attrNameLst>
                                          <p:attrName>ppt_x</p:attrName>
                                        </p:attrNameLst>
                                      </p:cBhvr>
                                      <p:tavLst>
                                        <p:tav tm="0">
                                          <p:val>
                                            <p:strVal val="ppt_x"/>
                                          </p:val>
                                        </p:tav>
                                        <p:tav tm="100000">
                                          <p:val>
                                            <p:strVal val="1+ppt_w/2"/>
                                          </p:val>
                                        </p:tav>
                                      </p:tavLst>
                                    </p:anim>
                                    <p:anim calcmode="lin" valueType="num">
                                      <p:cBhvr additive="base">
                                        <p:cTn id="300" dur="3000"/>
                                        <p:tgtEl>
                                          <p:spTgt spid="26"/>
                                        </p:tgtEl>
                                        <p:attrNameLst>
                                          <p:attrName>ppt_y</p:attrName>
                                        </p:attrNameLst>
                                      </p:cBhvr>
                                      <p:tavLst>
                                        <p:tav tm="0">
                                          <p:val>
                                            <p:strVal val="ppt_y"/>
                                          </p:val>
                                        </p:tav>
                                        <p:tav tm="100000">
                                          <p:val>
                                            <p:strVal val="ppt_y"/>
                                          </p:val>
                                        </p:tav>
                                      </p:tavLst>
                                    </p:anim>
                                    <p:set>
                                      <p:cBhvr>
                                        <p:cTn id="301" dur="1" fill="hold">
                                          <p:stCondLst>
                                            <p:cond delay="2999"/>
                                          </p:stCondLst>
                                        </p:cTn>
                                        <p:tgtEl>
                                          <p:spTgt spid="26"/>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3000"/>
                                        <p:tgtEl>
                                          <p:spTgt spid="26"/>
                                        </p:tgtEl>
                                      </p:cBhvr>
                                    </p:animEffect>
                                    <p:set>
                                      <p:cBhvr>
                                        <p:cTn id="304" dur="1" fill="hold">
                                          <p:stCondLst>
                                            <p:cond delay="2999"/>
                                          </p:stCondLst>
                                        </p:cTn>
                                        <p:tgtEl>
                                          <p:spTgt spid="26"/>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3000" fill="hold"/>
                                        <p:tgtEl>
                                          <p:spTgt spid="25"/>
                                        </p:tgtEl>
                                        <p:attrNameLst>
                                          <p:attrName>ppt_x</p:attrName>
                                        </p:attrNameLst>
                                      </p:cBhvr>
                                      <p:tavLst>
                                        <p:tav tm="0">
                                          <p:val>
                                            <p:strVal val="0-#ppt_w/2"/>
                                          </p:val>
                                        </p:tav>
                                        <p:tav tm="100000">
                                          <p:val>
                                            <p:strVal val="#ppt_x"/>
                                          </p:val>
                                        </p:tav>
                                      </p:tavLst>
                                    </p:anim>
                                    <p:anim calcmode="lin" valueType="num">
                                      <p:cBhvr additive="base">
                                        <p:cTn id="308" dur="3000" fill="hold"/>
                                        <p:tgtEl>
                                          <p:spTgt spid="25"/>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5"/>
                                        </p:tgtEl>
                                        <p:attrNameLst>
                                          <p:attrName>style.visibility</p:attrName>
                                        </p:attrNameLst>
                                      </p:cBhvr>
                                      <p:to>
                                        <p:strVal val="visible"/>
                                      </p:to>
                                    </p:set>
                                    <p:anim calcmode="lin" valueType="num">
                                      <p:cBhvr>
                                        <p:cTn id="311" dur="3000" fill="hold"/>
                                        <p:tgtEl>
                                          <p:spTgt spid="25"/>
                                        </p:tgtEl>
                                        <p:attrNameLst>
                                          <p:attrName>ppt_w</p:attrName>
                                        </p:attrNameLst>
                                      </p:cBhvr>
                                      <p:tavLst>
                                        <p:tav tm="0" fmla="#ppt_w*sin(2.5*pi*$)">
                                          <p:val>
                                            <p:fltVal val="0"/>
                                          </p:val>
                                        </p:tav>
                                        <p:tav tm="100000">
                                          <p:val>
                                            <p:fltVal val="1"/>
                                          </p:val>
                                        </p:tav>
                                      </p:tavLst>
                                    </p:anim>
                                    <p:anim calcmode="lin" valueType="num">
                                      <p:cBhvr>
                                        <p:cTn id="312" dur="3000" fill="hold"/>
                                        <p:tgtEl>
                                          <p:spTgt spid="25"/>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3000"/>
                                        <p:tgtEl>
                                          <p:spTgt spid="25"/>
                                        </p:tgtEl>
                                        <p:attrNameLst>
                                          <p:attrName>ppt_x</p:attrName>
                                        </p:attrNameLst>
                                      </p:cBhvr>
                                      <p:tavLst>
                                        <p:tav tm="0">
                                          <p:val>
                                            <p:strVal val="ppt_x"/>
                                          </p:val>
                                        </p:tav>
                                        <p:tav tm="100000">
                                          <p:val>
                                            <p:strVal val="1+ppt_w/2"/>
                                          </p:val>
                                        </p:tav>
                                      </p:tavLst>
                                    </p:anim>
                                    <p:anim calcmode="lin" valueType="num">
                                      <p:cBhvr additive="base">
                                        <p:cTn id="315" dur="3000"/>
                                        <p:tgtEl>
                                          <p:spTgt spid="25"/>
                                        </p:tgtEl>
                                        <p:attrNameLst>
                                          <p:attrName>ppt_y</p:attrName>
                                        </p:attrNameLst>
                                      </p:cBhvr>
                                      <p:tavLst>
                                        <p:tav tm="0">
                                          <p:val>
                                            <p:strVal val="ppt_y"/>
                                          </p:val>
                                        </p:tav>
                                        <p:tav tm="100000">
                                          <p:val>
                                            <p:strVal val="ppt_y"/>
                                          </p:val>
                                        </p:tav>
                                      </p:tavLst>
                                    </p:anim>
                                    <p:set>
                                      <p:cBhvr>
                                        <p:cTn id="316" dur="1" fill="hold">
                                          <p:stCondLst>
                                            <p:cond delay="2999"/>
                                          </p:stCondLst>
                                        </p:cTn>
                                        <p:tgtEl>
                                          <p:spTgt spid="25"/>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3000"/>
                                        <p:tgtEl>
                                          <p:spTgt spid="25"/>
                                        </p:tgtEl>
                                      </p:cBhvr>
                                    </p:animEffect>
                                    <p:set>
                                      <p:cBhvr>
                                        <p:cTn id="319" dur="1" fill="hold">
                                          <p:stCondLst>
                                            <p:cond delay="2999"/>
                                          </p:stCondLst>
                                        </p:cTn>
                                        <p:tgtEl>
                                          <p:spTgt spid="25"/>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4"/>
                                        </p:tgtEl>
                                        <p:attrNameLst>
                                          <p:attrName>style.visibility</p:attrName>
                                        </p:attrNameLst>
                                      </p:cBhvr>
                                      <p:to>
                                        <p:strVal val="visible"/>
                                      </p:to>
                                    </p:set>
                                    <p:anim calcmode="lin" valueType="num">
                                      <p:cBhvr additive="base">
                                        <p:cTn id="322" dur="3000" fill="hold"/>
                                        <p:tgtEl>
                                          <p:spTgt spid="24"/>
                                        </p:tgtEl>
                                        <p:attrNameLst>
                                          <p:attrName>ppt_x</p:attrName>
                                        </p:attrNameLst>
                                      </p:cBhvr>
                                      <p:tavLst>
                                        <p:tav tm="0">
                                          <p:val>
                                            <p:strVal val="0-#ppt_w/2"/>
                                          </p:val>
                                        </p:tav>
                                        <p:tav tm="100000">
                                          <p:val>
                                            <p:strVal val="#ppt_x"/>
                                          </p:val>
                                        </p:tav>
                                      </p:tavLst>
                                    </p:anim>
                                    <p:anim calcmode="lin" valueType="num">
                                      <p:cBhvr additive="base">
                                        <p:cTn id="323" dur="3000" fill="hold"/>
                                        <p:tgtEl>
                                          <p:spTgt spid="24"/>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4"/>
                                        </p:tgtEl>
                                        <p:attrNameLst>
                                          <p:attrName>style.visibility</p:attrName>
                                        </p:attrNameLst>
                                      </p:cBhvr>
                                      <p:to>
                                        <p:strVal val="visible"/>
                                      </p:to>
                                    </p:set>
                                    <p:anim calcmode="lin" valueType="num">
                                      <p:cBhvr>
                                        <p:cTn id="326" dur="3000" fill="hold"/>
                                        <p:tgtEl>
                                          <p:spTgt spid="24"/>
                                        </p:tgtEl>
                                        <p:attrNameLst>
                                          <p:attrName>ppt_w</p:attrName>
                                        </p:attrNameLst>
                                      </p:cBhvr>
                                      <p:tavLst>
                                        <p:tav tm="0" fmla="#ppt_w*sin(2.5*pi*$)">
                                          <p:val>
                                            <p:fltVal val="0"/>
                                          </p:val>
                                        </p:tav>
                                        <p:tav tm="100000">
                                          <p:val>
                                            <p:fltVal val="1"/>
                                          </p:val>
                                        </p:tav>
                                      </p:tavLst>
                                    </p:anim>
                                    <p:anim calcmode="lin" valueType="num">
                                      <p:cBhvr>
                                        <p:cTn id="327" dur="3000" fill="hold"/>
                                        <p:tgtEl>
                                          <p:spTgt spid="24"/>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3000"/>
                                        <p:tgtEl>
                                          <p:spTgt spid="24"/>
                                        </p:tgtEl>
                                        <p:attrNameLst>
                                          <p:attrName>ppt_x</p:attrName>
                                        </p:attrNameLst>
                                      </p:cBhvr>
                                      <p:tavLst>
                                        <p:tav tm="0">
                                          <p:val>
                                            <p:strVal val="ppt_x"/>
                                          </p:val>
                                        </p:tav>
                                        <p:tav tm="100000">
                                          <p:val>
                                            <p:strVal val="1+ppt_w/2"/>
                                          </p:val>
                                        </p:tav>
                                      </p:tavLst>
                                    </p:anim>
                                    <p:anim calcmode="lin" valueType="num">
                                      <p:cBhvr additive="base">
                                        <p:cTn id="330" dur="3000"/>
                                        <p:tgtEl>
                                          <p:spTgt spid="24"/>
                                        </p:tgtEl>
                                        <p:attrNameLst>
                                          <p:attrName>ppt_y</p:attrName>
                                        </p:attrNameLst>
                                      </p:cBhvr>
                                      <p:tavLst>
                                        <p:tav tm="0">
                                          <p:val>
                                            <p:strVal val="ppt_y"/>
                                          </p:val>
                                        </p:tav>
                                        <p:tav tm="100000">
                                          <p:val>
                                            <p:strVal val="ppt_y"/>
                                          </p:val>
                                        </p:tav>
                                      </p:tavLst>
                                    </p:anim>
                                    <p:set>
                                      <p:cBhvr>
                                        <p:cTn id="331" dur="1" fill="hold">
                                          <p:stCondLst>
                                            <p:cond delay="2999"/>
                                          </p:stCondLst>
                                        </p:cTn>
                                        <p:tgtEl>
                                          <p:spTgt spid="24"/>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3000"/>
                                        <p:tgtEl>
                                          <p:spTgt spid="24"/>
                                        </p:tgtEl>
                                      </p:cBhvr>
                                    </p:animEffect>
                                    <p:set>
                                      <p:cBhvr>
                                        <p:cTn id="334" dur="1" fill="hold">
                                          <p:stCondLst>
                                            <p:cond delay="2999"/>
                                          </p:stCondLst>
                                        </p:cTn>
                                        <p:tgtEl>
                                          <p:spTgt spid="24"/>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3"/>
                                        </p:tgtEl>
                                        <p:attrNameLst>
                                          <p:attrName>style.visibility</p:attrName>
                                        </p:attrNameLst>
                                      </p:cBhvr>
                                      <p:to>
                                        <p:strVal val="visible"/>
                                      </p:to>
                                    </p:set>
                                    <p:anim calcmode="lin" valueType="num">
                                      <p:cBhvr additive="base">
                                        <p:cTn id="337" dur="3000" fill="hold"/>
                                        <p:tgtEl>
                                          <p:spTgt spid="23"/>
                                        </p:tgtEl>
                                        <p:attrNameLst>
                                          <p:attrName>ppt_x</p:attrName>
                                        </p:attrNameLst>
                                      </p:cBhvr>
                                      <p:tavLst>
                                        <p:tav tm="0">
                                          <p:val>
                                            <p:strVal val="0-#ppt_w/2"/>
                                          </p:val>
                                        </p:tav>
                                        <p:tav tm="100000">
                                          <p:val>
                                            <p:strVal val="#ppt_x"/>
                                          </p:val>
                                        </p:tav>
                                      </p:tavLst>
                                    </p:anim>
                                    <p:anim calcmode="lin" valueType="num">
                                      <p:cBhvr additive="base">
                                        <p:cTn id="338" dur="3000" fill="hold"/>
                                        <p:tgtEl>
                                          <p:spTgt spid="23"/>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3"/>
                                        </p:tgtEl>
                                        <p:attrNameLst>
                                          <p:attrName>style.visibility</p:attrName>
                                        </p:attrNameLst>
                                      </p:cBhvr>
                                      <p:to>
                                        <p:strVal val="visible"/>
                                      </p:to>
                                    </p:set>
                                    <p:anim calcmode="lin" valueType="num">
                                      <p:cBhvr>
                                        <p:cTn id="341" dur="3000" fill="hold"/>
                                        <p:tgtEl>
                                          <p:spTgt spid="23"/>
                                        </p:tgtEl>
                                        <p:attrNameLst>
                                          <p:attrName>ppt_w</p:attrName>
                                        </p:attrNameLst>
                                      </p:cBhvr>
                                      <p:tavLst>
                                        <p:tav tm="0" fmla="#ppt_w*sin(2.5*pi*$)">
                                          <p:val>
                                            <p:fltVal val="0"/>
                                          </p:val>
                                        </p:tav>
                                        <p:tav tm="100000">
                                          <p:val>
                                            <p:fltVal val="1"/>
                                          </p:val>
                                        </p:tav>
                                      </p:tavLst>
                                    </p:anim>
                                    <p:anim calcmode="lin" valueType="num">
                                      <p:cBhvr>
                                        <p:cTn id="342" dur="3000" fill="hold"/>
                                        <p:tgtEl>
                                          <p:spTgt spid="23"/>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3000"/>
                                        <p:tgtEl>
                                          <p:spTgt spid="23"/>
                                        </p:tgtEl>
                                        <p:attrNameLst>
                                          <p:attrName>ppt_x</p:attrName>
                                        </p:attrNameLst>
                                      </p:cBhvr>
                                      <p:tavLst>
                                        <p:tav tm="0">
                                          <p:val>
                                            <p:strVal val="ppt_x"/>
                                          </p:val>
                                        </p:tav>
                                        <p:tav tm="100000">
                                          <p:val>
                                            <p:strVal val="1+ppt_w/2"/>
                                          </p:val>
                                        </p:tav>
                                      </p:tavLst>
                                    </p:anim>
                                    <p:anim calcmode="lin" valueType="num">
                                      <p:cBhvr additive="base">
                                        <p:cTn id="345" dur="3000"/>
                                        <p:tgtEl>
                                          <p:spTgt spid="23"/>
                                        </p:tgtEl>
                                        <p:attrNameLst>
                                          <p:attrName>ppt_y</p:attrName>
                                        </p:attrNameLst>
                                      </p:cBhvr>
                                      <p:tavLst>
                                        <p:tav tm="0">
                                          <p:val>
                                            <p:strVal val="ppt_y"/>
                                          </p:val>
                                        </p:tav>
                                        <p:tav tm="100000">
                                          <p:val>
                                            <p:strVal val="ppt_y"/>
                                          </p:val>
                                        </p:tav>
                                      </p:tavLst>
                                    </p:anim>
                                    <p:set>
                                      <p:cBhvr>
                                        <p:cTn id="346" dur="1" fill="hold">
                                          <p:stCondLst>
                                            <p:cond delay="2999"/>
                                          </p:stCondLst>
                                        </p:cTn>
                                        <p:tgtEl>
                                          <p:spTgt spid="23"/>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3000"/>
                                        <p:tgtEl>
                                          <p:spTgt spid="23"/>
                                        </p:tgtEl>
                                      </p:cBhvr>
                                    </p:animEffect>
                                    <p:set>
                                      <p:cBhvr>
                                        <p:cTn id="349" dur="1" fill="hold">
                                          <p:stCondLst>
                                            <p:cond delay="2999"/>
                                          </p:stCondLst>
                                        </p:cTn>
                                        <p:tgtEl>
                                          <p:spTgt spid="23"/>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2"/>
                                        </p:tgtEl>
                                        <p:attrNameLst>
                                          <p:attrName>style.visibility</p:attrName>
                                        </p:attrNameLst>
                                      </p:cBhvr>
                                      <p:to>
                                        <p:strVal val="visible"/>
                                      </p:to>
                                    </p:set>
                                    <p:anim calcmode="lin" valueType="num">
                                      <p:cBhvr additive="base">
                                        <p:cTn id="352" dur="3000" fill="hold"/>
                                        <p:tgtEl>
                                          <p:spTgt spid="22"/>
                                        </p:tgtEl>
                                        <p:attrNameLst>
                                          <p:attrName>ppt_x</p:attrName>
                                        </p:attrNameLst>
                                      </p:cBhvr>
                                      <p:tavLst>
                                        <p:tav tm="0">
                                          <p:val>
                                            <p:strVal val="0-#ppt_w/2"/>
                                          </p:val>
                                        </p:tav>
                                        <p:tav tm="100000">
                                          <p:val>
                                            <p:strVal val="#ppt_x"/>
                                          </p:val>
                                        </p:tav>
                                      </p:tavLst>
                                    </p:anim>
                                    <p:anim calcmode="lin" valueType="num">
                                      <p:cBhvr additive="base">
                                        <p:cTn id="353" dur="3000" fill="hold"/>
                                        <p:tgtEl>
                                          <p:spTgt spid="22"/>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2"/>
                                        </p:tgtEl>
                                        <p:attrNameLst>
                                          <p:attrName>style.visibility</p:attrName>
                                        </p:attrNameLst>
                                      </p:cBhvr>
                                      <p:to>
                                        <p:strVal val="visible"/>
                                      </p:to>
                                    </p:set>
                                    <p:anim calcmode="lin" valueType="num">
                                      <p:cBhvr>
                                        <p:cTn id="356" dur="3000" fill="hold"/>
                                        <p:tgtEl>
                                          <p:spTgt spid="22"/>
                                        </p:tgtEl>
                                        <p:attrNameLst>
                                          <p:attrName>ppt_w</p:attrName>
                                        </p:attrNameLst>
                                      </p:cBhvr>
                                      <p:tavLst>
                                        <p:tav tm="0" fmla="#ppt_w*sin(2.5*pi*$)">
                                          <p:val>
                                            <p:fltVal val="0"/>
                                          </p:val>
                                        </p:tav>
                                        <p:tav tm="100000">
                                          <p:val>
                                            <p:fltVal val="1"/>
                                          </p:val>
                                        </p:tav>
                                      </p:tavLst>
                                    </p:anim>
                                    <p:anim calcmode="lin" valueType="num">
                                      <p:cBhvr>
                                        <p:cTn id="357" dur="3000" fill="hold"/>
                                        <p:tgtEl>
                                          <p:spTgt spid="22"/>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3000"/>
                                        <p:tgtEl>
                                          <p:spTgt spid="22"/>
                                        </p:tgtEl>
                                        <p:attrNameLst>
                                          <p:attrName>ppt_x</p:attrName>
                                        </p:attrNameLst>
                                      </p:cBhvr>
                                      <p:tavLst>
                                        <p:tav tm="0">
                                          <p:val>
                                            <p:strVal val="ppt_x"/>
                                          </p:val>
                                        </p:tav>
                                        <p:tav tm="100000">
                                          <p:val>
                                            <p:strVal val="1+ppt_w/2"/>
                                          </p:val>
                                        </p:tav>
                                      </p:tavLst>
                                    </p:anim>
                                    <p:anim calcmode="lin" valueType="num">
                                      <p:cBhvr additive="base">
                                        <p:cTn id="360" dur="3000"/>
                                        <p:tgtEl>
                                          <p:spTgt spid="22"/>
                                        </p:tgtEl>
                                        <p:attrNameLst>
                                          <p:attrName>ppt_y</p:attrName>
                                        </p:attrNameLst>
                                      </p:cBhvr>
                                      <p:tavLst>
                                        <p:tav tm="0">
                                          <p:val>
                                            <p:strVal val="ppt_y"/>
                                          </p:val>
                                        </p:tav>
                                        <p:tav tm="100000">
                                          <p:val>
                                            <p:strVal val="ppt_y"/>
                                          </p:val>
                                        </p:tav>
                                      </p:tavLst>
                                    </p:anim>
                                    <p:set>
                                      <p:cBhvr>
                                        <p:cTn id="361" dur="1" fill="hold">
                                          <p:stCondLst>
                                            <p:cond delay="2999"/>
                                          </p:stCondLst>
                                        </p:cTn>
                                        <p:tgtEl>
                                          <p:spTgt spid="22"/>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3000"/>
                                        <p:tgtEl>
                                          <p:spTgt spid="22"/>
                                        </p:tgtEl>
                                      </p:cBhvr>
                                    </p:animEffect>
                                    <p:set>
                                      <p:cBhvr>
                                        <p:cTn id="364" dur="1" fill="hold">
                                          <p:stCondLst>
                                            <p:cond delay="2999"/>
                                          </p:stCondLst>
                                        </p:cTn>
                                        <p:tgtEl>
                                          <p:spTgt spid="22"/>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21"/>
                                        </p:tgtEl>
                                        <p:attrNameLst>
                                          <p:attrName>style.visibility</p:attrName>
                                        </p:attrNameLst>
                                      </p:cBhvr>
                                      <p:to>
                                        <p:strVal val="visible"/>
                                      </p:to>
                                    </p:set>
                                    <p:anim calcmode="lin" valueType="num">
                                      <p:cBhvr additive="base">
                                        <p:cTn id="367" dur="3000" fill="hold"/>
                                        <p:tgtEl>
                                          <p:spTgt spid="21"/>
                                        </p:tgtEl>
                                        <p:attrNameLst>
                                          <p:attrName>ppt_x</p:attrName>
                                        </p:attrNameLst>
                                      </p:cBhvr>
                                      <p:tavLst>
                                        <p:tav tm="0">
                                          <p:val>
                                            <p:strVal val="0-#ppt_w/2"/>
                                          </p:val>
                                        </p:tav>
                                        <p:tav tm="100000">
                                          <p:val>
                                            <p:strVal val="#ppt_x"/>
                                          </p:val>
                                        </p:tav>
                                      </p:tavLst>
                                    </p:anim>
                                    <p:anim calcmode="lin" valueType="num">
                                      <p:cBhvr additive="base">
                                        <p:cTn id="368" dur="3000" fill="hold"/>
                                        <p:tgtEl>
                                          <p:spTgt spid="21"/>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21"/>
                                        </p:tgtEl>
                                        <p:attrNameLst>
                                          <p:attrName>style.visibility</p:attrName>
                                        </p:attrNameLst>
                                      </p:cBhvr>
                                      <p:to>
                                        <p:strVal val="visible"/>
                                      </p:to>
                                    </p:set>
                                    <p:anim calcmode="lin" valueType="num">
                                      <p:cBhvr>
                                        <p:cTn id="371" dur="3000" fill="hold"/>
                                        <p:tgtEl>
                                          <p:spTgt spid="21"/>
                                        </p:tgtEl>
                                        <p:attrNameLst>
                                          <p:attrName>ppt_w</p:attrName>
                                        </p:attrNameLst>
                                      </p:cBhvr>
                                      <p:tavLst>
                                        <p:tav tm="0" fmla="#ppt_w*sin(2.5*pi*$)">
                                          <p:val>
                                            <p:fltVal val="0"/>
                                          </p:val>
                                        </p:tav>
                                        <p:tav tm="100000">
                                          <p:val>
                                            <p:fltVal val="1"/>
                                          </p:val>
                                        </p:tav>
                                      </p:tavLst>
                                    </p:anim>
                                    <p:anim calcmode="lin" valueType="num">
                                      <p:cBhvr>
                                        <p:cTn id="372" dur="3000" fill="hold"/>
                                        <p:tgtEl>
                                          <p:spTgt spid="21"/>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3000"/>
                                        <p:tgtEl>
                                          <p:spTgt spid="21"/>
                                        </p:tgtEl>
                                        <p:attrNameLst>
                                          <p:attrName>ppt_x</p:attrName>
                                        </p:attrNameLst>
                                      </p:cBhvr>
                                      <p:tavLst>
                                        <p:tav tm="0">
                                          <p:val>
                                            <p:strVal val="ppt_x"/>
                                          </p:val>
                                        </p:tav>
                                        <p:tav tm="100000">
                                          <p:val>
                                            <p:strVal val="1+ppt_w/2"/>
                                          </p:val>
                                        </p:tav>
                                      </p:tavLst>
                                    </p:anim>
                                    <p:anim calcmode="lin" valueType="num">
                                      <p:cBhvr additive="base">
                                        <p:cTn id="375" dur="3000"/>
                                        <p:tgtEl>
                                          <p:spTgt spid="21"/>
                                        </p:tgtEl>
                                        <p:attrNameLst>
                                          <p:attrName>ppt_y</p:attrName>
                                        </p:attrNameLst>
                                      </p:cBhvr>
                                      <p:tavLst>
                                        <p:tav tm="0">
                                          <p:val>
                                            <p:strVal val="ppt_y"/>
                                          </p:val>
                                        </p:tav>
                                        <p:tav tm="100000">
                                          <p:val>
                                            <p:strVal val="ppt_y"/>
                                          </p:val>
                                        </p:tav>
                                      </p:tavLst>
                                    </p:anim>
                                    <p:set>
                                      <p:cBhvr>
                                        <p:cTn id="376" dur="1" fill="hold">
                                          <p:stCondLst>
                                            <p:cond delay="2999"/>
                                          </p:stCondLst>
                                        </p:cTn>
                                        <p:tgtEl>
                                          <p:spTgt spid="21"/>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3000"/>
                                        <p:tgtEl>
                                          <p:spTgt spid="21"/>
                                        </p:tgtEl>
                                      </p:cBhvr>
                                    </p:animEffect>
                                    <p:set>
                                      <p:cBhvr>
                                        <p:cTn id="379" dur="1" fill="hold">
                                          <p:stCondLst>
                                            <p:cond delay="2999"/>
                                          </p:stCondLst>
                                        </p:cTn>
                                        <p:tgtEl>
                                          <p:spTgt spid="21"/>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8"/>
                                        </p:tgtEl>
                                        <p:attrNameLst>
                                          <p:attrName>style.visibility</p:attrName>
                                        </p:attrNameLst>
                                      </p:cBhvr>
                                      <p:to>
                                        <p:strVal val="visible"/>
                                      </p:to>
                                    </p:set>
                                    <p:anim calcmode="lin" valueType="num">
                                      <p:cBhvr additive="base">
                                        <p:cTn id="382" dur="3000" fill="hold"/>
                                        <p:tgtEl>
                                          <p:spTgt spid="18"/>
                                        </p:tgtEl>
                                        <p:attrNameLst>
                                          <p:attrName>ppt_x</p:attrName>
                                        </p:attrNameLst>
                                      </p:cBhvr>
                                      <p:tavLst>
                                        <p:tav tm="0">
                                          <p:val>
                                            <p:strVal val="0-#ppt_w/2"/>
                                          </p:val>
                                        </p:tav>
                                        <p:tav tm="100000">
                                          <p:val>
                                            <p:strVal val="#ppt_x"/>
                                          </p:val>
                                        </p:tav>
                                      </p:tavLst>
                                    </p:anim>
                                    <p:anim calcmode="lin" valueType="num">
                                      <p:cBhvr additive="base">
                                        <p:cTn id="383" dur="3000" fill="hold"/>
                                        <p:tgtEl>
                                          <p:spTgt spid="18"/>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8"/>
                                        </p:tgtEl>
                                        <p:attrNameLst>
                                          <p:attrName>style.visibility</p:attrName>
                                        </p:attrNameLst>
                                      </p:cBhvr>
                                      <p:to>
                                        <p:strVal val="visible"/>
                                      </p:to>
                                    </p:set>
                                    <p:anim calcmode="lin" valueType="num">
                                      <p:cBhvr>
                                        <p:cTn id="386" dur="3000" fill="hold"/>
                                        <p:tgtEl>
                                          <p:spTgt spid="18"/>
                                        </p:tgtEl>
                                        <p:attrNameLst>
                                          <p:attrName>ppt_w</p:attrName>
                                        </p:attrNameLst>
                                      </p:cBhvr>
                                      <p:tavLst>
                                        <p:tav tm="0" fmla="#ppt_w*sin(2.5*pi*$)">
                                          <p:val>
                                            <p:fltVal val="0"/>
                                          </p:val>
                                        </p:tav>
                                        <p:tav tm="100000">
                                          <p:val>
                                            <p:fltVal val="1"/>
                                          </p:val>
                                        </p:tav>
                                      </p:tavLst>
                                    </p:anim>
                                    <p:anim calcmode="lin" valueType="num">
                                      <p:cBhvr>
                                        <p:cTn id="387" dur="3000" fill="hold"/>
                                        <p:tgtEl>
                                          <p:spTgt spid="18"/>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3000"/>
                                        <p:tgtEl>
                                          <p:spTgt spid="18"/>
                                        </p:tgtEl>
                                        <p:attrNameLst>
                                          <p:attrName>ppt_x</p:attrName>
                                        </p:attrNameLst>
                                      </p:cBhvr>
                                      <p:tavLst>
                                        <p:tav tm="0">
                                          <p:val>
                                            <p:strVal val="ppt_x"/>
                                          </p:val>
                                        </p:tav>
                                        <p:tav tm="100000">
                                          <p:val>
                                            <p:strVal val="1+ppt_w/2"/>
                                          </p:val>
                                        </p:tav>
                                      </p:tavLst>
                                    </p:anim>
                                    <p:anim calcmode="lin" valueType="num">
                                      <p:cBhvr additive="base">
                                        <p:cTn id="390" dur="3000"/>
                                        <p:tgtEl>
                                          <p:spTgt spid="18"/>
                                        </p:tgtEl>
                                        <p:attrNameLst>
                                          <p:attrName>ppt_y</p:attrName>
                                        </p:attrNameLst>
                                      </p:cBhvr>
                                      <p:tavLst>
                                        <p:tav tm="0">
                                          <p:val>
                                            <p:strVal val="ppt_y"/>
                                          </p:val>
                                        </p:tav>
                                        <p:tav tm="100000">
                                          <p:val>
                                            <p:strVal val="ppt_y"/>
                                          </p:val>
                                        </p:tav>
                                      </p:tavLst>
                                    </p:anim>
                                    <p:set>
                                      <p:cBhvr>
                                        <p:cTn id="391" dur="1" fill="hold">
                                          <p:stCondLst>
                                            <p:cond delay="2999"/>
                                          </p:stCondLst>
                                        </p:cTn>
                                        <p:tgtEl>
                                          <p:spTgt spid="18"/>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3000"/>
                                        <p:tgtEl>
                                          <p:spTgt spid="18"/>
                                        </p:tgtEl>
                                      </p:cBhvr>
                                    </p:animEffect>
                                    <p:set>
                                      <p:cBhvr>
                                        <p:cTn id="394" dur="1" fill="hold">
                                          <p:stCondLst>
                                            <p:cond delay="2999"/>
                                          </p:stCondLst>
                                        </p:cTn>
                                        <p:tgtEl>
                                          <p:spTgt spid="18"/>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9"/>
                                        </p:tgtEl>
                                        <p:attrNameLst>
                                          <p:attrName>style.visibility</p:attrName>
                                        </p:attrNameLst>
                                      </p:cBhvr>
                                      <p:to>
                                        <p:strVal val="visible"/>
                                      </p:to>
                                    </p:set>
                                    <p:anim calcmode="lin" valueType="num">
                                      <p:cBhvr additive="base">
                                        <p:cTn id="397" dur="3000" fill="hold"/>
                                        <p:tgtEl>
                                          <p:spTgt spid="19"/>
                                        </p:tgtEl>
                                        <p:attrNameLst>
                                          <p:attrName>ppt_x</p:attrName>
                                        </p:attrNameLst>
                                      </p:cBhvr>
                                      <p:tavLst>
                                        <p:tav tm="0">
                                          <p:val>
                                            <p:strVal val="0-#ppt_w/2"/>
                                          </p:val>
                                        </p:tav>
                                        <p:tav tm="100000">
                                          <p:val>
                                            <p:strVal val="#ppt_x"/>
                                          </p:val>
                                        </p:tav>
                                      </p:tavLst>
                                    </p:anim>
                                    <p:anim calcmode="lin" valueType="num">
                                      <p:cBhvr additive="base">
                                        <p:cTn id="398" dur="3000" fill="hold"/>
                                        <p:tgtEl>
                                          <p:spTgt spid="19"/>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9"/>
                                        </p:tgtEl>
                                        <p:attrNameLst>
                                          <p:attrName>style.visibility</p:attrName>
                                        </p:attrNameLst>
                                      </p:cBhvr>
                                      <p:to>
                                        <p:strVal val="visible"/>
                                      </p:to>
                                    </p:set>
                                    <p:anim calcmode="lin" valueType="num">
                                      <p:cBhvr>
                                        <p:cTn id="401" dur="3000" fill="hold"/>
                                        <p:tgtEl>
                                          <p:spTgt spid="19"/>
                                        </p:tgtEl>
                                        <p:attrNameLst>
                                          <p:attrName>ppt_w</p:attrName>
                                        </p:attrNameLst>
                                      </p:cBhvr>
                                      <p:tavLst>
                                        <p:tav tm="0" fmla="#ppt_w*sin(2.5*pi*$)">
                                          <p:val>
                                            <p:fltVal val="0"/>
                                          </p:val>
                                        </p:tav>
                                        <p:tav tm="100000">
                                          <p:val>
                                            <p:fltVal val="1"/>
                                          </p:val>
                                        </p:tav>
                                      </p:tavLst>
                                    </p:anim>
                                    <p:anim calcmode="lin" valueType="num">
                                      <p:cBhvr>
                                        <p:cTn id="402" dur="3000" fill="hold"/>
                                        <p:tgtEl>
                                          <p:spTgt spid="19"/>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3000"/>
                                        <p:tgtEl>
                                          <p:spTgt spid="19"/>
                                        </p:tgtEl>
                                        <p:attrNameLst>
                                          <p:attrName>ppt_x</p:attrName>
                                        </p:attrNameLst>
                                      </p:cBhvr>
                                      <p:tavLst>
                                        <p:tav tm="0">
                                          <p:val>
                                            <p:strVal val="ppt_x"/>
                                          </p:val>
                                        </p:tav>
                                        <p:tav tm="100000">
                                          <p:val>
                                            <p:strVal val="1+ppt_w/2"/>
                                          </p:val>
                                        </p:tav>
                                      </p:tavLst>
                                    </p:anim>
                                    <p:anim calcmode="lin" valueType="num">
                                      <p:cBhvr additive="base">
                                        <p:cTn id="405" dur="3000"/>
                                        <p:tgtEl>
                                          <p:spTgt spid="19"/>
                                        </p:tgtEl>
                                        <p:attrNameLst>
                                          <p:attrName>ppt_y</p:attrName>
                                        </p:attrNameLst>
                                      </p:cBhvr>
                                      <p:tavLst>
                                        <p:tav tm="0">
                                          <p:val>
                                            <p:strVal val="ppt_y"/>
                                          </p:val>
                                        </p:tav>
                                        <p:tav tm="100000">
                                          <p:val>
                                            <p:strVal val="ppt_y"/>
                                          </p:val>
                                        </p:tav>
                                      </p:tavLst>
                                    </p:anim>
                                    <p:set>
                                      <p:cBhvr>
                                        <p:cTn id="406" dur="1" fill="hold">
                                          <p:stCondLst>
                                            <p:cond delay="2999"/>
                                          </p:stCondLst>
                                        </p:cTn>
                                        <p:tgtEl>
                                          <p:spTgt spid="19"/>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3000"/>
                                        <p:tgtEl>
                                          <p:spTgt spid="19"/>
                                        </p:tgtEl>
                                      </p:cBhvr>
                                    </p:animEffect>
                                    <p:set>
                                      <p:cBhvr>
                                        <p:cTn id="409" dur="1" fill="hold">
                                          <p:stCondLst>
                                            <p:cond delay="2999"/>
                                          </p:stCondLst>
                                        </p:cTn>
                                        <p:tgtEl>
                                          <p:spTgt spid="19"/>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20"/>
                                        </p:tgtEl>
                                        <p:attrNameLst>
                                          <p:attrName>style.visibility</p:attrName>
                                        </p:attrNameLst>
                                      </p:cBhvr>
                                      <p:to>
                                        <p:strVal val="visible"/>
                                      </p:to>
                                    </p:set>
                                    <p:anim calcmode="lin" valueType="num">
                                      <p:cBhvr additive="base">
                                        <p:cTn id="412" dur="3000" fill="hold"/>
                                        <p:tgtEl>
                                          <p:spTgt spid="20"/>
                                        </p:tgtEl>
                                        <p:attrNameLst>
                                          <p:attrName>ppt_x</p:attrName>
                                        </p:attrNameLst>
                                      </p:cBhvr>
                                      <p:tavLst>
                                        <p:tav tm="0">
                                          <p:val>
                                            <p:strVal val="0-#ppt_w/2"/>
                                          </p:val>
                                        </p:tav>
                                        <p:tav tm="100000">
                                          <p:val>
                                            <p:strVal val="#ppt_x"/>
                                          </p:val>
                                        </p:tav>
                                      </p:tavLst>
                                    </p:anim>
                                    <p:anim calcmode="lin" valueType="num">
                                      <p:cBhvr additive="base">
                                        <p:cTn id="413" dur="3000" fill="hold"/>
                                        <p:tgtEl>
                                          <p:spTgt spid="20"/>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20"/>
                                        </p:tgtEl>
                                        <p:attrNameLst>
                                          <p:attrName>style.visibility</p:attrName>
                                        </p:attrNameLst>
                                      </p:cBhvr>
                                      <p:to>
                                        <p:strVal val="visible"/>
                                      </p:to>
                                    </p:set>
                                    <p:anim calcmode="lin" valueType="num">
                                      <p:cBhvr>
                                        <p:cTn id="416" dur="3000" fill="hold"/>
                                        <p:tgtEl>
                                          <p:spTgt spid="20"/>
                                        </p:tgtEl>
                                        <p:attrNameLst>
                                          <p:attrName>ppt_w</p:attrName>
                                        </p:attrNameLst>
                                      </p:cBhvr>
                                      <p:tavLst>
                                        <p:tav tm="0" fmla="#ppt_w*sin(2.5*pi*$)">
                                          <p:val>
                                            <p:fltVal val="0"/>
                                          </p:val>
                                        </p:tav>
                                        <p:tav tm="100000">
                                          <p:val>
                                            <p:fltVal val="1"/>
                                          </p:val>
                                        </p:tav>
                                      </p:tavLst>
                                    </p:anim>
                                    <p:anim calcmode="lin" valueType="num">
                                      <p:cBhvr>
                                        <p:cTn id="417" dur="3000" fill="hold"/>
                                        <p:tgtEl>
                                          <p:spTgt spid="20"/>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3000"/>
                                        <p:tgtEl>
                                          <p:spTgt spid="20"/>
                                        </p:tgtEl>
                                        <p:attrNameLst>
                                          <p:attrName>ppt_x</p:attrName>
                                        </p:attrNameLst>
                                      </p:cBhvr>
                                      <p:tavLst>
                                        <p:tav tm="0">
                                          <p:val>
                                            <p:strVal val="ppt_x"/>
                                          </p:val>
                                        </p:tav>
                                        <p:tav tm="100000">
                                          <p:val>
                                            <p:strVal val="1+ppt_w/2"/>
                                          </p:val>
                                        </p:tav>
                                      </p:tavLst>
                                    </p:anim>
                                    <p:anim calcmode="lin" valueType="num">
                                      <p:cBhvr additive="base">
                                        <p:cTn id="420" dur="3000"/>
                                        <p:tgtEl>
                                          <p:spTgt spid="20"/>
                                        </p:tgtEl>
                                        <p:attrNameLst>
                                          <p:attrName>ppt_y</p:attrName>
                                        </p:attrNameLst>
                                      </p:cBhvr>
                                      <p:tavLst>
                                        <p:tav tm="0">
                                          <p:val>
                                            <p:strVal val="ppt_y"/>
                                          </p:val>
                                        </p:tav>
                                        <p:tav tm="100000">
                                          <p:val>
                                            <p:strVal val="ppt_y"/>
                                          </p:val>
                                        </p:tav>
                                      </p:tavLst>
                                    </p:anim>
                                    <p:set>
                                      <p:cBhvr>
                                        <p:cTn id="421" dur="1" fill="hold">
                                          <p:stCondLst>
                                            <p:cond delay="2999"/>
                                          </p:stCondLst>
                                        </p:cTn>
                                        <p:tgtEl>
                                          <p:spTgt spid="20"/>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3000"/>
                                        <p:tgtEl>
                                          <p:spTgt spid="20"/>
                                        </p:tgtEl>
                                      </p:cBhvr>
                                    </p:animEffect>
                                    <p:set>
                                      <p:cBhvr>
                                        <p:cTn id="424" dur="1" fill="hold">
                                          <p:stCondLst>
                                            <p:cond delay="2999"/>
                                          </p:stCondLst>
                                        </p:cTn>
                                        <p:tgtEl>
                                          <p:spTgt spid="20"/>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7"/>
                                        </p:tgtEl>
                                        <p:attrNameLst>
                                          <p:attrName>style.visibility</p:attrName>
                                        </p:attrNameLst>
                                      </p:cBhvr>
                                      <p:to>
                                        <p:strVal val="visible"/>
                                      </p:to>
                                    </p:set>
                                    <p:anim calcmode="lin" valueType="num">
                                      <p:cBhvr additive="base">
                                        <p:cTn id="427" dur="3000" fill="hold"/>
                                        <p:tgtEl>
                                          <p:spTgt spid="17"/>
                                        </p:tgtEl>
                                        <p:attrNameLst>
                                          <p:attrName>ppt_x</p:attrName>
                                        </p:attrNameLst>
                                      </p:cBhvr>
                                      <p:tavLst>
                                        <p:tav tm="0">
                                          <p:val>
                                            <p:strVal val="0-#ppt_w/2"/>
                                          </p:val>
                                        </p:tav>
                                        <p:tav tm="100000">
                                          <p:val>
                                            <p:strVal val="#ppt_x"/>
                                          </p:val>
                                        </p:tav>
                                      </p:tavLst>
                                    </p:anim>
                                    <p:anim calcmode="lin" valueType="num">
                                      <p:cBhvr additive="base">
                                        <p:cTn id="428" dur="3000" fill="hold"/>
                                        <p:tgtEl>
                                          <p:spTgt spid="17"/>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7"/>
                                        </p:tgtEl>
                                        <p:attrNameLst>
                                          <p:attrName>style.visibility</p:attrName>
                                        </p:attrNameLst>
                                      </p:cBhvr>
                                      <p:to>
                                        <p:strVal val="visible"/>
                                      </p:to>
                                    </p:set>
                                    <p:anim calcmode="lin" valueType="num">
                                      <p:cBhvr>
                                        <p:cTn id="431" dur="3000" fill="hold"/>
                                        <p:tgtEl>
                                          <p:spTgt spid="17"/>
                                        </p:tgtEl>
                                        <p:attrNameLst>
                                          <p:attrName>ppt_w</p:attrName>
                                        </p:attrNameLst>
                                      </p:cBhvr>
                                      <p:tavLst>
                                        <p:tav tm="0" fmla="#ppt_w*sin(2.5*pi*$)">
                                          <p:val>
                                            <p:fltVal val="0"/>
                                          </p:val>
                                        </p:tav>
                                        <p:tav tm="100000">
                                          <p:val>
                                            <p:fltVal val="1"/>
                                          </p:val>
                                        </p:tav>
                                      </p:tavLst>
                                    </p:anim>
                                    <p:anim calcmode="lin" valueType="num">
                                      <p:cBhvr>
                                        <p:cTn id="432" dur="3000" fill="hold"/>
                                        <p:tgtEl>
                                          <p:spTgt spid="17"/>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3000"/>
                                        <p:tgtEl>
                                          <p:spTgt spid="17"/>
                                        </p:tgtEl>
                                        <p:attrNameLst>
                                          <p:attrName>ppt_x</p:attrName>
                                        </p:attrNameLst>
                                      </p:cBhvr>
                                      <p:tavLst>
                                        <p:tav tm="0">
                                          <p:val>
                                            <p:strVal val="ppt_x"/>
                                          </p:val>
                                        </p:tav>
                                        <p:tav tm="100000">
                                          <p:val>
                                            <p:strVal val="1+ppt_w/2"/>
                                          </p:val>
                                        </p:tav>
                                      </p:tavLst>
                                    </p:anim>
                                    <p:anim calcmode="lin" valueType="num">
                                      <p:cBhvr additive="base">
                                        <p:cTn id="435" dur="3000"/>
                                        <p:tgtEl>
                                          <p:spTgt spid="17"/>
                                        </p:tgtEl>
                                        <p:attrNameLst>
                                          <p:attrName>ppt_y</p:attrName>
                                        </p:attrNameLst>
                                      </p:cBhvr>
                                      <p:tavLst>
                                        <p:tav tm="0">
                                          <p:val>
                                            <p:strVal val="ppt_y"/>
                                          </p:val>
                                        </p:tav>
                                        <p:tav tm="100000">
                                          <p:val>
                                            <p:strVal val="ppt_y"/>
                                          </p:val>
                                        </p:tav>
                                      </p:tavLst>
                                    </p:anim>
                                    <p:set>
                                      <p:cBhvr>
                                        <p:cTn id="436" dur="1" fill="hold">
                                          <p:stCondLst>
                                            <p:cond delay="2999"/>
                                          </p:stCondLst>
                                        </p:cTn>
                                        <p:tgtEl>
                                          <p:spTgt spid="17"/>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3000"/>
                                        <p:tgtEl>
                                          <p:spTgt spid="17"/>
                                        </p:tgtEl>
                                      </p:cBhvr>
                                    </p:animEffect>
                                    <p:set>
                                      <p:cBhvr>
                                        <p:cTn id="439" dur="1" fill="hold">
                                          <p:stCondLst>
                                            <p:cond delay="2999"/>
                                          </p:stCondLst>
                                        </p:cTn>
                                        <p:tgtEl>
                                          <p:spTgt spid="17"/>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6"/>
                                        </p:tgtEl>
                                        <p:attrNameLst>
                                          <p:attrName>style.visibility</p:attrName>
                                        </p:attrNameLst>
                                      </p:cBhvr>
                                      <p:to>
                                        <p:strVal val="visible"/>
                                      </p:to>
                                    </p:set>
                                    <p:anim calcmode="lin" valueType="num">
                                      <p:cBhvr additive="base">
                                        <p:cTn id="442" dur="3000" fill="hold"/>
                                        <p:tgtEl>
                                          <p:spTgt spid="16"/>
                                        </p:tgtEl>
                                        <p:attrNameLst>
                                          <p:attrName>ppt_x</p:attrName>
                                        </p:attrNameLst>
                                      </p:cBhvr>
                                      <p:tavLst>
                                        <p:tav tm="0">
                                          <p:val>
                                            <p:strVal val="0-#ppt_w/2"/>
                                          </p:val>
                                        </p:tav>
                                        <p:tav tm="100000">
                                          <p:val>
                                            <p:strVal val="#ppt_x"/>
                                          </p:val>
                                        </p:tav>
                                      </p:tavLst>
                                    </p:anim>
                                    <p:anim calcmode="lin" valueType="num">
                                      <p:cBhvr additive="base">
                                        <p:cTn id="443" dur="3000" fill="hold"/>
                                        <p:tgtEl>
                                          <p:spTgt spid="16"/>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6"/>
                                        </p:tgtEl>
                                        <p:attrNameLst>
                                          <p:attrName>style.visibility</p:attrName>
                                        </p:attrNameLst>
                                      </p:cBhvr>
                                      <p:to>
                                        <p:strVal val="visible"/>
                                      </p:to>
                                    </p:set>
                                    <p:anim calcmode="lin" valueType="num">
                                      <p:cBhvr>
                                        <p:cTn id="446" dur="3000" fill="hold"/>
                                        <p:tgtEl>
                                          <p:spTgt spid="16"/>
                                        </p:tgtEl>
                                        <p:attrNameLst>
                                          <p:attrName>ppt_w</p:attrName>
                                        </p:attrNameLst>
                                      </p:cBhvr>
                                      <p:tavLst>
                                        <p:tav tm="0" fmla="#ppt_w*sin(2.5*pi*$)">
                                          <p:val>
                                            <p:fltVal val="0"/>
                                          </p:val>
                                        </p:tav>
                                        <p:tav tm="100000">
                                          <p:val>
                                            <p:fltVal val="1"/>
                                          </p:val>
                                        </p:tav>
                                      </p:tavLst>
                                    </p:anim>
                                    <p:anim calcmode="lin" valueType="num">
                                      <p:cBhvr>
                                        <p:cTn id="447" dur="3000" fill="hold"/>
                                        <p:tgtEl>
                                          <p:spTgt spid="16"/>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3000"/>
                                        <p:tgtEl>
                                          <p:spTgt spid="16"/>
                                        </p:tgtEl>
                                        <p:attrNameLst>
                                          <p:attrName>ppt_x</p:attrName>
                                        </p:attrNameLst>
                                      </p:cBhvr>
                                      <p:tavLst>
                                        <p:tav tm="0">
                                          <p:val>
                                            <p:strVal val="ppt_x"/>
                                          </p:val>
                                        </p:tav>
                                        <p:tav tm="100000">
                                          <p:val>
                                            <p:strVal val="1+ppt_w/2"/>
                                          </p:val>
                                        </p:tav>
                                      </p:tavLst>
                                    </p:anim>
                                    <p:anim calcmode="lin" valueType="num">
                                      <p:cBhvr additive="base">
                                        <p:cTn id="450" dur="3000"/>
                                        <p:tgtEl>
                                          <p:spTgt spid="16"/>
                                        </p:tgtEl>
                                        <p:attrNameLst>
                                          <p:attrName>ppt_y</p:attrName>
                                        </p:attrNameLst>
                                      </p:cBhvr>
                                      <p:tavLst>
                                        <p:tav tm="0">
                                          <p:val>
                                            <p:strVal val="ppt_y"/>
                                          </p:val>
                                        </p:tav>
                                        <p:tav tm="100000">
                                          <p:val>
                                            <p:strVal val="ppt_y"/>
                                          </p:val>
                                        </p:tav>
                                      </p:tavLst>
                                    </p:anim>
                                    <p:set>
                                      <p:cBhvr>
                                        <p:cTn id="451" dur="1" fill="hold">
                                          <p:stCondLst>
                                            <p:cond delay="2999"/>
                                          </p:stCondLst>
                                        </p:cTn>
                                        <p:tgtEl>
                                          <p:spTgt spid="16"/>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3000"/>
                                        <p:tgtEl>
                                          <p:spTgt spid="16"/>
                                        </p:tgtEl>
                                      </p:cBhvr>
                                    </p:animEffect>
                                    <p:set>
                                      <p:cBhvr>
                                        <p:cTn id="454" dur="1" fill="hold">
                                          <p:stCondLst>
                                            <p:cond delay="2999"/>
                                          </p:stCondLst>
                                        </p:cTn>
                                        <p:tgtEl>
                                          <p:spTgt spid="16"/>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5"/>
                                        </p:tgtEl>
                                        <p:attrNameLst>
                                          <p:attrName>style.visibility</p:attrName>
                                        </p:attrNameLst>
                                      </p:cBhvr>
                                      <p:to>
                                        <p:strVal val="visible"/>
                                      </p:to>
                                    </p:set>
                                    <p:anim calcmode="lin" valueType="num">
                                      <p:cBhvr additive="base">
                                        <p:cTn id="457" dur="3000" fill="hold"/>
                                        <p:tgtEl>
                                          <p:spTgt spid="15"/>
                                        </p:tgtEl>
                                        <p:attrNameLst>
                                          <p:attrName>ppt_x</p:attrName>
                                        </p:attrNameLst>
                                      </p:cBhvr>
                                      <p:tavLst>
                                        <p:tav tm="0">
                                          <p:val>
                                            <p:strVal val="0-#ppt_w/2"/>
                                          </p:val>
                                        </p:tav>
                                        <p:tav tm="100000">
                                          <p:val>
                                            <p:strVal val="#ppt_x"/>
                                          </p:val>
                                        </p:tav>
                                      </p:tavLst>
                                    </p:anim>
                                    <p:anim calcmode="lin" valueType="num">
                                      <p:cBhvr additive="base">
                                        <p:cTn id="458" dur="3000" fill="hold"/>
                                        <p:tgtEl>
                                          <p:spTgt spid="15"/>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5"/>
                                        </p:tgtEl>
                                        <p:attrNameLst>
                                          <p:attrName>style.visibility</p:attrName>
                                        </p:attrNameLst>
                                      </p:cBhvr>
                                      <p:to>
                                        <p:strVal val="visible"/>
                                      </p:to>
                                    </p:set>
                                    <p:anim calcmode="lin" valueType="num">
                                      <p:cBhvr>
                                        <p:cTn id="461" dur="3000" fill="hold"/>
                                        <p:tgtEl>
                                          <p:spTgt spid="15"/>
                                        </p:tgtEl>
                                        <p:attrNameLst>
                                          <p:attrName>ppt_w</p:attrName>
                                        </p:attrNameLst>
                                      </p:cBhvr>
                                      <p:tavLst>
                                        <p:tav tm="0" fmla="#ppt_w*sin(2.5*pi*$)">
                                          <p:val>
                                            <p:fltVal val="0"/>
                                          </p:val>
                                        </p:tav>
                                        <p:tav tm="100000">
                                          <p:val>
                                            <p:fltVal val="1"/>
                                          </p:val>
                                        </p:tav>
                                      </p:tavLst>
                                    </p:anim>
                                    <p:anim calcmode="lin" valueType="num">
                                      <p:cBhvr>
                                        <p:cTn id="462" dur="3000" fill="hold"/>
                                        <p:tgtEl>
                                          <p:spTgt spid="15"/>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3000"/>
                                        <p:tgtEl>
                                          <p:spTgt spid="15"/>
                                        </p:tgtEl>
                                        <p:attrNameLst>
                                          <p:attrName>ppt_x</p:attrName>
                                        </p:attrNameLst>
                                      </p:cBhvr>
                                      <p:tavLst>
                                        <p:tav tm="0">
                                          <p:val>
                                            <p:strVal val="ppt_x"/>
                                          </p:val>
                                        </p:tav>
                                        <p:tav tm="100000">
                                          <p:val>
                                            <p:strVal val="1+ppt_w/2"/>
                                          </p:val>
                                        </p:tav>
                                      </p:tavLst>
                                    </p:anim>
                                    <p:anim calcmode="lin" valueType="num">
                                      <p:cBhvr additive="base">
                                        <p:cTn id="465" dur="3000"/>
                                        <p:tgtEl>
                                          <p:spTgt spid="15"/>
                                        </p:tgtEl>
                                        <p:attrNameLst>
                                          <p:attrName>ppt_y</p:attrName>
                                        </p:attrNameLst>
                                      </p:cBhvr>
                                      <p:tavLst>
                                        <p:tav tm="0">
                                          <p:val>
                                            <p:strVal val="ppt_y"/>
                                          </p:val>
                                        </p:tav>
                                        <p:tav tm="100000">
                                          <p:val>
                                            <p:strVal val="ppt_y"/>
                                          </p:val>
                                        </p:tav>
                                      </p:tavLst>
                                    </p:anim>
                                    <p:set>
                                      <p:cBhvr>
                                        <p:cTn id="466" dur="1" fill="hold">
                                          <p:stCondLst>
                                            <p:cond delay="2999"/>
                                          </p:stCondLst>
                                        </p:cTn>
                                        <p:tgtEl>
                                          <p:spTgt spid="15"/>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3000"/>
                                        <p:tgtEl>
                                          <p:spTgt spid="15"/>
                                        </p:tgtEl>
                                      </p:cBhvr>
                                    </p:animEffect>
                                    <p:set>
                                      <p:cBhvr>
                                        <p:cTn id="469" dur="1" fill="hold">
                                          <p:stCondLst>
                                            <p:cond delay="2999"/>
                                          </p:stCondLst>
                                        </p:cTn>
                                        <p:tgtEl>
                                          <p:spTgt spid="15"/>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4"/>
                                        </p:tgtEl>
                                        <p:attrNameLst>
                                          <p:attrName>style.visibility</p:attrName>
                                        </p:attrNameLst>
                                      </p:cBhvr>
                                      <p:to>
                                        <p:strVal val="visible"/>
                                      </p:to>
                                    </p:set>
                                    <p:anim calcmode="lin" valueType="num">
                                      <p:cBhvr additive="base">
                                        <p:cTn id="472" dur="3000" fill="hold"/>
                                        <p:tgtEl>
                                          <p:spTgt spid="14"/>
                                        </p:tgtEl>
                                        <p:attrNameLst>
                                          <p:attrName>ppt_x</p:attrName>
                                        </p:attrNameLst>
                                      </p:cBhvr>
                                      <p:tavLst>
                                        <p:tav tm="0">
                                          <p:val>
                                            <p:strVal val="0-#ppt_w/2"/>
                                          </p:val>
                                        </p:tav>
                                        <p:tav tm="100000">
                                          <p:val>
                                            <p:strVal val="#ppt_x"/>
                                          </p:val>
                                        </p:tav>
                                      </p:tavLst>
                                    </p:anim>
                                    <p:anim calcmode="lin" valueType="num">
                                      <p:cBhvr additive="base">
                                        <p:cTn id="473" dur="3000" fill="hold"/>
                                        <p:tgtEl>
                                          <p:spTgt spid="14"/>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4"/>
                                        </p:tgtEl>
                                        <p:attrNameLst>
                                          <p:attrName>style.visibility</p:attrName>
                                        </p:attrNameLst>
                                      </p:cBhvr>
                                      <p:to>
                                        <p:strVal val="visible"/>
                                      </p:to>
                                    </p:set>
                                    <p:anim calcmode="lin" valueType="num">
                                      <p:cBhvr>
                                        <p:cTn id="476" dur="3000" fill="hold"/>
                                        <p:tgtEl>
                                          <p:spTgt spid="14"/>
                                        </p:tgtEl>
                                        <p:attrNameLst>
                                          <p:attrName>ppt_w</p:attrName>
                                        </p:attrNameLst>
                                      </p:cBhvr>
                                      <p:tavLst>
                                        <p:tav tm="0" fmla="#ppt_w*sin(2.5*pi*$)">
                                          <p:val>
                                            <p:fltVal val="0"/>
                                          </p:val>
                                        </p:tav>
                                        <p:tav tm="100000">
                                          <p:val>
                                            <p:fltVal val="1"/>
                                          </p:val>
                                        </p:tav>
                                      </p:tavLst>
                                    </p:anim>
                                    <p:anim calcmode="lin" valueType="num">
                                      <p:cBhvr>
                                        <p:cTn id="477" dur="3000" fill="hold"/>
                                        <p:tgtEl>
                                          <p:spTgt spid="14"/>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3000"/>
                                        <p:tgtEl>
                                          <p:spTgt spid="14"/>
                                        </p:tgtEl>
                                        <p:attrNameLst>
                                          <p:attrName>ppt_x</p:attrName>
                                        </p:attrNameLst>
                                      </p:cBhvr>
                                      <p:tavLst>
                                        <p:tav tm="0">
                                          <p:val>
                                            <p:strVal val="ppt_x"/>
                                          </p:val>
                                        </p:tav>
                                        <p:tav tm="100000">
                                          <p:val>
                                            <p:strVal val="1+ppt_w/2"/>
                                          </p:val>
                                        </p:tav>
                                      </p:tavLst>
                                    </p:anim>
                                    <p:anim calcmode="lin" valueType="num">
                                      <p:cBhvr additive="base">
                                        <p:cTn id="480" dur="3000"/>
                                        <p:tgtEl>
                                          <p:spTgt spid="14"/>
                                        </p:tgtEl>
                                        <p:attrNameLst>
                                          <p:attrName>ppt_y</p:attrName>
                                        </p:attrNameLst>
                                      </p:cBhvr>
                                      <p:tavLst>
                                        <p:tav tm="0">
                                          <p:val>
                                            <p:strVal val="ppt_y"/>
                                          </p:val>
                                        </p:tav>
                                        <p:tav tm="100000">
                                          <p:val>
                                            <p:strVal val="ppt_y"/>
                                          </p:val>
                                        </p:tav>
                                      </p:tavLst>
                                    </p:anim>
                                    <p:set>
                                      <p:cBhvr>
                                        <p:cTn id="481" dur="1" fill="hold">
                                          <p:stCondLst>
                                            <p:cond delay="2999"/>
                                          </p:stCondLst>
                                        </p:cTn>
                                        <p:tgtEl>
                                          <p:spTgt spid="14"/>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3000"/>
                                        <p:tgtEl>
                                          <p:spTgt spid="14"/>
                                        </p:tgtEl>
                                      </p:cBhvr>
                                    </p:animEffect>
                                    <p:set>
                                      <p:cBhvr>
                                        <p:cTn id="484" dur="1" fill="hold">
                                          <p:stCondLst>
                                            <p:cond delay="2999"/>
                                          </p:stCondLst>
                                        </p:cTn>
                                        <p:tgtEl>
                                          <p:spTgt spid="14"/>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3"/>
                                        </p:tgtEl>
                                        <p:attrNameLst>
                                          <p:attrName>style.visibility</p:attrName>
                                        </p:attrNameLst>
                                      </p:cBhvr>
                                      <p:to>
                                        <p:strVal val="visible"/>
                                      </p:to>
                                    </p:set>
                                    <p:anim calcmode="lin" valueType="num">
                                      <p:cBhvr additive="base">
                                        <p:cTn id="487" dur="3000" fill="hold"/>
                                        <p:tgtEl>
                                          <p:spTgt spid="13"/>
                                        </p:tgtEl>
                                        <p:attrNameLst>
                                          <p:attrName>ppt_x</p:attrName>
                                        </p:attrNameLst>
                                      </p:cBhvr>
                                      <p:tavLst>
                                        <p:tav tm="0">
                                          <p:val>
                                            <p:strVal val="0-#ppt_w/2"/>
                                          </p:val>
                                        </p:tav>
                                        <p:tav tm="100000">
                                          <p:val>
                                            <p:strVal val="#ppt_x"/>
                                          </p:val>
                                        </p:tav>
                                      </p:tavLst>
                                    </p:anim>
                                    <p:anim calcmode="lin" valueType="num">
                                      <p:cBhvr additive="base">
                                        <p:cTn id="488" dur="3000" fill="hold"/>
                                        <p:tgtEl>
                                          <p:spTgt spid="13"/>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3"/>
                                        </p:tgtEl>
                                        <p:attrNameLst>
                                          <p:attrName>style.visibility</p:attrName>
                                        </p:attrNameLst>
                                      </p:cBhvr>
                                      <p:to>
                                        <p:strVal val="visible"/>
                                      </p:to>
                                    </p:set>
                                    <p:anim calcmode="lin" valueType="num">
                                      <p:cBhvr>
                                        <p:cTn id="491" dur="3000" fill="hold"/>
                                        <p:tgtEl>
                                          <p:spTgt spid="13"/>
                                        </p:tgtEl>
                                        <p:attrNameLst>
                                          <p:attrName>ppt_w</p:attrName>
                                        </p:attrNameLst>
                                      </p:cBhvr>
                                      <p:tavLst>
                                        <p:tav tm="0" fmla="#ppt_w*sin(2.5*pi*$)">
                                          <p:val>
                                            <p:fltVal val="0"/>
                                          </p:val>
                                        </p:tav>
                                        <p:tav tm="100000">
                                          <p:val>
                                            <p:fltVal val="1"/>
                                          </p:val>
                                        </p:tav>
                                      </p:tavLst>
                                    </p:anim>
                                    <p:anim calcmode="lin" valueType="num">
                                      <p:cBhvr>
                                        <p:cTn id="492" dur="3000" fill="hold"/>
                                        <p:tgtEl>
                                          <p:spTgt spid="13"/>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3000"/>
                                        <p:tgtEl>
                                          <p:spTgt spid="13"/>
                                        </p:tgtEl>
                                        <p:attrNameLst>
                                          <p:attrName>ppt_x</p:attrName>
                                        </p:attrNameLst>
                                      </p:cBhvr>
                                      <p:tavLst>
                                        <p:tav tm="0">
                                          <p:val>
                                            <p:strVal val="ppt_x"/>
                                          </p:val>
                                        </p:tav>
                                        <p:tav tm="100000">
                                          <p:val>
                                            <p:strVal val="1+ppt_w/2"/>
                                          </p:val>
                                        </p:tav>
                                      </p:tavLst>
                                    </p:anim>
                                    <p:anim calcmode="lin" valueType="num">
                                      <p:cBhvr additive="base">
                                        <p:cTn id="495" dur="3000"/>
                                        <p:tgtEl>
                                          <p:spTgt spid="13"/>
                                        </p:tgtEl>
                                        <p:attrNameLst>
                                          <p:attrName>ppt_y</p:attrName>
                                        </p:attrNameLst>
                                      </p:cBhvr>
                                      <p:tavLst>
                                        <p:tav tm="0">
                                          <p:val>
                                            <p:strVal val="ppt_y"/>
                                          </p:val>
                                        </p:tav>
                                        <p:tav tm="100000">
                                          <p:val>
                                            <p:strVal val="ppt_y"/>
                                          </p:val>
                                        </p:tav>
                                      </p:tavLst>
                                    </p:anim>
                                    <p:set>
                                      <p:cBhvr>
                                        <p:cTn id="496" dur="1" fill="hold">
                                          <p:stCondLst>
                                            <p:cond delay="2999"/>
                                          </p:stCondLst>
                                        </p:cTn>
                                        <p:tgtEl>
                                          <p:spTgt spid="13"/>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3000"/>
                                        <p:tgtEl>
                                          <p:spTgt spid="13"/>
                                        </p:tgtEl>
                                      </p:cBhvr>
                                    </p:animEffect>
                                    <p:set>
                                      <p:cBhvr>
                                        <p:cTn id="499" dur="1" fill="hold">
                                          <p:stCondLst>
                                            <p:cond delay="2999"/>
                                          </p:stCondLst>
                                        </p:cTn>
                                        <p:tgtEl>
                                          <p:spTgt spid="13"/>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2"/>
                                        </p:tgtEl>
                                        <p:attrNameLst>
                                          <p:attrName>style.visibility</p:attrName>
                                        </p:attrNameLst>
                                      </p:cBhvr>
                                      <p:to>
                                        <p:strVal val="visible"/>
                                      </p:to>
                                    </p:set>
                                    <p:anim calcmode="lin" valueType="num">
                                      <p:cBhvr additive="base">
                                        <p:cTn id="502" dur="3000" fill="hold"/>
                                        <p:tgtEl>
                                          <p:spTgt spid="12"/>
                                        </p:tgtEl>
                                        <p:attrNameLst>
                                          <p:attrName>ppt_x</p:attrName>
                                        </p:attrNameLst>
                                      </p:cBhvr>
                                      <p:tavLst>
                                        <p:tav tm="0">
                                          <p:val>
                                            <p:strVal val="0-#ppt_w/2"/>
                                          </p:val>
                                        </p:tav>
                                        <p:tav tm="100000">
                                          <p:val>
                                            <p:strVal val="#ppt_x"/>
                                          </p:val>
                                        </p:tav>
                                      </p:tavLst>
                                    </p:anim>
                                    <p:anim calcmode="lin" valueType="num">
                                      <p:cBhvr additive="base">
                                        <p:cTn id="503" dur="3000" fill="hold"/>
                                        <p:tgtEl>
                                          <p:spTgt spid="12"/>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2"/>
                                        </p:tgtEl>
                                        <p:attrNameLst>
                                          <p:attrName>style.visibility</p:attrName>
                                        </p:attrNameLst>
                                      </p:cBhvr>
                                      <p:to>
                                        <p:strVal val="visible"/>
                                      </p:to>
                                    </p:set>
                                    <p:anim calcmode="lin" valueType="num">
                                      <p:cBhvr>
                                        <p:cTn id="506" dur="3000" fill="hold"/>
                                        <p:tgtEl>
                                          <p:spTgt spid="12"/>
                                        </p:tgtEl>
                                        <p:attrNameLst>
                                          <p:attrName>ppt_w</p:attrName>
                                        </p:attrNameLst>
                                      </p:cBhvr>
                                      <p:tavLst>
                                        <p:tav tm="0" fmla="#ppt_w*sin(2.5*pi*$)">
                                          <p:val>
                                            <p:fltVal val="0"/>
                                          </p:val>
                                        </p:tav>
                                        <p:tav tm="100000">
                                          <p:val>
                                            <p:fltVal val="1"/>
                                          </p:val>
                                        </p:tav>
                                      </p:tavLst>
                                    </p:anim>
                                    <p:anim calcmode="lin" valueType="num">
                                      <p:cBhvr>
                                        <p:cTn id="507" dur="3000" fill="hold"/>
                                        <p:tgtEl>
                                          <p:spTgt spid="12"/>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3000"/>
                                        <p:tgtEl>
                                          <p:spTgt spid="12"/>
                                        </p:tgtEl>
                                        <p:attrNameLst>
                                          <p:attrName>ppt_x</p:attrName>
                                        </p:attrNameLst>
                                      </p:cBhvr>
                                      <p:tavLst>
                                        <p:tav tm="0">
                                          <p:val>
                                            <p:strVal val="ppt_x"/>
                                          </p:val>
                                        </p:tav>
                                        <p:tav tm="100000">
                                          <p:val>
                                            <p:strVal val="1+ppt_w/2"/>
                                          </p:val>
                                        </p:tav>
                                      </p:tavLst>
                                    </p:anim>
                                    <p:anim calcmode="lin" valueType="num">
                                      <p:cBhvr additive="base">
                                        <p:cTn id="510" dur="3000"/>
                                        <p:tgtEl>
                                          <p:spTgt spid="12"/>
                                        </p:tgtEl>
                                        <p:attrNameLst>
                                          <p:attrName>ppt_y</p:attrName>
                                        </p:attrNameLst>
                                      </p:cBhvr>
                                      <p:tavLst>
                                        <p:tav tm="0">
                                          <p:val>
                                            <p:strVal val="ppt_y"/>
                                          </p:val>
                                        </p:tav>
                                        <p:tav tm="100000">
                                          <p:val>
                                            <p:strVal val="ppt_y"/>
                                          </p:val>
                                        </p:tav>
                                      </p:tavLst>
                                    </p:anim>
                                    <p:set>
                                      <p:cBhvr>
                                        <p:cTn id="511" dur="1" fill="hold">
                                          <p:stCondLst>
                                            <p:cond delay="2999"/>
                                          </p:stCondLst>
                                        </p:cTn>
                                        <p:tgtEl>
                                          <p:spTgt spid="12"/>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3000"/>
                                        <p:tgtEl>
                                          <p:spTgt spid="12"/>
                                        </p:tgtEl>
                                      </p:cBhvr>
                                    </p:animEffect>
                                    <p:set>
                                      <p:cBhvr>
                                        <p:cTn id="514" dur="1" fill="hold">
                                          <p:stCondLst>
                                            <p:cond delay="2999"/>
                                          </p:stCondLst>
                                        </p:cTn>
                                        <p:tgtEl>
                                          <p:spTgt spid="12"/>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11"/>
                                        </p:tgtEl>
                                        <p:attrNameLst>
                                          <p:attrName>style.visibility</p:attrName>
                                        </p:attrNameLst>
                                      </p:cBhvr>
                                      <p:to>
                                        <p:strVal val="visible"/>
                                      </p:to>
                                    </p:set>
                                    <p:anim calcmode="lin" valueType="num">
                                      <p:cBhvr additive="base">
                                        <p:cTn id="517" dur="3000" fill="hold"/>
                                        <p:tgtEl>
                                          <p:spTgt spid="11"/>
                                        </p:tgtEl>
                                        <p:attrNameLst>
                                          <p:attrName>ppt_x</p:attrName>
                                        </p:attrNameLst>
                                      </p:cBhvr>
                                      <p:tavLst>
                                        <p:tav tm="0">
                                          <p:val>
                                            <p:strVal val="0-#ppt_w/2"/>
                                          </p:val>
                                        </p:tav>
                                        <p:tav tm="100000">
                                          <p:val>
                                            <p:strVal val="#ppt_x"/>
                                          </p:val>
                                        </p:tav>
                                      </p:tavLst>
                                    </p:anim>
                                    <p:anim calcmode="lin" valueType="num">
                                      <p:cBhvr additive="base">
                                        <p:cTn id="518" dur="3000" fill="hold"/>
                                        <p:tgtEl>
                                          <p:spTgt spid="11"/>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11"/>
                                        </p:tgtEl>
                                        <p:attrNameLst>
                                          <p:attrName>style.visibility</p:attrName>
                                        </p:attrNameLst>
                                      </p:cBhvr>
                                      <p:to>
                                        <p:strVal val="visible"/>
                                      </p:to>
                                    </p:set>
                                    <p:anim calcmode="lin" valueType="num">
                                      <p:cBhvr>
                                        <p:cTn id="521" dur="3000" fill="hold"/>
                                        <p:tgtEl>
                                          <p:spTgt spid="11"/>
                                        </p:tgtEl>
                                        <p:attrNameLst>
                                          <p:attrName>ppt_w</p:attrName>
                                        </p:attrNameLst>
                                      </p:cBhvr>
                                      <p:tavLst>
                                        <p:tav tm="0" fmla="#ppt_w*sin(2.5*pi*$)">
                                          <p:val>
                                            <p:fltVal val="0"/>
                                          </p:val>
                                        </p:tav>
                                        <p:tav tm="100000">
                                          <p:val>
                                            <p:fltVal val="1"/>
                                          </p:val>
                                        </p:tav>
                                      </p:tavLst>
                                    </p:anim>
                                    <p:anim calcmode="lin" valueType="num">
                                      <p:cBhvr>
                                        <p:cTn id="522" dur="3000" fill="hold"/>
                                        <p:tgtEl>
                                          <p:spTgt spid="11"/>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3000"/>
                                        <p:tgtEl>
                                          <p:spTgt spid="11"/>
                                        </p:tgtEl>
                                        <p:attrNameLst>
                                          <p:attrName>ppt_x</p:attrName>
                                        </p:attrNameLst>
                                      </p:cBhvr>
                                      <p:tavLst>
                                        <p:tav tm="0">
                                          <p:val>
                                            <p:strVal val="ppt_x"/>
                                          </p:val>
                                        </p:tav>
                                        <p:tav tm="100000">
                                          <p:val>
                                            <p:strVal val="1+ppt_w/2"/>
                                          </p:val>
                                        </p:tav>
                                      </p:tavLst>
                                    </p:anim>
                                    <p:anim calcmode="lin" valueType="num">
                                      <p:cBhvr additive="base">
                                        <p:cTn id="525" dur="3000"/>
                                        <p:tgtEl>
                                          <p:spTgt spid="11"/>
                                        </p:tgtEl>
                                        <p:attrNameLst>
                                          <p:attrName>ppt_y</p:attrName>
                                        </p:attrNameLst>
                                      </p:cBhvr>
                                      <p:tavLst>
                                        <p:tav tm="0">
                                          <p:val>
                                            <p:strVal val="ppt_y"/>
                                          </p:val>
                                        </p:tav>
                                        <p:tav tm="100000">
                                          <p:val>
                                            <p:strVal val="ppt_y"/>
                                          </p:val>
                                        </p:tav>
                                      </p:tavLst>
                                    </p:anim>
                                    <p:set>
                                      <p:cBhvr>
                                        <p:cTn id="526" dur="1" fill="hold">
                                          <p:stCondLst>
                                            <p:cond delay="2999"/>
                                          </p:stCondLst>
                                        </p:cTn>
                                        <p:tgtEl>
                                          <p:spTgt spid="11"/>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3000"/>
                                        <p:tgtEl>
                                          <p:spTgt spid="11"/>
                                        </p:tgtEl>
                                      </p:cBhvr>
                                    </p:animEffect>
                                    <p:set>
                                      <p:cBhvr>
                                        <p:cTn id="529" dur="1" fill="hold">
                                          <p:stCondLst>
                                            <p:cond delay="2999"/>
                                          </p:stCondLst>
                                        </p:cTn>
                                        <p:tgtEl>
                                          <p:spTgt spid="11"/>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10"/>
                                        </p:tgtEl>
                                        <p:attrNameLst>
                                          <p:attrName>style.visibility</p:attrName>
                                        </p:attrNameLst>
                                      </p:cBhvr>
                                      <p:to>
                                        <p:strVal val="visible"/>
                                      </p:to>
                                    </p:set>
                                    <p:anim calcmode="lin" valueType="num">
                                      <p:cBhvr additive="base">
                                        <p:cTn id="532" dur="3000" fill="hold"/>
                                        <p:tgtEl>
                                          <p:spTgt spid="10"/>
                                        </p:tgtEl>
                                        <p:attrNameLst>
                                          <p:attrName>ppt_x</p:attrName>
                                        </p:attrNameLst>
                                      </p:cBhvr>
                                      <p:tavLst>
                                        <p:tav tm="0">
                                          <p:val>
                                            <p:strVal val="0-#ppt_w/2"/>
                                          </p:val>
                                        </p:tav>
                                        <p:tav tm="100000">
                                          <p:val>
                                            <p:strVal val="#ppt_x"/>
                                          </p:val>
                                        </p:tav>
                                      </p:tavLst>
                                    </p:anim>
                                    <p:anim calcmode="lin" valueType="num">
                                      <p:cBhvr additive="base">
                                        <p:cTn id="533" dur="3000" fill="hold"/>
                                        <p:tgtEl>
                                          <p:spTgt spid="10"/>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10"/>
                                        </p:tgtEl>
                                        <p:attrNameLst>
                                          <p:attrName>style.visibility</p:attrName>
                                        </p:attrNameLst>
                                      </p:cBhvr>
                                      <p:to>
                                        <p:strVal val="visible"/>
                                      </p:to>
                                    </p:set>
                                    <p:anim calcmode="lin" valueType="num">
                                      <p:cBhvr>
                                        <p:cTn id="536" dur="3000" fill="hold"/>
                                        <p:tgtEl>
                                          <p:spTgt spid="10"/>
                                        </p:tgtEl>
                                        <p:attrNameLst>
                                          <p:attrName>ppt_w</p:attrName>
                                        </p:attrNameLst>
                                      </p:cBhvr>
                                      <p:tavLst>
                                        <p:tav tm="0" fmla="#ppt_w*sin(2.5*pi*$)">
                                          <p:val>
                                            <p:fltVal val="0"/>
                                          </p:val>
                                        </p:tav>
                                        <p:tav tm="100000">
                                          <p:val>
                                            <p:fltVal val="1"/>
                                          </p:val>
                                        </p:tav>
                                      </p:tavLst>
                                    </p:anim>
                                    <p:anim calcmode="lin" valueType="num">
                                      <p:cBhvr>
                                        <p:cTn id="537" dur="3000" fill="hold"/>
                                        <p:tgtEl>
                                          <p:spTgt spid="10"/>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3000"/>
                                        <p:tgtEl>
                                          <p:spTgt spid="10"/>
                                        </p:tgtEl>
                                        <p:attrNameLst>
                                          <p:attrName>ppt_x</p:attrName>
                                        </p:attrNameLst>
                                      </p:cBhvr>
                                      <p:tavLst>
                                        <p:tav tm="0">
                                          <p:val>
                                            <p:strVal val="ppt_x"/>
                                          </p:val>
                                        </p:tav>
                                        <p:tav tm="100000">
                                          <p:val>
                                            <p:strVal val="1+ppt_w/2"/>
                                          </p:val>
                                        </p:tav>
                                      </p:tavLst>
                                    </p:anim>
                                    <p:anim calcmode="lin" valueType="num">
                                      <p:cBhvr additive="base">
                                        <p:cTn id="540" dur="3000"/>
                                        <p:tgtEl>
                                          <p:spTgt spid="10"/>
                                        </p:tgtEl>
                                        <p:attrNameLst>
                                          <p:attrName>ppt_y</p:attrName>
                                        </p:attrNameLst>
                                      </p:cBhvr>
                                      <p:tavLst>
                                        <p:tav tm="0">
                                          <p:val>
                                            <p:strVal val="ppt_y"/>
                                          </p:val>
                                        </p:tav>
                                        <p:tav tm="100000">
                                          <p:val>
                                            <p:strVal val="ppt_y"/>
                                          </p:val>
                                        </p:tav>
                                      </p:tavLst>
                                    </p:anim>
                                    <p:set>
                                      <p:cBhvr>
                                        <p:cTn id="541" dur="1" fill="hold">
                                          <p:stCondLst>
                                            <p:cond delay="2999"/>
                                          </p:stCondLst>
                                        </p:cTn>
                                        <p:tgtEl>
                                          <p:spTgt spid="10"/>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3000"/>
                                        <p:tgtEl>
                                          <p:spTgt spid="10"/>
                                        </p:tgtEl>
                                      </p:cBhvr>
                                    </p:animEffect>
                                    <p:set>
                                      <p:cBhvr>
                                        <p:cTn id="544" dur="1" fill="hold">
                                          <p:stCondLst>
                                            <p:cond delay="2999"/>
                                          </p:stCondLst>
                                        </p:cTn>
                                        <p:tgtEl>
                                          <p:spTgt spid="10"/>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9"/>
                                        </p:tgtEl>
                                        <p:attrNameLst>
                                          <p:attrName>style.visibility</p:attrName>
                                        </p:attrNameLst>
                                      </p:cBhvr>
                                      <p:to>
                                        <p:strVal val="visible"/>
                                      </p:to>
                                    </p:set>
                                    <p:anim calcmode="lin" valueType="num">
                                      <p:cBhvr additive="base">
                                        <p:cTn id="547" dur="3000" fill="hold"/>
                                        <p:tgtEl>
                                          <p:spTgt spid="9"/>
                                        </p:tgtEl>
                                        <p:attrNameLst>
                                          <p:attrName>ppt_x</p:attrName>
                                        </p:attrNameLst>
                                      </p:cBhvr>
                                      <p:tavLst>
                                        <p:tav tm="0">
                                          <p:val>
                                            <p:strVal val="0-#ppt_w/2"/>
                                          </p:val>
                                        </p:tav>
                                        <p:tav tm="100000">
                                          <p:val>
                                            <p:strVal val="#ppt_x"/>
                                          </p:val>
                                        </p:tav>
                                      </p:tavLst>
                                    </p:anim>
                                    <p:anim calcmode="lin" valueType="num">
                                      <p:cBhvr additive="base">
                                        <p:cTn id="548" dur="3000" fill="hold"/>
                                        <p:tgtEl>
                                          <p:spTgt spid="9"/>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9"/>
                                        </p:tgtEl>
                                        <p:attrNameLst>
                                          <p:attrName>style.visibility</p:attrName>
                                        </p:attrNameLst>
                                      </p:cBhvr>
                                      <p:to>
                                        <p:strVal val="visible"/>
                                      </p:to>
                                    </p:set>
                                    <p:anim calcmode="lin" valueType="num">
                                      <p:cBhvr>
                                        <p:cTn id="551" dur="3000" fill="hold"/>
                                        <p:tgtEl>
                                          <p:spTgt spid="9"/>
                                        </p:tgtEl>
                                        <p:attrNameLst>
                                          <p:attrName>ppt_w</p:attrName>
                                        </p:attrNameLst>
                                      </p:cBhvr>
                                      <p:tavLst>
                                        <p:tav tm="0" fmla="#ppt_w*sin(2.5*pi*$)">
                                          <p:val>
                                            <p:fltVal val="0"/>
                                          </p:val>
                                        </p:tav>
                                        <p:tav tm="100000">
                                          <p:val>
                                            <p:fltVal val="1"/>
                                          </p:val>
                                        </p:tav>
                                      </p:tavLst>
                                    </p:anim>
                                    <p:anim calcmode="lin" valueType="num">
                                      <p:cBhvr>
                                        <p:cTn id="552" dur="3000" fill="hold"/>
                                        <p:tgtEl>
                                          <p:spTgt spid="9"/>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3000"/>
                                        <p:tgtEl>
                                          <p:spTgt spid="9"/>
                                        </p:tgtEl>
                                        <p:attrNameLst>
                                          <p:attrName>ppt_x</p:attrName>
                                        </p:attrNameLst>
                                      </p:cBhvr>
                                      <p:tavLst>
                                        <p:tav tm="0">
                                          <p:val>
                                            <p:strVal val="ppt_x"/>
                                          </p:val>
                                        </p:tav>
                                        <p:tav tm="100000">
                                          <p:val>
                                            <p:strVal val="1+ppt_w/2"/>
                                          </p:val>
                                        </p:tav>
                                      </p:tavLst>
                                    </p:anim>
                                    <p:anim calcmode="lin" valueType="num">
                                      <p:cBhvr additive="base">
                                        <p:cTn id="555" dur="3000"/>
                                        <p:tgtEl>
                                          <p:spTgt spid="9"/>
                                        </p:tgtEl>
                                        <p:attrNameLst>
                                          <p:attrName>ppt_y</p:attrName>
                                        </p:attrNameLst>
                                      </p:cBhvr>
                                      <p:tavLst>
                                        <p:tav tm="0">
                                          <p:val>
                                            <p:strVal val="ppt_y"/>
                                          </p:val>
                                        </p:tav>
                                        <p:tav tm="100000">
                                          <p:val>
                                            <p:strVal val="ppt_y"/>
                                          </p:val>
                                        </p:tav>
                                      </p:tavLst>
                                    </p:anim>
                                    <p:set>
                                      <p:cBhvr>
                                        <p:cTn id="556" dur="1" fill="hold">
                                          <p:stCondLst>
                                            <p:cond delay="2999"/>
                                          </p:stCondLst>
                                        </p:cTn>
                                        <p:tgtEl>
                                          <p:spTgt spid="9"/>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3000"/>
                                        <p:tgtEl>
                                          <p:spTgt spid="9"/>
                                        </p:tgtEl>
                                      </p:cBhvr>
                                    </p:animEffect>
                                    <p:set>
                                      <p:cBhvr>
                                        <p:cTn id="559" dur="1" fill="hold">
                                          <p:stCondLst>
                                            <p:cond delay="2999"/>
                                          </p:stCondLst>
                                        </p:cTn>
                                        <p:tgtEl>
                                          <p:spTgt spid="9"/>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8"/>
                                        </p:tgtEl>
                                        <p:attrNameLst>
                                          <p:attrName>style.visibility</p:attrName>
                                        </p:attrNameLst>
                                      </p:cBhvr>
                                      <p:to>
                                        <p:strVal val="visible"/>
                                      </p:to>
                                    </p:set>
                                    <p:anim calcmode="lin" valueType="num">
                                      <p:cBhvr additive="base">
                                        <p:cTn id="562" dur="3000" fill="hold"/>
                                        <p:tgtEl>
                                          <p:spTgt spid="8"/>
                                        </p:tgtEl>
                                        <p:attrNameLst>
                                          <p:attrName>ppt_x</p:attrName>
                                        </p:attrNameLst>
                                      </p:cBhvr>
                                      <p:tavLst>
                                        <p:tav tm="0">
                                          <p:val>
                                            <p:strVal val="0-#ppt_w/2"/>
                                          </p:val>
                                        </p:tav>
                                        <p:tav tm="100000">
                                          <p:val>
                                            <p:strVal val="#ppt_x"/>
                                          </p:val>
                                        </p:tav>
                                      </p:tavLst>
                                    </p:anim>
                                    <p:anim calcmode="lin" valueType="num">
                                      <p:cBhvr additive="base">
                                        <p:cTn id="563" dur="3000" fill="hold"/>
                                        <p:tgtEl>
                                          <p:spTgt spid="8"/>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8"/>
                                        </p:tgtEl>
                                        <p:attrNameLst>
                                          <p:attrName>style.visibility</p:attrName>
                                        </p:attrNameLst>
                                      </p:cBhvr>
                                      <p:to>
                                        <p:strVal val="visible"/>
                                      </p:to>
                                    </p:set>
                                    <p:anim calcmode="lin" valueType="num">
                                      <p:cBhvr>
                                        <p:cTn id="566" dur="3000" fill="hold"/>
                                        <p:tgtEl>
                                          <p:spTgt spid="8"/>
                                        </p:tgtEl>
                                        <p:attrNameLst>
                                          <p:attrName>ppt_w</p:attrName>
                                        </p:attrNameLst>
                                      </p:cBhvr>
                                      <p:tavLst>
                                        <p:tav tm="0" fmla="#ppt_w*sin(2.5*pi*$)">
                                          <p:val>
                                            <p:fltVal val="0"/>
                                          </p:val>
                                        </p:tav>
                                        <p:tav tm="100000">
                                          <p:val>
                                            <p:fltVal val="1"/>
                                          </p:val>
                                        </p:tav>
                                      </p:tavLst>
                                    </p:anim>
                                    <p:anim calcmode="lin" valueType="num">
                                      <p:cBhvr>
                                        <p:cTn id="567" dur="3000" fill="hold"/>
                                        <p:tgtEl>
                                          <p:spTgt spid="8"/>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3000"/>
                                        <p:tgtEl>
                                          <p:spTgt spid="8"/>
                                        </p:tgtEl>
                                        <p:attrNameLst>
                                          <p:attrName>ppt_x</p:attrName>
                                        </p:attrNameLst>
                                      </p:cBhvr>
                                      <p:tavLst>
                                        <p:tav tm="0">
                                          <p:val>
                                            <p:strVal val="ppt_x"/>
                                          </p:val>
                                        </p:tav>
                                        <p:tav tm="100000">
                                          <p:val>
                                            <p:strVal val="1+ppt_w/2"/>
                                          </p:val>
                                        </p:tav>
                                      </p:tavLst>
                                    </p:anim>
                                    <p:anim calcmode="lin" valueType="num">
                                      <p:cBhvr additive="base">
                                        <p:cTn id="570" dur="3000"/>
                                        <p:tgtEl>
                                          <p:spTgt spid="8"/>
                                        </p:tgtEl>
                                        <p:attrNameLst>
                                          <p:attrName>ppt_y</p:attrName>
                                        </p:attrNameLst>
                                      </p:cBhvr>
                                      <p:tavLst>
                                        <p:tav tm="0">
                                          <p:val>
                                            <p:strVal val="ppt_y"/>
                                          </p:val>
                                        </p:tav>
                                        <p:tav tm="100000">
                                          <p:val>
                                            <p:strVal val="ppt_y"/>
                                          </p:val>
                                        </p:tav>
                                      </p:tavLst>
                                    </p:anim>
                                    <p:set>
                                      <p:cBhvr>
                                        <p:cTn id="571" dur="1" fill="hold">
                                          <p:stCondLst>
                                            <p:cond delay="2999"/>
                                          </p:stCondLst>
                                        </p:cTn>
                                        <p:tgtEl>
                                          <p:spTgt spid="8"/>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3000"/>
                                        <p:tgtEl>
                                          <p:spTgt spid="8"/>
                                        </p:tgtEl>
                                      </p:cBhvr>
                                    </p:animEffect>
                                    <p:set>
                                      <p:cBhvr>
                                        <p:cTn id="574" dur="1" fill="hold">
                                          <p:stCondLst>
                                            <p:cond delay="2999"/>
                                          </p:stCondLst>
                                        </p:cTn>
                                        <p:tgtEl>
                                          <p:spTgt spid="8"/>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7"/>
                                        </p:tgtEl>
                                        <p:attrNameLst>
                                          <p:attrName>style.visibility</p:attrName>
                                        </p:attrNameLst>
                                      </p:cBhvr>
                                      <p:to>
                                        <p:strVal val="visible"/>
                                      </p:to>
                                    </p:set>
                                    <p:anim calcmode="lin" valueType="num">
                                      <p:cBhvr additive="base">
                                        <p:cTn id="577" dur="3000" fill="hold"/>
                                        <p:tgtEl>
                                          <p:spTgt spid="7"/>
                                        </p:tgtEl>
                                        <p:attrNameLst>
                                          <p:attrName>ppt_x</p:attrName>
                                        </p:attrNameLst>
                                      </p:cBhvr>
                                      <p:tavLst>
                                        <p:tav tm="0">
                                          <p:val>
                                            <p:strVal val="0-#ppt_w/2"/>
                                          </p:val>
                                        </p:tav>
                                        <p:tav tm="100000">
                                          <p:val>
                                            <p:strVal val="#ppt_x"/>
                                          </p:val>
                                        </p:tav>
                                      </p:tavLst>
                                    </p:anim>
                                    <p:anim calcmode="lin" valueType="num">
                                      <p:cBhvr additive="base">
                                        <p:cTn id="578" dur="3000" fill="hold"/>
                                        <p:tgtEl>
                                          <p:spTgt spid="7"/>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7"/>
                                        </p:tgtEl>
                                        <p:attrNameLst>
                                          <p:attrName>style.visibility</p:attrName>
                                        </p:attrNameLst>
                                      </p:cBhvr>
                                      <p:to>
                                        <p:strVal val="visible"/>
                                      </p:to>
                                    </p:set>
                                    <p:anim calcmode="lin" valueType="num">
                                      <p:cBhvr>
                                        <p:cTn id="581" dur="3000" fill="hold"/>
                                        <p:tgtEl>
                                          <p:spTgt spid="7"/>
                                        </p:tgtEl>
                                        <p:attrNameLst>
                                          <p:attrName>ppt_w</p:attrName>
                                        </p:attrNameLst>
                                      </p:cBhvr>
                                      <p:tavLst>
                                        <p:tav tm="0" fmla="#ppt_w*sin(2.5*pi*$)">
                                          <p:val>
                                            <p:fltVal val="0"/>
                                          </p:val>
                                        </p:tav>
                                        <p:tav tm="100000">
                                          <p:val>
                                            <p:fltVal val="1"/>
                                          </p:val>
                                        </p:tav>
                                      </p:tavLst>
                                    </p:anim>
                                    <p:anim calcmode="lin" valueType="num">
                                      <p:cBhvr>
                                        <p:cTn id="582" dur="3000" fill="hold"/>
                                        <p:tgtEl>
                                          <p:spTgt spid="7"/>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3000"/>
                                        <p:tgtEl>
                                          <p:spTgt spid="7"/>
                                        </p:tgtEl>
                                        <p:attrNameLst>
                                          <p:attrName>ppt_x</p:attrName>
                                        </p:attrNameLst>
                                      </p:cBhvr>
                                      <p:tavLst>
                                        <p:tav tm="0">
                                          <p:val>
                                            <p:strVal val="ppt_x"/>
                                          </p:val>
                                        </p:tav>
                                        <p:tav tm="100000">
                                          <p:val>
                                            <p:strVal val="1+ppt_w/2"/>
                                          </p:val>
                                        </p:tav>
                                      </p:tavLst>
                                    </p:anim>
                                    <p:anim calcmode="lin" valueType="num">
                                      <p:cBhvr additive="base">
                                        <p:cTn id="585" dur="3000"/>
                                        <p:tgtEl>
                                          <p:spTgt spid="7"/>
                                        </p:tgtEl>
                                        <p:attrNameLst>
                                          <p:attrName>ppt_y</p:attrName>
                                        </p:attrNameLst>
                                      </p:cBhvr>
                                      <p:tavLst>
                                        <p:tav tm="0">
                                          <p:val>
                                            <p:strVal val="ppt_y"/>
                                          </p:val>
                                        </p:tav>
                                        <p:tav tm="100000">
                                          <p:val>
                                            <p:strVal val="ppt_y"/>
                                          </p:val>
                                        </p:tav>
                                      </p:tavLst>
                                    </p:anim>
                                    <p:set>
                                      <p:cBhvr>
                                        <p:cTn id="586" dur="1" fill="hold">
                                          <p:stCondLst>
                                            <p:cond delay="2999"/>
                                          </p:stCondLst>
                                        </p:cTn>
                                        <p:tgtEl>
                                          <p:spTgt spid="7"/>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3000"/>
                                        <p:tgtEl>
                                          <p:spTgt spid="7"/>
                                        </p:tgtEl>
                                      </p:cBhvr>
                                    </p:animEffect>
                                    <p:set>
                                      <p:cBhvr>
                                        <p:cTn id="589" dur="1" fill="hold">
                                          <p:stCondLst>
                                            <p:cond delay="2999"/>
                                          </p:stCondLst>
                                        </p:cTn>
                                        <p:tgtEl>
                                          <p:spTgt spid="7"/>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6"/>
                                        </p:tgtEl>
                                        <p:attrNameLst>
                                          <p:attrName>style.visibility</p:attrName>
                                        </p:attrNameLst>
                                      </p:cBhvr>
                                      <p:to>
                                        <p:strVal val="visible"/>
                                      </p:to>
                                    </p:set>
                                    <p:anim calcmode="lin" valueType="num">
                                      <p:cBhvr additive="base">
                                        <p:cTn id="592" dur="3000" fill="hold"/>
                                        <p:tgtEl>
                                          <p:spTgt spid="6"/>
                                        </p:tgtEl>
                                        <p:attrNameLst>
                                          <p:attrName>ppt_x</p:attrName>
                                        </p:attrNameLst>
                                      </p:cBhvr>
                                      <p:tavLst>
                                        <p:tav tm="0">
                                          <p:val>
                                            <p:strVal val="0-#ppt_w/2"/>
                                          </p:val>
                                        </p:tav>
                                        <p:tav tm="100000">
                                          <p:val>
                                            <p:strVal val="#ppt_x"/>
                                          </p:val>
                                        </p:tav>
                                      </p:tavLst>
                                    </p:anim>
                                    <p:anim calcmode="lin" valueType="num">
                                      <p:cBhvr additive="base">
                                        <p:cTn id="593" dur="3000" fill="hold"/>
                                        <p:tgtEl>
                                          <p:spTgt spid="6"/>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6"/>
                                        </p:tgtEl>
                                        <p:attrNameLst>
                                          <p:attrName>style.visibility</p:attrName>
                                        </p:attrNameLst>
                                      </p:cBhvr>
                                      <p:to>
                                        <p:strVal val="visible"/>
                                      </p:to>
                                    </p:set>
                                    <p:anim calcmode="lin" valueType="num">
                                      <p:cBhvr>
                                        <p:cTn id="596" dur="3000" fill="hold"/>
                                        <p:tgtEl>
                                          <p:spTgt spid="6"/>
                                        </p:tgtEl>
                                        <p:attrNameLst>
                                          <p:attrName>ppt_w</p:attrName>
                                        </p:attrNameLst>
                                      </p:cBhvr>
                                      <p:tavLst>
                                        <p:tav tm="0" fmla="#ppt_w*sin(2.5*pi*$)">
                                          <p:val>
                                            <p:fltVal val="0"/>
                                          </p:val>
                                        </p:tav>
                                        <p:tav tm="100000">
                                          <p:val>
                                            <p:fltVal val="1"/>
                                          </p:val>
                                        </p:tav>
                                      </p:tavLst>
                                    </p:anim>
                                    <p:anim calcmode="lin" valueType="num">
                                      <p:cBhvr>
                                        <p:cTn id="597" dur="3000" fill="hold"/>
                                        <p:tgtEl>
                                          <p:spTgt spid="6"/>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3000"/>
                                        <p:tgtEl>
                                          <p:spTgt spid="6"/>
                                        </p:tgtEl>
                                        <p:attrNameLst>
                                          <p:attrName>ppt_x</p:attrName>
                                        </p:attrNameLst>
                                      </p:cBhvr>
                                      <p:tavLst>
                                        <p:tav tm="0">
                                          <p:val>
                                            <p:strVal val="ppt_x"/>
                                          </p:val>
                                        </p:tav>
                                        <p:tav tm="100000">
                                          <p:val>
                                            <p:strVal val="1+ppt_w/2"/>
                                          </p:val>
                                        </p:tav>
                                      </p:tavLst>
                                    </p:anim>
                                    <p:anim calcmode="lin" valueType="num">
                                      <p:cBhvr additive="base">
                                        <p:cTn id="600" dur="3000"/>
                                        <p:tgtEl>
                                          <p:spTgt spid="6"/>
                                        </p:tgtEl>
                                        <p:attrNameLst>
                                          <p:attrName>ppt_y</p:attrName>
                                        </p:attrNameLst>
                                      </p:cBhvr>
                                      <p:tavLst>
                                        <p:tav tm="0">
                                          <p:val>
                                            <p:strVal val="ppt_y"/>
                                          </p:val>
                                        </p:tav>
                                        <p:tav tm="100000">
                                          <p:val>
                                            <p:strVal val="ppt_y"/>
                                          </p:val>
                                        </p:tav>
                                      </p:tavLst>
                                    </p:anim>
                                    <p:set>
                                      <p:cBhvr>
                                        <p:cTn id="601" dur="1" fill="hold">
                                          <p:stCondLst>
                                            <p:cond delay="2999"/>
                                          </p:stCondLst>
                                        </p:cTn>
                                        <p:tgtEl>
                                          <p:spTgt spid="6"/>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3000"/>
                                        <p:tgtEl>
                                          <p:spTgt spid="6"/>
                                        </p:tgtEl>
                                      </p:cBhvr>
                                    </p:animEffect>
                                    <p:set>
                                      <p:cBhvr>
                                        <p:cTn id="604" dur="1" fill="hold">
                                          <p:stCondLst>
                                            <p:cond delay="2999"/>
                                          </p:stCondLst>
                                        </p:cTn>
                                        <p:tgtEl>
                                          <p:spTgt spid="6"/>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5"/>
                                        </p:tgtEl>
                                        <p:attrNameLst>
                                          <p:attrName>style.visibility</p:attrName>
                                        </p:attrNameLst>
                                      </p:cBhvr>
                                      <p:to>
                                        <p:strVal val="visible"/>
                                      </p:to>
                                    </p:set>
                                    <p:anim calcmode="lin" valueType="num">
                                      <p:cBhvr additive="base">
                                        <p:cTn id="607" dur="3000" fill="hold"/>
                                        <p:tgtEl>
                                          <p:spTgt spid="5"/>
                                        </p:tgtEl>
                                        <p:attrNameLst>
                                          <p:attrName>ppt_x</p:attrName>
                                        </p:attrNameLst>
                                      </p:cBhvr>
                                      <p:tavLst>
                                        <p:tav tm="0">
                                          <p:val>
                                            <p:strVal val="0-#ppt_w/2"/>
                                          </p:val>
                                        </p:tav>
                                        <p:tav tm="100000">
                                          <p:val>
                                            <p:strVal val="#ppt_x"/>
                                          </p:val>
                                        </p:tav>
                                      </p:tavLst>
                                    </p:anim>
                                    <p:anim calcmode="lin" valueType="num">
                                      <p:cBhvr additive="base">
                                        <p:cTn id="608" dur="3000" fill="hold"/>
                                        <p:tgtEl>
                                          <p:spTgt spid="5"/>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
                                        </p:tgtEl>
                                        <p:attrNameLst>
                                          <p:attrName>style.visibility</p:attrName>
                                        </p:attrNameLst>
                                      </p:cBhvr>
                                      <p:to>
                                        <p:strVal val="visible"/>
                                      </p:to>
                                    </p:set>
                                    <p:anim calcmode="lin" valueType="num">
                                      <p:cBhvr>
                                        <p:cTn id="611" dur="3000" fill="hold"/>
                                        <p:tgtEl>
                                          <p:spTgt spid="5"/>
                                        </p:tgtEl>
                                        <p:attrNameLst>
                                          <p:attrName>ppt_w</p:attrName>
                                        </p:attrNameLst>
                                      </p:cBhvr>
                                      <p:tavLst>
                                        <p:tav tm="0" fmla="#ppt_w*sin(2.5*pi*$)">
                                          <p:val>
                                            <p:fltVal val="0"/>
                                          </p:val>
                                        </p:tav>
                                        <p:tav tm="100000">
                                          <p:val>
                                            <p:fltVal val="1"/>
                                          </p:val>
                                        </p:tav>
                                      </p:tavLst>
                                    </p:anim>
                                    <p:anim calcmode="lin" valueType="num">
                                      <p:cBhvr>
                                        <p:cTn id="612" dur="3000" fill="hold"/>
                                        <p:tgtEl>
                                          <p:spTgt spid="5"/>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3000"/>
                                        <p:tgtEl>
                                          <p:spTgt spid="5"/>
                                        </p:tgtEl>
                                        <p:attrNameLst>
                                          <p:attrName>ppt_x</p:attrName>
                                        </p:attrNameLst>
                                      </p:cBhvr>
                                      <p:tavLst>
                                        <p:tav tm="0">
                                          <p:val>
                                            <p:strVal val="ppt_x"/>
                                          </p:val>
                                        </p:tav>
                                        <p:tav tm="100000">
                                          <p:val>
                                            <p:strVal val="1+ppt_w/2"/>
                                          </p:val>
                                        </p:tav>
                                      </p:tavLst>
                                    </p:anim>
                                    <p:anim calcmode="lin" valueType="num">
                                      <p:cBhvr additive="base">
                                        <p:cTn id="615" dur="3000"/>
                                        <p:tgtEl>
                                          <p:spTgt spid="5"/>
                                        </p:tgtEl>
                                        <p:attrNameLst>
                                          <p:attrName>ppt_y</p:attrName>
                                        </p:attrNameLst>
                                      </p:cBhvr>
                                      <p:tavLst>
                                        <p:tav tm="0">
                                          <p:val>
                                            <p:strVal val="ppt_y"/>
                                          </p:val>
                                        </p:tav>
                                        <p:tav tm="100000">
                                          <p:val>
                                            <p:strVal val="ppt_y"/>
                                          </p:val>
                                        </p:tav>
                                      </p:tavLst>
                                    </p:anim>
                                    <p:set>
                                      <p:cBhvr>
                                        <p:cTn id="616" dur="1" fill="hold">
                                          <p:stCondLst>
                                            <p:cond delay="2999"/>
                                          </p:stCondLst>
                                        </p:cTn>
                                        <p:tgtEl>
                                          <p:spTgt spid="5"/>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3000"/>
                                        <p:tgtEl>
                                          <p:spTgt spid="5"/>
                                        </p:tgtEl>
                                      </p:cBhvr>
                                    </p:animEffect>
                                    <p:set>
                                      <p:cBhvr>
                                        <p:cTn id="619" dur="1" fill="hold">
                                          <p:stCondLst>
                                            <p:cond delay="2999"/>
                                          </p:stCondLst>
                                        </p:cTn>
                                        <p:tgtEl>
                                          <p:spTgt spid="5"/>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4"/>
                                        </p:tgtEl>
                                        <p:attrNameLst>
                                          <p:attrName>style.visibility</p:attrName>
                                        </p:attrNameLst>
                                      </p:cBhvr>
                                      <p:to>
                                        <p:strVal val="visible"/>
                                      </p:to>
                                    </p:set>
                                    <p:anim calcmode="lin" valueType="num">
                                      <p:cBhvr additive="base">
                                        <p:cTn id="622" dur="3000" fill="hold"/>
                                        <p:tgtEl>
                                          <p:spTgt spid="4"/>
                                        </p:tgtEl>
                                        <p:attrNameLst>
                                          <p:attrName>ppt_x</p:attrName>
                                        </p:attrNameLst>
                                      </p:cBhvr>
                                      <p:tavLst>
                                        <p:tav tm="0">
                                          <p:val>
                                            <p:strVal val="0-#ppt_w/2"/>
                                          </p:val>
                                        </p:tav>
                                        <p:tav tm="100000">
                                          <p:val>
                                            <p:strVal val="#ppt_x"/>
                                          </p:val>
                                        </p:tav>
                                      </p:tavLst>
                                    </p:anim>
                                    <p:anim calcmode="lin" valueType="num">
                                      <p:cBhvr additive="base">
                                        <p:cTn id="623" dur="3000" fill="hold"/>
                                        <p:tgtEl>
                                          <p:spTgt spid="4"/>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4"/>
                                        </p:tgtEl>
                                        <p:attrNameLst>
                                          <p:attrName>style.visibility</p:attrName>
                                        </p:attrNameLst>
                                      </p:cBhvr>
                                      <p:to>
                                        <p:strVal val="visible"/>
                                      </p:to>
                                    </p:set>
                                    <p:anim calcmode="lin" valueType="num">
                                      <p:cBhvr>
                                        <p:cTn id="626" dur="3000" fill="hold"/>
                                        <p:tgtEl>
                                          <p:spTgt spid="4"/>
                                        </p:tgtEl>
                                        <p:attrNameLst>
                                          <p:attrName>ppt_w</p:attrName>
                                        </p:attrNameLst>
                                      </p:cBhvr>
                                      <p:tavLst>
                                        <p:tav tm="0" fmla="#ppt_w*sin(2.5*pi*$)">
                                          <p:val>
                                            <p:fltVal val="0"/>
                                          </p:val>
                                        </p:tav>
                                        <p:tav tm="100000">
                                          <p:val>
                                            <p:fltVal val="1"/>
                                          </p:val>
                                        </p:tav>
                                      </p:tavLst>
                                    </p:anim>
                                    <p:anim calcmode="lin" valueType="num">
                                      <p:cBhvr>
                                        <p:cTn id="627" dur="3000" fill="hold"/>
                                        <p:tgtEl>
                                          <p:spTgt spid="4"/>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3000"/>
                                        <p:tgtEl>
                                          <p:spTgt spid="4"/>
                                        </p:tgtEl>
                                        <p:attrNameLst>
                                          <p:attrName>ppt_x</p:attrName>
                                        </p:attrNameLst>
                                      </p:cBhvr>
                                      <p:tavLst>
                                        <p:tav tm="0">
                                          <p:val>
                                            <p:strVal val="ppt_x"/>
                                          </p:val>
                                        </p:tav>
                                        <p:tav tm="100000">
                                          <p:val>
                                            <p:strVal val="1+ppt_w/2"/>
                                          </p:val>
                                        </p:tav>
                                      </p:tavLst>
                                    </p:anim>
                                    <p:anim calcmode="lin" valueType="num">
                                      <p:cBhvr additive="base">
                                        <p:cTn id="630" dur="3000"/>
                                        <p:tgtEl>
                                          <p:spTgt spid="4"/>
                                        </p:tgtEl>
                                        <p:attrNameLst>
                                          <p:attrName>ppt_y</p:attrName>
                                        </p:attrNameLst>
                                      </p:cBhvr>
                                      <p:tavLst>
                                        <p:tav tm="0">
                                          <p:val>
                                            <p:strVal val="ppt_y"/>
                                          </p:val>
                                        </p:tav>
                                        <p:tav tm="100000">
                                          <p:val>
                                            <p:strVal val="ppt_y"/>
                                          </p:val>
                                        </p:tav>
                                      </p:tavLst>
                                    </p:anim>
                                    <p:set>
                                      <p:cBhvr>
                                        <p:cTn id="631" dur="1" fill="hold">
                                          <p:stCondLst>
                                            <p:cond delay="2999"/>
                                          </p:stCondLst>
                                        </p:cTn>
                                        <p:tgtEl>
                                          <p:spTgt spid="4"/>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3000"/>
                                        <p:tgtEl>
                                          <p:spTgt spid="4"/>
                                        </p:tgtEl>
                                      </p:cBhvr>
                                    </p:animEffect>
                                    <p:set>
                                      <p:cBhvr>
                                        <p:cTn id="634" dur="1" fill="hold">
                                          <p:stCondLst>
                                            <p:cond delay="2999"/>
                                          </p:stCondLst>
                                        </p:cTn>
                                        <p:tgtEl>
                                          <p:spTgt spid="4"/>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3000" fill="hold"/>
                                        <p:tgtEl>
                                          <p:spTgt spid="87"/>
                                        </p:tgtEl>
                                        <p:attrNameLst>
                                          <p:attrName>ppt_x</p:attrName>
                                        </p:attrNameLst>
                                      </p:cBhvr>
                                      <p:tavLst>
                                        <p:tav tm="0">
                                          <p:val>
                                            <p:strVal val="0-#ppt_w/2"/>
                                          </p:val>
                                        </p:tav>
                                        <p:tav tm="100000">
                                          <p:val>
                                            <p:strVal val="#ppt_x"/>
                                          </p:val>
                                        </p:tav>
                                      </p:tavLst>
                                    </p:anim>
                                    <p:anim calcmode="lin" valueType="num">
                                      <p:cBhvr additive="base">
                                        <p:cTn id="638" dur="30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3000" fill="hold"/>
                                        <p:tgtEl>
                                          <p:spTgt spid="87"/>
                                        </p:tgtEl>
                                        <p:attrNameLst>
                                          <p:attrName>ppt_w</p:attrName>
                                        </p:attrNameLst>
                                      </p:cBhvr>
                                      <p:tavLst>
                                        <p:tav tm="0" fmla="#ppt_w*sin(2.5*pi*$)">
                                          <p:val>
                                            <p:fltVal val="0"/>
                                          </p:val>
                                        </p:tav>
                                        <p:tav tm="100000">
                                          <p:val>
                                            <p:fltVal val="1"/>
                                          </p:val>
                                        </p:tav>
                                      </p:tavLst>
                                    </p:anim>
                                    <p:anim calcmode="lin" valueType="num">
                                      <p:cBhvr>
                                        <p:cTn id="642" dur="30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3000"/>
                                        <p:tgtEl>
                                          <p:spTgt spid="87"/>
                                        </p:tgtEl>
                                        <p:attrNameLst>
                                          <p:attrName>ppt_x</p:attrName>
                                        </p:attrNameLst>
                                      </p:cBhvr>
                                      <p:tavLst>
                                        <p:tav tm="0">
                                          <p:val>
                                            <p:strVal val="ppt_x"/>
                                          </p:val>
                                        </p:tav>
                                        <p:tav tm="100000">
                                          <p:val>
                                            <p:strVal val="0-ppt_w/2"/>
                                          </p:val>
                                        </p:tav>
                                      </p:tavLst>
                                    </p:anim>
                                    <p:anim calcmode="lin" valueType="num">
                                      <p:cBhvr additive="base">
                                        <p:cTn id="645" dur="3000"/>
                                        <p:tgtEl>
                                          <p:spTgt spid="87"/>
                                        </p:tgtEl>
                                        <p:attrNameLst>
                                          <p:attrName>ppt_y</p:attrName>
                                        </p:attrNameLst>
                                      </p:cBhvr>
                                      <p:tavLst>
                                        <p:tav tm="0">
                                          <p:val>
                                            <p:strVal val="ppt_y"/>
                                          </p:val>
                                        </p:tav>
                                        <p:tav tm="100000">
                                          <p:val>
                                            <p:strVal val="ppt_y"/>
                                          </p:val>
                                        </p:tav>
                                      </p:tavLst>
                                    </p:anim>
                                    <p:set>
                                      <p:cBhvr>
                                        <p:cTn id="646" dur="1" fill="hold">
                                          <p:stCondLst>
                                            <p:cond delay="29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3000"/>
                                        <p:tgtEl>
                                          <p:spTgt spid="87"/>
                                        </p:tgtEl>
                                      </p:cBhvr>
                                    </p:animEffect>
                                    <p:set>
                                      <p:cBhvr>
                                        <p:cTn id="649" dur="1" fill="hold">
                                          <p:stCondLst>
                                            <p:cond delay="29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3000" fill="hold"/>
                                        <p:tgtEl>
                                          <p:spTgt spid="86"/>
                                        </p:tgtEl>
                                        <p:attrNameLst>
                                          <p:attrName>ppt_x</p:attrName>
                                        </p:attrNameLst>
                                      </p:cBhvr>
                                      <p:tavLst>
                                        <p:tav tm="0">
                                          <p:val>
                                            <p:strVal val="0-#ppt_w/2"/>
                                          </p:val>
                                        </p:tav>
                                        <p:tav tm="100000">
                                          <p:val>
                                            <p:strVal val="#ppt_x"/>
                                          </p:val>
                                        </p:tav>
                                      </p:tavLst>
                                    </p:anim>
                                    <p:anim calcmode="lin" valueType="num">
                                      <p:cBhvr additive="base">
                                        <p:cTn id="653" dur="30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3000" fill="hold"/>
                                        <p:tgtEl>
                                          <p:spTgt spid="86"/>
                                        </p:tgtEl>
                                        <p:attrNameLst>
                                          <p:attrName>ppt_w</p:attrName>
                                        </p:attrNameLst>
                                      </p:cBhvr>
                                      <p:tavLst>
                                        <p:tav tm="0" fmla="#ppt_w*sin(2.5*pi*$)">
                                          <p:val>
                                            <p:fltVal val="0"/>
                                          </p:val>
                                        </p:tav>
                                        <p:tav tm="100000">
                                          <p:val>
                                            <p:fltVal val="1"/>
                                          </p:val>
                                        </p:tav>
                                      </p:tavLst>
                                    </p:anim>
                                    <p:anim calcmode="lin" valueType="num">
                                      <p:cBhvr>
                                        <p:cTn id="657" dur="30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3000"/>
                                        <p:tgtEl>
                                          <p:spTgt spid="86"/>
                                        </p:tgtEl>
                                        <p:attrNameLst>
                                          <p:attrName>ppt_x</p:attrName>
                                        </p:attrNameLst>
                                      </p:cBhvr>
                                      <p:tavLst>
                                        <p:tav tm="0">
                                          <p:val>
                                            <p:strVal val="ppt_x"/>
                                          </p:val>
                                        </p:tav>
                                        <p:tav tm="100000">
                                          <p:val>
                                            <p:strVal val="0-ppt_w/2"/>
                                          </p:val>
                                        </p:tav>
                                      </p:tavLst>
                                    </p:anim>
                                    <p:anim calcmode="lin" valueType="num">
                                      <p:cBhvr additive="base">
                                        <p:cTn id="660" dur="3000"/>
                                        <p:tgtEl>
                                          <p:spTgt spid="86"/>
                                        </p:tgtEl>
                                        <p:attrNameLst>
                                          <p:attrName>ppt_y</p:attrName>
                                        </p:attrNameLst>
                                      </p:cBhvr>
                                      <p:tavLst>
                                        <p:tav tm="0">
                                          <p:val>
                                            <p:strVal val="ppt_y"/>
                                          </p:val>
                                        </p:tav>
                                        <p:tav tm="100000">
                                          <p:val>
                                            <p:strVal val="ppt_y"/>
                                          </p:val>
                                        </p:tav>
                                      </p:tavLst>
                                    </p:anim>
                                    <p:set>
                                      <p:cBhvr>
                                        <p:cTn id="661" dur="1" fill="hold">
                                          <p:stCondLst>
                                            <p:cond delay="29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3000"/>
                                        <p:tgtEl>
                                          <p:spTgt spid="86"/>
                                        </p:tgtEl>
                                      </p:cBhvr>
                                    </p:animEffect>
                                    <p:set>
                                      <p:cBhvr>
                                        <p:cTn id="664" dur="1" fill="hold">
                                          <p:stCondLst>
                                            <p:cond delay="29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3000" fill="hold"/>
                                        <p:tgtEl>
                                          <p:spTgt spid="85"/>
                                        </p:tgtEl>
                                        <p:attrNameLst>
                                          <p:attrName>ppt_x</p:attrName>
                                        </p:attrNameLst>
                                      </p:cBhvr>
                                      <p:tavLst>
                                        <p:tav tm="0">
                                          <p:val>
                                            <p:strVal val="0-#ppt_w/2"/>
                                          </p:val>
                                        </p:tav>
                                        <p:tav tm="100000">
                                          <p:val>
                                            <p:strVal val="#ppt_x"/>
                                          </p:val>
                                        </p:tav>
                                      </p:tavLst>
                                    </p:anim>
                                    <p:anim calcmode="lin" valueType="num">
                                      <p:cBhvr additive="base">
                                        <p:cTn id="668" dur="30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3000" fill="hold"/>
                                        <p:tgtEl>
                                          <p:spTgt spid="85"/>
                                        </p:tgtEl>
                                        <p:attrNameLst>
                                          <p:attrName>ppt_w</p:attrName>
                                        </p:attrNameLst>
                                      </p:cBhvr>
                                      <p:tavLst>
                                        <p:tav tm="0" fmla="#ppt_w*sin(2.5*pi*$)">
                                          <p:val>
                                            <p:fltVal val="0"/>
                                          </p:val>
                                        </p:tav>
                                        <p:tav tm="100000">
                                          <p:val>
                                            <p:fltVal val="1"/>
                                          </p:val>
                                        </p:tav>
                                      </p:tavLst>
                                    </p:anim>
                                    <p:anim calcmode="lin" valueType="num">
                                      <p:cBhvr>
                                        <p:cTn id="672" dur="30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3000"/>
                                        <p:tgtEl>
                                          <p:spTgt spid="85"/>
                                        </p:tgtEl>
                                        <p:attrNameLst>
                                          <p:attrName>ppt_x</p:attrName>
                                        </p:attrNameLst>
                                      </p:cBhvr>
                                      <p:tavLst>
                                        <p:tav tm="0">
                                          <p:val>
                                            <p:strVal val="ppt_x"/>
                                          </p:val>
                                        </p:tav>
                                        <p:tav tm="100000">
                                          <p:val>
                                            <p:strVal val="0-ppt_w/2"/>
                                          </p:val>
                                        </p:tav>
                                      </p:tavLst>
                                    </p:anim>
                                    <p:anim calcmode="lin" valueType="num">
                                      <p:cBhvr additive="base">
                                        <p:cTn id="675" dur="3000"/>
                                        <p:tgtEl>
                                          <p:spTgt spid="85"/>
                                        </p:tgtEl>
                                        <p:attrNameLst>
                                          <p:attrName>ppt_y</p:attrName>
                                        </p:attrNameLst>
                                      </p:cBhvr>
                                      <p:tavLst>
                                        <p:tav tm="0">
                                          <p:val>
                                            <p:strVal val="ppt_y"/>
                                          </p:val>
                                        </p:tav>
                                        <p:tav tm="100000">
                                          <p:val>
                                            <p:strVal val="ppt_y"/>
                                          </p:val>
                                        </p:tav>
                                      </p:tavLst>
                                    </p:anim>
                                    <p:set>
                                      <p:cBhvr>
                                        <p:cTn id="676" dur="1" fill="hold">
                                          <p:stCondLst>
                                            <p:cond delay="29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3000"/>
                                        <p:tgtEl>
                                          <p:spTgt spid="85"/>
                                        </p:tgtEl>
                                      </p:cBhvr>
                                    </p:animEffect>
                                    <p:set>
                                      <p:cBhvr>
                                        <p:cTn id="679" dur="1" fill="hold">
                                          <p:stCondLst>
                                            <p:cond delay="29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3000" fill="hold"/>
                                        <p:tgtEl>
                                          <p:spTgt spid="84"/>
                                        </p:tgtEl>
                                        <p:attrNameLst>
                                          <p:attrName>ppt_x</p:attrName>
                                        </p:attrNameLst>
                                      </p:cBhvr>
                                      <p:tavLst>
                                        <p:tav tm="0">
                                          <p:val>
                                            <p:strVal val="0-#ppt_w/2"/>
                                          </p:val>
                                        </p:tav>
                                        <p:tav tm="100000">
                                          <p:val>
                                            <p:strVal val="#ppt_x"/>
                                          </p:val>
                                        </p:tav>
                                      </p:tavLst>
                                    </p:anim>
                                    <p:anim calcmode="lin" valueType="num">
                                      <p:cBhvr additive="base">
                                        <p:cTn id="683" dur="30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3000" fill="hold"/>
                                        <p:tgtEl>
                                          <p:spTgt spid="84"/>
                                        </p:tgtEl>
                                        <p:attrNameLst>
                                          <p:attrName>ppt_w</p:attrName>
                                        </p:attrNameLst>
                                      </p:cBhvr>
                                      <p:tavLst>
                                        <p:tav tm="0" fmla="#ppt_w*sin(2.5*pi*$)">
                                          <p:val>
                                            <p:fltVal val="0"/>
                                          </p:val>
                                        </p:tav>
                                        <p:tav tm="100000">
                                          <p:val>
                                            <p:fltVal val="1"/>
                                          </p:val>
                                        </p:tav>
                                      </p:tavLst>
                                    </p:anim>
                                    <p:anim calcmode="lin" valueType="num">
                                      <p:cBhvr>
                                        <p:cTn id="687" dur="30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3000"/>
                                        <p:tgtEl>
                                          <p:spTgt spid="84"/>
                                        </p:tgtEl>
                                        <p:attrNameLst>
                                          <p:attrName>ppt_x</p:attrName>
                                        </p:attrNameLst>
                                      </p:cBhvr>
                                      <p:tavLst>
                                        <p:tav tm="0">
                                          <p:val>
                                            <p:strVal val="ppt_x"/>
                                          </p:val>
                                        </p:tav>
                                        <p:tav tm="100000">
                                          <p:val>
                                            <p:strVal val="0-ppt_w/2"/>
                                          </p:val>
                                        </p:tav>
                                      </p:tavLst>
                                    </p:anim>
                                    <p:anim calcmode="lin" valueType="num">
                                      <p:cBhvr additive="base">
                                        <p:cTn id="690" dur="3000"/>
                                        <p:tgtEl>
                                          <p:spTgt spid="84"/>
                                        </p:tgtEl>
                                        <p:attrNameLst>
                                          <p:attrName>ppt_y</p:attrName>
                                        </p:attrNameLst>
                                      </p:cBhvr>
                                      <p:tavLst>
                                        <p:tav tm="0">
                                          <p:val>
                                            <p:strVal val="ppt_y"/>
                                          </p:val>
                                        </p:tav>
                                        <p:tav tm="100000">
                                          <p:val>
                                            <p:strVal val="ppt_y"/>
                                          </p:val>
                                        </p:tav>
                                      </p:tavLst>
                                    </p:anim>
                                    <p:set>
                                      <p:cBhvr>
                                        <p:cTn id="691" dur="1" fill="hold">
                                          <p:stCondLst>
                                            <p:cond delay="29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3000"/>
                                        <p:tgtEl>
                                          <p:spTgt spid="84"/>
                                        </p:tgtEl>
                                      </p:cBhvr>
                                    </p:animEffect>
                                    <p:set>
                                      <p:cBhvr>
                                        <p:cTn id="694" dur="1" fill="hold">
                                          <p:stCondLst>
                                            <p:cond delay="29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3000" fill="hold"/>
                                        <p:tgtEl>
                                          <p:spTgt spid="83"/>
                                        </p:tgtEl>
                                        <p:attrNameLst>
                                          <p:attrName>ppt_x</p:attrName>
                                        </p:attrNameLst>
                                      </p:cBhvr>
                                      <p:tavLst>
                                        <p:tav tm="0">
                                          <p:val>
                                            <p:strVal val="0-#ppt_w/2"/>
                                          </p:val>
                                        </p:tav>
                                        <p:tav tm="100000">
                                          <p:val>
                                            <p:strVal val="#ppt_x"/>
                                          </p:val>
                                        </p:tav>
                                      </p:tavLst>
                                    </p:anim>
                                    <p:anim calcmode="lin" valueType="num">
                                      <p:cBhvr additive="base">
                                        <p:cTn id="698" dur="30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3000" fill="hold"/>
                                        <p:tgtEl>
                                          <p:spTgt spid="83"/>
                                        </p:tgtEl>
                                        <p:attrNameLst>
                                          <p:attrName>ppt_w</p:attrName>
                                        </p:attrNameLst>
                                      </p:cBhvr>
                                      <p:tavLst>
                                        <p:tav tm="0" fmla="#ppt_w*sin(2.5*pi*$)">
                                          <p:val>
                                            <p:fltVal val="0"/>
                                          </p:val>
                                        </p:tav>
                                        <p:tav tm="100000">
                                          <p:val>
                                            <p:fltVal val="1"/>
                                          </p:val>
                                        </p:tav>
                                      </p:tavLst>
                                    </p:anim>
                                    <p:anim calcmode="lin" valueType="num">
                                      <p:cBhvr>
                                        <p:cTn id="702" dur="30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3000"/>
                                        <p:tgtEl>
                                          <p:spTgt spid="83"/>
                                        </p:tgtEl>
                                        <p:attrNameLst>
                                          <p:attrName>ppt_x</p:attrName>
                                        </p:attrNameLst>
                                      </p:cBhvr>
                                      <p:tavLst>
                                        <p:tav tm="0">
                                          <p:val>
                                            <p:strVal val="ppt_x"/>
                                          </p:val>
                                        </p:tav>
                                        <p:tav tm="100000">
                                          <p:val>
                                            <p:strVal val="0-ppt_w/2"/>
                                          </p:val>
                                        </p:tav>
                                      </p:tavLst>
                                    </p:anim>
                                    <p:anim calcmode="lin" valueType="num">
                                      <p:cBhvr additive="base">
                                        <p:cTn id="705" dur="3000"/>
                                        <p:tgtEl>
                                          <p:spTgt spid="83"/>
                                        </p:tgtEl>
                                        <p:attrNameLst>
                                          <p:attrName>ppt_y</p:attrName>
                                        </p:attrNameLst>
                                      </p:cBhvr>
                                      <p:tavLst>
                                        <p:tav tm="0">
                                          <p:val>
                                            <p:strVal val="ppt_y"/>
                                          </p:val>
                                        </p:tav>
                                        <p:tav tm="100000">
                                          <p:val>
                                            <p:strVal val="ppt_y"/>
                                          </p:val>
                                        </p:tav>
                                      </p:tavLst>
                                    </p:anim>
                                    <p:set>
                                      <p:cBhvr>
                                        <p:cTn id="706" dur="1" fill="hold">
                                          <p:stCondLst>
                                            <p:cond delay="29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3000"/>
                                        <p:tgtEl>
                                          <p:spTgt spid="83"/>
                                        </p:tgtEl>
                                      </p:cBhvr>
                                    </p:animEffect>
                                    <p:set>
                                      <p:cBhvr>
                                        <p:cTn id="709" dur="1" fill="hold">
                                          <p:stCondLst>
                                            <p:cond delay="29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3000" fill="hold"/>
                                        <p:tgtEl>
                                          <p:spTgt spid="82"/>
                                        </p:tgtEl>
                                        <p:attrNameLst>
                                          <p:attrName>ppt_x</p:attrName>
                                        </p:attrNameLst>
                                      </p:cBhvr>
                                      <p:tavLst>
                                        <p:tav tm="0">
                                          <p:val>
                                            <p:strVal val="0-#ppt_w/2"/>
                                          </p:val>
                                        </p:tav>
                                        <p:tav tm="100000">
                                          <p:val>
                                            <p:strVal val="#ppt_x"/>
                                          </p:val>
                                        </p:tav>
                                      </p:tavLst>
                                    </p:anim>
                                    <p:anim calcmode="lin" valueType="num">
                                      <p:cBhvr additive="base">
                                        <p:cTn id="713" dur="30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3000" fill="hold"/>
                                        <p:tgtEl>
                                          <p:spTgt spid="82"/>
                                        </p:tgtEl>
                                        <p:attrNameLst>
                                          <p:attrName>ppt_w</p:attrName>
                                        </p:attrNameLst>
                                      </p:cBhvr>
                                      <p:tavLst>
                                        <p:tav tm="0" fmla="#ppt_w*sin(2.5*pi*$)">
                                          <p:val>
                                            <p:fltVal val="0"/>
                                          </p:val>
                                        </p:tav>
                                        <p:tav tm="100000">
                                          <p:val>
                                            <p:fltVal val="1"/>
                                          </p:val>
                                        </p:tav>
                                      </p:tavLst>
                                    </p:anim>
                                    <p:anim calcmode="lin" valueType="num">
                                      <p:cBhvr>
                                        <p:cTn id="717" dur="30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3000"/>
                                        <p:tgtEl>
                                          <p:spTgt spid="82"/>
                                        </p:tgtEl>
                                        <p:attrNameLst>
                                          <p:attrName>ppt_x</p:attrName>
                                        </p:attrNameLst>
                                      </p:cBhvr>
                                      <p:tavLst>
                                        <p:tav tm="0">
                                          <p:val>
                                            <p:strVal val="ppt_x"/>
                                          </p:val>
                                        </p:tav>
                                        <p:tav tm="100000">
                                          <p:val>
                                            <p:strVal val="0-ppt_w/2"/>
                                          </p:val>
                                        </p:tav>
                                      </p:tavLst>
                                    </p:anim>
                                    <p:anim calcmode="lin" valueType="num">
                                      <p:cBhvr additive="base">
                                        <p:cTn id="720" dur="3000"/>
                                        <p:tgtEl>
                                          <p:spTgt spid="82"/>
                                        </p:tgtEl>
                                        <p:attrNameLst>
                                          <p:attrName>ppt_y</p:attrName>
                                        </p:attrNameLst>
                                      </p:cBhvr>
                                      <p:tavLst>
                                        <p:tav tm="0">
                                          <p:val>
                                            <p:strVal val="ppt_y"/>
                                          </p:val>
                                        </p:tav>
                                        <p:tav tm="100000">
                                          <p:val>
                                            <p:strVal val="ppt_y"/>
                                          </p:val>
                                        </p:tav>
                                      </p:tavLst>
                                    </p:anim>
                                    <p:set>
                                      <p:cBhvr>
                                        <p:cTn id="721" dur="1" fill="hold">
                                          <p:stCondLst>
                                            <p:cond delay="29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3000"/>
                                        <p:tgtEl>
                                          <p:spTgt spid="82"/>
                                        </p:tgtEl>
                                      </p:cBhvr>
                                    </p:animEffect>
                                    <p:set>
                                      <p:cBhvr>
                                        <p:cTn id="724" dur="1" fill="hold">
                                          <p:stCondLst>
                                            <p:cond delay="29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3000" fill="hold"/>
                                        <p:tgtEl>
                                          <p:spTgt spid="81"/>
                                        </p:tgtEl>
                                        <p:attrNameLst>
                                          <p:attrName>ppt_x</p:attrName>
                                        </p:attrNameLst>
                                      </p:cBhvr>
                                      <p:tavLst>
                                        <p:tav tm="0">
                                          <p:val>
                                            <p:strVal val="0-#ppt_w/2"/>
                                          </p:val>
                                        </p:tav>
                                        <p:tav tm="100000">
                                          <p:val>
                                            <p:strVal val="#ppt_x"/>
                                          </p:val>
                                        </p:tav>
                                      </p:tavLst>
                                    </p:anim>
                                    <p:anim calcmode="lin" valueType="num">
                                      <p:cBhvr additive="base">
                                        <p:cTn id="728" dur="30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3000" fill="hold"/>
                                        <p:tgtEl>
                                          <p:spTgt spid="81"/>
                                        </p:tgtEl>
                                        <p:attrNameLst>
                                          <p:attrName>ppt_w</p:attrName>
                                        </p:attrNameLst>
                                      </p:cBhvr>
                                      <p:tavLst>
                                        <p:tav tm="0" fmla="#ppt_w*sin(2.5*pi*$)">
                                          <p:val>
                                            <p:fltVal val="0"/>
                                          </p:val>
                                        </p:tav>
                                        <p:tav tm="100000">
                                          <p:val>
                                            <p:fltVal val="1"/>
                                          </p:val>
                                        </p:tav>
                                      </p:tavLst>
                                    </p:anim>
                                    <p:anim calcmode="lin" valueType="num">
                                      <p:cBhvr>
                                        <p:cTn id="732" dur="30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3000"/>
                                        <p:tgtEl>
                                          <p:spTgt spid="81"/>
                                        </p:tgtEl>
                                        <p:attrNameLst>
                                          <p:attrName>ppt_x</p:attrName>
                                        </p:attrNameLst>
                                      </p:cBhvr>
                                      <p:tavLst>
                                        <p:tav tm="0">
                                          <p:val>
                                            <p:strVal val="ppt_x"/>
                                          </p:val>
                                        </p:tav>
                                        <p:tav tm="100000">
                                          <p:val>
                                            <p:strVal val="0-ppt_w/2"/>
                                          </p:val>
                                        </p:tav>
                                      </p:tavLst>
                                    </p:anim>
                                    <p:anim calcmode="lin" valueType="num">
                                      <p:cBhvr additive="base">
                                        <p:cTn id="735" dur="3000"/>
                                        <p:tgtEl>
                                          <p:spTgt spid="81"/>
                                        </p:tgtEl>
                                        <p:attrNameLst>
                                          <p:attrName>ppt_y</p:attrName>
                                        </p:attrNameLst>
                                      </p:cBhvr>
                                      <p:tavLst>
                                        <p:tav tm="0">
                                          <p:val>
                                            <p:strVal val="ppt_y"/>
                                          </p:val>
                                        </p:tav>
                                        <p:tav tm="100000">
                                          <p:val>
                                            <p:strVal val="ppt_y"/>
                                          </p:val>
                                        </p:tav>
                                      </p:tavLst>
                                    </p:anim>
                                    <p:set>
                                      <p:cBhvr>
                                        <p:cTn id="736" dur="1" fill="hold">
                                          <p:stCondLst>
                                            <p:cond delay="29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3000"/>
                                        <p:tgtEl>
                                          <p:spTgt spid="81"/>
                                        </p:tgtEl>
                                      </p:cBhvr>
                                    </p:animEffect>
                                    <p:set>
                                      <p:cBhvr>
                                        <p:cTn id="739" dur="1" fill="hold">
                                          <p:stCondLst>
                                            <p:cond delay="29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3000" fill="hold"/>
                                        <p:tgtEl>
                                          <p:spTgt spid="80"/>
                                        </p:tgtEl>
                                        <p:attrNameLst>
                                          <p:attrName>ppt_x</p:attrName>
                                        </p:attrNameLst>
                                      </p:cBhvr>
                                      <p:tavLst>
                                        <p:tav tm="0">
                                          <p:val>
                                            <p:strVal val="0-#ppt_w/2"/>
                                          </p:val>
                                        </p:tav>
                                        <p:tav tm="100000">
                                          <p:val>
                                            <p:strVal val="#ppt_x"/>
                                          </p:val>
                                        </p:tav>
                                      </p:tavLst>
                                    </p:anim>
                                    <p:anim calcmode="lin" valueType="num">
                                      <p:cBhvr additive="base">
                                        <p:cTn id="743" dur="30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3000" fill="hold"/>
                                        <p:tgtEl>
                                          <p:spTgt spid="80"/>
                                        </p:tgtEl>
                                        <p:attrNameLst>
                                          <p:attrName>ppt_w</p:attrName>
                                        </p:attrNameLst>
                                      </p:cBhvr>
                                      <p:tavLst>
                                        <p:tav tm="0" fmla="#ppt_w*sin(2.5*pi*$)">
                                          <p:val>
                                            <p:fltVal val="0"/>
                                          </p:val>
                                        </p:tav>
                                        <p:tav tm="100000">
                                          <p:val>
                                            <p:fltVal val="1"/>
                                          </p:val>
                                        </p:tav>
                                      </p:tavLst>
                                    </p:anim>
                                    <p:anim calcmode="lin" valueType="num">
                                      <p:cBhvr>
                                        <p:cTn id="747" dur="30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3000"/>
                                        <p:tgtEl>
                                          <p:spTgt spid="80"/>
                                        </p:tgtEl>
                                        <p:attrNameLst>
                                          <p:attrName>ppt_x</p:attrName>
                                        </p:attrNameLst>
                                      </p:cBhvr>
                                      <p:tavLst>
                                        <p:tav tm="0">
                                          <p:val>
                                            <p:strVal val="ppt_x"/>
                                          </p:val>
                                        </p:tav>
                                        <p:tav tm="100000">
                                          <p:val>
                                            <p:strVal val="0-ppt_w/2"/>
                                          </p:val>
                                        </p:tav>
                                      </p:tavLst>
                                    </p:anim>
                                    <p:anim calcmode="lin" valueType="num">
                                      <p:cBhvr additive="base">
                                        <p:cTn id="750" dur="3000"/>
                                        <p:tgtEl>
                                          <p:spTgt spid="80"/>
                                        </p:tgtEl>
                                        <p:attrNameLst>
                                          <p:attrName>ppt_y</p:attrName>
                                        </p:attrNameLst>
                                      </p:cBhvr>
                                      <p:tavLst>
                                        <p:tav tm="0">
                                          <p:val>
                                            <p:strVal val="ppt_y"/>
                                          </p:val>
                                        </p:tav>
                                        <p:tav tm="100000">
                                          <p:val>
                                            <p:strVal val="ppt_y"/>
                                          </p:val>
                                        </p:tav>
                                      </p:tavLst>
                                    </p:anim>
                                    <p:set>
                                      <p:cBhvr>
                                        <p:cTn id="751" dur="1" fill="hold">
                                          <p:stCondLst>
                                            <p:cond delay="29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3000"/>
                                        <p:tgtEl>
                                          <p:spTgt spid="80"/>
                                        </p:tgtEl>
                                      </p:cBhvr>
                                    </p:animEffect>
                                    <p:set>
                                      <p:cBhvr>
                                        <p:cTn id="754" dur="1" fill="hold">
                                          <p:stCondLst>
                                            <p:cond delay="29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3000" fill="hold"/>
                                        <p:tgtEl>
                                          <p:spTgt spid="79"/>
                                        </p:tgtEl>
                                        <p:attrNameLst>
                                          <p:attrName>ppt_x</p:attrName>
                                        </p:attrNameLst>
                                      </p:cBhvr>
                                      <p:tavLst>
                                        <p:tav tm="0">
                                          <p:val>
                                            <p:strVal val="0-#ppt_w/2"/>
                                          </p:val>
                                        </p:tav>
                                        <p:tav tm="100000">
                                          <p:val>
                                            <p:strVal val="#ppt_x"/>
                                          </p:val>
                                        </p:tav>
                                      </p:tavLst>
                                    </p:anim>
                                    <p:anim calcmode="lin" valueType="num">
                                      <p:cBhvr additive="base">
                                        <p:cTn id="758" dur="30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3000" fill="hold"/>
                                        <p:tgtEl>
                                          <p:spTgt spid="79"/>
                                        </p:tgtEl>
                                        <p:attrNameLst>
                                          <p:attrName>ppt_w</p:attrName>
                                        </p:attrNameLst>
                                      </p:cBhvr>
                                      <p:tavLst>
                                        <p:tav tm="0" fmla="#ppt_w*sin(2.5*pi*$)">
                                          <p:val>
                                            <p:fltVal val="0"/>
                                          </p:val>
                                        </p:tav>
                                        <p:tav tm="100000">
                                          <p:val>
                                            <p:fltVal val="1"/>
                                          </p:val>
                                        </p:tav>
                                      </p:tavLst>
                                    </p:anim>
                                    <p:anim calcmode="lin" valueType="num">
                                      <p:cBhvr>
                                        <p:cTn id="762" dur="30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3000"/>
                                        <p:tgtEl>
                                          <p:spTgt spid="79"/>
                                        </p:tgtEl>
                                        <p:attrNameLst>
                                          <p:attrName>ppt_x</p:attrName>
                                        </p:attrNameLst>
                                      </p:cBhvr>
                                      <p:tavLst>
                                        <p:tav tm="0">
                                          <p:val>
                                            <p:strVal val="ppt_x"/>
                                          </p:val>
                                        </p:tav>
                                        <p:tav tm="100000">
                                          <p:val>
                                            <p:strVal val="0-ppt_w/2"/>
                                          </p:val>
                                        </p:tav>
                                      </p:tavLst>
                                    </p:anim>
                                    <p:anim calcmode="lin" valueType="num">
                                      <p:cBhvr additive="base">
                                        <p:cTn id="765" dur="3000"/>
                                        <p:tgtEl>
                                          <p:spTgt spid="79"/>
                                        </p:tgtEl>
                                        <p:attrNameLst>
                                          <p:attrName>ppt_y</p:attrName>
                                        </p:attrNameLst>
                                      </p:cBhvr>
                                      <p:tavLst>
                                        <p:tav tm="0">
                                          <p:val>
                                            <p:strVal val="ppt_y"/>
                                          </p:val>
                                        </p:tav>
                                        <p:tav tm="100000">
                                          <p:val>
                                            <p:strVal val="ppt_y"/>
                                          </p:val>
                                        </p:tav>
                                      </p:tavLst>
                                    </p:anim>
                                    <p:set>
                                      <p:cBhvr>
                                        <p:cTn id="766" dur="1" fill="hold">
                                          <p:stCondLst>
                                            <p:cond delay="29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3000"/>
                                        <p:tgtEl>
                                          <p:spTgt spid="79"/>
                                        </p:tgtEl>
                                      </p:cBhvr>
                                    </p:animEffect>
                                    <p:set>
                                      <p:cBhvr>
                                        <p:cTn id="769" dur="1" fill="hold">
                                          <p:stCondLst>
                                            <p:cond delay="29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3000" fill="hold"/>
                                        <p:tgtEl>
                                          <p:spTgt spid="78"/>
                                        </p:tgtEl>
                                        <p:attrNameLst>
                                          <p:attrName>ppt_x</p:attrName>
                                        </p:attrNameLst>
                                      </p:cBhvr>
                                      <p:tavLst>
                                        <p:tav tm="0">
                                          <p:val>
                                            <p:strVal val="0-#ppt_w/2"/>
                                          </p:val>
                                        </p:tav>
                                        <p:tav tm="100000">
                                          <p:val>
                                            <p:strVal val="#ppt_x"/>
                                          </p:val>
                                        </p:tav>
                                      </p:tavLst>
                                    </p:anim>
                                    <p:anim calcmode="lin" valueType="num">
                                      <p:cBhvr additive="base">
                                        <p:cTn id="773" dur="30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3000" fill="hold"/>
                                        <p:tgtEl>
                                          <p:spTgt spid="78"/>
                                        </p:tgtEl>
                                        <p:attrNameLst>
                                          <p:attrName>ppt_w</p:attrName>
                                        </p:attrNameLst>
                                      </p:cBhvr>
                                      <p:tavLst>
                                        <p:tav tm="0" fmla="#ppt_w*sin(2.5*pi*$)">
                                          <p:val>
                                            <p:fltVal val="0"/>
                                          </p:val>
                                        </p:tav>
                                        <p:tav tm="100000">
                                          <p:val>
                                            <p:fltVal val="1"/>
                                          </p:val>
                                        </p:tav>
                                      </p:tavLst>
                                    </p:anim>
                                    <p:anim calcmode="lin" valueType="num">
                                      <p:cBhvr>
                                        <p:cTn id="777" dur="30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3000"/>
                                        <p:tgtEl>
                                          <p:spTgt spid="78"/>
                                        </p:tgtEl>
                                        <p:attrNameLst>
                                          <p:attrName>ppt_x</p:attrName>
                                        </p:attrNameLst>
                                      </p:cBhvr>
                                      <p:tavLst>
                                        <p:tav tm="0">
                                          <p:val>
                                            <p:strVal val="ppt_x"/>
                                          </p:val>
                                        </p:tav>
                                        <p:tav tm="100000">
                                          <p:val>
                                            <p:strVal val="0-ppt_w/2"/>
                                          </p:val>
                                        </p:tav>
                                      </p:tavLst>
                                    </p:anim>
                                    <p:anim calcmode="lin" valueType="num">
                                      <p:cBhvr additive="base">
                                        <p:cTn id="780" dur="3000"/>
                                        <p:tgtEl>
                                          <p:spTgt spid="78"/>
                                        </p:tgtEl>
                                        <p:attrNameLst>
                                          <p:attrName>ppt_y</p:attrName>
                                        </p:attrNameLst>
                                      </p:cBhvr>
                                      <p:tavLst>
                                        <p:tav tm="0">
                                          <p:val>
                                            <p:strVal val="ppt_y"/>
                                          </p:val>
                                        </p:tav>
                                        <p:tav tm="100000">
                                          <p:val>
                                            <p:strVal val="ppt_y"/>
                                          </p:val>
                                        </p:tav>
                                      </p:tavLst>
                                    </p:anim>
                                    <p:set>
                                      <p:cBhvr>
                                        <p:cTn id="781" dur="1" fill="hold">
                                          <p:stCondLst>
                                            <p:cond delay="29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3000"/>
                                        <p:tgtEl>
                                          <p:spTgt spid="78"/>
                                        </p:tgtEl>
                                      </p:cBhvr>
                                    </p:animEffect>
                                    <p:set>
                                      <p:cBhvr>
                                        <p:cTn id="784" dur="1" fill="hold">
                                          <p:stCondLst>
                                            <p:cond delay="29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3000" fill="hold"/>
                                        <p:tgtEl>
                                          <p:spTgt spid="77"/>
                                        </p:tgtEl>
                                        <p:attrNameLst>
                                          <p:attrName>ppt_x</p:attrName>
                                        </p:attrNameLst>
                                      </p:cBhvr>
                                      <p:tavLst>
                                        <p:tav tm="0">
                                          <p:val>
                                            <p:strVal val="0-#ppt_w/2"/>
                                          </p:val>
                                        </p:tav>
                                        <p:tav tm="100000">
                                          <p:val>
                                            <p:strVal val="#ppt_x"/>
                                          </p:val>
                                        </p:tav>
                                      </p:tavLst>
                                    </p:anim>
                                    <p:anim calcmode="lin" valueType="num">
                                      <p:cBhvr additive="base">
                                        <p:cTn id="788" dur="30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3000" fill="hold"/>
                                        <p:tgtEl>
                                          <p:spTgt spid="77"/>
                                        </p:tgtEl>
                                        <p:attrNameLst>
                                          <p:attrName>ppt_w</p:attrName>
                                        </p:attrNameLst>
                                      </p:cBhvr>
                                      <p:tavLst>
                                        <p:tav tm="0" fmla="#ppt_w*sin(2.5*pi*$)">
                                          <p:val>
                                            <p:fltVal val="0"/>
                                          </p:val>
                                        </p:tav>
                                        <p:tav tm="100000">
                                          <p:val>
                                            <p:fltVal val="1"/>
                                          </p:val>
                                        </p:tav>
                                      </p:tavLst>
                                    </p:anim>
                                    <p:anim calcmode="lin" valueType="num">
                                      <p:cBhvr>
                                        <p:cTn id="792" dur="30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3000"/>
                                        <p:tgtEl>
                                          <p:spTgt spid="77"/>
                                        </p:tgtEl>
                                        <p:attrNameLst>
                                          <p:attrName>ppt_x</p:attrName>
                                        </p:attrNameLst>
                                      </p:cBhvr>
                                      <p:tavLst>
                                        <p:tav tm="0">
                                          <p:val>
                                            <p:strVal val="ppt_x"/>
                                          </p:val>
                                        </p:tav>
                                        <p:tav tm="100000">
                                          <p:val>
                                            <p:strVal val="0-ppt_w/2"/>
                                          </p:val>
                                        </p:tav>
                                      </p:tavLst>
                                    </p:anim>
                                    <p:anim calcmode="lin" valueType="num">
                                      <p:cBhvr additive="base">
                                        <p:cTn id="795" dur="3000"/>
                                        <p:tgtEl>
                                          <p:spTgt spid="77"/>
                                        </p:tgtEl>
                                        <p:attrNameLst>
                                          <p:attrName>ppt_y</p:attrName>
                                        </p:attrNameLst>
                                      </p:cBhvr>
                                      <p:tavLst>
                                        <p:tav tm="0">
                                          <p:val>
                                            <p:strVal val="ppt_y"/>
                                          </p:val>
                                        </p:tav>
                                        <p:tav tm="100000">
                                          <p:val>
                                            <p:strVal val="ppt_y"/>
                                          </p:val>
                                        </p:tav>
                                      </p:tavLst>
                                    </p:anim>
                                    <p:set>
                                      <p:cBhvr>
                                        <p:cTn id="796" dur="1" fill="hold">
                                          <p:stCondLst>
                                            <p:cond delay="29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3000"/>
                                        <p:tgtEl>
                                          <p:spTgt spid="77"/>
                                        </p:tgtEl>
                                      </p:cBhvr>
                                    </p:animEffect>
                                    <p:set>
                                      <p:cBhvr>
                                        <p:cTn id="799" dur="1" fill="hold">
                                          <p:stCondLst>
                                            <p:cond delay="29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3000" fill="hold"/>
                                        <p:tgtEl>
                                          <p:spTgt spid="76"/>
                                        </p:tgtEl>
                                        <p:attrNameLst>
                                          <p:attrName>ppt_x</p:attrName>
                                        </p:attrNameLst>
                                      </p:cBhvr>
                                      <p:tavLst>
                                        <p:tav tm="0">
                                          <p:val>
                                            <p:strVal val="0-#ppt_w/2"/>
                                          </p:val>
                                        </p:tav>
                                        <p:tav tm="100000">
                                          <p:val>
                                            <p:strVal val="#ppt_x"/>
                                          </p:val>
                                        </p:tav>
                                      </p:tavLst>
                                    </p:anim>
                                    <p:anim calcmode="lin" valueType="num">
                                      <p:cBhvr additive="base">
                                        <p:cTn id="803" dur="30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3000" fill="hold"/>
                                        <p:tgtEl>
                                          <p:spTgt spid="76"/>
                                        </p:tgtEl>
                                        <p:attrNameLst>
                                          <p:attrName>ppt_w</p:attrName>
                                        </p:attrNameLst>
                                      </p:cBhvr>
                                      <p:tavLst>
                                        <p:tav tm="0" fmla="#ppt_w*sin(2.5*pi*$)">
                                          <p:val>
                                            <p:fltVal val="0"/>
                                          </p:val>
                                        </p:tav>
                                        <p:tav tm="100000">
                                          <p:val>
                                            <p:fltVal val="1"/>
                                          </p:val>
                                        </p:tav>
                                      </p:tavLst>
                                    </p:anim>
                                    <p:anim calcmode="lin" valueType="num">
                                      <p:cBhvr>
                                        <p:cTn id="807" dur="30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3000"/>
                                        <p:tgtEl>
                                          <p:spTgt spid="76"/>
                                        </p:tgtEl>
                                        <p:attrNameLst>
                                          <p:attrName>ppt_x</p:attrName>
                                        </p:attrNameLst>
                                      </p:cBhvr>
                                      <p:tavLst>
                                        <p:tav tm="0">
                                          <p:val>
                                            <p:strVal val="ppt_x"/>
                                          </p:val>
                                        </p:tav>
                                        <p:tav tm="100000">
                                          <p:val>
                                            <p:strVal val="0-ppt_w/2"/>
                                          </p:val>
                                        </p:tav>
                                      </p:tavLst>
                                    </p:anim>
                                    <p:anim calcmode="lin" valueType="num">
                                      <p:cBhvr additive="base">
                                        <p:cTn id="810" dur="3000"/>
                                        <p:tgtEl>
                                          <p:spTgt spid="76"/>
                                        </p:tgtEl>
                                        <p:attrNameLst>
                                          <p:attrName>ppt_y</p:attrName>
                                        </p:attrNameLst>
                                      </p:cBhvr>
                                      <p:tavLst>
                                        <p:tav tm="0">
                                          <p:val>
                                            <p:strVal val="ppt_y"/>
                                          </p:val>
                                        </p:tav>
                                        <p:tav tm="100000">
                                          <p:val>
                                            <p:strVal val="ppt_y"/>
                                          </p:val>
                                        </p:tav>
                                      </p:tavLst>
                                    </p:anim>
                                    <p:set>
                                      <p:cBhvr>
                                        <p:cTn id="811" dur="1" fill="hold">
                                          <p:stCondLst>
                                            <p:cond delay="29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3000"/>
                                        <p:tgtEl>
                                          <p:spTgt spid="76"/>
                                        </p:tgtEl>
                                      </p:cBhvr>
                                    </p:animEffect>
                                    <p:set>
                                      <p:cBhvr>
                                        <p:cTn id="814" dur="1" fill="hold">
                                          <p:stCondLst>
                                            <p:cond delay="29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3000" fill="hold"/>
                                        <p:tgtEl>
                                          <p:spTgt spid="75"/>
                                        </p:tgtEl>
                                        <p:attrNameLst>
                                          <p:attrName>ppt_x</p:attrName>
                                        </p:attrNameLst>
                                      </p:cBhvr>
                                      <p:tavLst>
                                        <p:tav tm="0">
                                          <p:val>
                                            <p:strVal val="0-#ppt_w/2"/>
                                          </p:val>
                                        </p:tav>
                                        <p:tav tm="100000">
                                          <p:val>
                                            <p:strVal val="#ppt_x"/>
                                          </p:val>
                                        </p:tav>
                                      </p:tavLst>
                                    </p:anim>
                                    <p:anim calcmode="lin" valueType="num">
                                      <p:cBhvr additive="base">
                                        <p:cTn id="818" dur="30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3000" fill="hold"/>
                                        <p:tgtEl>
                                          <p:spTgt spid="75"/>
                                        </p:tgtEl>
                                        <p:attrNameLst>
                                          <p:attrName>ppt_w</p:attrName>
                                        </p:attrNameLst>
                                      </p:cBhvr>
                                      <p:tavLst>
                                        <p:tav tm="0" fmla="#ppt_w*sin(2.5*pi*$)">
                                          <p:val>
                                            <p:fltVal val="0"/>
                                          </p:val>
                                        </p:tav>
                                        <p:tav tm="100000">
                                          <p:val>
                                            <p:fltVal val="1"/>
                                          </p:val>
                                        </p:tav>
                                      </p:tavLst>
                                    </p:anim>
                                    <p:anim calcmode="lin" valueType="num">
                                      <p:cBhvr>
                                        <p:cTn id="822" dur="30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3000"/>
                                        <p:tgtEl>
                                          <p:spTgt spid="75"/>
                                        </p:tgtEl>
                                        <p:attrNameLst>
                                          <p:attrName>ppt_x</p:attrName>
                                        </p:attrNameLst>
                                      </p:cBhvr>
                                      <p:tavLst>
                                        <p:tav tm="0">
                                          <p:val>
                                            <p:strVal val="ppt_x"/>
                                          </p:val>
                                        </p:tav>
                                        <p:tav tm="100000">
                                          <p:val>
                                            <p:strVal val="0-ppt_w/2"/>
                                          </p:val>
                                        </p:tav>
                                      </p:tavLst>
                                    </p:anim>
                                    <p:anim calcmode="lin" valueType="num">
                                      <p:cBhvr additive="base">
                                        <p:cTn id="825" dur="3000"/>
                                        <p:tgtEl>
                                          <p:spTgt spid="75"/>
                                        </p:tgtEl>
                                        <p:attrNameLst>
                                          <p:attrName>ppt_y</p:attrName>
                                        </p:attrNameLst>
                                      </p:cBhvr>
                                      <p:tavLst>
                                        <p:tav tm="0">
                                          <p:val>
                                            <p:strVal val="ppt_y"/>
                                          </p:val>
                                        </p:tav>
                                        <p:tav tm="100000">
                                          <p:val>
                                            <p:strVal val="ppt_y"/>
                                          </p:val>
                                        </p:tav>
                                      </p:tavLst>
                                    </p:anim>
                                    <p:set>
                                      <p:cBhvr>
                                        <p:cTn id="826" dur="1" fill="hold">
                                          <p:stCondLst>
                                            <p:cond delay="29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3000"/>
                                        <p:tgtEl>
                                          <p:spTgt spid="75"/>
                                        </p:tgtEl>
                                      </p:cBhvr>
                                    </p:animEffect>
                                    <p:set>
                                      <p:cBhvr>
                                        <p:cTn id="829" dur="1" fill="hold">
                                          <p:stCondLst>
                                            <p:cond delay="29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3000" fill="hold"/>
                                        <p:tgtEl>
                                          <p:spTgt spid="74"/>
                                        </p:tgtEl>
                                        <p:attrNameLst>
                                          <p:attrName>ppt_x</p:attrName>
                                        </p:attrNameLst>
                                      </p:cBhvr>
                                      <p:tavLst>
                                        <p:tav tm="0">
                                          <p:val>
                                            <p:strVal val="0-#ppt_w/2"/>
                                          </p:val>
                                        </p:tav>
                                        <p:tav tm="100000">
                                          <p:val>
                                            <p:strVal val="#ppt_x"/>
                                          </p:val>
                                        </p:tav>
                                      </p:tavLst>
                                    </p:anim>
                                    <p:anim calcmode="lin" valueType="num">
                                      <p:cBhvr additive="base">
                                        <p:cTn id="833" dur="30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3000" fill="hold"/>
                                        <p:tgtEl>
                                          <p:spTgt spid="74"/>
                                        </p:tgtEl>
                                        <p:attrNameLst>
                                          <p:attrName>ppt_w</p:attrName>
                                        </p:attrNameLst>
                                      </p:cBhvr>
                                      <p:tavLst>
                                        <p:tav tm="0" fmla="#ppt_w*sin(2.5*pi*$)">
                                          <p:val>
                                            <p:fltVal val="0"/>
                                          </p:val>
                                        </p:tav>
                                        <p:tav tm="100000">
                                          <p:val>
                                            <p:fltVal val="1"/>
                                          </p:val>
                                        </p:tav>
                                      </p:tavLst>
                                    </p:anim>
                                    <p:anim calcmode="lin" valueType="num">
                                      <p:cBhvr>
                                        <p:cTn id="837" dur="30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3000"/>
                                        <p:tgtEl>
                                          <p:spTgt spid="74"/>
                                        </p:tgtEl>
                                        <p:attrNameLst>
                                          <p:attrName>ppt_x</p:attrName>
                                        </p:attrNameLst>
                                      </p:cBhvr>
                                      <p:tavLst>
                                        <p:tav tm="0">
                                          <p:val>
                                            <p:strVal val="ppt_x"/>
                                          </p:val>
                                        </p:tav>
                                        <p:tav tm="100000">
                                          <p:val>
                                            <p:strVal val="0-ppt_w/2"/>
                                          </p:val>
                                        </p:tav>
                                      </p:tavLst>
                                    </p:anim>
                                    <p:anim calcmode="lin" valueType="num">
                                      <p:cBhvr additive="base">
                                        <p:cTn id="840" dur="3000"/>
                                        <p:tgtEl>
                                          <p:spTgt spid="74"/>
                                        </p:tgtEl>
                                        <p:attrNameLst>
                                          <p:attrName>ppt_y</p:attrName>
                                        </p:attrNameLst>
                                      </p:cBhvr>
                                      <p:tavLst>
                                        <p:tav tm="0">
                                          <p:val>
                                            <p:strVal val="ppt_y"/>
                                          </p:val>
                                        </p:tav>
                                        <p:tav tm="100000">
                                          <p:val>
                                            <p:strVal val="ppt_y"/>
                                          </p:val>
                                        </p:tav>
                                      </p:tavLst>
                                    </p:anim>
                                    <p:set>
                                      <p:cBhvr>
                                        <p:cTn id="841" dur="1" fill="hold">
                                          <p:stCondLst>
                                            <p:cond delay="29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3000"/>
                                        <p:tgtEl>
                                          <p:spTgt spid="74"/>
                                        </p:tgtEl>
                                      </p:cBhvr>
                                    </p:animEffect>
                                    <p:set>
                                      <p:cBhvr>
                                        <p:cTn id="844" dur="1" fill="hold">
                                          <p:stCondLst>
                                            <p:cond delay="29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3000" fill="hold"/>
                                        <p:tgtEl>
                                          <p:spTgt spid="73"/>
                                        </p:tgtEl>
                                        <p:attrNameLst>
                                          <p:attrName>ppt_x</p:attrName>
                                        </p:attrNameLst>
                                      </p:cBhvr>
                                      <p:tavLst>
                                        <p:tav tm="0">
                                          <p:val>
                                            <p:strVal val="0-#ppt_w/2"/>
                                          </p:val>
                                        </p:tav>
                                        <p:tav tm="100000">
                                          <p:val>
                                            <p:strVal val="#ppt_x"/>
                                          </p:val>
                                        </p:tav>
                                      </p:tavLst>
                                    </p:anim>
                                    <p:anim calcmode="lin" valueType="num">
                                      <p:cBhvr additive="base">
                                        <p:cTn id="848" dur="30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3000" fill="hold"/>
                                        <p:tgtEl>
                                          <p:spTgt spid="73"/>
                                        </p:tgtEl>
                                        <p:attrNameLst>
                                          <p:attrName>ppt_w</p:attrName>
                                        </p:attrNameLst>
                                      </p:cBhvr>
                                      <p:tavLst>
                                        <p:tav tm="0" fmla="#ppt_w*sin(2.5*pi*$)">
                                          <p:val>
                                            <p:fltVal val="0"/>
                                          </p:val>
                                        </p:tav>
                                        <p:tav tm="100000">
                                          <p:val>
                                            <p:fltVal val="1"/>
                                          </p:val>
                                        </p:tav>
                                      </p:tavLst>
                                    </p:anim>
                                    <p:anim calcmode="lin" valueType="num">
                                      <p:cBhvr>
                                        <p:cTn id="852" dur="30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3000"/>
                                        <p:tgtEl>
                                          <p:spTgt spid="73"/>
                                        </p:tgtEl>
                                        <p:attrNameLst>
                                          <p:attrName>ppt_x</p:attrName>
                                        </p:attrNameLst>
                                      </p:cBhvr>
                                      <p:tavLst>
                                        <p:tav tm="0">
                                          <p:val>
                                            <p:strVal val="ppt_x"/>
                                          </p:val>
                                        </p:tav>
                                        <p:tav tm="100000">
                                          <p:val>
                                            <p:strVal val="0-ppt_w/2"/>
                                          </p:val>
                                        </p:tav>
                                      </p:tavLst>
                                    </p:anim>
                                    <p:anim calcmode="lin" valueType="num">
                                      <p:cBhvr additive="base">
                                        <p:cTn id="855" dur="3000"/>
                                        <p:tgtEl>
                                          <p:spTgt spid="73"/>
                                        </p:tgtEl>
                                        <p:attrNameLst>
                                          <p:attrName>ppt_y</p:attrName>
                                        </p:attrNameLst>
                                      </p:cBhvr>
                                      <p:tavLst>
                                        <p:tav tm="0">
                                          <p:val>
                                            <p:strVal val="ppt_y"/>
                                          </p:val>
                                        </p:tav>
                                        <p:tav tm="100000">
                                          <p:val>
                                            <p:strVal val="ppt_y"/>
                                          </p:val>
                                        </p:tav>
                                      </p:tavLst>
                                    </p:anim>
                                    <p:set>
                                      <p:cBhvr>
                                        <p:cTn id="856" dur="1" fill="hold">
                                          <p:stCondLst>
                                            <p:cond delay="29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3000"/>
                                        <p:tgtEl>
                                          <p:spTgt spid="73"/>
                                        </p:tgtEl>
                                      </p:cBhvr>
                                    </p:animEffect>
                                    <p:set>
                                      <p:cBhvr>
                                        <p:cTn id="859" dur="1" fill="hold">
                                          <p:stCondLst>
                                            <p:cond delay="29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3000" fill="hold"/>
                                        <p:tgtEl>
                                          <p:spTgt spid="72"/>
                                        </p:tgtEl>
                                        <p:attrNameLst>
                                          <p:attrName>ppt_x</p:attrName>
                                        </p:attrNameLst>
                                      </p:cBhvr>
                                      <p:tavLst>
                                        <p:tav tm="0">
                                          <p:val>
                                            <p:strVal val="0-#ppt_w/2"/>
                                          </p:val>
                                        </p:tav>
                                        <p:tav tm="100000">
                                          <p:val>
                                            <p:strVal val="#ppt_x"/>
                                          </p:val>
                                        </p:tav>
                                      </p:tavLst>
                                    </p:anim>
                                    <p:anim calcmode="lin" valueType="num">
                                      <p:cBhvr additive="base">
                                        <p:cTn id="863" dur="30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3000" fill="hold"/>
                                        <p:tgtEl>
                                          <p:spTgt spid="72"/>
                                        </p:tgtEl>
                                        <p:attrNameLst>
                                          <p:attrName>ppt_w</p:attrName>
                                        </p:attrNameLst>
                                      </p:cBhvr>
                                      <p:tavLst>
                                        <p:tav tm="0" fmla="#ppt_w*sin(2.5*pi*$)">
                                          <p:val>
                                            <p:fltVal val="0"/>
                                          </p:val>
                                        </p:tav>
                                        <p:tav tm="100000">
                                          <p:val>
                                            <p:fltVal val="1"/>
                                          </p:val>
                                        </p:tav>
                                      </p:tavLst>
                                    </p:anim>
                                    <p:anim calcmode="lin" valueType="num">
                                      <p:cBhvr>
                                        <p:cTn id="867" dur="30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3000"/>
                                        <p:tgtEl>
                                          <p:spTgt spid="72"/>
                                        </p:tgtEl>
                                        <p:attrNameLst>
                                          <p:attrName>ppt_x</p:attrName>
                                        </p:attrNameLst>
                                      </p:cBhvr>
                                      <p:tavLst>
                                        <p:tav tm="0">
                                          <p:val>
                                            <p:strVal val="ppt_x"/>
                                          </p:val>
                                        </p:tav>
                                        <p:tav tm="100000">
                                          <p:val>
                                            <p:strVal val="0-ppt_w/2"/>
                                          </p:val>
                                        </p:tav>
                                      </p:tavLst>
                                    </p:anim>
                                    <p:anim calcmode="lin" valueType="num">
                                      <p:cBhvr additive="base">
                                        <p:cTn id="870" dur="3000"/>
                                        <p:tgtEl>
                                          <p:spTgt spid="72"/>
                                        </p:tgtEl>
                                        <p:attrNameLst>
                                          <p:attrName>ppt_y</p:attrName>
                                        </p:attrNameLst>
                                      </p:cBhvr>
                                      <p:tavLst>
                                        <p:tav tm="0">
                                          <p:val>
                                            <p:strVal val="ppt_y"/>
                                          </p:val>
                                        </p:tav>
                                        <p:tav tm="100000">
                                          <p:val>
                                            <p:strVal val="ppt_y"/>
                                          </p:val>
                                        </p:tav>
                                      </p:tavLst>
                                    </p:anim>
                                    <p:set>
                                      <p:cBhvr>
                                        <p:cTn id="871" dur="1" fill="hold">
                                          <p:stCondLst>
                                            <p:cond delay="29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3000"/>
                                        <p:tgtEl>
                                          <p:spTgt spid="72"/>
                                        </p:tgtEl>
                                      </p:cBhvr>
                                    </p:animEffect>
                                    <p:set>
                                      <p:cBhvr>
                                        <p:cTn id="874" dur="1" fill="hold">
                                          <p:stCondLst>
                                            <p:cond delay="29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3000" fill="hold"/>
                                        <p:tgtEl>
                                          <p:spTgt spid="71"/>
                                        </p:tgtEl>
                                        <p:attrNameLst>
                                          <p:attrName>ppt_x</p:attrName>
                                        </p:attrNameLst>
                                      </p:cBhvr>
                                      <p:tavLst>
                                        <p:tav tm="0">
                                          <p:val>
                                            <p:strVal val="0-#ppt_w/2"/>
                                          </p:val>
                                        </p:tav>
                                        <p:tav tm="100000">
                                          <p:val>
                                            <p:strVal val="#ppt_x"/>
                                          </p:val>
                                        </p:tav>
                                      </p:tavLst>
                                    </p:anim>
                                    <p:anim calcmode="lin" valueType="num">
                                      <p:cBhvr additive="base">
                                        <p:cTn id="878" dur="30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3000" fill="hold"/>
                                        <p:tgtEl>
                                          <p:spTgt spid="71"/>
                                        </p:tgtEl>
                                        <p:attrNameLst>
                                          <p:attrName>ppt_w</p:attrName>
                                        </p:attrNameLst>
                                      </p:cBhvr>
                                      <p:tavLst>
                                        <p:tav tm="0" fmla="#ppt_w*sin(2.5*pi*$)">
                                          <p:val>
                                            <p:fltVal val="0"/>
                                          </p:val>
                                        </p:tav>
                                        <p:tav tm="100000">
                                          <p:val>
                                            <p:fltVal val="1"/>
                                          </p:val>
                                        </p:tav>
                                      </p:tavLst>
                                    </p:anim>
                                    <p:anim calcmode="lin" valueType="num">
                                      <p:cBhvr>
                                        <p:cTn id="882" dur="30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3000"/>
                                        <p:tgtEl>
                                          <p:spTgt spid="71"/>
                                        </p:tgtEl>
                                        <p:attrNameLst>
                                          <p:attrName>ppt_x</p:attrName>
                                        </p:attrNameLst>
                                      </p:cBhvr>
                                      <p:tavLst>
                                        <p:tav tm="0">
                                          <p:val>
                                            <p:strVal val="ppt_x"/>
                                          </p:val>
                                        </p:tav>
                                        <p:tav tm="100000">
                                          <p:val>
                                            <p:strVal val="0-ppt_w/2"/>
                                          </p:val>
                                        </p:tav>
                                      </p:tavLst>
                                    </p:anim>
                                    <p:anim calcmode="lin" valueType="num">
                                      <p:cBhvr additive="base">
                                        <p:cTn id="885" dur="3000"/>
                                        <p:tgtEl>
                                          <p:spTgt spid="71"/>
                                        </p:tgtEl>
                                        <p:attrNameLst>
                                          <p:attrName>ppt_y</p:attrName>
                                        </p:attrNameLst>
                                      </p:cBhvr>
                                      <p:tavLst>
                                        <p:tav tm="0">
                                          <p:val>
                                            <p:strVal val="ppt_y"/>
                                          </p:val>
                                        </p:tav>
                                        <p:tav tm="100000">
                                          <p:val>
                                            <p:strVal val="ppt_y"/>
                                          </p:val>
                                        </p:tav>
                                      </p:tavLst>
                                    </p:anim>
                                    <p:set>
                                      <p:cBhvr>
                                        <p:cTn id="886" dur="1" fill="hold">
                                          <p:stCondLst>
                                            <p:cond delay="29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3000"/>
                                        <p:tgtEl>
                                          <p:spTgt spid="71"/>
                                        </p:tgtEl>
                                      </p:cBhvr>
                                    </p:animEffect>
                                    <p:set>
                                      <p:cBhvr>
                                        <p:cTn id="889" dur="1" fill="hold">
                                          <p:stCondLst>
                                            <p:cond delay="29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3000" fill="hold"/>
                                        <p:tgtEl>
                                          <p:spTgt spid="70"/>
                                        </p:tgtEl>
                                        <p:attrNameLst>
                                          <p:attrName>ppt_x</p:attrName>
                                        </p:attrNameLst>
                                      </p:cBhvr>
                                      <p:tavLst>
                                        <p:tav tm="0">
                                          <p:val>
                                            <p:strVal val="0-#ppt_w/2"/>
                                          </p:val>
                                        </p:tav>
                                        <p:tav tm="100000">
                                          <p:val>
                                            <p:strVal val="#ppt_x"/>
                                          </p:val>
                                        </p:tav>
                                      </p:tavLst>
                                    </p:anim>
                                    <p:anim calcmode="lin" valueType="num">
                                      <p:cBhvr additive="base">
                                        <p:cTn id="893" dur="30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3000" fill="hold"/>
                                        <p:tgtEl>
                                          <p:spTgt spid="70"/>
                                        </p:tgtEl>
                                        <p:attrNameLst>
                                          <p:attrName>ppt_w</p:attrName>
                                        </p:attrNameLst>
                                      </p:cBhvr>
                                      <p:tavLst>
                                        <p:tav tm="0" fmla="#ppt_w*sin(2.5*pi*$)">
                                          <p:val>
                                            <p:fltVal val="0"/>
                                          </p:val>
                                        </p:tav>
                                        <p:tav tm="100000">
                                          <p:val>
                                            <p:fltVal val="1"/>
                                          </p:val>
                                        </p:tav>
                                      </p:tavLst>
                                    </p:anim>
                                    <p:anim calcmode="lin" valueType="num">
                                      <p:cBhvr>
                                        <p:cTn id="897" dur="30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3000"/>
                                        <p:tgtEl>
                                          <p:spTgt spid="70"/>
                                        </p:tgtEl>
                                        <p:attrNameLst>
                                          <p:attrName>ppt_x</p:attrName>
                                        </p:attrNameLst>
                                      </p:cBhvr>
                                      <p:tavLst>
                                        <p:tav tm="0">
                                          <p:val>
                                            <p:strVal val="ppt_x"/>
                                          </p:val>
                                        </p:tav>
                                        <p:tav tm="100000">
                                          <p:val>
                                            <p:strVal val="0-ppt_w/2"/>
                                          </p:val>
                                        </p:tav>
                                      </p:tavLst>
                                    </p:anim>
                                    <p:anim calcmode="lin" valueType="num">
                                      <p:cBhvr additive="base">
                                        <p:cTn id="900" dur="3000"/>
                                        <p:tgtEl>
                                          <p:spTgt spid="70"/>
                                        </p:tgtEl>
                                        <p:attrNameLst>
                                          <p:attrName>ppt_y</p:attrName>
                                        </p:attrNameLst>
                                      </p:cBhvr>
                                      <p:tavLst>
                                        <p:tav tm="0">
                                          <p:val>
                                            <p:strVal val="ppt_y"/>
                                          </p:val>
                                        </p:tav>
                                        <p:tav tm="100000">
                                          <p:val>
                                            <p:strVal val="ppt_y"/>
                                          </p:val>
                                        </p:tav>
                                      </p:tavLst>
                                    </p:anim>
                                    <p:set>
                                      <p:cBhvr>
                                        <p:cTn id="901" dur="1" fill="hold">
                                          <p:stCondLst>
                                            <p:cond delay="29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3000"/>
                                        <p:tgtEl>
                                          <p:spTgt spid="70"/>
                                        </p:tgtEl>
                                      </p:cBhvr>
                                    </p:animEffect>
                                    <p:set>
                                      <p:cBhvr>
                                        <p:cTn id="904" dur="1" fill="hold">
                                          <p:stCondLst>
                                            <p:cond delay="29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3000" fill="hold"/>
                                        <p:tgtEl>
                                          <p:spTgt spid="69"/>
                                        </p:tgtEl>
                                        <p:attrNameLst>
                                          <p:attrName>ppt_x</p:attrName>
                                        </p:attrNameLst>
                                      </p:cBhvr>
                                      <p:tavLst>
                                        <p:tav tm="0">
                                          <p:val>
                                            <p:strVal val="0-#ppt_w/2"/>
                                          </p:val>
                                        </p:tav>
                                        <p:tav tm="100000">
                                          <p:val>
                                            <p:strVal val="#ppt_x"/>
                                          </p:val>
                                        </p:tav>
                                      </p:tavLst>
                                    </p:anim>
                                    <p:anim calcmode="lin" valueType="num">
                                      <p:cBhvr additive="base">
                                        <p:cTn id="908" dur="30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3000" fill="hold"/>
                                        <p:tgtEl>
                                          <p:spTgt spid="69"/>
                                        </p:tgtEl>
                                        <p:attrNameLst>
                                          <p:attrName>ppt_w</p:attrName>
                                        </p:attrNameLst>
                                      </p:cBhvr>
                                      <p:tavLst>
                                        <p:tav tm="0" fmla="#ppt_w*sin(2.5*pi*$)">
                                          <p:val>
                                            <p:fltVal val="0"/>
                                          </p:val>
                                        </p:tav>
                                        <p:tav tm="100000">
                                          <p:val>
                                            <p:fltVal val="1"/>
                                          </p:val>
                                        </p:tav>
                                      </p:tavLst>
                                    </p:anim>
                                    <p:anim calcmode="lin" valueType="num">
                                      <p:cBhvr>
                                        <p:cTn id="912" dur="30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3000"/>
                                        <p:tgtEl>
                                          <p:spTgt spid="69"/>
                                        </p:tgtEl>
                                        <p:attrNameLst>
                                          <p:attrName>ppt_x</p:attrName>
                                        </p:attrNameLst>
                                      </p:cBhvr>
                                      <p:tavLst>
                                        <p:tav tm="0">
                                          <p:val>
                                            <p:strVal val="ppt_x"/>
                                          </p:val>
                                        </p:tav>
                                        <p:tav tm="100000">
                                          <p:val>
                                            <p:strVal val="0-ppt_w/2"/>
                                          </p:val>
                                        </p:tav>
                                      </p:tavLst>
                                    </p:anim>
                                    <p:anim calcmode="lin" valueType="num">
                                      <p:cBhvr additive="base">
                                        <p:cTn id="915" dur="3000"/>
                                        <p:tgtEl>
                                          <p:spTgt spid="69"/>
                                        </p:tgtEl>
                                        <p:attrNameLst>
                                          <p:attrName>ppt_y</p:attrName>
                                        </p:attrNameLst>
                                      </p:cBhvr>
                                      <p:tavLst>
                                        <p:tav tm="0">
                                          <p:val>
                                            <p:strVal val="ppt_y"/>
                                          </p:val>
                                        </p:tav>
                                        <p:tav tm="100000">
                                          <p:val>
                                            <p:strVal val="ppt_y"/>
                                          </p:val>
                                        </p:tav>
                                      </p:tavLst>
                                    </p:anim>
                                    <p:set>
                                      <p:cBhvr>
                                        <p:cTn id="916" dur="1" fill="hold">
                                          <p:stCondLst>
                                            <p:cond delay="29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3000"/>
                                        <p:tgtEl>
                                          <p:spTgt spid="69"/>
                                        </p:tgtEl>
                                      </p:cBhvr>
                                    </p:animEffect>
                                    <p:set>
                                      <p:cBhvr>
                                        <p:cTn id="919" dur="1" fill="hold">
                                          <p:stCondLst>
                                            <p:cond delay="29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3000" fill="hold"/>
                                        <p:tgtEl>
                                          <p:spTgt spid="68"/>
                                        </p:tgtEl>
                                        <p:attrNameLst>
                                          <p:attrName>ppt_x</p:attrName>
                                        </p:attrNameLst>
                                      </p:cBhvr>
                                      <p:tavLst>
                                        <p:tav tm="0">
                                          <p:val>
                                            <p:strVal val="0-#ppt_w/2"/>
                                          </p:val>
                                        </p:tav>
                                        <p:tav tm="100000">
                                          <p:val>
                                            <p:strVal val="#ppt_x"/>
                                          </p:val>
                                        </p:tav>
                                      </p:tavLst>
                                    </p:anim>
                                    <p:anim calcmode="lin" valueType="num">
                                      <p:cBhvr additive="base">
                                        <p:cTn id="923" dur="30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3000" fill="hold"/>
                                        <p:tgtEl>
                                          <p:spTgt spid="68"/>
                                        </p:tgtEl>
                                        <p:attrNameLst>
                                          <p:attrName>ppt_w</p:attrName>
                                        </p:attrNameLst>
                                      </p:cBhvr>
                                      <p:tavLst>
                                        <p:tav tm="0" fmla="#ppt_w*sin(2.5*pi*$)">
                                          <p:val>
                                            <p:fltVal val="0"/>
                                          </p:val>
                                        </p:tav>
                                        <p:tav tm="100000">
                                          <p:val>
                                            <p:fltVal val="1"/>
                                          </p:val>
                                        </p:tav>
                                      </p:tavLst>
                                    </p:anim>
                                    <p:anim calcmode="lin" valueType="num">
                                      <p:cBhvr>
                                        <p:cTn id="927" dur="30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3000"/>
                                        <p:tgtEl>
                                          <p:spTgt spid="68"/>
                                        </p:tgtEl>
                                        <p:attrNameLst>
                                          <p:attrName>ppt_x</p:attrName>
                                        </p:attrNameLst>
                                      </p:cBhvr>
                                      <p:tavLst>
                                        <p:tav tm="0">
                                          <p:val>
                                            <p:strVal val="ppt_x"/>
                                          </p:val>
                                        </p:tav>
                                        <p:tav tm="100000">
                                          <p:val>
                                            <p:strVal val="0-ppt_w/2"/>
                                          </p:val>
                                        </p:tav>
                                      </p:tavLst>
                                    </p:anim>
                                    <p:anim calcmode="lin" valueType="num">
                                      <p:cBhvr additive="base">
                                        <p:cTn id="930" dur="3000"/>
                                        <p:tgtEl>
                                          <p:spTgt spid="68"/>
                                        </p:tgtEl>
                                        <p:attrNameLst>
                                          <p:attrName>ppt_y</p:attrName>
                                        </p:attrNameLst>
                                      </p:cBhvr>
                                      <p:tavLst>
                                        <p:tav tm="0">
                                          <p:val>
                                            <p:strVal val="ppt_y"/>
                                          </p:val>
                                        </p:tav>
                                        <p:tav tm="100000">
                                          <p:val>
                                            <p:strVal val="ppt_y"/>
                                          </p:val>
                                        </p:tav>
                                      </p:tavLst>
                                    </p:anim>
                                    <p:set>
                                      <p:cBhvr>
                                        <p:cTn id="931" dur="1" fill="hold">
                                          <p:stCondLst>
                                            <p:cond delay="29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3000"/>
                                        <p:tgtEl>
                                          <p:spTgt spid="68"/>
                                        </p:tgtEl>
                                      </p:cBhvr>
                                    </p:animEffect>
                                    <p:set>
                                      <p:cBhvr>
                                        <p:cTn id="934" dur="1" fill="hold">
                                          <p:stCondLst>
                                            <p:cond delay="29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3000" fill="hold"/>
                                        <p:tgtEl>
                                          <p:spTgt spid="67"/>
                                        </p:tgtEl>
                                        <p:attrNameLst>
                                          <p:attrName>ppt_x</p:attrName>
                                        </p:attrNameLst>
                                      </p:cBhvr>
                                      <p:tavLst>
                                        <p:tav tm="0">
                                          <p:val>
                                            <p:strVal val="0-#ppt_w/2"/>
                                          </p:val>
                                        </p:tav>
                                        <p:tav tm="100000">
                                          <p:val>
                                            <p:strVal val="#ppt_x"/>
                                          </p:val>
                                        </p:tav>
                                      </p:tavLst>
                                    </p:anim>
                                    <p:anim calcmode="lin" valueType="num">
                                      <p:cBhvr additive="base">
                                        <p:cTn id="938" dur="30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3000" fill="hold"/>
                                        <p:tgtEl>
                                          <p:spTgt spid="67"/>
                                        </p:tgtEl>
                                        <p:attrNameLst>
                                          <p:attrName>ppt_w</p:attrName>
                                        </p:attrNameLst>
                                      </p:cBhvr>
                                      <p:tavLst>
                                        <p:tav tm="0" fmla="#ppt_w*sin(2.5*pi*$)">
                                          <p:val>
                                            <p:fltVal val="0"/>
                                          </p:val>
                                        </p:tav>
                                        <p:tav tm="100000">
                                          <p:val>
                                            <p:fltVal val="1"/>
                                          </p:val>
                                        </p:tav>
                                      </p:tavLst>
                                    </p:anim>
                                    <p:anim calcmode="lin" valueType="num">
                                      <p:cBhvr>
                                        <p:cTn id="942" dur="30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3000"/>
                                        <p:tgtEl>
                                          <p:spTgt spid="67"/>
                                        </p:tgtEl>
                                        <p:attrNameLst>
                                          <p:attrName>ppt_x</p:attrName>
                                        </p:attrNameLst>
                                      </p:cBhvr>
                                      <p:tavLst>
                                        <p:tav tm="0">
                                          <p:val>
                                            <p:strVal val="ppt_x"/>
                                          </p:val>
                                        </p:tav>
                                        <p:tav tm="100000">
                                          <p:val>
                                            <p:strVal val="0-ppt_w/2"/>
                                          </p:val>
                                        </p:tav>
                                      </p:tavLst>
                                    </p:anim>
                                    <p:anim calcmode="lin" valueType="num">
                                      <p:cBhvr additive="base">
                                        <p:cTn id="945" dur="3000"/>
                                        <p:tgtEl>
                                          <p:spTgt spid="67"/>
                                        </p:tgtEl>
                                        <p:attrNameLst>
                                          <p:attrName>ppt_y</p:attrName>
                                        </p:attrNameLst>
                                      </p:cBhvr>
                                      <p:tavLst>
                                        <p:tav tm="0">
                                          <p:val>
                                            <p:strVal val="ppt_y"/>
                                          </p:val>
                                        </p:tav>
                                        <p:tav tm="100000">
                                          <p:val>
                                            <p:strVal val="ppt_y"/>
                                          </p:val>
                                        </p:tav>
                                      </p:tavLst>
                                    </p:anim>
                                    <p:set>
                                      <p:cBhvr>
                                        <p:cTn id="946" dur="1" fill="hold">
                                          <p:stCondLst>
                                            <p:cond delay="29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3000"/>
                                        <p:tgtEl>
                                          <p:spTgt spid="67"/>
                                        </p:tgtEl>
                                      </p:cBhvr>
                                    </p:animEffect>
                                    <p:set>
                                      <p:cBhvr>
                                        <p:cTn id="949" dur="1" fill="hold">
                                          <p:stCondLst>
                                            <p:cond delay="29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3000" fill="hold"/>
                                        <p:tgtEl>
                                          <p:spTgt spid="66"/>
                                        </p:tgtEl>
                                        <p:attrNameLst>
                                          <p:attrName>ppt_x</p:attrName>
                                        </p:attrNameLst>
                                      </p:cBhvr>
                                      <p:tavLst>
                                        <p:tav tm="0">
                                          <p:val>
                                            <p:strVal val="0-#ppt_w/2"/>
                                          </p:val>
                                        </p:tav>
                                        <p:tav tm="100000">
                                          <p:val>
                                            <p:strVal val="#ppt_x"/>
                                          </p:val>
                                        </p:tav>
                                      </p:tavLst>
                                    </p:anim>
                                    <p:anim calcmode="lin" valueType="num">
                                      <p:cBhvr additive="base">
                                        <p:cTn id="953" dur="30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3000" fill="hold"/>
                                        <p:tgtEl>
                                          <p:spTgt spid="66"/>
                                        </p:tgtEl>
                                        <p:attrNameLst>
                                          <p:attrName>ppt_w</p:attrName>
                                        </p:attrNameLst>
                                      </p:cBhvr>
                                      <p:tavLst>
                                        <p:tav tm="0" fmla="#ppt_w*sin(2.5*pi*$)">
                                          <p:val>
                                            <p:fltVal val="0"/>
                                          </p:val>
                                        </p:tav>
                                        <p:tav tm="100000">
                                          <p:val>
                                            <p:fltVal val="1"/>
                                          </p:val>
                                        </p:tav>
                                      </p:tavLst>
                                    </p:anim>
                                    <p:anim calcmode="lin" valueType="num">
                                      <p:cBhvr>
                                        <p:cTn id="957" dur="30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3000"/>
                                        <p:tgtEl>
                                          <p:spTgt spid="66"/>
                                        </p:tgtEl>
                                        <p:attrNameLst>
                                          <p:attrName>ppt_x</p:attrName>
                                        </p:attrNameLst>
                                      </p:cBhvr>
                                      <p:tavLst>
                                        <p:tav tm="0">
                                          <p:val>
                                            <p:strVal val="ppt_x"/>
                                          </p:val>
                                        </p:tav>
                                        <p:tav tm="100000">
                                          <p:val>
                                            <p:strVal val="0-ppt_w/2"/>
                                          </p:val>
                                        </p:tav>
                                      </p:tavLst>
                                    </p:anim>
                                    <p:anim calcmode="lin" valueType="num">
                                      <p:cBhvr additive="base">
                                        <p:cTn id="960" dur="3000"/>
                                        <p:tgtEl>
                                          <p:spTgt spid="66"/>
                                        </p:tgtEl>
                                        <p:attrNameLst>
                                          <p:attrName>ppt_y</p:attrName>
                                        </p:attrNameLst>
                                      </p:cBhvr>
                                      <p:tavLst>
                                        <p:tav tm="0">
                                          <p:val>
                                            <p:strVal val="ppt_y"/>
                                          </p:val>
                                        </p:tav>
                                        <p:tav tm="100000">
                                          <p:val>
                                            <p:strVal val="ppt_y"/>
                                          </p:val>
                                        </p:tav>
                                      </p:tavLst>
                                    </p:anim>
                                    <p:set>
                                      <p:cBhvr>
                                        <p:cTn id="961" dur="1" fill="hold">
                                          <p:stCondLst>
                                            <p:cond delay="29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3000"/>
                                        <p:tgtEl>
                                          <p:spTgt spid="66"/>
                                        </p:tgtEl>
                                      </p:cBhvr>
                                    </p:animEffect>
                                    <p:set>
                                      <p:cBhvr>
                                        <p:cTn id="964" dur="1" fill="hold">
                                          <p:stCondLst>
                                            <p:cond delay="29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3000" fill="hold"/>
                                        <p:tgtEl>
                                          <p:spTgt spid="65"/>
                                        </p:tgtEl>
                                        <p:attrNameLst>
                                          <p:attrName>ppt_x</p:attrName>
                                        </p:attrNameLst>
                                      </p:cBhvr>
                                      <p:tavLst>
                                        <p:tav tm="0">
                                          <p:val>
                                            <p:strVal val="0-#ppt_w/2"/>
                                          </p:val>
                                        </p:tav>
                                        <p:tav tm="100000">
                                          <p:val>
                                            <p:strVal val="#ppt_x"/>
                                          </p:val>
                                        </p:tav>
                                      </p:tavLst>
                                    </p:anim>
                                    <p:anim calcmode="lin" valueType="num">
                                      <p:cBhvr additive="base">
                                        <p:cTn id="968" dur="30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3000" fill="hold"/>
                                        <p:tgtEl>
                                          <p:spTgt spid="65"/>
                                        </p:tgtEl>
                                        <p:attrNameLst>
                                          <p:attrName>ppt_w</p:attrName>
                                        </p:attrNameLst>
                                      </p:cBhvr>
                                      <p:tavLst>
                                        <p:tav tm="0" fmla="#ppt_w*sin(2.5*pi*$)">
                                          <p:val>
                                            <p:fltVal val="0"/>
                                          </p:val>
                                        </p:tav>
                                        <p:tav tm="100000">
                                          <p:val>
                                            <p:fltVal val="1"/>
                                          </p:val>
                                        </p:tav>
                                      </p:tavLst>
                                    </p:anim>
                                    <p:anim calcmode="lin" valueType="num">
                                      <p:cBhvr>
                                        <p:cTn id="972" dur="30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3000"/>
                                        <p:tgtEl>
                                          <p:spTgt spid="65"/>
                                        </p:tgtEl>
                                        <p:attrNameLst>
                                          <p:attrName>ppt_x</p:attrName>
                                        </p:attrNameLst>
                                      </p:cBhvr>
                                      <p:tavLst>
                                        <p:tav tm="0">
                                          <p:val>
                                            <p:strVal val="ppt_x"/>
                                          </p:val>
                                        </p:tav>
                                        <p:tav tm="100000">
                                          <p:val>
                                            <p:strVal val="0-ppt_w/2"/>
                                          </p:val>
                                        </p:tav>
                                      </p:tavLst>
                                    </p:anim>
                                    <p:anim calcmode="lin" valueType="num">
                                      <p:cBhvr additive="base">
                                        <p:cTn id="975" dur="3000"/>
                                        <p:tgtEl>
                                          <p:spTgt spid="65"/>
                                        </p:tgtEl>
                                        <p:attrNameLst>
                                          <p:attrName>ppt_y</p:attrName>
                                        </p:attrNameLst>
                                      </p:cBhvr>
                                      <p:tavLst>
                                        <p:tav tm="0">
                                          <p:val>
                                            <p:strVal val="ppt_y"/>
                                          </p:val>
                                        </p:tav>
                                        <p:tav tm="100000">
                                          <p:val>
                                            <p:strVal val="ppt_y"/>
                                          </p:val>
                                        </p:tav>
                                      </p:tavLst>
                                    </p:anim>
                                    <p:set>
                                      <p:cBhvr>
                                        <p:cTn id="976" dur="1" fill="hold">
                                          <p:stCondLst>
                                            <p:cond delay="29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3000"/>
                                        <p:tgtEl>
                                          <p:spTgt spid="65"/>
                                        </p:tgtEl>
                                      </p:cBhvr>
                                    </p:animEffect>
                                    <p:set>
                                      <p:cBhvr>
                                        <p:cTn id="979" dur="1" fill="hold">
                                          <p:stCondLst>
                                            <p:cond delay="29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3000" fill="hold"/>
                                        <p:tgtEl>
                                          <p:spTgt spid="64"/>
                                        </p:tgtEl>
                                        <p:attrNameLst>
                                          <p:attrName>ppt_x</p:attrName>
                                        </p:attrNameLst>
                                      </p:cBhvr>
                                      <p:tavLst>
                                        <p:tav tm="0">
                                          <p:val>
                                            <p:strVal val="0-#ppt_w/2"/>
                                          </p:val>
                                        </p:tav>
                                        <p:tav tm="100000">
                                          <p:val>
                                            <p:strVal val="#ppt_x"/>
                                          </p:val>
                                        </p:tav>
                                      </p:tavLst>
                                    </p:anim>
                                    <p:anim calcmode="lin" valueType="num">
                                      <p:cBhvr additive="base">
                                        <p:cTn id="983" dur="30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3000" fill="hold"/>
                                        <p:tgtEl>
                                          <p:spTgt spid="64"/>
                                        </p:tgtEl>
                                        <p:attrNameLst>
                                          <p:attrName>ppt_w</p:attrName>
                                        </p:attrNameLst>
                                      </p:cBhvr>
                                      <p:tavLst>
                                        <p:tav tm="0" fmla="#ppt_w*sin(2.5*pi*$)">
                                          <p:val>
                                            <p:fltVal val="0"/>
                                          </p:val>
                                        </p:tav>
                                        <p:tav tm="100000">
                                          <p:val>
                                            <p:fltVal val="1"/>
                                          </p:val>
                                        </p:tav>
                                      </p:tavLst>
                                    </p:anim>
                                    <p:anim calcmode="lin" valueType="num">
                                      <p:cBhvr>
                                        <p:cTn id="987" dur="30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3000"/>
                                        <p:tgtEl>
                                          <p:spTgt spid="64"/>
                                        </p:tgtEl>
                                        <p:attrNameLst>
                                          <p:attrName>ppt_x</p:attrName>
                                        </p:attrNameLst>
                                      </p:cBhvr>
                                      <p:tavLst>
                                        <p:tav tm="0">
                                          <p:val>
                                            <p:strVal val="ppt_x"/>
                                          </p:val>
                                        </p:tav>
                                        <p:tav tm="100000">
                                          <p:val>
                                            <p:strVal val="0-ppt_w/2"/>
                                          </p:val>
                                        </p:tav>
                                      </p:tavLst>
                                    </p:anim>
                                    <p:anim calcmode="lin" valueType="num">
                                      <p:cBhvr additive="base">
                                        <p:cTn id="990" dur="3000"/>
                                        <p:tgtEl>
                                          <p:spTgt spid="64"/>
                                        </p:tgtEl>
                                        <p:attrNameLst>
                                          <p:attrName>ppt_y</p:attrName>
                                        </p:attrNameLst>
                                      </p:cBhvr>
                                      <p:tavLst>
                                        <p:tav tm="0">
                                          <p:val>
                                            <p:strVal val="ppt_y"/>
                                          </p:val>
                                        </p:tav>
                                        <p:tav tm="100000">
                                          <p:val>
                                            <p:strVal val="ppt_y"/>
                                          </p:val>
                                        </p:tav>
                                      </p:tavLst>
                                    </p:anim>
                                    <p:set>
                                      <p:cBhvr>
                                        <p:cTn id="991" dur="1" fill="hold">
                                          <p:stCondLst>
                                            <p:cond delay="29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3000"/>
                                        <p:tgtEl>
                                          <p:spTgt spid="64"/>
                                        </p:tgtEl>
                                      </p:cBhvr>
                                    </p:animEffect>
                                    <p:set>
                                      <p:cBhvr>
                                        <p:cTn id="994" dur="1" fill="hold">
                                          <p:stCondLst>
                                            <p:cond delay="29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3000" fill="hold"/>
                                        <p:tgtEl>
                                          <p:spTgt spid="63"/>
                                        </p:tgtEl>
                                        <p:attrNameLst>
                                          <p:attrName>ppt_x</p:attrName>
                                        </p:attrNameLst>
                                      </p:cBhvr>
                                      <p:tavLst>
                                        <p:tav tm="0">
                                          <p:val>
                                            <p:strVal val="0-#ppt_w/2"/>
                                          </p:val>
                                        </p:tav>
                                        <p:tav tm="100000">
                                          <p:val>
                                            <p:strVal val="#ppt_x"/>
                                          </p:val>
                                        </p:tav>
                                      </p:tavLst>
                                    </p:anim>
                                    <p:anim calcmode="lin" valueType="num">
                                      <p:cBhvr additive="base">
                                        <p:cTn id="998" dur="30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3000" fill="hold"/>
                                        <p:tgtEl>
                                          <p:spTgt spid="63"/>
                                        </p:tgtEl>
                                        <p:attrNameLst>
                                          <p:attrName>ppt_w</p:attrName>
                                        </p:attrNameLst>
                                      </p:cBhvr>
                                      <p:tavLst>
                                        <p:tav tm="0" fmla="#ppt_w*sin(2.5*pi*$)">
                                          <p:val>
                                            <p:fltVal val="0"/>
                                          </p:val>
                                        </p:tav>
                                        <p:tav tm="100000">
                                          <p:val>
                                            <p:fltVal val="1"/>
                                          </p:val>
                                        </p:tav>
                                      </p:tavLst>
                                    </p:anim>
                                    <p:anim calcmode="lin" valueType="num">
                                      <p:cBhvr>
                                        <p:cTn id="1002" dur="30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3000"/>
                                        <p:tgtEl>
                                          <p:spTgt spid="63"/>
                                        </p:tgtEl>
                                        <p:attrNameLst>
                                          <p:attrName>ppt_x</p:attrName>
                                        </p:attrNameLst>
                                      </p:cBhvr>
                                      <p:tavLst>
                                        <p:tav tm="0">
                                          <p:val>
                                            <p:strVal val="ppt_x"/>
                                          </p:val>
                                        </p:tav>
                                        <p:tav tm="100000">
                                          <p:val>
                                            <p:strVal val="0-ppt_w/2"/>
                                          </p:val>
                                        </p:tav>
                                      </p:tavLst>
                                    </p:anim>
                                    <p:anim calcmode="lin" valueType="num">
                                      <p:cBhvr additive="base">
                                        <p:cTn id="1005" dur="3000"/>
                                        <p:tgtEl>
                                          <p:spTgt spid="63"/>
                                        </p:tgtEl>
                                        <p:attrNameLst>
                                          <p:attrName>ppt_y</p:attrName>
                                        </p:attrNameLst>
                                      </p:cBhvr>
                                      <p:tavLst>
                                        <p:tav tm="0">
                                          <p:val>
                                            <p:strVal val="ppt_y"/>
                                          </p:val>
                                        </p:tav>
                                        <p:tav tm="100000">
                                          <p:val>
                                            <p:strVal val="ppt_y"/>
                                          </p:val>
                                        </p:tav>
                                      </p:tavLst>
                                    </p:anim>
                                    <p:set>
                                      <p:cBhvr>
                                        <p:cTn id="1006" dur="1" fill="hold">
                                          <p:stCondLst>
                                            <p:cond delay="29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3000"/>
                                        <p:tgtEl>
                                          <p:spTgt spid="63"/>
                                        </p:tgtEl>
                                      </p:cBhvr>
                                    </p:animEffect>
                                    <p:set>
                                      <p:cBhvr>
                                        <p:cTn id="1009" dur="1" fill="hold">
                                          <p:stCondLst>
                                            <p:cond delay="29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3000" fill="hold"/>
                                        <p:tgtEl>
                                          <p:spTgt spid="62"/>
                                        </p:tgtEl>
                                        <p:attrNameLst>
                                          <p:attrName>ppt_x</p:attrName>
                                        </p:attrNameLst>
                                      </p:cBhvr>
                                      <p:tavLst>
                                        <p:tav tm="0">
                                          <p:val>
                                            <p:strVal val="0-#ppt_w/2"/>
                                          </p:val>
                                        </p:tav>
                                        <p:tav tm="100000">
                                          <p:val>
                                            <p:strVal val="#ppt_x"/>
                                          </p:val>
                                        </p:tav>
                                      </p:tavLst>
                                    </p:anim>
                                    <p:anim calcmode="lin" valueType="num">
                                      <p:cBhvr additive="base">
                                        <p:cTn id="1013" dur="30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3000" fill="hold"/>
                                        <p:tgtEl>
                                          <p:spTgt spid="62"/>
                                        </p:tgtEl>
                                        <p:attrNameLst>
                                          <p:attrName>ppt_w</p:attrName>
                                        </p:attrNameLst>
                                      </p:cBhvr>
                                      <p:tavLst>
                                        <p:tav tm="0" fmla="#ppt_w*sin(2.5*pi*$)">
                                          <p:val>
                                            <p:fltVal val="0"/>
                                          </p:val>
                                        </p:tav>
                                        <p:tav tm="100000">
                                          <p:val>
                                            <p:fltVal val="1"/>
                                          </p:val>
                                        </p:tav>
                                      </p:tavLst>
                                    </p:anim>
                                    <p:anim calcmode="lin" valueType="num">
                                      <p:cBhvr>
                                        <p:cTn id="1017" dur="30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3000"/>
                                        <p:tgtEl>
                                          <p:spTgt spid="62"/>
                                        </p:tgtEl>
                                        <p:attrNameLst>
                                          <p:attrName>ppt_x</p:attrName>
                                        </p:attrNameLst>
                                      </p:cBhvr>
                                      <p:tavLst>
                                        <p:tav tm="0">
                                          <p:val>
                                            <p:strVal val="ppt_x"/>
                                          </p:val>
                                        </p:tav>
                                        <p:tav tm="100000">
                                          <p:val>
                                            <p:strVal val="0-ppt_w/2"/>
                                          </p:val>
                                        </p:tav>
                                      </p:tavLst>
                                    </p:anim>
                                    <p:anim calcmode="lin" valueType="num">
                                      <p:cBhvr additive="base">
                                        <p:cTn id="1020" dur="3000"/>
                                        <p:tgtEl>
                                          <p:spTgt spid="62"/>
                                        </p:tgtEl>
                                        <p:attrNameLst>
                                          <p:attrName>ppt_y</p:attrName>
                                        </p:attrNameLst>
                                      </p:cBhvr>
                                      <p:tavLst>
                                        <p:tav tm="0">
                                          <p:val>
                                            <p:strVal val="ppt_y"/>
                                          </p:val>
                                        </p:tav>
                                        <p:tav tm="100000">
                                          <p:val>
                                            <p:strVal val="ppt_y"/>
                                          </p:val>
                                        </p:tav>
                                      </p:tavLst>
                                    </p:anim>
                                    <p:set>
                                      <p:cBhvr>
                                        <p:cTn id="1021" dur="1" fill="hold">
                                          <p:stCondLst>
                                            <p:cond delay="29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3000"/>
                                        <p:tgtEl>
                                          <p:spTgt spid="62"/>
                                        </p:tgtEl>
                                      </p:cBhvr>
                                    </p:animEffect>
                                    <p:set>
                                      <p:cBhvr>
                                        <p:cTn id="1024" dur="1" fill="hold">
                                          <p:stCondLst>
                                            <p:cond delay="29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3000" fill="hold"/>
                                        <p:tgtEl>
                                          <p:spTgt spid="61"/>
                                        </p:tgtEl>
                                        <p:attrNameLst>
                                          <p:attrName>ppt_x</p:attrName>
                                        </p:attrNameLst>
                                      </p:cBhvr>
                                      <p:tavLst>
                                        <p:tav tm="0">
                                          <p:val>
                                            <p:strVal val="0-#ppt_w/2"/>
                                          </p:val>
                                        </p:tav>
                                        <p:tav tm="100000">
                                          <p:val>
                                            <p:strVal val="#ppt_x"/>
                                          </p:val>
                                        </p:tav>
                                      </p:tavLst>
                                    </p:anim>
                                    <p:anim calcmode="lin" valueType="num">
                                      <p:cBhvr additive="base">
                                        <p:cTn id="1028" dur="30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3000" fill="hold"/>
                                        <p:tgtEl>
                                          <p:spTgt spid="61"/>
                                        </p:tgtEl>
                                        <p:attrNameLst>
                                          <p:attrName>ppt_w</p:attrName>
                                        </p:attrNameLst>
                                      </p:cBhvr>
                                      <p:tavLst>
                                        <p:tav tm="0" fmla="#ppt_w*sin(2.5*pi*$)">
                                          <p:val>
                                            <p:fltVal val="0"/>
                                          </p:val>
                                        </p:tav>
                                        <p:tav tm="100000">
                                          <p:val>
                                            <p:fltVal val="1"/>
                                          </p:val>
                                        </p:tav>
                                      </p:tavLst>
                                    </p:anim>
                                    <p:anim calcmode="lin" valueType="num">
                                      <p:cBhvr>
                                        <p:cTn id="1032" dur="30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3000"/>
                                        <p:tgtEl>
                                          <p:spTgt spid="61"/>
                                        </p:tgtEl>
                                        <p:attrNameLst>
                                          <p:attrName>ppt_x</p:attrName>
                                        </p:attrNameLst>
                                      </p:cBhvr>
                                      <p:tavLst>
                                        <p:tav tm="0">
                                          <p:val>
                                            <p:strVal val="ppt_x"/>
                                          </p:val>
                                        </p:tav>
                                        <p:tav tm="100000">
                                          <p:val>
                                            <p:strVal val="0-ppt_w/2"/>
                                          </p:val>
                                        </p:tav>
                                      </p:tavLst>
                                    </p:anim>
                                    <p:anim calcmode="lin" valueType="num">
                                      <p:cBhvr additive="base">
                                        <p:cTn id="1035" dur="3000"/>
                                        <p:tgtEl>
                                          <p:spTgt spid="61"/>
                                        </p:tgtEl>
                                        <p:attrNameLst>
                                          <p:attrName>ppt_y</p:attrName>
                                        </p:attrNameLst>
                                      </p:cBhvr>
                                      <p:tavLst>
                                        <p:tav tm="0">
                                          <p:val>
                                            <p:strVal val="ppt_y"/>
                                          </p:val>
                                        </p:tav>
                                        <p:tav tm="100000">
                                          <p:val>
                                            <p:strVal val="ppt_y"/>
                                          </p:val>
                                        </p:tav>
                                      </p:tavLst>
                                    </p:anim>
                                    <p:set>
                                      <p:cBhvr>
                                        <p:cTn id="1036" dur="1" fill="hold">
                                          <p:stCondLst>
                                            <p:cond delay="29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3000"/>
                                        <p:tgtEl>
                                          <p:spTgt spid="61"/>
                                        </p:tgtEl>
                                      </p:cBhvr>
                                    </p:animEffect>
                                    <p:set>
                                      <p:cBhvr>
                                        <p:cTn id="1039" dur="1" fill="hold">
                                          <p:stCondLst>
                                            <p:cond delay="29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3000" fill="hold"/>
                                        <p:tgtEl>
                                          <p:spTgt spid="60"/>
                                        </p:tgtEl>
                                        <p:attrNameLst>
                                          <p:attrName>ppt_x</p:attrName>
                                        </p:attrNameLst>
                                      </p:cBhvr>
                                      <p:tavLst>
                                        <p:tav tm="0">
                                          <p:val>
                                            <p:strVal val="0-#ppt_w/2"/>
                                          </p:val>
                                        </p:tav>
                                        <p:tav tm="100000">
                                          <p:val>
                                            <p:strVal val="#ppt_x"/>
                                          </p:val>
                                        </p:tav>
                                      </p:tavLst>
                                    </p:anim>
                                    <p:anim calcmode="lin" valueType="num">
                                      <p:cBhvr additive="base">
                                        <p:cTn id="1043" dur="30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3000" fill="hold"/>
                                        <p:tgtEl>
                                          <p:spTgt spid="60"/>
                                        </p:tgtEl>
                                        <p:attrNameLst>
                                          <p:attrName>ppt_w</p:attrName>
                                        </p:attrNameLst>
                                      </p:cBhvr>
                                      <p:tavLst>
                                        <p:tav tm="0" fmla="#ppt_w*sin(2.5*pi*$)">
                                          <p:val>
                                            <p:fltVal val="0"/>
                                          </p:val>
                                        </p:tav>
                                        <p:tav tm="100000">
                                          <p:val>
                                            <p:fltVal val="1"/>
                                          </p:val>
                                        </p:tav>
                                      </p:tavLst>
                                    </p:anim>
                                    <p:anim calcmode="lin" valueType="num">
                                      <p:cBhvr>
                                        <p:cTn id="1047" dur="30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3000"/>
                                        <p:tgtEl>
                                          <p:spTgt spid="60"/>
                                        </p:tgtEl>
                                        <p:attrNameLst>
                                          <p:attrName>ppt_x</p:attrName>
                                        </p:attrNameLst>
                                      </p:cBhvr>
                                      <p:tavLst>
                                        <p:tav tm="0">
                                          <p:val>
                                            <p:strVal val="ppt_x"/>
                                          </p:val>
                                        </p:tav>
                                        <p:tav tm="100000">
                                          <p:val>
                                            <p:strVal val="0-ppt_w/2"/>
                                          </p:val>
                                        </p:tav>
                                      </p:tavLst>
                                    </p:anim>
                                    <p:anim calcmode="lin" valueType="num">
                                      <p:cBhvr additive="base">
                                        <p:cTn id="1050" dur="3000"/>
                                        <p:tgtEl>
                                          <p:spTgt spid="60"/>
                                        </p:tgtEl>
                                        <p:attrNameLst>
                                          <p:attrName>ppt_y</p:attrName>
                                        </p:attrNameLst>
                                      </p:cBhvr>
                                      <p:tavLst>
                                        <p:tav tm="0">
                                          <p:val>
                                            <p:strVal val="ppt_y"/>
                                          </p:val>
                                        </p:tav>
                                        <p:tav tm="100000">
                                          <p:val>
                                            <p:strVal val="ppt_y"/>
                                          </p:val>
                                        </p:tav>
                                      </p:tavLst>
                                    </p:anim>
                                    <p:set>
                                      <p:cBhvr>
                                        <p:cTn id="1051" dur="1" fill="hold">
                                          <p:stCondLst>
                                            <p:cond delay="29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3000"/>
                                        <p:tgtEl>
                                          <p:spTgt spid="60"/>
                                        </p:tgtEl>
                                      </p:cBhvr>
                                    </p:animEffect>
                                    <p:set>
                                      <p:cBhvr>
                                        <p:cTn id="1054" dur="1" fill="hold">
                                          <p:stCondLst>
                                            <p:cond delay="29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3000" fill="hold"/>
                                        <p:tgtEl>
                                          <p:spTgt spid="59"/>
                                        </p:tgtEl>
                                        <p:attrNameLst>
                                          <p:attrName>ppt_x</p:attrName>
                                        </p:attrNameLst>
                                      </p:cBhvr>
                                      <p:tavLst>
                                        <p:tav tm="0">
                                          <p:val>
                                            <p:strVal val="0-#ppt_w/2"/>
                                          </p:val>
                                        </p:tav>
                                        <p:tav tm="100000">
                                          <p:val>
                                            <p:strVal val="#ppt_x"/>
                                          </p:val>
                                        </p:tav>
                                      </p:tavLst>
                                    </p:anim>
                                    <p:anim calcmode="lin" valueType="num">
                                      <p:cBhvr additive="base">
                                        <p:cTn id="1058" dur="30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3000" fill="hold"/>
                                        <p:tgtEl>
                                          <p:spTgt spid="59"/>
                                        </p:tgtEl>
                                        <p:attrNameLst>
                                          <p:attrName>ppt_w</p:attrName>
                                        </p:attrNameLst>
                                      </p:cBhvr>
                                      <p:tavLst>
                                        <p:tav tm="0" fmla="#ppt_w*sin(2.5*pi*$)">
                                          <p:val>
                                            <p:fltVal val="0"/>
                                          </p:val>
                                        </p:tav>
                                        <p:tav tm="100000">
                                          <p:val>
                                            <p:fltVal val="1"/>
                                          </p:val>
                                        </p:tav>
                                      </p:tavLst>
                                    </p:anim>
                                    <p:anim calcmode="lin" valueType="num">
                                      <p:cBhvr>
                                        <p:cTn id="1062" dur="30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3000"/>
                                        <p:tgtEl>
                                          <p:spTgt spid="59"/>
                                        </p:tgtEl>
                                        <p:attrNameLst>
                                          <p:attrName>ppt_x</p:attrName>
                                        </p:attrNameLst>
                                      </p:cBhvr>
                                      <p:tavLst>
                                        <p:tav tm="0">
                                          <p:val>
                                            <p:strVal val="ppt_x"/>
                                          </p:val>
                                        </p:tav>
                                        <p:tav tm="100000">
                                          <p:val>
                                            <p:strVal val="0-ppt_w/2"/>
                                          </p:val>
                                        </p:tav>
                                      </p:tavLst>
                                    </p:anim>
                                    <p:anim calcmode="lin" valueType="num">
                                      <p:cBhvr additive="base">
                                        <p:cTn id="1065" dur="3000"/>
                                        <p:tgtEl>
                                          <p:spTgt spid="59"/>
                                        </p:tgtEl>
                                        <p:attrNameLst>
                                          <p:attrName>ppt_y</p:attrName>
                                        </p:attrNameLst>
                                      </p:cBhvr>
                                      <p:tavLst>
                                        <p:tav tm="0">
                                          <p:val>
                                            <p:strVal val="ppt_y"/>
                                          </p:val>
                                        </p:tav>
                                        <p:tav tm="100000">
                                          <p:val>
                                            <p:strVal val="ppt_y"/>
                                          </p:val>
                                        </p:tav>
                                      </p:tavLst>
                                    </p:anim>
                                    <p:set>
                                      <p:cBhvr>
                                        <p:cTn id="1066" dur="1" fill="hold">
                                          <p:stCondLst>
                                            <p:cond delay="29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3000"/>
                                        <p:tgtEl>
                                          <p:spTgt spid="59"/>
                                        </p:tgtEl>
                                      </p:cBhvr>
                                    </p:animEffect>
                                    <p:set>
                                      <p:cBhvr>
                                        <p:cTn id="1069" dur="1" fill="hold">
                                          <p:stCondLst>
                                            <p:cond delay="29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3000" fill="hold"/>
                                        <p:tgtEl>
                                          <p:spTgt spid="58"/>
                                        </p:tgtEl>
                                        <p:attrNameLst>
                                          <p:attrName>ppt_x</p:attrName>
                                        </p:attrNameLst>
                                      </p:cBhvr>
                                      <p:tavLst>
                                        <p:tav tm="0">
                                          <p:val>
                                            <p:strVal val="0-#ppt_w/2"/>
                                          </p:val>
                                        </p:tav>
                                        <p:tav tm="100000">
                                          <p:val>
                                            <p:strVal val="#ppt_x"/>
                                          </p:val>
                                        </p:tav>
                                      </p:tavLst>
                                    </p:anim>
                                    <p:anim calcmode="lin" valueType="num">
                                      <p:cBhvr additive="base">
                                        <p:cTn id="1073" dur="30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3000" fill="hold"/>
                                        <p:tgtEl>
                                          <p:spTgt spid="58"/>
                                        </p:tgtEl>
                                        <p:attrNameLst>
                                          <p:attrName>ppt_w</p:attrName>
                                        </p:attrNameLst>
                                      </p:cBhvr>
                                      <p:tavLst>
                                        <p:tav tm="0" fmla="#ppt_w*sin(2.5*pi*$)">
                                          <p:val>
                                            <p:fltVal val="0"/>
                                          </p:val>
                                        </p:tav>
                                        <p:tav tm="100000">
                                          <p:val>
                                            <p:fltVal val="1"/>
                                          </p:val>
                                        </p:tav>
                                      </p:tavLst>
                                    </p:anim>
                                    <p:anim calcmode="lin" valueType="num">
                                      <p:cBhvr>
                                        <p:cTn id="1077" dur="30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3000"/>
                                        <p:tgtEl>
                                          <p:spTgt spid="58"/>
                                        </p:tgtEl>
                                        <p:attrNameLst>
                                          <p:attrName>ppt_x</p:attrName>
                                        </p:attrNameLst>
                                      </p:cBhvr>
                                      <p:tavLst>
                                        <p:tav tm="0">
                                          <p:val>
                                            <p:strVal val="ppt_x"/>
                                          </p:val>
                                        </p:tav>
                                        <p:tav tm="100000">
                                          <p:val>
                                            <p:strVal val="0-ppt_w/2"/>
                                          </p:val>
                                        </p:tav>
                                      </p:tavLst>
                                    </p:anim>
                                    <p:anim calcmode="lin" valueType="num">
                                      <p:cBhvr additive="base">
                                        <p:cTn id="1080" dur="3000"/>
                                        <p:tgtEl>
                                          <p:spTgt spid="58"/>
                                        </p:tgtEl>
                                        <p:attrNameLst>
                                          <p:attrName>ppt_y</p:attrName>
                                        </p:attrNameLst>
                                      </p:cBhvr>
                                      <p:tavLst>
                                        <p:tav tm="0">
                                          <p:val>
                                            <p:strVal val="ppt_y"/>
                                          </p:val>
                                        </p:tav>
                                        <p:tav tm="100000">
                                          <p:val>
                                            <p:strVal val="ppt_y"/>
                                          </p:val>
                                        </p:tav>
                                      </p:tavLst>
                                    </p:anim>
                                    <p:set>
                                      <p:cBhvr>
                                        <p:cTn id="1081" dur="1" fill="hold">
                                          <p:stCondLst>
                                            <p:cond delay="29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3000"/>
                                        <p:tgtEl>
                                          <p:spTgt spid="58"/>
                                        </p:tgtEl>
                                      </p:cBhvr>
                                    </p:animEffect>
                                    <p:set>
                                      <p:cBhvr>
                                        <p:cTn id="1084" dur="1" fill="hold">
                                          <p:stCondLst>
                                            <p:cond delay="29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3000" fill="hold"/>
                                        <p:tgtEl>
                                          <p:spTgt spid="57"/>
                                        </p:tgtEl>
                                        <p:attrNameLst>
                                          <p:attrName>ppt_x</p:attrName>
                                        </p:attrNameLst>
                                      </p:cBhvr>
                                      <p:tavLst>
                                        <p:tav tm="0">
                                          <p:val>
                                            <p:strVal val="0-#ppt_w/2"/>
                                          </p:val>
                                        </p:tav>
                                        <p:tav tm="100000">
                                          <p:val>
                                            <p:strVal val="#ppt_x"/>
                                          </p:val>
                                        </p:tav>
                                      </p:tavLst>
                                    </p:anim>
                                    <p:anim calcmode="lin" valueType="num">
                                      <p:cBhvr additive="base">
                                        <p:cTn id="1088" dur="30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3000" fill="hold"/>
                                        <p:tgtEl>
                                          <p:spTgt spid="57"/>
                                        </p:tgtEl>
                                        <p:attrNameLst>
                                          <p:attrName>ppt_w</p:attrName>
                                        </p:attrNameLst>
                                      </p:cBhvr>
                                      <p:tavLst>
                                        <p:tav tm="0" fmla="#ppt_w*sin(2.5*pi*$)">
                                          <p:val>
                                            <p:fltVal val="0"/>
                                          </p:val>
                                        </p:tav>
                                        <p:tav tm="100000">
                                          <p:val>
                                            <p:fltVal val="1"/>
                                          </p:val>
                                        </p:tav>
                                      </p:tavLst>
                                    </p:anim>
                                    <p:anim calcmode="lin" valueType="num">
                                      <p:cBhvr>
                                        <p:cTn id="1092" dur="30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3000"/>
                                        <p:tgtEl>
                                          <p:spTgt spid="57"/>
                                        </p:tgtEl>
                                        <p:attrNameLst>
                                          <p:attrName>ppt_x</p:attrName>
                                        </p:attrNameLst>
                                      </p:cBhvr>
                                      <p:tavLst>
                                        <p:tav tm="0">
                                          <p:val>
                                            <p:strVal val="ppt_x"/>
                                          </p:val>
                                        </p:tav>
                                        <p:tav tm="100000">
                                          <p:val>
                                            <p:strVal val="0-ppt_w/2"/>
                                          </p:val>
                                        </p:tav>
                                      </p:tavLst>
                                    </p:anim>
                                    <p:anim calcmode="lin" valueType="num">
                                      <p:cBhvr additive="base">
                                        <p:cTn id="1095" dur="3000"/>
                                        <p:tgtEl>
                                          <p:spTgt spid="57"/>
                                        </p:tgtEl>
                                        <p:attrNameLst>
                                          <p:attrName>ppt_y</p:attrName>
                                        </p:attrNameLst>
                                      </p:cBhvr>
                                      <p:tavLst>
                                        <p:tav tm="0">
                                          <p:val>
                                            <p:strVal val="ppt_y"/>
                                          </p:val>
                                        </p:tav>
                                        <p:tav tm="100000">
                                          <p:val>
                                            <p:strVal val="ppt_y"/>
                                          </p:val>
                                        </p:tav>
                                      </p:tavLst>
                                    </p:anim>
                                    <p:set>
                                      <p:cBhvr>
                                        <p:cTn id="1096" dur="1" fill="hold">
                                          <p:stCondLst>
                                            <p:cond delay="29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3000"/>
                                        <p:tgtEl>
                                          <p:spTgt spid="57"/>
                                        </p:tgtEl>
                                      </p:cBhvr>
                                    </p:animEffect>
                                    <p:set>
                                      <p:cBhvr>
                                        <p:cTn id="1099" dur="1" fill="hold">
                                          <p:stCondLst>
                                            <p:cond delay="29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3000" fill="hold"/>
                                        <p:tgtEl>
                                          <p:spTgt spid="56"/>
                                        </p:tgtEl>
                                        <p:attrNameLst>
                                          <p:attrName>ppt_x</p:attrName>
                                        </p:attrNameLst>
                                      </p:cBhvr>
                                      <p:tavLst>
                                        <p:tav tm="0">
                                          <p:val>
                                            <p:strVal val="0-#ppt_w/2"/>
                                          </p:val>
                                        </p:tav>
                                        <p:tav tm="100000">
                                          <p:val>
                                            <p:strVal val="#ppt_x"/>
                                          </p:val>
                                        </p:tav>
                                      </p:tavLst>
                                    </p:anim>
                                    <p:anim calcmode="lin" valueType="num">
                                      <p:cBhvr additive="base">
                                        <p:cTn id="1103" dur="30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3000" fill="hold"/>
                                        <p:tgtEl>
                                          <p:spTgt spid="56"/>
                                        </p:tgtEl>
                                        <p:attrNameLst>
                                          <p:attrName>ppt_w</p:attrName>
                                        </p:attrNameLst>
                                      </p:cBhvr>
                                      <p:tavLst>
                                        <p:tav tm="0" fmla="#ppt_w*sin(2.5*pi*$)">
                                          <p:val>
                                            <p:fltVal val="0"/>
                                          </p:val>
                                        </p:tav>
                                        <p:tav tm="100000">
                                          <p:val>
                                            <p:fltVal val="1"/>
                                          </p:val>
                                        </p:tav>
                                      </p:tavLst>
                                    </p:anim>
                                    <p:anim calcmode="lin" valueType="num">
                                      <p:cBhvr>
                                        <p:cTn id="1107" dur="30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3000"/>
                                        <p:tgtEl>
                                          <p:spTgt spid="56"/>
                                        </p:tgtEl>
                                        <p:attrNameLst>
                                          <p:attrName>ppt_x</p:attrName>
                                        </p:attrNameLst>
                                      </p:cBhvr>
                                      <p:tavLst>
                                        <p:tav tm="0">
                                          <p:val>
                                            <p:strVal val="ppt_x"/>
                                          </p:val>
                                        </p:tav>
                                        <p:tav tm="100000">
                                          <p:val>
                                            <p:strVal val="0-ppt_w/2"/>
                                          </p:val>
                                        </p:tav>
                                      </p:tavLst>
                                    </p:anim>
                                    <p:anim calcmode="lin" valueType="num">
                                      <p:cBhvr additive="base">
                                        <p:cTn id="1110" dur="3000"/>
                                        <p:tgtEl>
                                          <p:spTgt spid="56"/>
                                        </p:tgtEl>
                                        <p:attrNameLst>
                                          <p:attrName>ppt_y</p:attrName>
                                        </p:attrNameLst>
                                      </p:cBhvr>
                                      <p:tavLst>
                                        <p:tav tm="0">
                                          <p:val>
                                            <p:strVal val="ppt_y"/>
                                          </p:val>
                                        </p:tav>
                                        <p:tav tm="100000">
                                          <p:val>
                                            <p:strVal val="ppt_y"/>
                                          </p:val>
                                        </p:tav>
                                      </p:tavLst>
                                    </p:anim>
                                    <p:set>
                                      <p:cBhvr>
                                        <p:cTn id="1111" dur="1" fill="hold">
                                          <p:stCondLst>
                                            <p:cond delay="29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3000"/>
                                        <p:tgtEl>
                                          <p:spTgt spid="56"/>
                                        </p:tgtEl>
                                      </p:cBhvr>
                                    </p:animEffect>
                                    <p:set>
                                      <p:cBhvr>
                                        <p:cTn id="1114" dur="1" fill="hold">
                                          <p:stCondLst>
                                            <p:cond delay="29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3000" fill="hold"/>
                                        <p:tgtEl>
                                          <p:spTgt spid="55"/>
                                        </p:tgtEl>
                                        <p:attrNameLst>
                                          <p:attrName>ppt_x</p:attrName>
                                        </p:attrNameLst>
                                      </p:cBhvr>
                                      <p:tavLst>
                                        <p:tav tm="0">
                                          <p:val>
                                            <p:strVal val="0-#ppt_w/2"/>
                                          </p:val>
                                        </p:tav>
                                        <p:tav tm="100000">
                                          <p:val>
                                            <p:strVal val="#ppt_x"/>
                                          </p:val>
                                        </p:tav>
                                      </p:tavLst>
                                    </p:anim>
                                    <p:anim calcmode="lin" valueType="num">
                                      <p:cBhvr additive="base">
                                        <p:cTn id="1118" dur="30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3000" fill="hold"/>
                                        <p:tgtEl>
                                          <p:spTgt spid="55"/>
                                        </p:tgtEl>
                                        <p:attrNameLst>
                                          <p:attrName>ppt_w</p:attrName>
                                        </p:attrNameLst>
                                      </p:cBhvr>
                                      <p:tavLst>
                                        <p:tav tm="0" fmla="#ppt_w*sin(2.5*pi*$)">
                                          <p:val>
                                            <p:fltVal val="0"/>
                                          </p:val>
                                        </p:tav>
                                        <p:tav tm="100000">
                                          <p:val>
                                            <p:fltVal val="1"/>
                                          </p:val>
                                        </p:tav>
                                      </p:tavLst>
                                    </p:anim>
                                    <p:anim calcmode="lin" valueType="num">
                                      <p:cBhvr>
                                        <p:cTn id="1122" dur="30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3000"/>
                                        <p:tgtEl>
                                          <p:spTgt spid="55"/>
                                        </p:tgtEl>
                                        <p:attrNameLst>
                                          <p:attrName>ppt_x</p:attrName>
                                        </p:attrNameLst>
                                      </p:cBhvr>
                                      <p:tavLst>
                                        <p:tav tm="0">
                                          <p:val>
                                            <p:strVal val="ppt_x"/>
                                          </p:val>
                                        </p:tav>
                                        <p:tav tm="100000">
                                          <p:val>
                                            <p:strVal val="0-ppt_w/2"/>
                                          </p:val>
                                        </p:tav>
                                      </p:tavLst>
                                    </p:anim>
                                    <p:anim calcmode="lin" valueType="num">
                                      <p:cBhvr additive="base">
                                        <p:cTn id="1125" dur="3000"/>
                                        <p:tgtEl>
                                          <p:spTgt spid="55"/>
                                        </p:tgtEl>
                                        <p:attrNameLst>
                                          <p:attrName>ppt_y</p:attrName>
                                        </p:attrNameLst>
                                      </p:cBhvr>
                                      <p:tavLst>
                                        <p:tav tm="0">
                                          <p:val>
                                            <p:strVal val="ppt_y"/>
                                          </p:val>
                                        </p:tav>
                                        <p:tav tm="100000">
                                          <p:val>
                                            <p:strVal val="ppt_y"/>
                                          </p:val>
                                        </p:tav>
                                      </p:tavLst>
                                    </p:anim>
                                    <p:set>
                                      <p:cBhvr>
                                        <p:cTn id="1126" dur="1" fill="hold">
                                          <p:stCondLst>
                                            <p:cond delay="29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3000"/>
                                        <p:tgtEl>
                                          <p:spTgt spid="55"/>
                                        </p:tgtEl>
                                      </p:cBhvr>
                                    </p:animEffect>
                                    <p:set>
                                      <p:cBhvr>
                                        <p:cTn id="1129" dur="1" fill="hold">
                                          <p:stCondLst>
                                            <p:cond delay="29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3000" fill="hold"/>
                                        <p:tgtEl>
                                          <p:spTgt spid="54"/>
                                        </p:tgtEl>
                                        <p:attrNameLst>
                                          <p:attrName>ppt_x</p:attrName>
                                        </p:attrNameLst>
                                      </p:cBhvr>
                                      <p:tavLst>
                                        <p:tav tm="0">
                                          <p:val>
                                            <p:strVal val="0-#ppt_w/2"/>
                                          </p:val>
                                        </p:tav>
                                        <p:tav tm="100000">
                                          <p:val>
                                            <p:strVal val="#ppt_x"/>
                                          </p:val>
                                        </p:tav>
                                      </p:tavLst>
                                    </p:anim>
                                    <p:anim calcmode="lin" valueType="num">
                                      <p:cBhvr additive="base">
                                        <p:cTn id="1133" dur="30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3000" fill="hold"/>
                                        <p:tgtEl>
                                          <p:spTgt spid="54"/>
                                        </p:tgtEl>
                                        <p:attrNameLst>
                                          <p:attrName>ppt_w</p:attrName>
                                        </p:attrNameLst>
                                      </p:cBhvr>
                                      <p:tavLst>
                                        <p:tav tm="0" fmla="#ppt_w*sin(2.5*pi*$)">
                                          <p:val>
                                            <p:fltVal val="0"/>
                                          </p:val>
                                        </p:tav>
                                        <p:tav tm="100000">
                                          <p:val>
                                            <p:fltVal val="1"/>
                                          </p:val>
                                        </p:tav>
                                      </p:tavLst>
                                    </p:anim>
                                    <p:anim calcmode="lin" valueType="num">
                                      <p:cBhvr>
                                        <p:cTn id="1137" dur="30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3000"/>
                                        <p:tgtEl>
                                          <p:spTgt spid="54"/>
                                        </p:tgtEl>
                                        <p:attrNameLst>
                                          <p:attrName>ppt_x</p:attrName>
                                        </p:attrNameLst>
                                      </p:cBhvr>
                                      <p:tavLst>
                                        <p:tav tm="0">
                                          <p:val>
                                            <p:strVal val="ppt_x"/>
                                          </p:val>
                                        </p:tav>
                                        <p:tav tm="100000">
                                          <p:val>
                                            <p:strVal val="0-ppt_w/2"/>
                                          </p:val>
                                        </p:tav>
                                      </p:tavLst>
                                    </p:anim>
                                    <p:anim calcmode="lin" valueType="num">
                                      <p:cBhvr additive="base">
                                        <p:cTn id="1140" dur="3000"/>
                                        <p:tgtEl>
                                          <p:spTgt spid="54"/>
                                        </p:tgtEl>
                                        <p:attrNameLst>
                                          <p:attrName>ppt_y</p:attrName>
                                        </p:attrNameLst>
                                      </p:cBhvr>
                                      <p:tavLst>
                                        <p:tav tm="0">
                                          <p:val>
                                            <p:strVal val="ppt_y"/>
                                          </p:val>
                                        </p:tav>
                                        <p:tav tm="100000">
                                          <p:val>
                                            <p:strVal val="ppt_y"/>
                                          </p:val>
                                        </p:tav>
                                      </p:tavLst>
                                    </p:anim>
                                    <p:set>
                                      <p:cBhvr>
                                        <p:cTn id="1141" dur="1" fill="hold">
                                          <p:stCondLst>
                                            <p:cond delay="29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3000"/>
                                        <p:tgtEl>
                                          <p:spTgt spid="54"/>
                                        </p:tgtEl>
                                      </p:cBhvr>
                                    </p:animEffect>
                                    <p:set>
                                      <p:cBhvr>
                                        <p:cTn id="1144" dur="1" fill="hold">
                                          <p:stCondLst>
                                            <p:cond delay="29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3000" fill="hold"/>
                                        <p:tgtEl>
                                          <p:spTgt spid="53"/>
                                        </p:tgtEl>
                                        <p:attrNameLst>
                                          <p:attrName>ppt_x</p:attrName>
                                        </p:attrNameLst>
                                      </p:cBhvr>
                                      <p:tavLst>
                                        <p:tav tm="0">
                                          <p:val>
                                            <p:strVal val="0-#ppt_w/2"/>
                                          </p:val>
                                        </p:tav>
                                        <p:tav tm="100000">
                                          <p:val>
                                            <p:strVal val="#ppt_x"/>
                                          </p:val>
                                        </p:tav>
                                      </p:tavLst>
                                    </p:anim>
                                    <p:anim calcmode="lin" valueType="num">
                                      <p:cBhvr additive="base">
                                        <p:cTn id="1148" dur="30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3000" fill="hold"/>
                                        <p:tgtEl>
                                          <p:spTgt spid="53"/>
                                        </p:tgtEl>
                                        <p:attrNameLst>
                                          <p:attrName>ppt_w</p:attrName>
                                        </p:attrNameLst>
                                      </p:cBhvr>
                                      <p:tavLst>
                                        <p:tav tm="0" fmla="#ppt_w*sin(2.5*pi*$)">
                                          <p:val>
                                            <p:fltVal val="0"/>
                                          </p:val>
                                        </p:tav>
                                        <p:tav tm="100000">
                                          <p:val>
                                            <p:fltVal val="1"/>
                                          </p:val>
                                        </p:tav>
                                      </p:tavLst>
                                    </p:anim>
                                    <p:anim calcmode="lin" valueType="num">
                                      <p:cBhvr>
                                        <p:cTn id="1152" dur="30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3000"/>
                                        <p:tgtEl>
                                          <p:spTgt spid="53"/>
                                        </p:tgtEl>
                                        <p:attrNameLst>
                                          <p:attrName>ppt_x</p:attrName>
                                        </p:attrNameLst>
                                      </p:cBhvr>
                                      <p:tavLst>
                                        <p:tav tm="0">
                                          <p:val>
                                            <p:strVal val="ppt_x"/>
                                          </p:val>
                                        </p:tav>
                                        <p:tav tm="100000">
                                          <p:val>
                                            <p:strVal val="0-ppt_w/2"/>
                                          </p:val>
                                        </p:tav>
                                      </p:tavLst>
                                    </p:anim>
                                    <p:anim calcmode="lin" valueType="num">
                                      <p:cBhvr additive="base">
                                        <p:cTn id="1155" dur="3000"/>
                                        <p:tgtEl>
                                          <p:spTgt spid="53"/>
                                        </p:tgtEl>
                                        <p:attrNameLst>
                                          <p:attrName>ppt_y</p:attrName>
                                        </p:attrNameLst>
                                      </p:cBhvr>
                                      <p:tavLst>
                                        <p:tav tm="0">
                                          <p:val>
                                            <p:strVal val="ppt_y"/>
                                          </p:val>
                                        </p:tav>
                                        <p:tav tm="100000">
                                          <p:val>
                                            <p:strVal val="ppt_y"/>
                                          </p:val>
                                        </p:tav>
                                      </p:tavLst>
                                    </p:anim>
                                    <p:set>
                                      <p:cBhvr>
                                        <p:cTn id="1156" dur="1" fill="hold">
                                          <p:stCondLst>
                                            <p:cond delay="29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3000"/>
                                        <p:tgtEl>
                                          <p:spTgt spid="53"/>
                                        </p:tgtEl>
                                      </p:cBhvr>
                                    </p:animEffect>
                                    <p:set>
                                      <p:cBhvr>
                                        <p:cTn id="1159" dur="1" fill="hold">
                                          <p:stCondLst>
                                            <p:cond delay="29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3000" fill="hold"/>
                                        <p:tgtEl>
                                          <p:spTgt spid="52"/>
                                        </p:tgtEl>
                                        <p:attrNameLst>
                                          <p:attrName>ppt_x</p:attrName>
                                        </p:attrNameLst>
                                      </p:cBhvr>
                                      <p:tavLst>
                                        <p:tav tm="0">
                                          <p:val>
                                            <p:strVal val="0-#ppt_w/2"/>
                                          </p:val>
                                        </p:tav>
                                        <p:tav tm="100000">
                                          <p:val>
                                            <p:strVal val="#ppt_x"/>
                                          </p:val>
                                        </p:tav>
                                      </p:tavLst>
                                    </p:anim>
                                    <p:anim calcmode="lin" valueType="num">
                                      <p:cBhvr additive="base">
                                        <p:cTn id="1163" dur="30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3000" fill="hold"/>
                                        <p:tgtEl>
                                          <p:spTgt spid="52"/>
                                        </p:tgtEl>
                                        <p:attrNameLst>
                                          <p:attrName>ppt_w</p:attrName>
                                        </p:attrNameLst>
                                      </p:cBhvr>
                                      <p:tavLst>
                                        <p:tav tm="0" fmla="#ppt_w*sin(2.5*pi*$)">
                                          <p:val>
                                            <p:fltVal val="0"/>
                                          </p:val>
                                        </p:tav>
                                        <p:tav tm="100000">
                                          <p:val>
                                            <p:fltVal val="1"/>
                                          </p:val>
                                        </p:tav>
                                      </p:tavLst>
                                    </p:anim>
                                    <p:anim calcmode="lin" valueType="num">
                                      <p:cBhvr>
                                        <p:cTn id="1167" dur="30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3000"/>
                                        <p:tgtEl>
                                          <p:spTgt spid="52"/>
                                        </p:tgtEl>
                                        <p:attrNameLst>
                                          <p:attrName>ppt_x</p:attrName>
                                        </p:attrNameLst>
                                      </p:cBhvr>
                                      <p:tavLst>
                                        <p:tav tm="0">
                                          <p:val>
                                            <p:strVal val="ppt_x"/>
                                          </p:val>
                                        </p:tav>
                                        <p:tav tm="100000">
                                          <p:val>
                                            <p:strVal val="0-ppt_w/2"/>
                                          </p:val>
                                        </p:tav>
                                      </p:tavLst>
                                    </p:anim>
                                    <p:anim calcmode="lin" valueType="num">
                                      <p:cBhvr additive="base">
                                        <p:cTn id="1170" dur="3000"/>
                                        <p:tgtEl>
                                          <p:spTgt spid="52"/>
                                        </p:tgtEl>
                                        <p:attrNameLst>
                                          <p:attrName>ppt_y</p:attrName>
                                        </p:attrNameLst>
                                      </p:cBhvr>
                                      <p:tavLst>
                                        <p:tav tm="0">
                                          <p:val>
                                            <p:strVal val="ppt_y"/>
                                          </p:val>
                                        </p:tav>
                                        <p:tav tm="100000">
                                          <p:val>
                                            <p:strVal val="ppt_y"/>
                                          </p:val>
                                        </p:tav>
                                      </p:tavLst>
                                    </p:anim>
                                    <p:set>
                                      <p:cBhvr>
                                        <p:cTn id="1171" dur="1" fill="hold">
                                          <p:stCondLst>
                                            <p:cond delay="29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3000"/>
                                        <p:tgtEl>
                                          <p:spTgt spid="52"/>
                                        </p:tgtEl>
                                      </p:cBhvr>
                                    </p:animEffect>
                                    <p:set>
                                      <p:cBhvr>
                                        <p:cTn id="1174" dur="1" fill="hold">
                                          <p:stCondLst>
                                            <p:cond delay="29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3000" fill="hold"/>
                                        <p:tgtEl>
                                          <p:spTgt spid="51"/>
                                        </p:tgtEl>
                                        <p:attrNameLst>
                                          <p:attrName>ppt_x</p:attrName>
                                        </p:attrNameLst>
                                      </p:cBhvr>
                                      <p:tavLst>
                                        <p:tav tm="0">
                                          <p:val>
                                            <p:strVal val="0-#ppt_w/2"/>
                                          </p:val>
                                        </p:tav>
                                        <p:tav tm="100000">
                                          <p:val>
                                            <p:strVal val="#ppt_x"/>
                                          </p:val>
                                        </p:tav>
                                      </p:tavLst>
                                    </p:anim>
                                    <p:anim calcmode="lin" valueType="num">
                                      <p:cBhvr additive="base">
                                        <p:cTn id="1178" dur="30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3000" fill="hold"/>
                                        <p:tgtEl>
                                          <p:spTgt spid="51"/>
                                        </p:tgtEl>
                                        <p:attrNameLst>
                                          <p:attrName>ppt_w</p:attrName>
                                        </p:attrNameLst>
                                      </p:cBhvr>
                                      <p:tavLst>
                                        <p:tav tm="0" fmla="#ppt_w*sin(2.5*pi*$)">
                                          <p:val>
                                            <p:fltVal val="0"/>
                                          </p:val>
                                        </p:tav>
                                        <p:tav tm="100000">
                                          <p:val>
                                            <p:fltVal val="1"/>
                                          </p:val>
                                        </p:tav>
                                      </p:tavLst>
                                    </p:anim>
                                    <p:anim calcmode="lin" valueType="num">
                                      <p:cBhvr>
                                        <p:cTn id="1182" dur="30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3000"/>
                                        <p:tgtEl>
                                          <p:spTgt spid="51"/>
                                        </p:tgtEl>
                                        <p:attrNameLst>
                                          <p:attrName>ppt_x</p:attrName>
                                        </p:attrNameLst>
                                      </p:cBhvr>
                                      <p:tavLst>
                                        <p:tav tm="0">
                                          <p:val>
                                            <p:strVal val="ppt_x"/>
                                          </p:val>
                                        </p:tav>
                                        <p:tav tm="100000">
                                          <p:val>
                                            <p:strVal val="0-ppt_w/2"/>
                                          </p:val>
                                        </p:tav>
                                      </p:tavLst>
                                    </p:anim>
                                    <p:anim calcmode="lin" valueType="num">
                                      <p:cBhvr additive="base">
                                        <p:cTn id="1185" dur="3000"/>
                                        <p:tgtEl>
                                          <p:spTgt spid="51"/>
                                        </p:tgtEl>
                                        <p:attrNameLst>
                                          <p:attrName>ppt_y</p:attrName>
                                        </p:attrNameLst>
                                      </p:cBhvr>
                                      <p:tavLst>
                                        <p:tav tm="0">
                                          <p:val>
                                            <p:strVal val="ppt_y"/>
                                          </p:val>
                                        </p:tav>
                                        <p:tav tm="100000">
                                          <p:val>
                                            <p:strVal val="ppt_y"/>
                                          </p:val>
                                        </p:tav>
                                      </p:tavLst>
                                    </p:anim>
                                    <p:set>
                                      <p:cBhvr>
                                        <p:cTn id="1186" dur="1" fill="hold">
                                          <p:stCondLst>
                                            <p:cond delay="29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3000"/>
                                        <p:tgtEl>
                                          <p:spTgt spid="51"/>
                                        </p:tgtEl>
                                      </p:cBhvr>
                                    </p:animEffect>
                                    <p:set>
                                      <p:cBhvr>
                                        <p:cTn id="1189" dur="1" fill="hold">
                                          <p:stCondLst>
                                            <p:cond delay="29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3000" fill="hold"/>
                                        <p:tgtEl>
                                          <p:spTgt spid="50"/>
                                        </p:tgtEl>
                                        <p:attrNameLst>
                                          <p:attrName>ppt_x</p:attrName>
                                        </p:attrNameLst>
                                      </p:cBhvr>
                                      <p:tavLst>
                                        <p:tav tm="0">
                                          <p:val>
                                            <p:strVal val="0-#ppt_w/2"/>
                                          </p:val>
                                        </p:tav>
                                        <p:tav tm="100000">
                                          <p:val>
                                            <p:strVal val="#ppt_x"/>
                                          </p:val>
                                        </p:tav>
                                      </p:tavLst>
                                    </p:anim>
                                    <p:anim calcmode="lin" valueType="num">
                                      <p:cBhvr additive="base">
                                        <p:cTn id="1193" dur="30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3000" fill="hold"/>
                                        <p:tgtEl>
                                          <p:spTgt spid="50"/>
                                        </p:tgtEl>
                                        <p:attrNameLst>
                                          <p:attrName>ppt_w</p:attrName>
                                        </p:attrNameLst>
                                      </p:cBhvr>
                                      <p:tavLst>
                                        <p:tav tm="0" fmla="#ppt_w*sin(2.5*pi*$)">
                                          <p:val>
                                            <p:fltVal val="0"/>
                                          </p:val>
                                        </p:tav>
                                        <p:tav tm="100000">
                                          <p:val>
                                            <p:fltVal val="1"/>
                                          </p:val>
                                        </p:tav>
                                      </p:tavLst>
                                    </p:anim>
                                    <p:anim calcmode="lin" valueType="num">
                                      <p:cBhvr>
                                        <p:cTn id="1197" dur="30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3000"/>
                                        <p:tgtEl>
                                          <p:spTgt spid="50"/>
                                        </p:tgtEl>
                                        <p:attrNameLst>
                                          <p:attrName>ppt_x</p:attrName>
                                        </p:attrNameLst>
                                      </p:cBhvr>
                                      <p:tavLst>
                                        <p:tav tm="0">
                                          <p:val>
                                            <p:strVal val="ppt_x"/>
                                          </p:val>
                                        </p:tav>
                                        <p:tav tm="100000">
                                          <p:val>
                                            <p:strVal val="0-ppt_w/2"/>
                                          </p:val>
                                        </p:tav>
                                      </p:tavLst>
                                    </p:anim>
                                    <p:anim calcmode="lin" valueType="num">
                                      <p:cBhvr additive="base">
                                        <p:cTn id="1200" dur="3000"/>
                                        <p:tgtEl>
                                          <p:spTgt spid="50"/>
                                        </p:tgtEl>
                                        <p:attrNameLst>
                                          <p:attrName>ppt_y</p:attrName>
                                        </p:attrNameLst>
                                      </p:cBhvr>
                                      <p:tavLst>
                                        <p:tav tm="0">
                                          <p:val>
                                            <p:strVal val="ppt_y"/>
                                          </p:val>
                                        </p:tav>
                                        <p:tav tm="100000">
                                          <p:val>
                                            <p:strVal val="ppt_y"/>
                                          </p:val>
                                        </p:tav>
                                      </p:tavLst>
                                    </p:anim>
                                    <p:set>
                                      <p:cBhvr>
                                        <p:cTn id="1201" dur="1" fill="hold">
                                          <p:stCondLst>
                                            <p:cond delay="29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3000"/>
                                        <p:tgtEl>
                                          <p:spTgt spid="50"/>
                                        </p:tgtEl>
                                      </p:cBhvr>
                                    </p:animEffect>
                                    <p:set>
                                      <p:cBhvr>
                                        <p:cTn id="1204" dur="1" fill="hold">
                                          <p:stCondLst>
                                            <p:cond delay="29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3000" fill="hold"/>
                                        <p:tgtEl>
                                          <p:spTgt spid="49"/>
                                        </p:tgtEl>
                                        <p:attrNameLst>
                                          <p:attrName>ppt_x</p:attrName>
                                        </p:attrNameLst>
                                      </p:cBhvr>
                                      <p:tavLst>
                                        <p:tav tm="0">
                                          <p:val>
                                            <p:strVal val="0-#ppt_w/2"/>
                                          </p:val>
                                        </p:tav>
                                        <p:tav tm="100000">
                                          <p:val>
                                            <p:strVal val="#ppt_x"/>
                                          </p:val>
                                        </p:tav>
                                      </p:tavLst>
                                    </p:anim>
                                    <p:anim calcmode="lin" valueType="num">
                                      <p:cBhvr additive="base">
                                        <p:cTn id="1208" dur="30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3000" fill="hold"/>
                                        <p:tgtEl>
                                          <p:spTgt spid="49"/>
                                        </p:tgtEl>
                                        <p:attrNameLst>
                                          <p:attrName>ppt_w</p:attrName>
                                        </p:attrNameLst>
                                      </p:cBhvr>
                                      <p:tavLst>
                                        <p:tav tm="0" fmla="#ppt_w*sin(2.5*pi*$)">
                                          <p:val>
                                            <p:fltVal val="0"/>
                                          </p:val>
                                        </p:tav>
                                        <p:tav tm="100000">
                                          <p:val>
                                            <p:fltVal val="1"/>
                                          </p:val>
                                        </p:tav>
                                      </p:tavLst>
                                    </p:anim>
                                    <p:anim calcmode="lin" valueType="num">
                                      <p:cBhvr>
                                        <p:cTn id="1212" dur="30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3000"/>
                                        <p:tgtEl>
                                          <p:spTgt spid="49"/>
                                        </p:tgtEl>
                                        <p:attrNameLst>
                                          <p:attrName>ppt_x</p:attrName>
                                        </p:attrNameLst>
                                      </p:cBhvr>
                                      <p:tavLst>
                                        <p:tav tm="0">
                                          <p:val>
                                            <p:strVal val="ppt_x"/>
                                          </p:val>
                                        </p:tav>
                                        <p:tav tm="100000">
                                          <p:val>
                                            <p:strVal val="0-ppt_w/2"/>
                                          </p:val>
                                        </p:tav>
                                      </p:tavLst>
                                    </p:anim>
                                    <p:anim calcmode="lin" valueType="num">
                                      <p:cBhvr additive="base">
                                        <p:cTn id="1215" dur="3000"/>
                                        <p:tgtEl>
                                          <p:spTgt spid="49"/>
                                        </p:tgtEl>
                                        <p:attrNameLst>
                                          <p:attrName>ppt_y</p:attrName>
                                        </p:attrNameLst>
                                      </p:cBhvr>
                                      <p:tavLst>
                                        <p:tav tm="0">
                                          <p:val>
                                            <p:strVal val="ppt_y"/>
                                          </p:val>
                                        </p:tav>
                                        <p:tav tm="100000">
                                          <p:val>
                                            <p:strVal val="ppt_y"/>
                                          </p:val>
                                        </p:tav>
                                      </p:tavLst>
                                    </p:anim>
                                    <p:set>
                                      <p:cBhvr>
                                        <p:cTn id="1216" dur="1" fill="hold">
                                          <p:stCondLst>
                                            <p:cond delay="29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3000"/>
                                        <p:tgtEl>
                                          <p:spTgt spid="49"/>
                                        </p:tgtEl>
                                      </p:cBhvr>
                                    </p:animEffect>
                                    <p:set>
                                      <p:cBhvr>
                                        <p:cTn id="1219" dur="1" fill="hold">
                                          <p:stCondLst>
                                            <p:cond delay="29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3000" fill="hold"/>
                                        <p:tgtEl>
                                          <p:spTgt spid="48"/>
                                        </p:tgtEl>
                                        <p:attrNameLst>
                                          <p:attrName>ppt_x</p:attrName>
                                        </p:attrNameLst>
                                      </p:cBhvr>
                                      <p:tavLst>
                                        <p:tav tm="0">
                                          <p:val>
                                            <p:strVal val="0-#ppt_w/2"/>
                                          </p:val>
                                        </p:tav>
                                        <p:tav tm="100000">
                                          <p:val>
                                            <p:strVal val="#ppt_x"/>
                                          </p:val>
                                        </p:tav>
                                      </p:tavLst>
                                    </p:anim>
                                    <p:anim calcmode="lin" valueType="num">
                                      <p:cBhvr additive="base">
                                        <p:cTn id="1223" dur="30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3000" fill="hold"/>
                                        <p:tgtEl>
                                          <p:spTgt spid="48"/>
                                        </p:tgtEl>
                                        <p:attrNameLst>
                                          <p:attrName>ppt_w</p:attrName>
                                        </p:attrNameLst>
                                      </p:cBhvr>
                                      <p:tavLst>
                                        <p:tav tm="0" fmla="#ppt_w*sin(2.5*pi*$)">
                                          <p:val>
                                            <p:fltVal val="0"/>
                                          </p:val>
                                        </p:tav>
                                        <p:tav tm="100000">
                                          <p:val>
                                            <p:fltVal val="1"/>
                                          </p:val>
                                        </p:tav>
                                      </p:tavLst>
                                    </p:anim>
                                    <p:anim calcmode="lin" valueType="num">
                                      <p:cBhvr>
                                        <p:cTn id="1227" dur="30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3000"/>
                                        <p:tgtEl>
                                          <p:spTgt spid="48"/>
                                        </p:tgtEl>
                                        <p:attrNameLst>
                                          <p:attrName>ppt_x</p:attrName>
                                        </p:attrNameLst>
                                      </p:cBhvr>
                                      <p:tavLst>
                                        <p:tav tm="0">
                                          <p:val>
                                            <p:strVal val="ppt_x"/>
                                          </p:val>
                                        </p:tav>
                                        <p:tav tm="100000">
                                          <p:val>
                                            <p:strVal val="0-ppt_w/2"/>
                                          </p:val>
                                        </p:tav>
                                      </p:tavLst>
                                    </p:anim>
                                    <p:anim calcmode="lin" valueType="num">
                                      <p:cBhvr additive="base">
                                        <p:cTn id="1230" dur="3000"/>
                                        <p:tgtEl>
                                          <p:spTgt spid="48"/>
                                        </p:tgtEl>
                                        <p:attrNameLst>
                                          <p:attrName>ppt_y</p:attrName>
                                        </p:attrNameLst>
                                      </p:cBhvr>
                                      <p:tavLst>
                                        <p:tav tm="0">
                                          <p:val>
                                            <p:strVal val="ppt_y"/>
                                          </p:val>
                                        </p:tav>
                                        <p:tav tm="100000">
                                          <p:val>
                                            <p:strVal val="ppt_y"/>
                                          </p:val>
                                        </p:tav>
                                      </p:tavLst>
                                    </p:anim>
                                    <p:set>
                                      <p:cBhvr>
                                        <p:cTn id="1231" dur="1" fill="hold">
                                          <p:stCondLst>
                                            <p:cond delay="29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3000"/>
                                        <p:tgtEl>
                                          <p:spTgt spid="48"/>
                                        </p:tgtEl>
                                      </p:cBhvr>
                                    </p:animEffect>
                                    <p:set>
                                      <p:cBhvr>
                                        <p:cTn id="1234" dur="1" fill="hold">
                                          <p:stCondLst>
                                            <p:cond delay="29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3000" fill="hold"/>
                                        <p:tgtEl>
                                          <p:spTgt spid="47"/>
                                        </p:tgtEl>
                                        <p:attrNameLst>
                                          <p:attrName>ppt_x</p:attrName>
                                        </p:attrNameLst>
                                      </p:cBhvr>
                                      <p:tavLst>
                                        <p:tav tm="0">
                                          <p:val>
                                            <p:strVal val="0-#ppt_w/2"/>
                                          </p:val>
                                        </p:tav>
                                        <p:tav tm="100000">
                                          <p:val>
                                            <p:strVal val="#ppt_x"/>
                                          </p:val>
                                        </p:tav>
                                      </p:tavLst>
                                    </p:anim>
                                    <p:anim calcmode="lin" valueType="num">
                                      <p:cBhvr additive="base">
                                        <p:cTn id="1238" dur="30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3000" fill="hold"/>
                                        <p:tgtEl>
                                          <p:spTgt spid="47"/>
                                        </p:tgtEl>
                                        <p:attrNameLst>
                                          <p:attrName>ppt_w</p:attrName>
                                        </p:attrNameLst>
                                      </p:cBhvr>
                                      <p:tavLst>
                                        <p:tav tm="0" fmla="#ppt_w*sin(2.5*pi*$)">
                                          <p:val>
                                            <p:fltVal val="0"/>
                                          </p:val>
                                        </p:tav>
                                        <p:tav tm="100000">
                                          <p:val>
                                            <p:fltVal val="1"/>
                                          </p:val>
                                        </p:tav>
                                      </p:tavLst>
                                    </p:anim>
                                    <p:anim calcmode="lin" valueType="num">
                                      <p:cBhvr>
                                        <p:cTn id="1242" dur="30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3000"/>
                                        <p:tgtEl>
                                          <p:spTgt spid="47"/>
                                        </p:tgtEl>
                                        <p:attrNameLst>
                                          <p:attrName>ppt_x</p:attrName>
                                        </p:attrNameLst>
                                      </p:cBhvr>
                                      <p:tavLst>
                                        <p:tav tm="0">
                                          <p:val>
                                            <p:strVal val="ppt_x"/>
                                          </p:val>
                                        </p:tav>
                                        <p:tav tm="100000">
                                          <p:val>
                                            <p:strVal val="0-ppt_w/2"/>
                                          </p:val>
                                        </p:tav>
                                      </p:tavLst>
                                    </p:anim>
                                    <p:anim calcmode="lin" valueType="num">
                                      <p:cBhvr additive="base">
                                        <p:cTn id="1245" dur="3000"/>
                                        <p:tgtEl>
                                          <p:spTgt spid="47"/>
                                        </p:tgtEl>
                                        <p:attrNameLst>
                                          <p:attrName>ppt_y</p:attrName>
                                        </p:attrNameLst>
                                      </p:cBhvr>
                                      <p:tavLst>
                                        <p:tav tm="0">
                                          <p:val>
                                            <p:strVal val="ppt_y"/>
                                          </p:val>
                                        </p:tav>
                                        <p:tav tm="100000">
                                          <p:val>
                                            <p:strVal val="ppt_y"/>
                                          </p:val>
                                        </p:tav>
                                      </p:tavLst>
                                    </p:anim>
                                    <p:set>
                                      <p:cBhvr>
                                        <p:cTn id="1246" dur="1" fill="hold">
                                          <p:stCondLst>
                                            <p:cond delay="29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3000"/>
                                        <p:tgtEl>
                                          <p:spTgt spid="47"/>
                                        </p:tgtEl>
                                      </p:cBhvr>
                                    </p:animEffect>
                                    <p:set>
                                      <p:cBhvr>
                                        <p:cTn id="1249" dur="1" fill="hold">
                                          <p:stCondLst>
                                            <p:cond delay="29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3000" fill="hold"/>
                                        <p:tgtEl>
                                          <p:spTgt spid="46"/>
                                        </p:tgtEl>
                                        <p:attrNameLst>
                                          <p:attrName>ppt_x</p:attrName>
                                        </p:attrNameLst>
                                      </p:cBhvr>
                                      <p:tavLst>
                                        <p:tav tm="0">
                                          <p:val>
                                            <p:strVal val="0-#ppt_w/2"/>
                                          </p:val>
                                        </p:tav>
                                        <p:tav tm="100000">
                                          <p:val>
                                            <p:strVal val="#ppt_x"/>
                                          </p:val>
                                        </p:tav>
                                      </p:tavLst>
                                    </p:anim>
                                    <p:anim calcmode="lin" valueType="num">
                                      <p:cBhvr additive="base">
                                        <p:cTn id="1253" dur="30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3000" fill="hold"/>
                                        <p:tgtEl>
                                          <p:spTgt spid="46"/>
                                        </p:tgtEl>
                                        <p:attrNameLst>
                                          <p:attrName>ppt_w</p:attrName>
                                        </p:attrNameLst>
                                      </p:cBhvr>
                                      <p:tavLst>
                                        <p:tav tm="0" fmla="#ppt_w*sin(2.5*pi*$)">
                                          <p:val>
                                            <p:fltVal val="0"/>
                                          </p:val>
                                        </p:tav>
                                        <p:tav tm="100000">
                                          <p:val>
                                            <p:fltVal val="1"/>
                                          </p:val>
                                        </p:tav>
                                      </p:tavLst>
                                    </p:anim>
                                    <p:anim calcmode="lin" valueType="num">
                                      <p:cBhvr>
                                        <p:cTn id="1257" dur="30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3000"/>
                                        <p:tgtEl>
                                          <p:spTgt spid="46"/>
                                        </p:tgtEl>
                                        <p:attrNameLst>
                                          <p:attrName>ppt_x</p:attrName>
                                        </p:attrNameLst>
                                      </p:cBhvr>
                                      <p:tavLst>
                                        <p:tav tm="0">
                                          <p:val>
                                            <p:strVal val="ppt_x"/>
                                          </p:val>
                                        </p:tav>
                                        <p:tav tm="100000">
                                          <p:val>
                                            <p:strVal val="0-ppt_w/2"/>
                                          </p:val>
                                        </p:tav>
                                      </p:tavLst>
                                    </p:anim>
                                    <p:anim calcmode="lin" valueType="num">
                                      <p:cBhvr additive="base">
                                        <p:cTn id="1260" dur="3000"/>
                                        <p:tgtEl>
                                          <p:spTgt spid="46"/>
                                        </p:tgtEl>
                                        <p:attrNameLst>
                                          <p:attrName>ppt_y</p:attrName>
                                        </p:attrNameLst>
                                      </p:cBhvr>
                                      <p:tavLst>
                                        <p:tav tm="0">
                                          <p:val>
                                            <p:strVal val="ppt_y"/>
                                          </p:val>
                                        </p:tav>
                                        <p:tav tm="100000">
                                          <p:val>
                                            <p:strVal val="ppt_y"/>
                                          </p:val>
                                        </p:tav>
                                      </p:tavLst>
                                    </p:anim>
                                    <p:set>
                                      <p:cBhvr>
                                        <p:cTn id="1261" dur="1" fill="hold">
                                          <p:stCondLst>
                                            <p:cond delay="29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3000"/>
                                        <p:tgtEl>
                                          <p:spTgt spid="46"/>
                                        </p:tgtEl>
                                      </p:cBhvr>
                                    </p:animEffect>
                                    <p:set>
                                      <p:cBhvr>
                                        <p:cTn id="1264" dur="1" fill="hold">
                                          <p:stCondLst>
                                            <p:cond delay="2999"/>
                                          </p:stCondLst>
                                        </p:cTn>
                                        <p:tgtEl>
                                          <p:spTgt spid="46"/>
                                        </p:tgtEl>
                                        <p:attrNameLst>
                                          <p:attrName>style.visibility</p:attrName>
                                        </p:attrNameLst>
                                      </p:cBhvr>
                                      <p:to>
                                        <p:strVal val="hidden"/>
                                      </p:to>
                                    </p:set>
                                  </p:childTnLst>
                                </p:cTn>
                              </p:par>
                              <p:par>
                                <p:cTn id="1265" presetID="23" presetClass="entr" presetSubtype="288" fill="hold" nodeType="withEffect">
                                  <p:stCondLst>
                                    <p:cond delay="250"/>
                                  </p:stCondLst>
                                  <p:childTnLst>
                                    <p:set>
                                      <p:cBhvr>
                                        <p:cTn id="1266" dur="1" fill="hold">
                                          <p:stCondLst>
                                            <p:cond delay="0"/>
                                          </p:stCondLst>
                                        </p:cTn>
                                        <p:tgtEl>
                                          <p:spTgt spid="93"/>
                                        </p:tgtEl>
                                        <p:attrNameLst>
                                          <p:attrName>style.visibility</p:attrName>
                                        </p:attrNameLst>
                                      </p:cBhvr>
                                      <p:to>
                                        <p:strVal val="visible"/>
                                      </p:to>
                                    </p:set>
                                    <p:anim calcmode="lin" valueType="num">
                                      <p:cBhvr>
                                        <p:cTn id="1267" dur="2750" fill="hold"/>
                                        <p:tgtEl>
                                          <p:spTgt spid="93"/>
                                        </p:tgtEl>
                                        <p:attrNameLst>
                                          <p:attrName>ppt_w</p:attrName>
                                        </p:attrNameLst>
                                      </p:cBhvr>
                                      <p:tavLst>
                                        <p:tav tm="0">
                                          <p:val>
                                            <p:strVal val="4/3*#ppt_w"/>
                                          </p:val>
                                        </p:tav>
                                        <p:tav tm="100000">
                                          <p:val>
                                            <p:strVal val="#ppt_w"/>
                                          </p:val>
                                        </p:tav>
                                      </p:tavLst>
                                    </p:anim>
                                    <p:anim calcmode="lin" valueType="num">
                                      <p:cBhvr>
                                        <p:cTn id="1268" dur="2750" fill="hold"/>
                                        <p:tgtEl>
                                          <p:spTgt spid="93"/>
                                        </p:tgtEl>
                                        <p:attrNameLst>
                                          <p:attrName>ppt_h</p:attrName>
                                        </p:attrNameLst>
                                      </p:cBhvr>
                                      <p:tavLst>
                                        <p:tav tm="0">
                                          <p:val>
                                            <p:strVal val="4/3*#ppt_h"/>
                                          </p:val>
                                        </p:tav>
                                        <p:tav tm="100000">
                                          <p:val>
                                            <p:strVal val="#ppt_h"/>
                                          </p:val>
                                        </p:tav>
                                      </p:tavLst>
                                    </p:anim>
                                  </p:childTnLst>
                                </p:cTn>
                              </p:par>
                              <p:par>
                                <p:cTn id="1269" presetID="16" presetClass="entr" presetSubtype="37" fill="hold" nodeType="withEffect">
                                  <p:stCondLst>
                                    <p:cond delay="250"/>
                                  </p:stCondLst>
                                  <p:childTnLst>
                                    <p:set>
                                      <p:cBhvr>
                                        <p:cTn id="1270" dur="1" fill="hold">
                                          <p:stCondLst>
                                            <p:cond delay="0"/>
                                          </p:stCondLst>
                                        </p:cTn>
                                        <p:tgtEl>
                                          <p:spTgt spid="93"/>
                                        </p:tgtEl>
                                        <p:attrNameLst>
                                          <p:attrName>style.visibility</p:attrName>
                                        </p:attrNameLst>
                                      </p:cBhvr>
                                      <p:to>
                                        <p:strVal val="visible"/>
                                      </p:to>
                                    </p:set>
                                    <p:animEffect transition="in" filter="barn(outVertical)">
                                      <p:cBhvr>
                                        <p:cTn id="1271" dur="2750"/>
                                        <p:tgtEl>
                                          <p:spTgt spid="93"/>
                                        </p:tgtEl>
                                      </p:cBhvr>
                                    </p:animEffect>
                                  </p:childTnLst>
                                </p:cTn>
                              </p:par>
                              <p:par>
                                <p:cTn id="1272" presetID="9" presetClass="emph" presetSubtype="0" grpId="0" nodeType="withEffect">
                                  <p:stCondLst>
                                    <p:cond delay="0"/>
                                  </p:stCondLst>
                                  <p:childTnLst>
                                    <p:set>
                                      <p:cBhvr rctx="PPT">
                                        <p:cTn id="1273" dur="indefinite"/>
                                        <p:tgtEl>
                                          <p:spTgt spid="92"/>
                                        </p:tgtEl>
                                        <p:attrNameLst>
                                          <p:attrName>style.opacity</p:attrName>
                                        </p:attrNameLst>
                                      </p:cBhvr>
                                      <p:to>
                                        <p:strVal val="0"/>
                                      </p:to>
                                    </p:set>
                                    <p:animEffect filter="image" prLst="opacity: 0">
                                      <p:cBhvr rctx="IE">
                                        <p:cTn id="1274" dur="indefinite"/>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92"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35 Rectángulo"/>
          <p:cNvSpPr/>
          <p:nvPr/>
        </p:nvSpPr>
        <p:spPr>
          <a:xfrm>
            <a:off x="0" y="0"/>
            <a:ext cx="9144000" cy="5114437"/>
          </a:xfrm>
          <a:prstGeom prst="rect">
            <a:avLst/>
          </a:prstGeom>
          <a:gradFill flip="none" rotWithShape="1">
            <a:gsLst>
              <a:gs pos="74989">
                <a:srgbClr val="600000">
                  <a:lumMod val="25000"/>
                </a:srgbClr>
              </a:gs>
              <a:gs pos="29000">
                <a:srgbClr val="600000">
                  <a:lumMod val="40000"/>
                </a:srgbClr>
              </a:gs>
              <a:gs pos="51000">
                <a:schemeClr val="bg1">
                  <a:lumMod val="95000"/>
                  <a:lumOff val="5000"/>
                </a:schemeClr>
              </a:gs>
              <a:gs pos="10000">
                <a:srgbClr val="3A001B">
                  <a:lumMod val="72000"/>
                </a:srgbClr>
              </a:gs>
              <a:gs pos="92000">
                <a:srgbClr val="600000">
                  <a:lumMod val="64000"/>
                </a:srgbClr>
              </a:gs>
              <a:gs pos="100000">
                <a:srgbClr val="FF0000"/>
              </a:gs>
              <a:gs pos="0">
                <a:srgbClr val="FF0000"/>
              </a:gs>
            </a:gsLst>
            <a:lin ang="162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7" name="36 Imagen" descr="Diapositiva38"/>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3" name="2 Paralelogramo"/>
          <p:cNvSpPr/>
          <p:nvPr/>
        </p:nvSpPr>
        <p:spPr>
          <a:xfrm rot="10800000" flipH="1">
            <a:off x="-54357" y="2479340"/>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0800000" flipH="1">
            <a:off x="7758099" y="2499742"/>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0800000" flipH="1">
            <a:off x="1061643" y="2479340"/>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0800000" flipH="1">
            <a:off x="2177643" y="2479340"/>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0800000" flipH="1">
            <a:off x="3293643" y="2479340"/>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0800000" flipH="1">
            <a:off x="6641643" y="2479340"/>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0800000" flipH="1">
            <a:off x="4409643" y="2479340"/>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0800000" flipH="1">
            <a:off x="5525643" y="2479340"/>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0800000">
            <a:off x="0" y="2504242"/>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0800000">
            <a:off x="1115616" y="2499742"/>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10800000">
            <a:off x="3347864" y="2499742"/>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0800000">
            <a:off x="5544000" y="2493952"/>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0800000">
            <a:off x="2232000" y="2504242"/>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0800000">
            <a:off x="4427984" y="2490524"/>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0800000">
            <a:off x="7758100" y="2499742"/>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0800000">
            <a:off x="6660232" y="2499742"/>
            <a:ext cx="1374984"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0800000" flipH="1" flipV="1">
            <a:off x="-15479" y="1255204"/>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0800000" flipH="1" flipV="1">
            <a:off x="7796977" y="1275606"/>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0800000" flipH="1" flipV="1">
            <a:off x="1100521" y="1255204"/>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0800000" flipH="1" flipV="1">
            <a:off x="2216521" y="1255204"/>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0800000" flipH="1" flipV="1">
            <a:off x="3332521" y="1255204"/>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0800000" flipH="1" flipV="1">
            <a:off x="6680521" y="1255204"/>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0800000" flipH="1" flipV="1">
            <a:off x="4448521" y="1255204"/>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0800000" flipH="1" flipV="1">
            <a:off x="5564521" y="1255204"/>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0800000" flipV="1">
            <a:off x="38877" y="1280106"/>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0800000" flipV="1">
            <a:off x="1154493" y="1275606"/>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0800000" flipV="1">
            <a:off x="3386741" y="1275606"/>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0800000" flipV="1">
            <a:off x="5582877" y="1269816"/>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0800000" flipV="1">
            <a:off x="2270877" y="1280106"/>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0800000" flipV="1">
            <a:off x="4466861" y="1266388"/>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0800000" flipV="1">
            <a:off x="7796977" y="1275606"/>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10800000" flipV="1">
            <a:off x="6699109" y="1275606"/>
            <a:ext cx="1347023" cy="1224136"/>
          </a:xfrm>
          <a:prstGeom prst="parallelogram">
            <a:avLst>
              <a:gd name="adj" fmla="val 60658"/>
            </a:avLst>
          </a:prstGeom>
          <a:gradFill flip="none" rotWithShape="1">
            <a:gsLst>
              <a:gs pos="33000">
                <a:schemeClr val="accent1">
                  <a:tint val="66000"/>
                  <a:satMod val="160000"/>
                  <a:lumMod val="0"/>
                  <a:alpha val="0"/>
                </a:schemeClr>
              </a:gs>
              <a:gs pos="47000">
                <a:schemeClr val="accent1">
                  <a:tint val="66000"/>
                  <a:satMod val="160000"/>
                  <a:lumMod val="0"/>
                  <a:alpha val="0"/>
                </a:schemeClr>
              </a:gs>
              <a:gs pos="42000">
                <a:srgbClr val="DFFE46"/>
              </a:gs>
              <a:gs pos="38000">
                <a:srgbClr val="DFFE46"/>
              </a:gs>
              <a:gs pos="100000">
                <a:schemeClr val="accent1">
                  <a:tint val="23500"/>
                  <a:satMod val="160000"/>
                  <a:alpha val="0"/>
                </a:schemeClr>
              </a:gs>
            </a:gsLst>
            <a:lin ang="8100000" scaled="1"/>
            <a:tileRect/>
          </a:gradFill>
          <a:ln w="19050">
            <a:solidFill>
              <a:srgbClr val="FF0000"/>
            </a:solidFill>
            <a:prstDash val="dash"/>
          </a:ln>
          <a:effectLst>
            <a:glow rad="12700">
              <a:srgbClr val="C00000"/>
            </a:glow>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324544" y="-308234"/>
            <a:ext cx="990059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7144548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250" fill="hold"/>
                                        <p:tgtEl>
                                          <p:spTgt spid="3"/>
                                        </p:tgtEl>
                                        <p:attrNameLst>
                                          <p:attrName>ppt_x</p:attrName>
                                        </p:attrNameLst>
                                      </p:cBhvr>
                                      <p:tavLst>
                                        <p:tav tm="0">
                                          <p:val>
                                            <p:strVal val="0-#ppt_w/2"/>
                                          </p:val>
                                        </p:tav>
                                        <p:tav tm="100000">
                                          <p:val>
                                            <p:strVal val="#ppt_x"/>
                                          </p:val>
                                        </p:tav>
                                      </p:tavLst>
                                    </p:anim>
                                    <p:anim calcmode="lin" valueType="num">
                                      <p:cBhvr additive="base">
                                        <p:cTn id="8" dur="225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250" fill="hold"/>
                                        <p:tgtEl>
                                          <p:spTgt spid="4"/>
                                        </p:tgtEl>
                                        <p:attrNameLst>
                                          <p:attrName>ppt_x</p:attrName>
                                        </p:attrNameLst>
                                      </p:cBhvr>
                                      <p:tavLst>
                                        <p:tav tm="0">
                                          <p:val>
                                            <p:strVal val="0-#ppt_w/2"/>
                                          </p:val>
                                        </p:tav>
                                        <p:tav tm="100000">
                                          <p:val>
                                            <p:strVal val="#ppt_x"/>
                                          </p:val>
                                        </p:tav>
                                      </p:tavLst>
                                    </p:anim>
                                    <p:anim calcmode="lin" valueType="num">
                                      <p:cBhvr additive="base">
                                        <p:cTn id="12" dur="225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0-#ppt_w/2"/>
                                          </p:val>
                                        </p:tav>
                                        <p:tav tm="100000">
                                          <p:val>
                                            <p:strVal val="#ppt_x"/>
                                          </p:val>
                                        </p:tav>
                                      </p:tavLst>
                                    </p:anim>
                                    <p:anim calcmode="lin" valueType="num">
                                      <p:cBhvr additive="base">
                                        <p:cTn id="16" dur="225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250" fill="hold"/>
                                        <p:tgtEl>
                                          <p:spTgt spid="6"/>
                                        </p:tgtEl>
                                        <p:attrNameLst>
                                          <p:attrName>ppt_x</p:attrName>
                                        </p:attrNameLst>
                                      </p:cBhvr>
                                      <p:tavLst>
                                        <p:tav tm="0">
                                          <p:val>
                                            <p:strVal val="0-#ppt_w/2"/>
                                          </p:val>
                                        </p:tav>
                                        <p:tav tm="100000">
                                          <p:val>
                                            <p:strVal val="#ppt_x"/>
                                          </p:val>
                                        </p:tav>
                                      </p:tavLst>
                                    </p:anim>
                                    <p:anim calcmode="lin" valueType="num">
                                      <p:cBhvr additive="base">
                                        <p:cTn id="20" dur="225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250" fill="hold"/>
                                        <p:tgtEl>
                                          <p:spTgt spid="7"/>
                                        </p:tgtEl>
                                        <p:attrNameLst>
                                          <p:attrName>ppt_x</p:attrName>
                                        </p:attrNameLst>
                                      </p:cBhvr>
                                      <p:tavLst>
                                        <p:tav tm="0">
                                          <p:val>
                                            <p:strVal val="0-#ppt_w/2"/>
                                          </p:val>
                                        </p:tav>
                                        <p:tav tm="100000">
                                          <p:val>
                                            <p:strVal val="#ppt_x"/>
                                          </p:val>
                                        </p:tav>
                                      </p:tavLst>
                                    </p:anim>
                                    <p:anim calcmode="lin" valueType="num">
                                      <p:cBhvr additive="base">
                                        <p:cTn id="24" dur="225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250" fill="hold"/>
                                        <p:tgtEl>
                                          <p:spTgt spid="8"/>
                                        </p:tgtEl>
                                        <p:attrNameLst>
                                          <p:attrName>ppt_x</p:attrName>
                                        </p:attrNameLst>
                                      </p:cBhvr>
                                      <p:tavLst>
                                        <p:tav tm="0">
                                          <p:val>
                                            <p:strVal val="0-#ppt_w/2"/>
                                          </p:val>
                                        </p:tav>
                                        <p:tav tm="100000">
                                          <p:val>
                                            <p:strVal val="#ppt_x"/>
                                          </p:val>
                                        </p:tav>
                                      </p:tavLst>
                                    </p:anim>
                                    <p:anim calcmode="lin" valueType="num">
                                      <p:cBhvr additive="base">
                                        <p:cTn id="28" dur="225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250" fill="hold"/>
                                        <p:tgtEl>
                                          <p:spTgt spid="9"/>
                                        </p:tgtEl>
                                        <p:attrNameLst>
                                          <p:attrName>ppt_x</p:attrName>
                                        </p:attrNameLst>
                                      </p:cBhvr>
                                      <p:tavLst>
                                        <p:tav tm="0">
                                          <p:val>
                                            <p:strVal val="0-#ppt_w/2"/>
                                          </p:val>
                                        </p:tav>
                                        <p:tav tm="100000">
                                          <p:val>
                                            <p:strVal val="#ppt_x"/>
                                          </p:val>
                                        </p:tav>
                                      </p:tavLst>
                                    </p:anim>
                                    <p:anim calcmode="lin" valueType="num">
                                      <p:cBhvr additive="base">
                                        <p:cTn id="32" dur="2250" fill="hold"/>
                                        <p:tgtEl>
                                          <p:spTgt spid="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2250" fill="hold"/>
                                        <p:tgtEl>
                                          <p:spTgt spid="10"/>
                                        </p:tgtEl>
                                        <p:attrNameLst>
                                          <p:attrName>ppt_x</p:attrName>
                                        </p:attrNameLst>
                                      </p:cBhvr>
                                      <p:tavLst>
                                        <p:tav tm="0">
                                          <p:val>
                                            <p:strVal val="0-#ppt_w/2"/>
                                          </p:val>
                                        </p:tav>
                                        <p:tav tm="100000">
                                          <p:val>
                                            <p:strVal val="#ppt_x"/>
                                          </p:val>
                                        </p:tav>
                                      </p:tavLst>
                                    </p:anim>
                                    <p:anim calcmode="lin" valueType="num">
                                      <p:cBhvr additive="base">
                                        <p:cTn id="36" dur="225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2250" fill="hold"/>
                                        <p:tgtEl>
                                          <p:spTgt spid="11"/>
                                        </p:tgtEl>
                                        <p:attrNameLst>
                                          <p:attrName>ppt_x</p:attrName>
                                        </p:attrNameLst>
                                      </p:cBhvr>
                                      <p:tavLst>
                                        <p:tav tm="0">
                                          <p:val>
                                            <p:strVal val="1+#ppt_w/2"/>
                                          </p:val>
                                        </p:tav>
                                        <p:tav tm="100000">
                                          <p:val>
                                            <p:strVal val="#ppt_x"/>
                                          </p:val>
                                        </p:tav>
                                      </p:tavLst>
                                    </p:anim>
                                    <p:anim calcmode="lin" valueType="num">
                                      <p:cBhvr additive="base">
                                        <p:cTn id="40" dur="2250" fill="hold"/>
                                        <p:tgtEl>
                                          <p:spTgt spid="1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2250" fill="hold"/>
                                        <p:tgtEl>
                                          <p:spTgt spid="12"/>
                                        </p:tgtEl>
                                        <p:attrNameLst>
                                          <p:attrName>ppt_x</p:attrName>
                                        </p:attrNameLst>
                                      </p:cBhvr>
                                      <p:tavLst>
                                        <p:tav tm="0">
                                          <p:val>
                                            <p:strVal val="1+#ppt_w/2"/>
                                          </p:val>
                                        </p:tav>
                                        <p:tav tm="100000">
                                          <p:val>
                                            <p:strVal val="#ppt_x"/>
                                          </p:val>
                                        </p:tav>
                                      </p:tavLst>
                                    </p:anim>
                                    <p:anim calcmode="lin" valueType="num">
                                      <p:cBhvr additive="base">
                                        <p:cTn id="44" dur="2250" fill="hold"/>
                                        <p:tgtEl>
                                          <p:spTgt spid="12"/>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2250" fill="hold"/>
                                        <p:tgtEl>
                                          <p:spTgt spid="13"/>
                                        </p:tgtEl>
                                        <p:attrNameLst>
                                          <p:attrName>ppt_x</p:attrName>
                                        </p:attrNameLst>
                                      </p:cBhvr>
                                      <p:tavLst>
                                        <p:tav tm="0">
                                          <p:val>
                                            <p:strVal val="1+#ppt_w/2"/>
                                          </p:val>
                                        </p:tav>
                                        <p:tav tm="100000">
                                          <p:val>
                                            <p:strVal val="#ppt_x"/>
                                          </p:val>
                                        </p:tav>
                                      </p:tavLst>
                                    </p:anim>
                                    <p:anim calcmode="lin" valueType="num">
                                      <p:cBhvr additive="base">
                                        <p:cTn id="48" dur="2250" fill="hold"/>
                                        <p:tgtEl>
                                          <p:spTgt spid="13"/>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2250" fill="hold"/>
                                        <p:tgtEl>
                                          <p:spTgt spid="14"/>
                                        </p:tgtEl>
                                        <p:attrNameLst>
                                          <p:attrName>ppt_x</p:attrName>
                                        </p:attrNameLst>
                                      </p:cBhvr>
                                      <p:tavLst>
                                        <p:tav tm="0">
                                          <p:val>
                                            <p:strVal val="1+#ppt_w/2"/>
                                          </p:val>
                                        </p:tav>
                                        <p:tav tm="100000">
                                          <p:val>
                                            <p:strVal val="#ppt_x"/>
                                          </p:val>
                                        </p:tav>
                                      </p:tavLst>
                                    </p:anim>
                                    <p:anim calcmode="lin" valueType="num">
                                      <p:cBhvr additive="base">
                                        <p:cTn id="52" dur="2250" fill="hold"/>
                                        <p:tgtEl>
                                          <p:spTgt spid="14"/>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2250" fill="hold"/>
                                        <p:tgtEl>
                                          <p:spTgt spid="15"/>
                                        </p:tgtEl>
                                        <p:attrNameLst>
                                          <p:attrName>ppt_x</p:attrName>
                                        </p:attrNameLst>
                                      </p:cBhvr>
                                      <p:tavLst>
                                        <p:tav tm="0">
                                          <p:val>
                                            <p:strVal val="1+#ppt_w/2"/>
                                          </p:val>
                                        </p:tav>
                                        <p:tav tm="100000">
                                          <p:val>
                                            <p:strVal val="#ppt_x"/>
                                          </p:val>
                                        </p:tav>
                                      </p:tavLst>
                                    </p:anim>
                                    <p:anim calcmode="lin" valueType="num">
                                      <p:cBhvr additive="base">
                                        <p:cTn id="56" dur="2250" fill="hold"/>
                                        <p:tgtEl>
                                          <p:spTgt spid="15"/>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2250" fill="hold"/>
                                        <p:tgtEl>
                                          <p:spTgt spid="16"/>
                                        </p:tgtEl>
                                        <p:attrNameLst>
                                          <p:attrName>ppt_x</p:attrName>
                                        </p:attrNameLst>
                                      </p:cBhvr>
                                      <p:tavLst>
                                        <p:tav tm="0">
                                          <p:val>
                                            <p:strVal val="1+#ppt_w/2"/>
                                          </p:val>
                                        </p:tav>
                                        <p:tav tm="100000">
                                          <p:val>
                                            <p:strVal val="#ppt_x"/>
                                          </p:val>
                                        </p:tav>
                                      </p:tavLst>
                                    </p:anim>
                                    <p:anim calcmode="lin" valueType="num">
                                      <p:cBhvr additive="base">
                                        <p:cTn id="60" dur="2250" fill="hold"/>
                                        <p:tgtEl>
                                          <p:spTgt spid="16"/>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2250" fill="hold"/>
                                        <p:tgtEl>
                                          <p:spTgt spid="17"/>
                                        </p:tgtEl>
                                        <p:attrNameLst>
                                          <p:attrName>ppt_x</p:attrName>
                                        </p:attrNameLst>
                                      </p:cBhvr>
                                      <p:tavLst>
                                        <p:tav tm="0">
                                          <p:val>
                                            <p:strVal val="1+#ppt_w/2"/>
                                          </p:val>
                                        </p:tav>
                                        <p:tav tm="100000">
                                          <p:val>
                                            <p:strVal val="#ppt_x"/>
                                          </p:val>
                                        </p:tav>
                                      </p:tavLst>
                                    </p:anim>
                                    <p:anim calcmode="lin" valueType="num">
                                      <p:cBhvr additive="base">
                                        <p:cTn id="64" dur="2250" fill="hold"/>
                                        <p:tgtEl>
                                          <p:spTgt spid="17"/>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additive="base">
                                        <p:cTn id="67" dur="2250" fill="hold"/>
                                        <p:tgtEl>
                                          <p:spTgt spid="18"/>
                                        </p:tgtEl>
                                        <p:attrNameLst>
                                          <p:attrName>ppt_x</p:attrName>
                                        </p:attrNameLst>
                                      </p:cBhvr>
                                      <p:tavLst>
                                        <p:tav tm="0">
                                          <p:val>
                                            <p:strVal val="1+#ppt_w/2"/>
                                          </p:val>
                                        </p:tav>
                                        <p:tav tm="100000">
                                          <p:val>
                                            <p:strVal val="#ppt_x"/>
                                          </p:val>
                                        </p:tav>
                                      </p:tavLst>
                                    </p:anim>
                                    <p:anim calcmode="lin" valueType="num">
                                      <p:cBhvr additive="base">
                                        <p:cTn id="68" dur="2250" fill="hold"/>
                                        <p:tgtEl>
                                          <p:spTgt spid="18"/>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19"/>
                                        </p:tgtEl>
                                        <p:attrNameLst>
                                          <p:attrName>style.visibility</p:attrName>
                                        </p:attrNameLst>
                                      </p:cBhvr>
                                      <p:to>
                                        <p:strVal val="visible"/>
                                      </p:to>
                                    </p:set>
                                    <p:anim calcmode="lin" valueType="num">
                                      <p:cBhvr additive="base">
                                        <p:cTn id="71" dur="2250" fill="hold"/>
                                        <p:tgtEl>
                                          <p:spTgt spid="19"/>
                                        </p:tgtEl>
                                        <p:attrNameLst>
                                          <p:attrName>ppt_x</p:attrName>
                                        </p:attrNameLst>
                                      </p:cBhvr>
                                      <p:tavLst>
                                        <p:tav tm="0">
                                          <p:val>
                                            <p:strVal val="0-#ppt_w/2"/>
                                          </p:val>
                                        </p:tav>
                                        <p:tav tm="100000">
                                          <p:val>
                                            <p:strVal val="#ppt_x"/>
                                          </p:val>
                                        </p:tav>
                                      </p:tavLst>
                                    </p:anim>
                                    <p:anim calcmode="lin" valueType="num">
                                      <p:cBhvr additive="base">
                                        <p:cTn id="72" dur="2250" fill="hold"/>
                                        <p:tgtEl>
                                          <p:spTgt spid="19"/>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20"/>
                                        </p:tgtEl>
                                        <p:attrNameLst>
                                          <p:attrName>style.visibility</p:attrName>
                                        </p:attrNameLst>
                                      </p:cBhvr>
                                      <p:to>
                                        <p:strVal val="visible"/>
                                      </p:to>
                                    </p:set>
                                    <p:anim calcmode="lin" valueType="num">
                                      <p:cBhvr additive="base">
                                        <p:cTn id="75" dur="2250" fill="hold"/>
                                        <p:tgtEl>
                                          <p:spTgt spid="20"/>
                                        </p:tgtEl>
                                        <p:attrNameLst>
                                          <p:attrName>ppt_x</p:attrName>
                                        </p:attrNameLst>
                                      </p:cBhvr>
                                      <p:tavLst>
                                        <p:tav tm="0">
                                          <p:val>
                                            <p:strVal val="0-#ppt_w/2"/>
                                          </p:val>
                                        </p:tav>
                                        <p:tav tm="100000">
                                          <p:val>
                                            <p:strVal val="#ppt_x"/>
                                          </p:val>
                                        </p:tav>
                                      </p:tavLst>
                                    </p:anim>
                                    <p:anim calcmode="lin" valueType="num">
                                      <p:cBhvr additive="base">
                                        <p:cTn id="76" dur="2250" fill="hold"/>
                                        <p:tgtEl>
                                          <p:spTgt spid="20"/>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21"/>
                                        </p:tgtEl>
                                        <p:attrNameLst>
                                          <p:attrName>style.visibility</p:attrName>
                                        </p:attrNameLst>
                                      </p:cBhvr>
                                      <p:to>
                                        <p:strVal val="visible"/>
                                      </p:to>
                                    </p:set>
                                    <p:anim calcmode="lin" valueType="num">
                                      <p:cBhvr additive="base">
                                        <p:cTn id="79" dur="2250" fill="hold"/>
                                        <p:tgtEl>
                                          <p:spTgt spid="21"/>
                                        </p:tgtEl>
                                        <p:attrNameLst>
                                          <p:attrName>ppt_x</p:attrName>
                                        </p:attrNameLst>
                                      </p:cBhvr>
                                      <p:tavLst>
                                        <p:tav tm="0">
                                          <p:val>
                                            <p:strVal val="0-#ppt_w/2"/>
                                          </p:val>
                                        </p:tav>
                                        <p:tav tm="100000">
                                          <p:val>
                                            <p:strVal val="#ppt_x"/>
                                          </p:val>
                                        </p:tav>
                                      </p:tavLst>
                                    </p:anim>
                                    <p:anim calcmode="lin" valueType="num">
                                      <p:cBhvr additive="base">
                                        <p:cTn id="80" dur="2250" fill="hold"/>
                                        <p:tgtEl>
                                          <p:spTgt spid="21"/>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22"/>
                                        </p:tgtEl>
                                        <p:attrNameLst>
                                          <p:attrName>style.visibility</p:attrName>
                                        </p:attrNameLst>
                                      </p:cBhvr>
                                      <p:to>
                                        <p:strVal val="visible"/>
                                      </p:to>
                                    </p:set>
                                    <p:anim calcmode="lin" valueType="num">
                                      <p:cBhvr additive="base">
                                        <p:cTn id="83" dur="2250" fill="hold"/>
                                        <p:tgtEl>
                                          <p:spTgt spid="22"/>
                                        </p:tgtEl>
                                        <p:attrNameLst>
                                          <p:attrName>ppt_x</p:attrName>
                                        </p:attrNameLst>
                                      </p:cBhvr>
                                      <p:tavLst>
                                        <p:tav tm="0">
                                          <p:val>
                                            <p:strVal val="0-#ppt_w/2"/>
                                          </p:val>
                                        </p:tav>
                                        <p:tav tm="100000">
                                          <p:val>
                                            <p:strVal val="#ppt_x"/>
                                          </p:val>
                                        </p:tav>
                                      </p:tavLst>
                                    </p:anim>
                                    <p:anim calcmode="lin" valueType="num">
                                      <p:cBhvr additive="base">
                                        <p:cTn id="84" dur="2250" fill="hold"/>
                                        <p:tgtEl>
                                          <p:spTgt spid="22"/>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250" fill="hold"/>
                                        <p:tgtEl>
                                          <p:spTgt spid="23"/>
                                        </p:tgtEl>
                                        <p:attrNameLst>
                                          <p:attrName>ppt_x</p:attrName>
                                        </p:attrNameLst>
                                      </p:cBhvr>
                                      <p:tavLst>
                                        <p:tav tm="0">
                                          <p:val>
                                            <p:strVal val="0-#ppt_w/2"/>
                                          </p:val>
                                        </p:tav>
                                        <p:tav tm="100000">
                                          <p:val>
                                            <p:strVal val="#ppt_x"/>
                                          </p:val>
                                        </p:tav>
                                      </p:tavLst>
                                    </p:anim>
                                    <p:anim calcmode="lin" valueType="num">
                                      <p:cBhvr additive="base">
                                        <p:cTn id="88" dur="2250" fill="hold"/>
                                        <p:tgtEl>
                                          <p:spTgt spid="23"/>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2250" fill="hold"/>
                                        <p:tgtEl>
                                          <p:spTgt spid="25"/>
                                        </p:tgtEl>
                                        <p:attrNameLst>
                                          <p:attrName>ppt_x</p:attrName>
                                        </p:attrNameLst>
                                      </p:cBhvr>
                                      <p:tavLst>
                                        <p:tav tm="0">
                                          <p:val>
                                            <p:strVal val="0-#ppt_w/2"/>
                                          </p:val>
                                        </p:tav>
                                        <p:tav tm="100000">
                                          <p:val>
                                            <p:strVal val="#ppt_x"/>
                                          </p:val>
                                        </p:tav>
                                      </p:tavLst>
                                    </p:anim>
                                    <p:anim calcmode="lin" valueType="num">
                                      <p:cBhvr additive="base">
                                        <p:cTn id="92" dur="2250" fill="hold"/>
                                        <p:tgtEl>
                                          <p:spTgt spid="25"/>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2250" fill="hold"/>
                                        <p:tgtEl>
                                          <p:spTgt spid="24"/>
                                        </p:tgtEl>
                                        <p:attrNameLst>
                                          <p:attrName>ppt_x</p:attrName>
                                        </p:attrNameLst>
                                      </p:cBhvr>
                                      <p:tavLst>
                                        <p:tav tm="0">
                                          <p:val>
                                            <p:strVal val="0-#ppt_w/2"/>
                                          </p:val>
                                        </p:tav>
                                        <p:tav tm="100000">
                                          <p:val>
                                            <p:strVal val="#ppt_x"/>
                                          </p:val>
                                        </p:tav>
                                      </p:tavLst>
                                    </p:anim>
                                    <p:anim calcmode="lin" valueType="num">
                                      <p:cBhvr additive="base">
                                        <p:cTn id="96" dur="2250" fill="hold"/>
                                        <p:tgtEl>
                                          <p:spTgt spid="24"/>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0"/>
                                  </p:stCondLst>
                                  <p:childTnLst>
                                    <p:set>
                                      <p:cBhvr>
                                        <p:cTn id="98" dur="1" fill="hold">
                                          <p:stCondLst>
                                            <p:cond delay="0"/>
                                          </p:stCondLst>
                                        </p:cTn>
                                        <p:tgtEl>
                                          <p:spTgt spid="26"/>
                                        </p:tgtEl>
                                        <p:attrNameLst>
                                          <p:attrName>style.visibility</p:attrName>
                                        </p:attrNameLst>
                                      </p:cBhvr>
                                      <p:to>
                                        <p:strVal val="visible"/>
                                      </p:to>
                                    </p:set>
                                    <p:anim calcmode="lin" valueType="num">
                                      <p:cBhvr additive="base">
                                        <p:cTn id="99" dur="2250" fill="hold"/>
                                        <p:tgtEl>
                                          <p:spTgt spid="26"/>
                                        </p:tgtEl>
                                        <p:attrNameLst>
                                          <p:attrName>ppt_x</p:attrName>
                                        </p:attrNameLst>
                                      </p:cBhvr>
                                      <p:tavLst>
                                        <p:tav tm="0">
                                          <p:val>
                                            <p:strVal val="0-#ppt_w/2"/>
                                          </p:val>
                                        </p:tav>
                                        <p:tav tm="100000">
                                          <p:val>
                                            <p:strVal val="#ppt_x"/>
                                          </p:val>
                                        </p:tav>
                                      </p:tavLst>
                                    </p:anim>
                                    <p:anim calcmode="lin" valueType="num">
                                      <p:cBhvr additive="base">
                                        <p:cTn id="100" dur="2250" fill="hold"/>
                                        <p:tgtEl>
                                          <p:spTgt spid="26"/>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7"/>
                                        </p:tgtEl>
                                        <p:attrNameLst>
                                          <p:attrName>style.visibility</p:attrName>
                                        </p:attrNameLst>
                                      </p:cBhvr>
                                      <p:to>
                                        <p:strVal val="visible"/>
                                      </p:to>
                                    </p:set>
                                    <p:anim calcmode="lin" valueType="num">
                                      <p:cBhvr additive="base">
                                        <p:cTn id="103" dur="2250" fill="hold"/>
                                        <p:tgtEl>
                                          <p:spTgt spid="27"/>
                                        </p:tgtEl>
                                        <p:attrNameLst>
                                          <p:attrName>ppt_x</p:attrName>
                                        </p:attrNameLst>
                                      </p:cBhvr>
                                      <p:tavLst>
                                        <p:tav tm="0">
                                          <p:val>
                                            <p:strVal val="1+#ppt_w/2"/>
                                          </p:val>
                                        </p:tav>
                                        <p:tav tm="100000">
                                          <p:val>
                                            <p:strVal val="#ppt_x"/>
                                          </p:val>
                                        </p:tav>
                                      </p:tavLst>
                                    </p:anim>
                                    <p:anim calcmode="lin" valueType="num">
                                      <p:cBhvr additive="base">
                                        <p:cTn id="104" dur="2250" fill="hold"/>
                                        <p:tgtEl>
                                          <p:spTgt spid="27"/>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28"/>
                                        </p:tgtEl>
                                        <p:attrNameLst>
                                          <p:attrName>style.visibility</p:attrName>
                                        </p:attrNameLst>
                                      </p:cBhvr>
                                      <p:to>
                                        <p:strVal val="visible"/>
                                      </p:to>
                                    </p:set>
                                    <p:anim calcmode="lin" valueType="num">
                                      <p:cBhvr additive="base">
                                        <p:cTn id="107" dur="2250" fill="hold"/>
                                        <p:tgtEl>
                                          <p:spTgt spid="28"/>
                                        </p:tgtEl>
                                        <p:attrNameLst>
                                          <p:attrName>ppt_x</p:attrName>
                                        </p:attrNameLst>
                                      </p:cBhvr>
                                      <p:tavLst>
                                        <p:tav tm="0">
                                          <p:val>
                                            <p:strVal val="1+#ppt_w/2"/>
                                          </p:val>
                                        </p:tav>
                                        <p:tav tm="100000">
                                          <p:val>
                                            <p:strVal val="#ppt_x"/>
                                          </p:val>
                                        </p:tav>
                                      </p:tavLst>
                                    </p:anim>
                                    <p:anim calcmode="lin" valueType="num">
                                      <p:cBhvr additive="base">
                                        <p:cTn id="108" dur="2250" fill="hold"/>
                                        <p:tgtEl>
                                          <p:spTgt spid="28"/>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29"/>
                                        </p:tgtEl>
                                        <p:attrNameLst>
                                          <p:attrName>style.visibility</p:attrName>
                                        </p:attrNameLst>
                                      </p:cBhvr>
                                      <p:to>
                                        <p:strVal val="visible"/>
                                      </p:to>
                                    </p:set>
                                    <p:anim calcmode="lin" valueType="num">
                                      <p:cBhvr additive="base">
                                        <p:cTn id="111" dur="2250" fill="hold"/>
                                        <p:tgtEl>
                                          <p:spTgt spid="29"/>
                                        </p:tgtEl>
                                        <p:attrNameLst>
                                          <p:attrName>ppt_x</p:attrName>
                                        </p:attrNameLst>
                                      </p:cBhvr>
                                      <p:tavLst>
                                        <p:tav tm="0">
                                          <p:val>
                                            <p:strVal val="1+#ppt_w/2"/>
                                          </p:val>
                                        </p:tav>
                                        <p:tav tm="100000">
                                          <p:val>
                                            <p:strVal val="#ppt_x"/>
                                          </p:val>
                                        </p:tav>
                                      </p:tavLst>
                                    </p:anim>
                                    <p:anim calcmode="lin" valueType="num">
                                      <p:cBhvr additive="base">
                                        <p:cTn id="112" dur="2250" fill="hold"/>
                                        <p:tgtEl>
                                          <p:spTgt spid="29"/>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2250" fill="hold"/>
                                        <p:tgtEl>
                                          <p:spTgt spid="30"/>
                                        </p:tgtEl>
                                        <p:attrNameLst>
                                          <p:attrName>ppt_x</p:attrName>
                                        </p:attrNameLst>
                                      </p:cBhvr>
                                      <p:tavLst>
                                        <p:tav tm="0">
                                          <p:val>
                                            <p:strVal val="1+#ppt_w/2"/>
                                          </p:val>
                                        </p:tav>
                                        <p:tav tm="100000">
                                          <p:val>
                                            <p:strVal val="#ppt_x"/>
                                          </p:val>
                                        </p:tav>
                                      </p:tavLst>
                                    </p:anim>
                                    <p:anim calcmode="lin" valueType="num">
                                      <p:cBhvr additive="base">
                                        <p:cTn id="116" dur="2250" fill="hold"/>
                                        <p:tgtEl>
                                          <p:spTgt spid="30"/>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1"/>
                                        </p:tgtEl>
                                        <p:attrNameLst>
                                          <p:attrName>style.visibility</p:attrName>
                                        </p:attrNameLst>
                                      </p:cBhvr>
                                      <p:to>
                                        <p:strVal val="visible"/>
                                      </p:to>
                                    </p:set>
                                    <p:anim calcmode="lin" valueType="num">
                                      <p:cBhvr additive="base">
                                        <p:cTn id="119" dur="2250" fill="hold"/>
                                        <p:tgtEl>
                                          <p:spTgt spid="31"/>
                                        </p:tgtEl>
                                        <p:attrNameLst>
                                          <p:attrName>ppt_x</p:attrName>
                                        </p:attrNameLst>
                                      </p:cBhvr>
                                      <p:tavLst>
                                        <p:tav tm="0">
                                          <p:val>
                                            <p:strVal val="1+#ppt_w/2"/>
                                          </p:val>
                                        </p:tav>
                                        <p:tav tm="100000">
                                          <p:val>
                                            <p:strVal val="#ppt_x"/>
                                          </p:val>
                                        </p:tav>
                                      </p:tavLst>
                                    </p:anim>
                                    <p:anim calcmode="lin" valueType="num">
                                      <p:cBhvr additive="base">
                                        <p:cTn id="120" dur="2250" fill="hold"/>
                                        <p:tgtEl>
                                          <p:spTgt spid="31"/>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2"/>
                                        </p:tgtEl>
                                        <p:attrNameLst>
                                          <p:attrName>style.visibility</p:attrName>
                                        </p:attrNameLst>
                                      </p:cBhvr>
                                      <p:to>
                                        <p:strVal val="visible"/>
                                      </p:to>
                                    </p:set>
                                    <p:anim calcmode="lin" valueType="num">
                                      <p:cBhvr additive="base">
                                        <p:cTn id="123" dur="2250" fill="hold"/>
                                        <p:tgtEl>
                                          <p:spTgt spid="32"/>
                                        </p:tgtEl>
                                        <p:attrNameLst>
                                          <p:attrName>ppt_x</p:attrName>
                                        </p:attrNameLst>
                                      </p:cBhvr>
                                      <p:tavLst>
                                        <p:tav tm="0">
                                          <p:val>
                                            <p:strVal val="1+#ppt_w/2"/>
                                          </p:val>
                                        </p:tav>
                                        <p:tav tm="100000">
                                          <p:val>
                                            <p:strVal val="#ppt_x"/>
                                          </p:val>
                                        </p:tav>
                                      </p:tavLst>
                                    </p:anim>
                                    <p:anim calcmode="lin" valueType="num">
                                      <p:cBhvr additive="base">
                                        <p:cTn id="124" dur="2250" fill="hold"/>
                                        <p:tgtEl>
                                          <p:spTgt spid="32"/>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3"/>
                                        </p:tgtEl>
                                        <p:attrNameLst>
                                          <p:attrName>style.visibility</p:attrName>
                                        </p:attrNameLst>
                                      </p:cBhvr>
                                      <p:to>
                                        <p:strVal val="visible"/>
                                      </p:to>
                                    </p:set>
                                    <p:anim calcmode="lin" valueType="num">
                                      <p:cBhvr additive="base">
                                        <p:cTn id="127" dur="2250" fill="hold"/>
                                        <p:tgtEl>
                                          <p:spTgt spid="33"/>
                                        </p:tgtEl>
                                        <p:attrNameLst>
                                          <p:attrName>ppt_x</p:attrName>
                                        </p:attrNameLst>
                                      </p:cBhvr>
                                      <p:tavLst>
                                        <p:tav tm="0">
                                          <p:val>
                                            <p:strVal val="1+#ppt_w/2"/>
                                          </p:val>
                                        </p:tav>
                                        <p:tav tm="100000">
                                          <p:val>
                                            <p:strVal val="#ppt_x"/>
                                          </p:val>
                                        </p:tav>
                                      </p:tavLst>
                                    </p:anim>
                                    <p:anim calcmode="lin" valueType="num">
                                      <p:cBhvr additive="base">
                                        <p:cTn id="128" dur="2250" fill="hold"/>
                                        <p:tgtEl>
                                          <p:spTgt spid="33"/>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4"/>
                                        </p:tgtEl>
                                        <p:attrNameLst>
                                          <p:attrName>style.visibility</p:attrName>
                                        </p:attrNameLst>
                                      </p:cBhvr>
                                      <p:to>
                                        <p:strVal val="visible"/>
                                      </p:to>
                                    </p:set>
                                    <p:anim calcmode="lin" valueType="num">
                                      <p:cBhvr additive="base">
                                        <p:cTn id="131" dur="2250" fill="hold"/>
                                        <p:tgtEl>
                                          <p:spTgt spid="34"/>
                                        </p:tgtEl>
                                        <p:attrNameLst>
                                          <p:attrName>ppt_x</p:attrName>
                                        </p:attrNameLst>
                                      </p:cBhvr>
                                      <p:tavLst>
                                        <p:tav tm="0">
                                          <p:val>
                                            <p:strVal val="1+#ppt_w/2"/>
                                          </p:val>
                                        </p:tav>
                                        <p:tav tm="100000">
                                          <p:val>
                                            <p:strVal val="#ppt_x"/>
                                          </p:val>
                                        </p:tav>
                                      </p:tavLst>
                                    </p:anim>
                                    <p:anim calcmode="lin" valueType="num">
                                      <p:cBhvr additive="base">
                                        <p:cTn id="132" dur="2250" fill="hold"/>
                                        <p:tgtEl>
                                          <p:spTgt spid="34"/>
                                        </p:tgtEl>
                                        <p:attrNameLst>
                                          <p:attrName>ppt_y</p:attrName>
                                        </p:attrNameLst>
                                      </p:cBhvr>
                                      <p:tavLst>
                                        <p:tav tm="0">
                                          <p:val>
                                            <p:strVal val="#ppt_y"/>
                                          </p:val>
                                        </p:tav>
                                        <p:tav tm="100000">
                                          <p:val>
                                            <p:strVal val="#ppt_y"/>
                                          </p:val>
                                        </p:tav>
                                      </p:tavLst>
                                    </p:anim>
                                  </p:childTnLst>
                                </p:cTn>
                              </p:par>
                              <p:par>
                                <p:cTn id="133" presetID="9" presetClass="emph" presetSubtype="0" grpId="0" nodeType="withEffect">
                                  <p:stCondLst>
                                    <p:cond delay="0"/>
                                  </p:stCondLst>
                                  <p:childTnLst>
                                    <p:set>
                                      <p:cBhvr rctx="PPT">
                                        <p:cTn id="134" dur="indefinite"/>
                                        <p:tgtEl>
                                          <p:spTgt spid="38"/>
                                        </p:tgtEl>
                                        <p:attrNameLst>
                                          <p:attrName>style.opacity</p:attrName>
                                        </p:attrNameLst>
                                      </p:cBhvr>
                                      <p:to>
                                        <p:strVal val="0"/>
                                      </p:to>
                                    </p:set>
                                    <p:animEffect filter="image" prLst="opacity: 0">
                                      <p:cBhvr rctx="IE">
                                        <p:cTn id="135" dur="indefinite"/>
                                        <p:tgtEl>
                                          <p:spTgt spid="38"/>
                                        </p:tgtEl>
                                      </p:cBhvr>
                                    </p:animEffect>
                                  </p:childTnLst>
                                </p:cTn>
                              </p:par>
                            </p:childTnLst>
                          </p:cTn>
                        </p:par>
                        <p:par>
                          <p:cTn id="136" fill="hold">
                            <p:stCondLst>
                              <p:cond delay="2250"/>
                            </p:stCondLst>
                            <p:childTnLst>
                              <p:par>
                                <p:cTn id="137" presetID="2" presetClass="exit" presetSubtype="8" fill="hold" grpId="1" nodeType="afterEffect">
                                  <p:stCondLst>
                                    <p:cond delay="0"/>
                                  </p:stCondLst>
                                  <p:childTnLst>
                                    <p:anim calcmode="lin" valueType="num">
                                      <p:cBhvr additive="base">
                                        <p:cTn id="138" dur="2250"/>
                                        <p:tgtEl>
                                          <p:spTgt spid="3"/>
                                        </p:tgtEl>
                                        <p:attrNameLst>
                                          <p:attrName>ppt_x</p:attrName>
                                        </p:attrNameLst>
                                      </p:cBhvr>
                                      <p:tavLst>
                                        <p:tav tm="0">
                                          <p:val>
                                            <p:strVal val="ppt_x"/>
                                          </p:val>
                                        </p:tav>
                                        <p:tav tm="100000">
                                          <p:val>
                                            <p:strVal val="0-ppt_w/2"/>
                                          </p:val>
                                        </p:tav>
                                      </p:tavLst>
                                    </p:anim>
                                    <p:anim calcmode="lin" valueType="num">
                                      <p:cBhvr additive="base">
                                        <p:cTn id="139" dur="2250"/>
                                        <p:tgtEl>
                                          <p:spTgt spid="3"/>
                                        </p:tgtEl>
                                        <p:attrNameLst>
                                          <p:attrName>ppt_y</p:attrName>
                                        </p:attrNameLst>
                                      </p:cBhvr>
                                      <p:tavLst>
                                        <p:tav tm="0">
                                          <p:val>
                                            <p:strVal val="ppt_y"/>
                                          </p:val>
                                        </p:tav>
                                        <p:tav tm="100000">
                                          <p:val>
                                            <p:strVal val="ppt_y"/>
                                          </p:val>
                                        </p:tav>
                                      </p:tavLst>
                                    </p:anim>
                                    <p:set>
                                      <p:cBhvr>
                                        <p:cTn id="140" dur="1" fill="hold">
                                          <p:stCondLst>
                                            <p:cond delay="2249"/>
                                          </p:stCondLst>
                                        </p:cTn>
                                        <p:tgtEl>
                                          <p:spTgt spid="3"/>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2250"/>
                                        <p:tgtEl>
                                          <p:spTgt spid="4"/>
                                        </p:tgtEl>
                                        <p:attrNameLst>
                                          <p:attrName>ppt_x</p:attrName>
                                        </p:attrNameLst>
                                      </p:cBhvr>
                                      <p:tavLst>
                                        <p:tav tm="0">
                                          <p:val>
                                            <p:strVal val="ppt_x"/>
                                          </p:val>
                                        </p:tav>
                                        <p:tav tm="100000">
                                          <p:val>
                                            <p:strVal val="0-ppt_w/2"/>
                                          </p:val>
                                        </p:tav>
                                      </p:tavLst>
                                    </p:anim>
                                    <p:anim calcmode="lin" valueType="num">
                                      <p:cBhvr additive="base">
                                        <p:cTn id="143" dur="2250"/>
                                        <p:tgtEl>
                                          <p:spTgt spid="4"/>
                                        </p:tgtEl>
                                        <p:attrNameLst>
                                          <p:attrName>ppt_y</p:attrName>
                                        </p:attrNameLst>
                                      </p:cBhvr>
                                      <p:tavLst>
                                        <p:tav tm="0">
                                          <p:val>
                                            <p:strVal val="ppt_y"/>
                                          </p:val>
                                        </p:tav>
                                        <p:tav tm="100000">
                                          <p:val>
                                            <p:strVal val="ppt_y"/>
                                          </p:val>
                                        </p:tav>
                                      </p:tavLst>
                                    </p:anim>
                                    <p:set>
                                      <p:cBhvr>
                                        <p:cTn id="144" dur="1" fill="hold">
                                          <p:stCondLst>
                                            <p:cond delay="2249"/>
                                          </p:stCondLst>
                                        </p:cTn>
                                        <p:tgtEl>
                                          <p:spTgt spid="4"/>
                                        </p:tgtEl>
                                        <p:attrNameLst>
                                          <p:attrName>style.visibility</p:attrName>
                                        </p:attrNameLst>
                                      </p:cBhvr>
                                      <p:to>
                                        <p:strVal val="hidden"/>
                                      </p:to>
                                    </p:set>
                                  </p:childTnLst>
                                </p:cTn>
                              </p:par>
                              <p:par>
                                <p:cTn id="145" presetID="2" presetClass="exit" presetSubtype="8" fill="hold" grpId="1" nodeType="withEffect">
                                  <p:stCondLst>
                                    <p:cond delay="0"/>
                                  </p:stCondLst>
                                  <p:childTnLst>
                                    <p:anim calcmode="lin" valueType="num">
                                      <p:cBhvr additive="base">
                                        <p:cTn id="146" dur="2250"/>
                                        <p:tgtEl>
                                          <p:spTgt spid="5"/>
                                        </p:tgtEl>
                                        <p:attrNameLst>
                                          <p:attrName>ppt_x</p:attrName>
                                        </p:attrNameLst>
                                      </p:cBhvr>
                                      <p:tavLst>
                                        <p:tav tm="0">
                                          <p:val>
                                            <p:strVal val="ppt_x"/>
                                          </p:val>
                                        </p:tav>
                                        <p:tav tm="100000">
                                          <p:val>
                                            <p:strVal val="0-ppt_w/2"/>
                                          </p:val>
                                        </p:tav>
                                      </p:tavLst>
                                    </p:anim>
                                    <p:anim calcmode="lin" valueType="num">
                                      <p:cBhvr additive="base">
                                        <p:cTn id="147" dur="2250"/>
                                        <p:tgtEl>
                                          <p:spTgt spid="5"/>
                                        </p:tgtEl>
                                        <p:attrNameLst>
                                          <p:attrName>ppt_y</p:attrName>
                                        </p:attrNameLst>
                                      </p:cBhvr>
                                      <p:tavLst>
                                        <p:tav tm="0">
                                          <p:val>
                                            <p:strVal val="ppt_y"/>
                                          </p:val>
                                        </p:tav>
                                        <p:tav tm="100000">
                                          <p:val>
                                            <p:strVal val="ppt_y"/>
                                          </p:val>
                                        </p:tav>
                                      </p:tavLst>
                                    </p:anim>
                                    <p:set>
                                      <p:cBhvr>
                                        <p:cTn id="148" dur="1" fill="hold">
                                          <p:stCondLst>
                                            <p:cond delay="2249"/>
                                          </p:stCondLst>
                                        </p:cTn>
                                        <p:tgtEl>
                                          <p:spTgt spid="5"/>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2250"/>
                                        <p:tgtEl>
                                          <p:spTgt spid="6"/>
                                        </p:tgtEl>
                                        <p:attrNameLst>
                                          <p:attrName>ppt_x</p:attrName>
                                        </p:attrNameLst>
                                      </p:cBhvr>
                                      <p:tavLst>
                                        <p:tav tm="0">
                                          <p:val>
                                            <p:strVal val="ppt_x"/>
                                          </p:val>
                                        </p:tav>
                                        <p:tav tm="100000">
                                          <p:val>
                                            <p:strVal val="0-ppt_w/2"/>
                                          </p:val>
                                        </p:tav>
                                      </p:tavLst>
                                    </p:anim>
                                    <p:anim calcmode="lin" valueType="num">
                                      <p:cBhvr additive="base">
                                        <p:cTn id="151" dur="2250"/>
                                        <p:tgtEl>
                                          <p:spTgt spid="6"/>
                                        </p:tgtEl>
                                        <p:attrNameLst>
                                          <p:attrName>ppt_y</p:attrName>
                                        </p:attrNameLst>
                                      </p:cBhvr>
                                      <p:tavLst>
                                        <p:tav tm="0">
                                          <p:val>
                                            <p:strVal val="ppt_y"/>
                                          </p:val>
                                        </p:tav>
                                        <p:tav tm="100000">
                                          <p:val>
                                            <p:strVal val="ppt_y"/>
                                          </p:val>
                                        </p:tav>
                                      </p:tavLst>
                                    </p:anim>
                                    <p:set>
                                      <p:cBhvr>
                                        <p:cTn id="152" dur="1" fill="hold">
                                          <p:stCondLst>
                                            <p:cond delay="2249"/>
                                          </p:stCondLst>
                                        </p:cTn>
                                        <p:tgtEl>
                                          <p:spTgt spid="6"/>
                                        </p:tgtEl>
                                        <p:attrNameLst>
                                          <p:attrName>style.visibility</p:attrName>
                                        </p:attrNameLst>
                                      </p:cBhvr>
                                      <p:to>
                                        <p:strVal val="hidden"/>
                                      </p:to>
                                    </p:set>
                                  </p:childTnLst>
                                </p:cTn>
                              </p:par>
                              <p:par>
                                <p:cTn id="153" presetID="2" presetClass="exit" presetSubtype="8" fill="hold" grpId="1" nodeType="withEffect">
                                  <p:stCondLst>
                                    <p:cond delay="0"/>
                                  </p:stCondLst>
                                  <p:childTnLst>
                                    <p:anim calcmode="lin" valueType="num">
                                      <p:cBhvr additive="base">
                                        <p:cTn id="154" dur="2250"/>
                                        <p:tgtEl>
                                          <p:spTgt spid="7"/>
                                        </p:tgtEl>
                                        <p:attrNameLst>
                                          <p:attrName>ppt_x</p:attrName>
                                        </p:attrNameLst>
                                      </p:cBhvr>
                                      <p:tavLst>
                                        <p:tav tm="0">
                                          <p:val>
                                            <p:strVal val="ppt_x"/>
                                          </p:val>
                                        </p:tav>
                                        <p:tav tm="100000">
                                          <p:val>
                                            <p:strVal val="0-ppt_w/2"/>
                                          </p:val>
                                        </p:tav>
                                      </p:tavLst>
                                    </p:anim>
                                    <p:anim calcmode="lin" valueType="num">
                                      <p:cBhvr additive="base">
                                        <p:cTn id="155" dur="2250"/>
                                        <p:tgtEl>
                                          <p:spTgt spid="7"/>
                                        </p:tgtEl>
                                        <p:attrNameLst>
                                          <p:attrName>ppt_y</p:attrName>
                                        </p:attrNameLst>
                                      </p:cBhvr>
                                      <p:tavLst>
                                        <p:tav tm="0">
                                          <p:val>
                                            <p:strVal val="ppt_y"/>
                                          </p:val>
                                        </p:tav>
                                        <p:tav tm="100000">
                                          <p:val>
                                            <p:strVal val="ppt_y"/>
                                          </p:val>
                                        </p:tav>
                                      </p:tavLst>
                                    </p:anim>
                                    <p:set>
                                      <p:cBhvr>
                                        <p:cTn id="156" dur="1" fill="hold">
                                          <p:stCondLst>
                                            <p:cond delay="2249"/>
                                          </p:stCondLst>
                                        </p:cTn>
                                        <p:tgtEl>
                                          <p:spTgt spid="7"/>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2250"/>
                                        <p:tgtEl>
                                          <p:spTgt spid="8"/>
                                        </p:tgtEl>
                                        <p:attrNameLst>
                                          <p:attrName>ppt_x</p:attrName>
                                        </p:attrNameLst>
                                      </p:cBhvr>
                                      <p:tavLst>
                                        <p:tav tm="0">
                                          <p:val>
                                            <p:strVal val="ppt_x"/>
                                          </p:val>
                                        </p:tav>
                                        <p:tav tm="100000">
                                          <p:val>
                                            <p:strVal val="0-ppt_w/2"/>
                                          </p:val>
                                        </p:tav>
                                      </p:tavLst>
                                    </p:anim>
                                    <p:anim calcmode="lin" valueType="num">
                                      <p:cBhvr additive="base">
                                        <p:cTn id="159" dur="2250"/>
                                        <p:tgtEl>
                                          <p:spTgt spid="8"/>
                                        </p:tgtEl>
                                        <p:attrNameLst>
                                          <p:attrName>ppt_y</p:attrName>
                                        </p:attrNameLst>
                                      </p:cBhvr>
                                      <p:tavLst>
                                        <p:tav tm="0">
                                          <p:val>
                                            <p:strVal val="ppt_y"/>
                                          </p:val>
                                        </p:tav>
                                        <p:tav tm="100000">
                                          <p:val>
                                            <p:strVal val="ppt_y"/>
                                          </p:val>
                                        </p:tav>
                                      </p:tavLst>
                                    </p:anim>
                                    <p:set>
                                      <p:cBhvr>
                                        <p:cTn id="160" dur="1" fill="hold">
                                          <p:stCondLst>
                                            <p:cond delay="2249"/>
                                          </p:stCondLst>
                                        </p:cTn>
                                        <p:tgtEl>
                                          <p:spTgt spid="8"/>
                                        </p:tgtEl>
                                        <p:attrNameLst>
                                          <p:attrName>style.visibility</p:attrName>
                                        </p:attrNameLst>
                                      </p:cBhvr>
                                      <p:to>
                                        <p:strVal val="hidden"/>
                                      </p:to>
                                    </p:set>
                                  </p:childTnLst>
                                </p:cTn>
                              </p:par>
                              <p:par>
                                <p:cTn id="161" presetID="2" presetClass="exit" presetSubtype="8" fill="hold" grpId="1" nodeType="withEffect">
                                  <p:stCondLst>
                                    <p:cond delay="0"/>
                                  </p:stCondLst>
                                  <p:childTnLst>
                                    <p:anim calcmode="lin" valueType="num">
                                      <p:cBhvr additive="base">
                                        <p:cTn id="162" dur="2250"/>
                                        <p:tgtEl>
                                          <p:spTgt spid="9"/>
                                        </p:tgtEl>
                                        <p:attrNameLst>
                                          <p:attrName>ppt_x</p:attrName>
                                        </p:attrNameLst>
                                      </p:cBhvr>
                                      <p:tavLst>
                                        <p:tav tm="0">
                                          <p:val>
                                            <p:strVal val="ppt_x"/>
                                          </p:val>
                                        </p:tav>
                                        <p:tav tm="100000">
                                          <p:val>
                                            <p:strVal val="0-ppt_w/2"/>
                                          </p:val>
                                        </p:tav>
                                      </p:tavLst>
                                    </p:anim>
                                    <p:anim calcmode="lin" valueType="num">
                                      <p:cBhvr additive="base">
                                        <p:cTn id="163" dur="2250"/>
                                        <p:tgtEl>
                                          <p:spTgt spid="9"/>
                                        </p:tgtEl>
                                        <p:attrNameLst>
                                          <p:attrName>ppt_y</p:attrName>
                                        </p:attrNameLst>
                                      </p:cBhvr>
                                      <p:tavLst>
                                        <p:tav tm="0">
                                          <p:val>
                                            <p:strVal val="ppt_y"/>
                                          </p:val>
                                        </p:tav>
                                        <p:tav tm="100000">
                                          <p:val>
                                            <p:strVal val="ppt_y"/>
                                          </p:val>
                                        </p:tav>
                                      </p:tavLst>
                                    </p:anim>
                                    <p:set>
                                      <p:cBhvr>
                                        <p:cTn id="164" dur="1" fill="hold">
                                          <p:stCondLst>
                                            <p:cond delay="2249"/>
                                          </p:stCondLst>
                                        </p:cTn>
                                        <p:tgtEl>
                                          <p:spTgt spid="9"/>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2250"/>
                                        <p:tgtEl>
                                          <p:spTgt spid="10"/>
                                        </p:tgtEl>
                                        <p:attrNameLst>
                                          <p:attrName>ppt_x</p:attrName>
                                        </p:attrNameLst>
                                      </p:cBhvr>
                                      <p:tavLst>
                                        <p:tav tm="0">
                                          <p:val>
                                            <p:strVal val="ppt_x"/>
                                          </p:val>
                                        </p:tav>
                                        <p:tav tm="100000">
                                          <p:val>
                                            <p:strVal val="0-ppt_w/2"/>
                                          </p:val>
                                        </p:tav>
                                      </p:tavLst>
                                    </p:anim>
                                    <p:anim calcmode="lin" valueType="num">
                                      <p:cBhvr additive="base">
                                        <p:cTn id="167" dur="2250"/>
                                        <p:tgtEl>
                                          <p:spTgt spid="10"/>
                                        </p:tgtEl>
                                        <p:attrNameLst>
                                          <p:attrName>ppt_y</p:attrName>
                                        </p:attrNameLst>
                                      </p:cBhvr>
                                      <p:tavLst>
                                        <p:tav tm="0">
                                          <p:val>
                                            <p:strVal val="ppt_y"/>
                                          </p:val>
                                        </p:tav>
                                        <p:tav tm="100000">
                                          <p:val>
                                            <p:strVal val="ppt_y"/>
                                          </p:val>
                                        </p:tav>
                                      </p:tavLst>
                                    </p:anim>
                                    <p:set>
                                      <p:cBhvr>
                                        <p:cTn id="168" dur="1" fill="hold">
                                          <p:stCondLst>
                                            <p:cond delay="2249"/>
                                          </p:stCondLst>
                                        </p:cTn>
                                        <p:tgtEl>
                                          <p:spTgt spid="10"/>
                                        </p:tgtEl>
                                        <p:attrNameLst>
                                          <p:attrName>style.visibility</p:attrName>
                                        </p:attrNameLst>
                                      </p:cBhvr>
                                      <p:to>
                                        <p:strVal val="hidden"/>
                                      </p:to>
                                    </p:set>
                                  </p:childTnLst>
                                </p:cTn>
                              </p:par>
                              <p:par>
                                <p:cTn id="169" presetID="3" presetClass="exit" presetSubtype="5" fill="hold" grpId="2" nodeType="withEffect">
                                  <p:stCondLst>
                                    <p:cond delay="0"/>
                                  </p:stCondLst>
                                  <p:childTnLst>
                                    <p:animEffect transition="out" filter="blinds(vertical)">
                                      <p:cBhvr>
                                        <p:cTn id="170" dur="2250"/>
                                        <p:tgtEl>
                                          <p:spTgt spid="3"/>
                                        </p:tgtEl>
                                      </p:cBhvr>
                                    </p:animEffect>
                                    <p:set>
                                      <p:cBhvr>
                                        <p:cTn id="171" dur="1" fill="hold">
                                          <p:stCondLst>
                                            <p:cond delay="2249"/>
                                          </p:stCondLst>
                                        </p:cTn>
                                        <p:tgtEl>
                                          <p:spTgt spid="3"/>
                                        </p:tgtEl>
                                        <p:attrNameLst>
                                          <p:attrName>style.visibility</p:attrName>
                                        </p:attrNameLst>
                                      </p:cBhvr>
                                      <p:to>
                                        <p:strVal val="hidden"/>
                                      </p:to>
                                    </p:set>
                                  </p:childTnLst>
                                </p:cTn>
                              </p:par>
                              <p:par>
                                <p:cTn id="172" presetID="3" presetClass="exit" presetSubtype="5" fill="hold" grpId="2" nodeType="withEffect">
                                  <p:stCondLst>
                                    <p:cond delay="0"/>
                                  </p:stCondLst>
                                  <p:childTnLst>
                                    <p:animEffect transition="out" filter="blinds(vertical)">
                                      <p:cBhvr>
                                        <p:cTn id="173" dur="2250"/>
                                        <p:tgtEl>
                                          <p:spTgt spid="4"/>
                                        </p:tgtEl>
                                      </p:cBhvr>
                                    </p:animEffect>
                                    <p:set>
                                      <p:cBhvr>
                                        <p:cTn id="174" dur="1" fill="hold">
                                          <p:stCondLst>
                                            <p:cond delay="2249"/>
                                          </p:stCondLst>
                                        </p:cTn>
                                        <p:tgtEl>
                                          <p:spTgt spid="4"/>
                                        </p:tgtEl>
                                        <p:attrNameLst>
                                          <p:attrName>style.visibility</p:attrName>
                                        </p:attrNameLst>
                                      </p:cBhvr>
                                      <p:to>
                                        <p:strVal val="hidden"/>
                                      </p:to>
                                    </p:set>
                                  </p:childTnLst>
                                </p:cTn>
                              </p:par>
                              <p:par>
                                <p:cTn id="175" presetID="3" presetClass="exit" presetSubtype="5" fill="hold" grpId="2" nodeType="withEffect">
                                  <p:stCondLst>
                                    <p:cond delay="0"/>
                                  </p:stCondLst>
                                  <p:childTnLst>
                                    <p:animEffect transition="out" filter="blinds(vertical)">
                                      <p:cBhvr>
                                        <p:cTn id="176" dur="2250"/>
                                        <p:tgtEl>
                                          <p:spTgt spid="5"/>
                                        </p:tgtEl>
                                      </p:cBhvr>
                                    </p:animEffect>
                                    <p:set>
                                      <p:cBhvr>
                                        <p:cTn id="177" dur="1" fill="hold">
                                          <p:stCondLst>
                                            <p:cond delay="2249"/>
                                          </p:stCondLst>
                                        </p:cTn>
                                        <p:tgtEl>
                                          <p:spTgt spid="5"/>
                                        </p:tgtEl>
                                        <p:attrNameLst>
                                          <p:attrName>style.visibility</p:attrName>
                                        </p:attrNameLst>
                                      </p:cBhvr>
                                      <p:to>
                                        <p:strVal val="hidden"/>
                                      </p:to>
                                    </p:set>
                                  </p:childTnLst>
                                </p:cTn>
                              </p:par>
                              <p:par>
                                <p:cTn id="178" presetID="3" presetClass="exit" presetSubtype="5" fill="hold" grpId="2" nodeType="withEffect">
                                  <p:stCondLst>
                                    <p:cond delay="0"/>
                                  </p:stCondLst>
                                  <p:childTnLst>
                                    <p:animEffect transition="out" filter="blinds(vertical)">
                                      <p:cBhvr>
                                        <p:cTn id="179" dur="2250"/>
                                        <p:tgtEl>
                                          <p:spTgt spid="6"/>
                                        </p:tgtEl>
                                      </p:cBhvr>
                                    </p:animEffect>
                                    <p:set>
                                      <p:cBhvr>
                                        <p:cTn id="180" dur="1" fill="hold">
                                          <p:stCondLst>
                                            <p:cond delay="2249"/>
                                          </p:stCondLst>
                                        </p:cTn>
                                        <p:tgtEl>
                                          <p:spTgt spid="6"/>
                                        </p:tgtEl>
                                        <p:attrNameLst>
                                          <p:attrName>style.visibility</p:attrName>
                                        </p:attrNameLst>
                                      </p:cBhvr>
                                      <p:to>
                                        <p:strVal val="hidden"/>
                                      </p:to>
                                    </p:set>
                                  </p:childTnLst>
                                </p:cTn>
                              </p:par>
                              <p:par>
                                <p:cTn id="181" presetID="3" presetClass="exit" presetSubtype="5" fill="hold" grpId="2" nodeType="withEffect">
                                  <p:stCondLst>
                                    <p:cond delay="0"/>
                                  </p:stCondLst>
                                  <p:childTnLst>
                                    <p:animEffect transition="out" filter="blinds(vertical)">
                                      <p:cBhvr>
                                        <p:cTn id="182" dur="2250"/>
                                        <p:tgtEl>
                                          <p:spTgt spid="7"/>
                                        </p:tgtEl>
                                      </p:cBhvr>
                                    </p:animEffect>
                                    <p:set>
                                      <p:cBhvr>
                                        <p:cTn id="183" dur="1" fill="hold">
                                          <p:stCondLst>
                                            <p:cond delay="2249"/>
                                          </p:stCondLst>
                                        </p:cTn>
                                        <p:tgtEl>
                                          <p:spTgt spid="7"/>
                                        </p:tgtEl>
                                        <p:attrNameLst>
                                          <p:attrName>style.visibility</p:attrName>
                                        </p:attrNameLst>
                                      </p:cBhvr>
                                      <p:to>
                                        <p:strVal val="hidden"/>
                                      </p:to>
                                    </p:set>
                                  </p:childTnLst>
                                </p:cTn>
                              </p:par>
                              <p:par>
                                <p:cTn id="184" presetID="3" presetClass="exit" presetSubtype="5" fill="hold" grpId="2" nodeType="withEffect">
                                  <p:stCondLst>
                                    <p:cond delay="0"/>
                                  </p:stCondLst>
                                  <p:childTnLst>
                                    <p:animEffect transition="out" filter="blinds(vertical)">
                                      <p:cBhvr>
                                        <p:cTn id="185" dur="2250"/>
                                        <p:tgtEl>
                                          <p:spTgt spid="8"/>
                                        </p:tgtEl>
                                      </p:cBhvr>
                                    </p:animEffect>
                                    <p:set>
                                      <p:cBhvr>
                                        <p:cTn id="186" dur="1" fill="hold">
                                          <p:stCondLst>
                                            <p:cond delay="2249"/>
                                          </p:stCondLst>
                                        </p:cTn>
                                        <p:tgtEl>
                                          <p:spTgt spid="8"/>
                                        </p:tgtEl>
                                        <p:attrNameLst>
                                          <p:attrName>style.visibility</p:attrName>
                                        </p:attrNameLst>
                                      </p:cBhvr>
                                      <p:to>
                                        <p:strVal val="hidden"/>
                                      </p:to>
                                    </p:set>
                                  </p:childTnLst>
                                </p:cTn>
                              </p:par>
                              <p:par>
                                <p:cTn id="187" presetID="3" presetClass="exit" presetSubtype="5" fill="hold" grpId="2" nodeType="withEffect">
                                  <p:stCondLst>
                                    <p:cond delay="0"/>
                                  </p:stCondLst>
                                  <p:childTnLst>
                                    <p:animEffect transition="out" filter="blinds(vertical)">
                                      <p:cBhvr>
                                        <p:cTn id="188" dur="2250"/>
                                        <p:tgtEl>
                                          <p:spTgt spid="9"/>
                                        </p:tgtEl>
                                      </p:cBhvr>
                                    </p:animEffect>
                                    <p:set>
                                      <p:cBhvr>
                                        <p:cTn id="189" dur="1" fill="hold">
                                          <p:stCondLst>
                                            <p:cond delay="2249"/>
                                          </p:stCondLst>
                                        </p:cTn>
                                        <p:tgtEl>
                                          <p:spTgt spid="9"/>
                                        </p:tgtEl>
                                        <p:attrNameLst>
                                          <p:attrName>style.visibility</p:attrName>
                                        </p:attrNameLst>
                                      </p:cBhvr>
                                      <p:to>
                                        <p:strVal val="hidden"/>
                                      </p:to>
                                    </p:set>
                                  </p:childTnLst>
                                </p:cTn>
                              </p:par>
                              <p:par>
                                <p:cTn id="190" presetID="3" presetClass="exit" presetSubtype="5" fill="hold" grpId="2" nodeType="withEffect">
                                  <p:stCondLst>
                                    <p:cond delay="0"/>
                                  </p:stCondLst>
                                  <p:childTnLst>
                                    <p:animEffect transition="out" filter="blinds(vertical)">
                                      <p:cBhvr>
                                        <p:cTn id="191" dur="2250"/>
                                        <p:tgtEl>
                                          <p:spTgt spid="10"/>
                                        </p:tgtEl>
                                      </p:cBhvr>
                                    </p:animEffect>
                                    <p:set>
                                      <p:cBhvr>
                                        <p:cTn id="192" dur="1" fill="hold">
                                          <p:stCondLst>
                                            <p:cond delay="2249"/>
                                          </p:stCondLst>
                                        </p:cTn>
                                        <p:tgtEl>
                                          <p:spTgt spid="10"/>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2250"/>
                                        <p:tgtEl>
                                          <p:spTgt spid="11"/>
                                        </p:tgtEl>
                                        <p:attrNameLst>
                                          <p:attrName>ppt_x</p:attrName>
                                        </p:attrNameLst>
                                      </p:cBhvr>
                                      <p:tavLst>
                                        <p:tav tm="0">
                                          <p:val>
                                            <p:strVal val="ppt_x"/>
                                          </p:val>
                                        </p:tav>
                                        <p:tav tm="100000">
                                          <p:val>
                                            <p:strVal val="1+ppt_w/2"/>
                                          </p:val>
                                        </p:tav>
                                      </p:tavLst>
                                    </p:anim>
                                    <p:anim calcmode="lin" valueType="num">
                                      <p:cBhvr additive="base">
                                        <p:cTn id="195" dur="2250"/>
                                        <p:tgtEl>
                                          <p:spTgt spid="11"/>
                                        </p:tgtEl>
                                        <p:attrNameLst>
                                          <p:attrName>ppt_y</p:attrName>
                                        </p:attrNameLst>
                                      </p:cBhvr>
                                      <p:tavLst>
                                        <p:tav tm="0">
                                          <p:val>
                                            <p:strVal val="ppt_y"/>
                                          </p:val>
                                        </p:tav>
                                        <p:tav tm="100000">
                                          <p:val>
                                            <p:strVal val="ppt_y"/>
                                          </p:val>
                                        </p:tav>
                                      </p:tavLst>
                                    </p:anim>
                                    <p:set>
                                      <p:cBhvr>
                                        <p:cTn id="196" dur="1" fill="hold">
                                          <p:stCondLst>
                                            <p:cond delay="2249"/>
                                          </p:stCondLst>
                                        </p:cTn>
                                        <p:tgtEl>
                                          <p:spTgt spid="11"/>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2250"/>
                                        <p:tgtEl>
                                          <p:spTgt spid="12"/>
                                        </p:tgtEl>
                                        <p:attrNameLst>
                                          <p:attrName>ppt_x</p:attrName>
                                        </p:attrNameLst>
                                      </p:cBhvr>
                                      <p:tavLst>
                                        <p:tav tm="0">
                                          <p:val>
                                            <p:strVal val="ppt_x"/>
                                          </p:val>
                                        </p:tav>
                                        <p:tav tm="100000">
                                          <p:val>
                                            <p:strVal val="1+ppt_w/2"/>
                                          </p:val>
                                        </p:tav>
                                      </p:tavLst>
                                    </p:anim>
                                    <p:anim calcmode="lin" valueType="num">
                                      <p:cBhvr additive="base">
                                        <p:cTn id="199" dur="2250"/>
                                        <p:tgtEl>
                                          <p:spTgt spid="12"/>
                                        </p:tgtEl>
                                        <p:attrNameLst>
                                          <p:attrName>ppt_y</p:attrName>
                                        </p:attrNameLst>
                                      </p:cBhvr>
                                      <p:tavLst>
                                        <p:tav tm="0">
                                          <p:val>
                                            <p:strVal val="ppt_y"/>
                                          </p:val>
                                        </p:tav>
                                        <p:tav tm="100000">
                                          <p:val>
                                            <p:strVal val="ppt_y"/>
                                          </p:val>
                                        </p:tav>
                                      </p:tavLst>
                                    </p:anim>
                                    <p:set>
                                      <p:cBhvr>
                                        <p:cTn id="200" dur="1" fill="hold">
                                          <p:stCondLst>
                                            <p:cond delay="2249"/>
                                          </p:stCondLst>
                                        </p:cTn>
                                        <p:tgtEl>
                                          <p:spTgt spid="12"/>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2250"/>
                                        <p:tgtEl>
                                          <p:spTgt spid="13"/>
                                        </p:tgtEl>
                                        <p:attrNameLst>
                                          <p:attrName>ppt_x</p:attrName>
                                        </p:attrNameLst>
                                      </p:cBhvr>
                                      <p:tavLst>
                                        <p:tav tm="0">
                                          <p:val>
                                            <p:strVal val="ppt_x"/>
                                          </p:val>
                                        </p:tav>
                                        <p:tav tm="100000">
                                          <p:val>
                                            <p:strVal val="1+ppt_w/2"/>
                                          </p:val>
                                        </p:tav>
                                      </p:tavLst>
                                    </p:anim>
                                    <p:anim calcmode="lin" valueType="num">
                                      <p:cBhvr additive="base">
                                        <p:cTn id="203" dur="2250"/>
                                        <p:tgtEl>
                                          <p:spTgt spid="13"/>
                                        </p:tgtEl>
                                        <p:attrNameLst>
                                          <p:attrName>ppt_y</p:attrName>
                                        </p:attrNameLst>
                                      </p:cBhvr>
                                      <p:tavLst>
                                        <p:tav tm="0">
                                          <p:val>
                                            <p:strVal val="ppt_y"/>
                                          </p:val>
                                        </p:tav>
                                        <p:tav tm="100000">
                                          <p:val>
                                            <p:strVal val="ppt_y"/>
                                          </p:val>
                                        </p:tav>
                                      </p:tavLst>
                                    </p:anim>
                                    <p:set>
                                      <p:cBhvr>
                                        <p:cTn id="204" dur="1" fill="hold">
                                          <p:stCondLst>
                                            <p:cond delay="2249"/>
                                          </p:stCondLst>
                                        </p:cTn>
                                        <p:tgtEl>
                                          <p:spTgt spid="13"/>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2250"/>
                                        <p:tgtEl>
                                          <p:spTgt spid="14"/>
                                        </p:tgtEl>
                                        <p:attrNameLst>
                                          <p:attrName>ppt_x</p:attrName>
                                        </p:attrNameLst>
                                      </p:cBhvr>
                                      <p:tavLst>
                                        <p:tav tm="0">
                                          <p:val>
                                            <p:strVal val="ppt_x"/>
                                          </p:val>
                                        </p:tav>
                                        <p:tav tm="100000">
                                          <p:val>
                                            <p:strVal val="1+ppt_w/2"/>
                                          </p:val>
                                        </p:tav>
                                      </p:tavLst>
                                    </p:anim>
                                    <p:anim calcmode="lin" valueType="num">
                                      <p:cBhvr additive="base">
                                        <p:cTn id="207" dur="2250"/>
                                        <p:tgtEl>
                                          <p:spTgt spid="14"/>
                                        </p:tgtEl>
                                        <p:attrNameLst>
                                          <p:attrName>ppt_y</p:attrName>
                                        </p:attrNameLst>
                                      </p:cBhvr>
                                      <p:tavLst>
                                        <p:tav tm="0">
                                          <p:val>
                                            <p:strVal val="ppt_y"/>
                                          </p:val>
                                        </p:tav>
                                        <p:tav tm="100000">
                                          <p:val>
                                            <p:strVal val="ppt_y"/>
                                          </p:val>
                                        </p:tav>
                                      </p:tavLst>
                                    </p:anim>
                                    <p:set>
                                      <p:cBhvr>
                                        <p:cTn id="208" dur="1" fill="hold">
                                          <p:stCondLst>
                                            <p:cond delay="2249"/>
                                          </p:stCondLst>
                                        </p:cTn>
                                        <p:tgtEl>
                                          <p:spTgt spid="14"/>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2250"/>
                                        <p:tgtEl>
                                          <p:spTgt spid="15"/>
                                        </p:tgtEl>
                                        <p:attrNameLst>
                                          <p:attrName>ppt_x</p:attrName>
                                        </p:attrNameLst>
                                      </p:cBhvr>
                                      <p:tavLst>
                                        <p:tav tm="0">
                                          <p:val>
                                            <p:strVal val="ppt_x"/>
                                          </p:val>
                                        </p:tav>
                                        <p:tav tm="100000">
                                          <p:val>
                                            <p:strVal val="1+ppt_w/2"/>
                                          </p:val>
                                        </p:tav>
                                      </p:tavLst>
                                    </p:anim>
                                    <p:anim calcmode="lin" valueType="num">
                                      <p:cBhvr additive="base">
                                        <p:cTn id="211" dur="2250"/>
                                        <p:tgtEl>
                                          <p:spTgt spid="15"/>
                                        </p:tgtEl>
                                        <p:attrNameLst>
                                          <p:attrName>ppt_y</p:attrName>
                                        </p:attrNameLst>
                                      </p:cBhvr>
                                      <p:tavLst>
                                        <p:tav tm="0">
                                          <p:val>
                                            <p:strVal val="ppt_y"/>
                                          </p:val>
                                        </p:tav>
                                        <p:tav tm="100000">
                                          <p:val>
                                            <p:strVal val="ppt_y"/>
                                          </p:val>
                                        </p:tav>
                                      </p:tavLst>
                                    </p:anim>
                                    <p:set>
                                      <p:cBhvr>
                                        <p:cTn id="212" dur="1" fill="hold">
                                          <p:stCondLst>
                                            <p:cond delay="2249"/>
                                          </p:stCondLst>
                                        </p:cTn>
                                        <p:tgtEl>
                                          <p:spTgt spid="15"/>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2250"/>
                                        <p:tgtEl>
                                          <p:spTgt spid="16"/>
                                        </p:tgtEl>
                                        <p:attrNameLst>
                                          <p:attrName>ppt_x</p:attrName>
                                        </p:attrNameLst>
                                      </p:cBhvr>
                                      <p:tavLst>
                                        <p:tav tm="0">
                                          <p:val>
                                            <p:strVal val="ppt_x"/>
                                          </p:val>
                                        </p:tav>
                                        <p:tav tm="100000">
                                          <p:val>
                                            <p:strVal val="1+ppt_w/2"/>
                                          </p:val>
                                        </p:tav>
                                      </p:tavLst>
                                    </p:anim>
                                    <p:anim calcmode="lin" valueType="num">
                                      <p:cBhvr additive="base">
                                        <p:cTn id="215" dur="2250"/>
                                        <p:tgtEl>
                                          <p:spTgt spid="16"/>
                                        </p:tgtEl>
                                        <p:attrNameLst>
                                          <p:attrName>ppt_y</p:attrName>
                                        </p:attrNameLst>
                                      </p:cBhvr>
                                      <p:tavLst>
                                        <p:tav tm="0">
                                          <p:val>
                                            <p:strVal val="ppt_y"/>
                                          </p:val>
                                        </p:tav>
                                        <p:tav tm="100000">
                                          <p:val>
                                            <p:strVal val="ppt_y"/>
                                          </p:val>
                                        </p:tav>
                                      </p:tavLst>
                                    </p:anim>
                                    <p:set>
                                      <p:cBhvr>
                                        <p:cTn id="216" dur="1" fill="hold">
                                          <p:stCondLst>
                                            <p:cond delay="2249"/>
                                          </p:stCondLst>
                                        </p:cTn>
                                        <p:tgtEl>
                                          <p:spTgt spid="16"/>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2250"/>
                                        <p:tgtEl>
                                          <p:spTgt spid="17"/>
                                        </p:tgtEl>
                                        <p:attrNameLst>
                                          <p:attrName>ppt_x</p:attrName>
                                        </p:attrNameLst>
                                      </p:cBhvr>
                                      <p:tavLst>
                                        <p:tav tm="0">
                                          <p:val>
                                            <p:strVal val="ppt_x"/>
                                          </p:val>
                                        </p:tav>
                                        <p:tav tm="100000">
                                          <p:val>
                                            <p:strVal val="1+ppt_w/2"/>
                                          </p:val>
                                        </p:tav>
                                      </p:tavLst>
                                    </p:anim>
                                    <p:anim calcmode="lin" valueType="num">
                                      <p:cBhvr additive="base">
                                        <p:cTn id="219" dur="2250"/>
                                        <p:tgtEl>
                                          <p:spTgt spid="17"/>
                                        </p:tgtEl>
                                        <p:attrNameLst>
                                          <p:attrName>ppt_y</p:attrName>
                                        </p:attrNameLst>
                                      </p:cBhvr>
                                      <p:tavLst>
                                        <p:tav tm="0">
                                          <p:val>
                                            <p:strVal val="ppt_y"/>
                                          </p:val>
                                        </p:tav>
                                        <p:tav tm="100000">
                                          <p:val>
                                            <p:strVal val="ppt_y"/>
                                          </p:val>
                                        </p:tav>
                                      </p:tavLst>
                                    </p:anim>
                                    <p:set>
                                      <p:cBhvr>
                                        <p:cTn id="220" dur="1" fill="hold">
                                          <p:stCondLst>
                                            <p:cond delay="2249"/>
                                          </p:stCondLst>
                                        </p:cTn>
                                        <p:tgtEl>
                                          <p:spTgt spid="17"/>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2250"/>
                                        <p:tgtEl>
                                          <p:spTgt spid="18"/>
                                        </p:tgtEl>
                                        <p:attrNameLst>
                                          <p:attrName>ppt_x</p:attrName>
                                        </p:attrNameLst>
                                      </p:cBhvr>
                                      <p:tavLst>
                                        <p:tav tm="0">
                                          <p:val>
                                            <p:strVal val="ppt_x"/>
                                          </p:val>
                                        </p:tav>
                                        <p:tav tm="100000">
                                          <p:val>
                                            <p:strVal val="1+ppt_w/2"/>
                                          </p:val>
                                        </p:tav>
                                      </p:tavLst>
                                    </p:anim>
                                    <p:anim calcmode="lin" valueType="num">
                                      <p:cBhvr additive="base">
                                        <p:cTn id="223" dur="2250"/>
                                        <p:tgtEl>
                                          <p:spTgt spid="18"/>
                                        </p:tgtEl>
                                        <p:attrNameLst>
                                          <p:attrName>ppt_y</p:attrName>
                                        </p:attrNameLst>
                                      </p:cBhvr>
                                      <p:tavLst>
                                        <p:tav tm="0">
                                          <p:val>
                                            <p:strVal val="ppt_y"/>
                                          </p:val>
                                        </p:tav>
                                        <p:tav tm="100000">
                                          <p:val>
                                            <p:strVal val="ppt_y"/>
                                          </p:val>
                                        </p:tav>
                                      </p:tavLst>
                                    </p:anim>
                                    <p:set>
                                      <p:cBhvr>
                                        <p:cTn id="224" dur="1" fill="hold">
                                          <p:stCondLst>
                                            <p:cond delay="2249"/>
                                          </p:stCondLst>
                                        </p:cTn>
                                        <p:tgtEl>
                                          <p:spTgt spid="18"/>
                                        </p:tgtEl>
                                        <p:attrNameLst>
                                          <p:attrName>style.visibility</p:attrName>
                                        </p:attrNameLst>
                                      </p:cBhvr>
                                      <p:to>
                                        <p:strVal val="hidden"/>
                                      </p:to>
                                    </p:set>
                                  </p:childTnLst>
                                </p:cTn>
                              </p:par>
                              <p:par>
                                <p:cTn id="225" presetID="3" presetClass="exit" presetSubtype="5" fill="hold" grpId="2" nodeType="withEffect">
                                  <p:stCondLst>
                                    <p:cond delay="0"/>
                                  </p:stCondLst>
                                  <p:childTnLst>
                                    <p:animEffect transition="out" filter="blinds(vertical)">
                                      <p:cBhvr>
                                        <p:cTn id="226" dur="2250"/>
                                        <p:tgtEl>
                                          <p:spTgt spid="11"/>
                                        </p:tgtEl>
                                      </p:cBhvr>
                                    </p:animEffect>
                                    <p:set>
                                      <p:cBhvr>
                                        <p:cTn id="227" dur="1" fill="hold">
                                          <p:stCondLst>
                                            <p:cond delay="2249"/>
                                          </p:stCondLst>
                                        </p:cTn>
                                        <p:tgtEl>
                                          <p:spTgt spid="11"/>
                                        </p:tgtEl>
                                        <p:attrNameLst>
                                          <p:attrName>style.visibility</p:attrName>
                                        </p:attrNameLst>
                                      </p:cBhvr>
                                      <p:to>
                                        <p:strVal val="hidden"/>
                                      </p:to>
                                    </p:set>
                                  </p:childTnLst>
                                </p:cTn>
                              </p:par>
                              <p:par>
                                <p:cTn id="228" presetID="3" presetClass="exit" presetSubtype="5" fill="hold" grpId="2" nodeType="withEffect">
                                  <p:stCondLst>
                                    <p:cond delay="0"/>
                                  </p:stCondLst>
                                  <p:childTnLst>
                                    <p:animEffect transition="out" filter="blinds(vertical)">
                                      <p:cBhvr>
                                        <p:cTn id="229" dur="2250"/>
                                        <p:tgtEl>
                                          <p:spTgt spid="12"/>
                                        </p:tgtEl>
                                      </p:cBhvr>
                                    </p:animEffect>
                                    <p:set>
                                      <p:cBhvr>
                                        <p:cTn id="230" dur="1" fill="hold">
                                          <p:stCondLst>
                                            <p:cond delay="2249"/>
                                          </p:stCondLst>
                                        </p:cTn>
                                        <p:tgtEl>
                                          <p:spTgt spid="12"/>
                                        </p:tgtEl>
                                        <p:attrNameLst>
                                          <p:attrName>style.visibility</p:attrName>
                                        </p:attrNameLst>
                                      </p:cBhvr>
                                      <p:to>
                                        <p:strVal val="hidden"/>
                                      </p:to>
                                    </p:set>
                                  </p:childTnLst>
                                </p:cTn>
                              </p:par>
                              <p:par>
                                <p:cTn id="231" presetID="3" presetClass="exit" presetSubtype="5" fill="hold" grpId="2" nodeType="withEffect">
                                  <p:stCondLst>
                                    <p:cond delay="0"/>
                                  </p:stCondLst>
                                  <p:childTnLst>
                                    <p:animEffect transition="out" filter="blinds(vertical)">
                                      <p:cBhvr>
                                        <p:cTn id="232" dur="2250"/>
                                        <p:tgtEl>
                                          <p:spTgt spid="13"/>
                                        </p:tgtEl>
                                      </p:cBhvr>
                                    </p:animEffect>
                                    <p:set>
                                      <p:cBhvr>
                                        <p:cTn id="233" dur="1" fill="hold">
                                          <p:stCondLst>
                                            <p:cond delay="2249"/>
                                          </p:stCondLst>
                                        </p:cTn>
                                        <p:tgtEl>
                                          <p:spTgt spid="13"/>
                                        </p:tgtEl>
                                        <p:attrNameLst>
                                          <p:attrName>style.visibility</p:attrName>
                                        </p:attrNameLst>
                                      </p:cBhvr>
                                      <p:to>
                                        <p:strVal val="hidden"/>
                                      </p:to>
                                    </p:set>
                                  </p:childTnLst>
                                </p:cTn>
                              </p:par>
                              <p:par>
                                <p:cTn id="234" presetID="3" presetClass="exit" presetSubtype="5" fill="hold" grpId="2" nodeType="withEffect">
                                  <p:stCondLst>
                                    <p:cond delay="0"/>
                                  </p:stCondLst>
                                  <p:childTnLst>
                                    <p:animEffect transition="out" filter="blinds(vertical)">
                                      <p:cBhvr>
                                        <p:cTn id="235" dur="2250"/>
                                        <p:tgtEl>
                                          <p:spTgt spid="14"/>
                                        </p:tgtEl>
                                      </p:cBhvr>
                                    </p:animEffect>
                                    <p:set>
                                      <p:cBhvr>
                                        <p:cTn id="236" dur="1" fill="hold">
                                          <p:stCondLst>
                                            <p:cond delay="2249"/>
                                          </p:stCondLst>
                                        </p:cTn>
                                        <p:tgtEl>
                                          <p:spTgt spid="14"/>
                                        </p:tgtEl>
                                        <p:attrNameLst>
                                          <p:attrName>style.visibility</p:attrName>
                                        </p:attrNameLst>
                                      </p:cBhvr>
                                      <p:to>
                                        <p:strVal val="hidden"/>
                                      </p:to>
                                    </p:set>
                                  </p:childTnLst>
                                </p:cTn>
                              </p:par>
                              <p:par>
                                <p:cTn id="237" presetID="3" presetClass="exit" presetSubtype="5" fill="hold" grpId="2" nodeType="withEffect">
                                  <p:stCondLst>
                                    <p:cond delay="0"/>
                                  </p:stCondLst>
                                  <p:childTnLst>
                                    <p:animEffect transition="out" filter="blinds(vertical)">
                                      <p:cBhvr>
                                        <p:cTn id="238" dur="2250"/>
                                        <p:tgtEl>
                                          <p:spTgt spid="15"/>
                                        </p:tgtEl>
                                      </p:cBhvr>
                                    </p:animEffect>
                                    <p:set>
                                      <p:cBhvr>
                                        <p:cTn id="239" dur="1" fill="hold">
                                          <p:stCondLst>
                                            <p:cond delay="2249"/>
                                          </p:stCondLst>
                                        </p:cTn>
                                        <p:tgtEl>
                                          <p:spTgt spid="15"/>
                                        </p:tgtEl>
                                        <p:attrNameLst>
                                          <p:attrName>style.visibility</p:attrName>
                                        </p:attrNameLst>
                                      </p:cBhvr>
                                      <p:to>
                                        <p:strVal val="hidden"/>
                                      </p:to>
                                    </p:set>
                                  </p:childTnLst>
                                </p:cTn>
                              </p:par>
                              <p:par>
                                <p:cTn id="240" presetID="3" presetClass="exit" presetSubtype="5" fill="hold" grpId="2" nodeType="withEffect">
                                  <p:stCondLst>
                                    <p:cond delay="0"/>
                                  </p:stCondLst>
                                  <p:childTnLst>
                                    <p:animEffect transition="out" filter="blinds(vertical)">
                                      <p:cBhvr>
                                        <p:cTn id="241" dur="2250"/>
                                        <p:tgtEl>
                                          <p:spTgt spid="16"/>
                                        </p:tgtEl>
                                      </p:cBhvr>
                                    </p:animEffect>
                                    <p:set>
                                      <p:cBhvr>
                                        <p:cTn id="242" dur="1" fill="hold">
                                          <p:stCondLst>
                                            <p:cond delay="2249"/>
                                          </p:stCondLst>
                                        </p:cTn>
                                        <p:tgtEl>
                                          <p:spTgt spid="16"/>
                                        </p:tgtEl>
                                        <p:attrNameLst>
                                          <p:attrName>style.visibility</p:attrName>
                                        </p:attrNameLst>
                                      </p:cBhvr>
                                      <p:to>
                                        <p:strVal val="hidden"/>
                                      </p:to>
                                    </p:set>
                                  </p:childTnLst>
                                </p:cTn>
                              </p:par>
                              <p:par>
                                <p:cTn id="243" presetID="3" presetClass="exit" presetSubtype="5" fill="hold" grpId="2" nodeType="withEffect">
                                  <p:stCondLst>
                                    <p:cond delay="0"/>
                                  </p:stCondLst>
                                  <p:childTnLst>
                                    <p:animEffect transition="out" filter="blinds(vertical)">
                                      <p:cBhvr>
                                        <p:cTn id="244" dur="2250"/>
                                        <p:tgtEl>
                                          <p:spTgt spid="17"/>
                                        </p:tgtEl>
                                      </p:cBhvr>
                                    </p:animEffect>
                                    <p:set>
                                      <p:cBhvr>
                                        <p:cTn id="245" dur="1" fill="hold">
                                          <p:stCondLst>
                                            <p:cond delay="2249"/>
                                          </p:stCondLst>
                                        </p:cTn>
                                        <p:tgtEl>
                                          <p:spTgt spid="17"/>
                                        </p:tgtEl>
                                        <p:attrNameLst>
                                          <p:attrName>style.visibility</p:attrName>
                                        </p:attrNameLst>
                                      </p:cBhvr>
                                      <p:to>
                                        <p:strVal val="hidden"/>
                                      </p:to>
                                    </p:set>
                                  </p:childTnLst>
                                </p:cTn>
                              </p:par>
                              <p:par>
                                <p:cTn id="246" presetID="3" presetClass="exit" presetSubtype="5" fill="hold" grpId="2" nodeType="withEffect">
                                  <p:stCondLst>
                                    <p:cond delay="0"/>
                                  </p:stCondLst>
                                  <p:childTnLst>
                                    <p:animEffect transition="out" filter="blinds(vertical)">
                                      <p:cBhvr>
                                        <p:cTn id="247" dur="2250"/>
                                        <p:tgtEl>
                                          <p:spTgt spid="18"/>
                                        </p:tgtEl>
                                      </p:cBhvr>
                                    </p:animEffect>
                                    <p:set>
                                      <p:cBhvr>
                                        <p:cTn id="248" dur="1" fill="hold">
                                          <p:stCondLst>
                                            <p:cond delay="2249"/>
                                          </p:stCondLst>
                                        </p:cTn>
                                        <p:tgtEl>
                                          <p:spTgt spid="18"/>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2250"/>
                                        <p:tgtEl>
                                          <p:spTgt spid="19"/>
                                        </p:tgtEl>
                                        <p:attrNameLst>
                                          <p:attrName>ppt_x</p:attrName>
                                        </p:attrNameLst>
                                      </p:cBhvr>
                                      <p:tavLst>
                                        <p:tav tm="0">
                                          <p:val>
                                            <p:strVal val="ppt_x"/>
                                          </p:val>
                                        </p:tav>
                                        <p:tav tm="100000">
                                          <p:val>
                                            <p:strVal val="0-ppt_w/2"/>
                                          </p:val>
                                        </p:tav>
                                      </p:tavLst>
                                    </p:anim>
                                    <p:anim calcmode="lin" valueType="num">
                                      <p:cBhvr additive="base">
                                        <p:cTn id="251" dur="2250"/>
                                        <p:tgtEl>
                                          <p:spTgt spid="19"/>
                                        </p:tgtEl>
                                        <p:attrNameLst>
                                          <p:attrName>ppt_y</p:attrName>
                                        </p:attrNameLst>
                                      </p:cBhvr>
                                      <p:tavLst>
                                        <p:tav tm="0">
                                          <p:val>
                                            <p:strVal val="ppt_y"/>
                                          </p:val>
                                        </p:tav>
                                        <p:tav tm="100000">
                                          <p:val>
                                            <p:strVal val="ppt_y"/>
                                          </p:val>
                                        </p:tav>
                                      </p:tavLst>
                                    </p:anim>
                                    <p:set>
                                      <p:cBhvr>
                                        <p:cTn id="252" dur="1" fill="hold">
                                          <p:stCondLst>
                                            <p:cond delay="2249"/>
                                          </p:stCondLst>
                                        </p:cTn>
                                        <p:tgtEl>
                                          <p:spTgt spid="19"/>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2250"/>
                                        <p:tgtEl>
                                          <p:spTgt spid="20"/>
                                        </p:tgtEl>
                                        <p:attrNameLst>
                                          <p:attrName>ppt_x</p:attrName>
                                        </p:attrNameLst>
                                      </p:cBhvr>
                                      <p:tavLst>
                                        <p:tav tm="0">
                                          <p:val>
                                            <p:strVal val="ppt_x"/>
                                          </p:val>
                                        </p:tav>
                                        <p:tav tm="100000">
                                          <p:val>
                                            <p:strVal val="0-ppt_w/2"/>
                                          </p:val>
                                        </p:tav>
                                      </p:tavLst>
                                    </p:anim>
                                    <p:anim calcmode="lin" valueType="num">
                                      <p:cBhvr additive="base">
                                        <p:cTn id="255" dur="2250"/>
                                        <p:tgtEl>
                                          <p:spTgt spid="20"/>
                                        </p:tgtEl>
                                        <p:attrNameLst>
                                          <p:attrName>ppt_y</p:attrName>
                                        </p:attrNameLst>
                                      </p:cBhvr>
                                      <p:tavLst>
                                        <p:tav tm="0">
                                          <p:val>
                                            <p:strVal val="ppt_y"/>
                                          </p:val>
                                        </p:tav>
                                        <p:tav tm="100000">
                                          <p:val>
                                            <p:strVal val="ppt_y"/>
                                          </p:val>
                                        </p:tav>
                                      </p:tavLst>
                                    </p:anim>
                                    <p:set>
                                      <p:cBhvr>
                                        <p:cTn id="256" dur="1" fill="hold">
                                          <p:stCondLst>
                                            <p:cond delay="2249"/>
                                          </p:stCondLst>
                                        </p:cTn>
                                        <p:tgtEl>
                                          <p:spTgt spid="20"/>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2250"/>
                                        <p:tgtEl>
                                          <p:spTgt spid="21"/>
                                        </p:tgtEl>
                                        <p:attrNameLst>
                                          <p:attrName>ppt_x</p:attrName>
                                        </p:attrNameLst>
                                      </p:cBhvr>
                                      <p:tavLst>
                                        <p:tav tm="0">
                                          <p:val>
                                            <p:strVal val="ppt_x"/>
                                          </p:val>
                                        </p:tav>
                                        <p:tav tm="100000">
                                          <p:val>
                                            <p:strVal val="0-ppt_w/2"/>
                                          </p:val>
                                        </p:tav>
                                      </p:tavLst>
                                    </p:anim>
                                    <p:anim calcmode="lin" valueType="num">
                                      <p:cBhvr additive="base">
                                        <p:cTn id="259" dur="2250"/>
                                        <p:tgtEl>
                                          <p:spTgt spid="21"/>
                                        </p:tgtEl>
                                        <p:attrNameLst>
                                          <p:attrName>ppt_y</p:attrName>
                                        </p:attrNameLst>
                                      </p:cBhvr>
                                      <p:tavLst>
                                        <p:tav tm="0">
                                          <p:val>
                                            <p:strVal val="ppt_y"/>
                                          </p:val>
                                        </p:tav>
                                        <p:tav tm="100000">
                                          <p:val>
                                            <p:strVal val="ppt_y"/>
                                          </p:val>
                                        </p:tav>
                                      </p:tavLst>
                                    </p:anim>
                                    <p:set>
                                      <p:cBhvr>
                                        <p:cTn id="260" dur="1" fill="hold">
                                          <p:stCondLst>
                                            <p:cond delay="2249"/>
                                          </p:stCondLst>
                                        </p:cTn>
                                        <p:tgtEl>
                                          <p:spTgt spid="21"/>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2250"/>
                                        <p:tgtEl>
                                          <p:spTgt spid="22"/>
                                        </p:tgtEl>
                                        <p:attrNameLst>
                                          <p:attrName>ppt_x</p:attrName>
                                        </p:attrNameLst>
                                      </p:cBhvr>
                                      <p:tavLst>
                                        <p:tav tm="0">
                                          <p:val>
                                            <p:strVal val="ppt_x"/>
                                          </p:val>
                                        </p:tav>
                                        <p:tav tm="100000">
                                          <p:val>
                                            <p:strVal val="0-ppt_w/2"/>
                                          </p:val>
                                        </p:tav>
                                      </p:tavLst>
                                    </p:anim>
                                    <p:anim calcmode="lin" valueType="num">
                                      <p:cBhvr additive="base">
                                        <p:cTn id="263" dur="2250"/>
                                        <p:tgtEl>
                                          <p:spTgt spid="22"/>
                                        </p:tgtEl>
                                        <p:attrNameLst>
                                          <p:attrName>ppt_y</p:attrName>
                                        </p:attrNameLst>
                                      </p:cBhvr>
                                      <p:tavLst>
                                        <p:tav tm="0">
                                          <p:val>
                                            <p:strVal val="ppt_y"/>
                                          </p:val>
                                        </p:tav>
                                        <p:tav tm="100000">
                                          <p:val>
                                            <p:strVal val="ppt_y"/>
                                          </p:val>
                                        </p:tav>
                                      </p:tavLst>
                                    </p:anim>
                                    <p:set>
                                      <p:cBhvr>
                                        <p:cTn id="264" dur="1" fill="hold">
                                          <p:stCondLst>
                                            <p:cond delay="2249"/>
                                          </p:stCondLst>
                                        </p:cTn>
                                        <p:tgtEl>
                                          <p:spTgt spid="22"/>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2250"/>
                                        <p:tgtEl>
                                          <p:spTgt spid="23"/>
                                        </p:tgtEl>
                                        <p:attrNameLst>
                                          <p:attrName>ppt_x</p:attrName>
                                        </p:attrNameLst>
                                      </p:cBhvr>
                                      <p:tavLst>
                                        <p:tav tm="0">
                                          <p:val>
                                            <p:strVal val="ppt_x"/>
                                          </p:val>
                                        </p:tav>
                                        <p:tav tm="100000">
                                          <p:val>
                                            <p:strVal val="0-ppt_w/2"/>
                                          </p:val>
                                        </p:tav>
                                      </p:tavLst>
                                    </p:anim>
                                    <p:anim calcmode="lin" valueType="num">
                                      <p:cBhvr additive="base">
                                        <p:cTn id="267" dur="2250"/>
                                        <p:tgtEl>
                                          <p:spTgt spid="23"/>
                                        </p:tgtEl>
                                        <p:attrNameLst>
                                          <p:attrName>ppt_y</p:attrName>
                                        </p:attrNameLst>
                                      </p:cBhvr>
                                      <p:tavLst>
                                        <p:tav tm="0">
                                          <p:val>
                                            <p:strVal val="ppt_y"/>
                                          </p:val>
                                        </p:tav>
                                        <p:tav tm="100000">
                                          <p:val>
                                            <p:strVal val="ppt_y"/>
                                          </p:val>
                                        </p:tav>
                                      </p:tavLst>
                                    </p:anim>
                                    <p:set>
                                      <p:cBhvr>
                                        <p:cTn id="268" dur="1" fill="hold">
                                          <p:stCondLst>
                                            <p:cond delay="2249"/>
                                          </p:stCondLst>
                                        </p:cTn>
                                        <p:tgtEl>
                                          <p:spTgt spid="23"/>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2250"/>
                                        <p:tgtEl>
                                          <p:spTgt spid="24"/>
                                        </p:tgtEl>
                                        <p:attrNameLst>
                                          <p:attrName>ppt_x</p:attrName>
                                        </p:attrNameLst>
                                      </p:cBhvr>
                                      <p:tavLst>
                                        <p:tav tm="0">
                                          <p:val>
                                            <p:strVal val="ppt_x"/>
                                          </p:val>
                                        </p:tav>
                                        <p:tav tm="100000">
                                          <p:val>
                                            <p:strVal val="0-ppt_w/2"/>
                                          </p:val>
                                        </p:tav>
                                      </p:tavLst>
                                    </p:anim>
                                    <p:anim calcmode="lin" valueType="num">
                                      <p:cBhvr additive="base">
                                        <p:cTn id="271" dur="2250"/>
                                        <p:tgtEl>
                                          <p:spTgt spid="24"/>
                                        </p:tgtEl>
                                        <p:attrNameLst>
                                          <p:attrName>ppt_y</p:attrName>
                                        </p:attrNameLst>
                                      </p:cBhvr>
                                      <p:tavLst>
                                        <p:tav tm="0">
                                          <p:val>
                                            <p:strVal val="ppt_y"/>
                                          </p:val>
                                        </p:tav>
                                        <p:tav tm="100000">
                                          <p:val>
                                            <p:strVal val="ppt_y"/>
                                          </p:val>
                                        </p:tav>
                                      </p:tavLst>
                                    </p:anim>
                                    <p:set>
                                      <p:cBhvr>
                                        <p:cTn id="272" dur="1" fill="hold">
                                          <p:stCondLst>
                                            <p:cond delay="2249"/>
                                          </p:stCondLst>
                                        </p:cTn>
                                        <p:tgtEl>
                                          <p:spTgt spid="24"/>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2250"/>
                                        <p:tgtEl>
                                          <p:spTgt spid="25"/>
                                        </p:tgtEl>
                                        <p:attrNameLst>
                                          <p:attrName>ppt_x</p:attrName>
                                        </p:attrNameLst>
                                      </p:cBhvr>
                                      <p:tavLst>
                                        <p:tav tm="0">
                                          <p:val>
                                            <p:strVal val="ppt_x"/>
                                          </p:val>
                                        </p:tav>
                                        <p:tav tm="100000">
                                          <p:val>
                                            <p:strVal val="0-ppt_w/2"/>
                                          </p:val>
                                        </p:tav>
                                      </p:tavLst>
                                    </p:anim>
                                    <p:anim calcmode="lin" valueType="num">
                                      <p:cBhvr additive="base">
                                        <p:cTn id="275" dur="2250"/>
                                        <p:tgtEl>
                                          <p:spTgt spid="25"/>
                                        </p:tgtEl>
                                        <p:attrNameLst>
                                          <p:attrName>ppt_y</p:attrName>
                                        </p:attrNameLst>
                                      </p:cBhvr>
                                      <p:tavLst>
                                        <p:tav tm="0">
                                          <p:val>
                                            <p:strVal val="ppt_y"/>
                                          </p:val>
                                        </p:tav>
                                        <p:tav tm="100000">
                                          <p:val>
                                            <p:strVal val="ppt_y"/>
                                          </p:val>
                                        </p:tav>
                                      </p:tavLst>
                                    </p:anim>
                                    <p:set>
                                      <p:cBhvr>
                                        <p:cTn id="276" dur="1" fill="hold">
                                          <p:stCondLst>
                                            <p:cond delay="2249"/>
                                          </p:stCondLst>
                                        </p:cTn>
                                        <p:tgtEl>
                                          <p:spTgt spid="25"/>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2250"/>
                                        <p:tgtEl>
                                          <p:spTgt spid="26"/>
                                        </p:tgtEl>
                                        <p:attrNameLst>
                                          <p:attrName>ppt_x</p:attrName>
                                        </p:attrNameLst>
                                      </p:cBhvr>
                                      <p:tavLst>
                                        <p:tav tm="0">
                                          <p:val>
                                            <p:strVal val="ppt_x"/>
                                          </p:val>
                                        </p:tav>
                                        <p:tav tm="100000">
                                          <p:val>
                                            <p:strVal val="0-ppt_w/2"/>
                                          </p:val>
                                        </p:tav>
                                      </p:tavLst>
                                    </p:anim>
                                    <p:anim calcmode="lin" valueType="num">
                                      <p:cBhvr additive="base">
                                        <p:cTn id="279" dur="2250"/>
                                        <p:tgtEl>
                                          <p:spTgt spid="26"/>
                                        </p:tgtEl>
                                        <p:attrNameLst>
                                          <p:attrName>ppt_y</p:attrName>
                                        </p:attrNameLst>
                                      </p:cBhvr>
                                      <p:tavLst>
                                        <p:tav tm="0">
                                          <p:val>
                                            <p:strVal val="ppt_y"/>
                                          </p:val>
                                        </p:tav>
                                        <p:tav tm="100000">
                                          <p:val>
                                            <p:strVal val="ppt_y"/>
                                          </p:val>
                                        </p:tav>
                                      </p:tavLst>
                                    </p:anim>
                                    <p:set>
                                      <p:cBhvr>
                                        <p:cTn id="280" dur="1" fill="hold">
                                          <p:stCondLst>
                                            <p:cond delay="2249"/>
                                          </p:stCondLst>
                                        </p:cTn>
                                        <p:tgtEl>
                                          <p:spTgt spid="26"/>
                                        </p:tgtEl>
                                        <p:attrNameLst>
                                          <p:attrName>style.visibility</p:attrName>
                                        </p:attrNameLst>
                                      </p:cBhvr>
                                      <p:to>
                                        <p:strVal val="hidden"/>
                                      </p:to>
                                    </p:set>
                                  </p:childTnLst>
                                </p:cTn>
                              </p:par>
                              <p:par>
                                <p:cTn id="281" presetID="3" presetClass="exit" presetSubtype="5" fill="hold" grpId="2" nodeType="withEffect">
                                  <p:stCondLst>
                                    <p:cond delay="0"/>
                                  </p:stCondLst>
                                  <p:childTnLst>
                                    <p:animEffect transition="out" filter="blinds(vertical)">
                                      <p:cBhvr>
                                        <p:cTn id="282" dur="2250"/>
                                        <p:tgtEl>
                                          <p:spTgt spid="19"/>
                                        </p:tgtEl>
                                      </p:cBhvr>
                                    </p:animEffect>
                                    <p:set>
                                      <p:cBhvr>
                                        <p:cTn id="283" dur="1" fill="hold">
                                          <p:stCondLst>
                                            <p:cond delay="2249"/>
                                          </p:stCondLst>
                                        </p:cTn>
                                        <p:tgtEl>
                                          <p:spTgt spid="19"/>
                                        </p:tgtEl>
                                        <p:attrNameLst>
                                          <p:attrName>style.visibility</p:attrName>
                                        </p:attrNameLst>
                                      </p:cBhvr>
                                      <p:to>
                                        <p:strVal val="hidden"/>
                                      </p:to>
                                    </p:set>
                                  </p:childTnLst>
                                </p:cTn>
                              </p:par>
                              <p:par>
                                <p:cTn id="284" presetID="3" presetClass="exit" presetSubtype="5" fill="hold" grpId="2" nodeType="withEffect">
                                  <p:stCondLst>
                                    <p:cond delay="0"/>
                                  </p:stCondLst>
                                  <p:childTnLst>
                                    <p:animEffect transition="out" filter="blinds(vertical)">
                                      <p:cBhvr>
                                        <p:cTn id="285" dur="2250"/>
                                        <p:tgtEl>
                                          <p:spTgt spid="20"/>
                                        </p:tgtEl>
                                      </p:cBhvr>
                                    </p:animEffect>
                                    <p:set>
                                      <p:cBhvr>
                                        <p:cTn id="286" dur="1" fill="hold">
                                          <p:stCondLst>
                                            <p:cond delay="2249"/>
                                          </p:stCondLst>
                                        </p:cTn>
                                        <p:tgtEl>
                                          <p:spTgt spid="20"/>
                                        </p:tgtEl>
                                        <p:attrNameLst>
                                          <p:attrName>style.visibility</p:attrName>
                                        </p:attrNameLst>
                                      </p:cBhvr>
                                      <p:to>
                                        <p:strVal val="hidden"/>
                                      </p:to>
                                    </p:set>
                                  </p:childTnLst>
                                </p:cTn>
                              </p:par>
                              <p:par>
                                <p:cTn id="287" presetID="3" presetClass="exit" presetSubtype="5" fill="hold" grpId="2" nodeType="withEffect">
                                  <p:stCondLst>
                                    <p:cond delay="0"/>
                                  </p:stCondLst>
                                  <p:childTnLst>
                                    <p:animEffect transition="out" filter="blinds(vertical)">
                                      <p:cBhvr>
                                        <p:cTn id="288" dur="2250"/>
                                        <p:tgtEl>
                                          <p:spTgt spid="21"/>
                                        </p:tgtEl>
                                      </p:cBhvr>
                                    </p:animEffect>
                                    <p:set>
                                      <p:cBhvr>
                                        <p:cTn id="289" dur="1" fill="hold">
                                          <p:stCondLst>
                                            <p:cond delay="2249"/>
                                          </p:stCondLst>
                                        </p:cTn>
                                        <p:tgtEl>
                                          <p:spTgt spid="21"/>
                                        </p:tgtEl>
                                        <p:attrNameLst>
                                          <p:attrName>style.visibility</p:attrName>
                                        </p:attrNameLst>
                                      </p:cBhvr>
                                      <p:to>
                                        <p:strVal val="hidden"/>
                                      </p:to>
                                    </p:set>
                                  </p:childTnLst>
                                </p:cTn>
                              </p:par>
                              <p:par>
                                <p:cTn id="290" presetID="3" presetClass="exit" presetSubtype="5" fill="hold" grpId="2" nodeType="withEffect">
                                  <p:stCondLst>
                                    <p:cond delay="0"/>
                                  </p:stCondLst>
                                  <p:childTnLst>
                                    <p:animEffect transition="out" filter="blinds(vertical)">
                                      <p:cBhvr>
                                        <p:cTn id="291" dur="2250"/>
                                        <p:tgtEl>
                                          <p:spTgt spid="22"/>
                                        </p:tgtEl>
                                      </p:cBhvr>
                                    </p:animEffect>
                                    <p:set>
                                      <p:cBhvr>
                                        <p:cTn id="292" dur="1" fill="hold">
                                          <p:stCondLst>
                                            <p:cond delay="2249"/>
                                          </p:stCondLst>
                                        </p:cTn>
                                        <p:tgtEl>
                                          <p:spTgt spid="22"/>
                                        </p:tgtEl>
                                        <p:attrNameLst>
                                          <p:attrName>style.visibility</p:attrName>
                                        </p:attrNameLst>
                                      </p:cBhvr>
                                      <p:to>
                                        <p:strVal val="hidden"/>
                                      </p:to>
                                    </p:set>
                                  </p:childTnLst>
                                </p:cTn>
                              </p:par>
                              <p:par>
                                <p:cTn id="293" presetID="3" presetClass="exit" presetSubtype="5" fill="hold" grpId="2" nodeType="withEffect">
                                  <p:stCondLst>
                                    <p:cond delay="0"/>
                                  </p:stCondLst>
                                  <p:childTnLst>
                                    <p:animEffect transition="out" filter="blinds(vertical)">
                                      <p:cBhvr>
                                        <p:cTn id="294" dur="2250"/>
                                        <p:tgtEl>
                                          <p:spTgt spid="23"/>
                                        </p:tgtEl>
                                      </p:cBhvr>
                                    </p:animEffect>
                                    <p:set>
                                      <p:cBhvr>
                                        <p:cTn id="295" dur="1" fill="hold">
                                          <p:stCondLst>
                                            <p:cond delay="2249"/>
                                          </p:stCondLst>
                                        </p:cTn>
                                        <p:tgtEl>
                                          <p:spTgt spid="23"/>
                                        </p:tgtEl>
                                        <p:attrNameLst>
                                          <p:attrName>style.visibility</p:attrName>
                                        </p:attrNameLst>
                                      </p:cBhvr>
                                      <p:to>
                                        <p:strVal val="hidden"/>
                                      </p:to>
                                    </p:set>
                                  </p:childTnLst>
                                </p:cTn>
                              </p:par>
                              <p:par>
                                <p:cTn id="296" presetID="3" presetClass="exit" presetSubtype="5" fill="hold" grpId="2" nodeType="withEffect">
                                  <p:stCondLst>
                                    <p:cond delay="0"/>
                                  </p:stCondLst>
                                  <p:childTnLst>
                                    <p:animEffect transition="out" filter="blinds(vertical)">
                                      <p:cBhvr>
                                        <p:cTn id="297" dur="2250"/>
                                        <p:tgtEl>
                                          <p:spTgt spid="24"/>
                                        </p:tgtEl>
                                      </p:cBhvr>
                                    </p:animEffect>
                                    <p:set>
                                      <p:cBhvr>
                                        <p:cTn id="298" dur="1" fill="hold">
                                          <p:stCondLst>
                                            <p:cond delay="2249"/>
                                          </p:stCondLst>
                                        </p:cTn>
                                        <p:tgtEl>
                                          <p:spTgt spid="24"/>
                                        </p:tgtEl>
                                        <p:attrNameLst>
                                          <p:attrName>style.visibility</p:attrName>
                                        </p:attrNameLst>
                                      </p:cBhvr>
                                      <p:to>
                                        <p:strVal val="hidden"/>
                                      </p:to>
                                    </p:set>
                                  </p:childTnLst>
                                </p:cTn>
                              </p:par>
                              <p:par>
                                <p:cTn id="299" presetID="3" presetClass="exit" presetSubtype="5" fill="hold" grpId="2" nodeType="withEffect">
                                  <p:stCondLst>
                                    <p:cond delay="0"/>
                                  </p:stCondLst>
                                  <p:childTnLst>
                                    <p:animEffect transition="out" filter="blinds(vertical)">
                                      <p:cBhvr>
                                        <p:cTn id="300" dur="2250"/>
                                        <p:tgtEl>
                                          <p:spTgt spid="25"/>
                                        </p:tgtEl>
                                      </p:cBhvr>
                                    </p:animEffect>
                                    <p:set>
                                      <p:cBhvr>
                                        <p:cTn id="301" dur="1" fill="hold">
                                          <p:stCondLst>
                                            <p:cond delay="2249"/>
                                          </p:stCondLst>
                                        </p:cTn>
                                        <p:tgtEl>
                                          <p:spTgt spid="25"/>
                                        </p:tgtEl>
                                        <p:attrNameLst>
                                          <p:attrName>style.visibility</p:attrName>
                                        </p:attrNameLst>
                                      </p:cBhvr>
                                      <p:to>
                                        <p:strVal val="hidden"/>
                                      </p:to>
                                    </p:set>
                                  </p:childTnLst>
                                </p:cTn>
                              </p:par>
                              <p:par>
                                <p:cTn id="302" presetID="3" presetClass="exit" presetSubtype="5" fill="hold" grpId="2" nodeType="withEffect">
                                  <p:stCondLst>
                                    <p:cond delay="0"/>
                                  </p:stCondLst>
                                  <p:childTnLst>
                                    <p:animEffect transition="out" filter="blinds(vertical)">
                                      <p:cBhvr>
                                        <p:cTn id="303" dur="2250"/>
                                        <p:tgtEl>
                                          <p:spTgt spid="26"/>
                                        </p:tgtEl>
                                      </p:cBhvr>
                                    </p:animEffect>
                                    <p:set>
                                      <p:cBhvr>
                                        <p:cTn id="304" dur="1" fill="hold">
                                          <p:stCondLst>
                                            <p:cond delay="2249"/>
                                          </p:stCondLst>
                                        </p:cTn>
                                        <p:tgtEl>
                                          <p:spTgt spid="26"/>
                                        </p:tgtEl>
                                        <p:attrNameLst>
                                          <p:attrName>style.visibility</p:attrName>
                                        </p:attrNameLst>
                                      </p:cBhvr>
                                      <p:to>
                                        <p:strVal val="hidden"/>
                                      </p:to>
                                    </p:set>
                                  </p:childTnLst>
                                </p:cTn>
                              </p:par>
                              <p:par>
                                <p:cTn id="305" presetID="2" presetClass="exit" presetSubtype="2" fill="hold" grpId="1" nodeType="withEffect">
                                  <p:stCondLst>
                                    <p:cond delay="0"/>
                                  </p:stCondLst>
                                  <p:childTnLst>
                                    <p:anim calcmode="lin" valueType="num">
                                      <p:cBhvr additive="base">
                                        <p:cTn id="306" dur="2250"/>
                                        <p:tgtEl>
                                          <p:spTgt spid="27"/>
                                        </p:tgtEl>
                                        <p:attrNameLst>
                                          <p:attrName>ppt_x</p:attrName>
                                        </p:attrNameLst>
                                      </p:cBhvr>
                                      <p:tavLst>
                                        <p:tav tm="0">
                                          <p:val>
                                            <p:strVal val="ppt_x"/>
                                          </p:val>
                                        </p:tav>
                                        <p:tav tm="100000">
                                          <p:val>
                                            <p:strVal val="1+ppt_w/2"/>
                                          </p:val>
                                        </p:tav>
                                      </p:tavLst>
                                    </p:anim>
                                    <p:anim calcmode="lin" valueType="num">
                                      <p:cBhvr additive="base">
                                        <p:cTn id="307" dur="2250"/>
                                        <p:tgtEl>
                                          <p:spTgt spid="27"/>
                                        </p:tgtEl>
                                        <p:attrNameLst>
                                          <p:attrName>ppt_y</p:attrName>
                                        </p:attrNameLst>
                                      </p:cBhvr>
                                      <p:tavLst>
                                        <p:tav tm="0">
                                          <p:val>
                                            <p:strVal val="ppt_y"/>
                                          </p:val>
                                        </p:tav>
                                        <p:tav tm="100000">
                                          <p:val>
                                            <p:strVal val="ppt_y"/>
                                          </p:val>
                                        </p:tav>
                                      </p:tavLst>
                                    </p:anim>
                                    <p:set>
                                      <p:cBhvr>
                                        <p:cTn id="308" dur="1" fill="hold">
                                          <p:stCondLst>
                                            <p:cond delay="2249"/>
                                          </p:stCondLst>
                                        </p:cTn>
                                        <p:tgtEl>
                                          <p:spTgt spid="27"/>
                                        </p:tgtEl>
                                        <p:attrNameLst>
                                          <p:attrName>style.visibility</p:attrName>
                                        </p:attrNameLst>
                                      </p:cBhvr>
                                      <p:to>
                                        <p:strVal val="hidden"/>
                                      </p:to>
                                    </p:set>
                                  </p:childTnLst>
                                </p:cTn>
                              </p:par>
                              <p:par>
                                <p:cTn id="309" presetID="2" presetClass="exit" presetSubtype="2" fill="hold" grpId="1" nodeType="withEffect">
                                  <p:stCondLst>
                                    <p:cond delay="0"/>
                                  </p:stCondLst>
                                  <p:childTnLst>
                                    <p:anim calcmode="lin" valueType="num">
                                      <p:cBhvr additive="base">
                                        <p:cTn id="310" dur="2250"/>
                                        <p:tgtEl>
                                          <p:spTgt spid="28"/>
                                        </p:tgtEl>
                                        <p:attrNameLst>
                                          <p:attrName>ppt_x</p:attrName>
                                        </p:attrNameLst>
                                      </p:cBhvr>
                                      <p:tavLst>
                                        <p:tav tm="0">
                                          <p:val>
                                            <p:strVal val="ppt_x"/>
                                          </p:val>
                                        </p:tav>
                                        <p:tav tm="100000">
                                          <p:val>
                                            <p:strVal val="1+ppt_w/2"/>
                                          </p:val>
                                        </p:tav>
                                      </p:tavLst>
                                    </p:anim>
                                    <p:anim calcmode="lin" valueType="num">
                                      <p:cBhvr additive="base">
                                        <p:cTn id="311" dur="2250"/>
                                        <p:tgtEl>
                                          <p:spTgt spid="28"/>
                                        </p:tgtEl>
                                        <p:attrNameLst>
                                          <p:attrName>ppt_y</p:attrName>
                                        </p:attrNameLst>
                                      </p:cBhvr>
                                      <p:tavLst>
                                        <p:tav tm="0">
                                          <p:val>
                                            <p:strVal val="ppt_y"/>
                                          </p:val>
                                        </p:tav>
                                        <p:tav tm="100000">
                                          <p:val>
                                            <p:strVal val="ppt_y"/>
                                          </p:val>
                                        </p:tav>
                                      </p:tavLst>
                                    </p:anim>
                                    <p:set>
                                      <p:cBhvr>
                                        <p:cTn id="312" dur="1" fill="hold">
                                          <p:stCondLst>
                                            <p:cond delay="2249"/>
                                          </p:stCondLst>
                                        </p:cTn>
                                        <p:tgtEl>
                                          <p:spTgt spid="28"/>
                                        </p:tgtEl>
                                        <p:attrNameLst>
                                          <p:attrName>style.visibility</p:attrName>
                                        </p:attrNameLst>
                                      </p:cBhvr>
                                      <p:to>
                                        <p:strVal val="hidden"/>
                                      </p:to>
                                    </p:set>
                                  </p:childTnLst>
                                </p:cTn>
                              </p:par>
                              <p:par>
                                <p:cTn id="313" presetID="2" presetClass="exit" presetSubtype="2" fill="hold" grpId="1" nodeType="withEffect">
                                  <p:stCondLst>
                                    <p:cond delay="0"/>
                                  </p:stCondLst>
                                  <p:childTnLst>
                                    <p:anim calcmode="lin" valueType="num">
                                      <p:cBhvr additive="base">
                                        <p:cTn id="314" dur="2250"/>
                                        <p:tgtEl>
                                          <p:spTgt spid="29"/>
                                        </p:tgtEl>
                                        <p:attrNameLst>
                                          <p:attrName>ppt_x</p:attrName>
                                        </p:attrNameLst>
                                      </p:cBhvr>
                                      <p:tavLst>
                                        <p:tav tm="0">
                                          <p:val>
                                            <p:strVal val="ppt_x"/>
                                          </p:val>
                                        </p:tav>
                                        <p:tav tm="100000">
                                          <p:val>
                                            <p:strVal val="1+ppt_w/2"/>
                                          </p:val>
                                        </p:tav>
                                      </p:tavLst>
                                    </p:anim>
                                    <p:anim calcmode="lin" valueType="num">
                                      <p:cBhvr additive="base">
                                        <p:cTn id="315" dur="2250"/>
                                        <p:tgtEl>
                                          <p:spTgt spid="29"/>
                                        </p:tgtEl>
                                        <p:attrNameLst>
                                          <p:attrName>ppt_y</p:attrName>
                                        </p:attrNameLst>
                                      </p:cBhvr>
                                      <p:tavLst>
                                        <p:tav tm="0">
                                          <p:val>
                                            <p:strVal val="ppt_y"/>
                                          </p:val>
                                        </p:tav>
                                        <p:tav tm="100000">
                                          <p:val>
                                            <p:strVal val="ppt_y"/>
                                          </p:val>
                                        </p:tav>
                                      </p:tavLst>
                                    </p:anim>
                                    <p:set>
                                      <p:cBhvr>
                                        <p:cTn id="316" dur="1" fill="hold">
                                          <p:stCondLst>
                                            <p:cond delay="2249"/>
                                          </p:stCondLst>
                                        </p:cTn>
                                        <p:tgtEl>
                                          <p:spTgt spid="29"/>
                                        </p:tgtEl>
                                        <p:attrNameLst>
                                          <p:attrName>style.visibility</p:attrName>
                                        </p:attrNameLst>
                                      </p:cBhvr>
                                      <p:to>
                                        <p:strVal val="hidden"/>
                                      </p:to>
                                    </p:set>
                                  </p:childTnLst>
                                </p:cTn>
                              </p:par>
                              <p:par>
                                <p:cTn id="317" presetID="2" presetClass="exit" presetSubtype="2" fill="hold" grpId="1" nodeType="withEffect">
                                  <p:stCondLst>
                                    <p:cond delay="0"/>
                                  </p:stCondLst>
                                  <p:childTnLst>
                                    <p:anim calcmode="lin" valueType="num">
                                      <p:cBhvr additive="base">
                                        <p:cTn id="318" dur="2250"/>
                                        <p:tgtEl>
                                          <p:spTgt spid="30"/>
                                        </p:tgtEl>
                                        <p:attrNameLst>
                                          <p:attrName>ppt_x</p:attrName>
                                        </p:attrNameLst>
                                      </p:cBhvr>
                                      <p:tavLst>
                                        <p:tav tm="0">
                                          <p:val>
                                            <p:strVal val="ppt_x"/>
                                          </p:val>
                                        </p:tav>
                                        <p:tav tm="100000">
                                          <p:val>
                                            <p:strVal val="1+ppt_w/2"/>
                                          </p:val>
                                        </p:tav>
                                      </p:tavLst>
                                    </p:anim>
                                    <p:anim calcmode="lin" valueType="num">
                                      <p:cBhvr additive="base">
                                        <p:cTn id="319" dur="2250"/>
                                        <p:tgtEl>
                                          <p:spTgt spid="30"/>
                                        </p:tgtEl>
                                        <p:attrNameLst>
                                          <p:attrName>ppt_y</p:attrName>
                                        </p:attrNameLst>
                                      </p:cBhvr>
                                      <p:tavLst>
                                        <p:tav tm="0">
                                          <p:val>
                                            <p:strVal val="ppt_y"/>
                                          </p:val>
                                        </p:tav>
                                        <p:tav tm="100000">
                                          <p:val>
                                            <p:strVal val="ppt_y"/>
                                          </p:val>
                                        </p:tav>
                                      </p:tavLst>
                                    </p:anim>
                                    <p:set>
                                      <p:cBhvr>
                                        <p:cTn id="320" dur="1" fill="hold">
                                          <p:stCondLst>
                                            <p:cond delay="2249"/>
                                          </p:stCondLst>
                                        </p:cTn>
                                        <p:tgtEl>
                                          <p:spTgt spid="30"/>
                                        </p:tgtEl>
                                        <p:attrNameLst>
                                          <p:attrName>style.visibility</p:attrName>
                                        </p:attrNameLst>
                                      </p:cBhvr>
                                      <p:to>
                                        <p:strVal val="hidden"/>
                                      </p:to>
                                    </p:set>
                                  </p:childTnLst>
                                </p:cTn>
                              </p:par>
                              <p:par>
                                <p:cTn id="321" presetID="2" presetClass="exit" presetSubtype="2" fill="hold" grpId="1" nodeType="withEffect">
                                  <p:stCondLst>
                                    <p:cond delay="0"/>
                                  </p:stCondLst>
                                  <p:childTnLst>
                                    <p:anim calcmode="lin" valueType="num">
                                      <p:cBhvr additive="base">
                                        <p:cTn id="322" dur="2250"/>
                                        <p:tgtEl>
                                          <p:spTgt spid="31"/>
                                        </p:tgtEl>
                                        <p:attrNameLst>
                                          <p:attrName>ppt_x</p:attrName>
                                        </p:attrNameLst>
                                      </p:cBhvr>
                                      <p:tavLst>
                                        <p:tav tm="0">
                                          <p:val>
                                            <p:strVal val="ppt_x"/>
                                          </p:val>
                                        </p:tav>
                                        <p:tav tm="100000">
                                          <p:val>
                                            <p:strVal val="1+ppt_w/2"/>
                                          </p:val>
                                        </p:tav>
                                      </p:tavLst>
                                    </p:anim>
                                    <p:anim calcmode="lin" valueType="num">
                                      <p:cBhvr additive="base">
                                        <p:cTn id="323" dur="2250"/>
                                        <p:tgtEl>
                                          <p:spTgt spid="31"/>
                                        </p:tgtEl>
                                        <p:attrNameLst>
                                          <p:attrName>ppt_y</p:attrName>
                                        </p:attrNameLst>
                                      </p:cBhvr>
                                      <p:tavLst>
                                        <p:tav tm="0">
                                          <p:val>
                                            <p:strVal val="ppt_y"/>
                                          </p:val>
                                        </p:tav>
                                        <p:tav tm="100000">
                                          <p:val>
                                            <p:strVal val="ppt_y"/>
                                          </p:val>
                                        </p:tav>
                                      </p:tavLst>
                                    </p:anim>
                                    <p:set>
                                      <p:cBhvr>
                                        <p:cTn id="324" dur="1" fill="hold">
                                          <p:stCondLst>
                                            <p:cond delay="2249"/>
                                          </p:stCondLst>
                                        </p:cTn>
                                        <p:tgtEl>
                                          <p:spTgt spid="31"/>
                                        </p:tgtEl>
                                        <p:attrNameLst>
                                          <p:attrName>style.visibility</p:attrName>
                                        </p:attrNameLst>
                                      </p:cBhvr>
                                      <p:to>
                                        <p:strVal val="hidden"/>
                                      </p:to>
                                    </p:set>
                                  </p:childTnLst>
                                </p:cTn>
                              </p:par>
                              <p:par>
                                <p:cTn id="325" presetID="2" presetClass="exit" presetSubtype="2" fill="hold" grpId="1" nodeType="withEffect">
                                  <p:stCondLst>
                                    <p:cond delay="0"/>
                                  </p:stCondLst>
                                  <p:childTnLst>
                                    <p:anim calcmode="lin" valueType="num">
                                      <p:cBhvr additive="base">
                                        <p:cTn id="326" dur="2250"/>
                                        <p:tgtEl>
                                          <p:spTgt spid="32"/>
                                        </p:tgtEl>
                                        <p:attrNameLst>
                                          <p:attrName>ppt_x</p:attrName>
                                        </p:attrNameLst>
                                      </p:cBhvr>
                                      <p:tavLst>
                                        <p:tav tm="0">
                                          <p:val>
                                            <p:strVal val="ppt_x"/>
                                          </p:val>
                                        </p:tav>
                                        <p:tav tm="100000">
                                          <p:val>
                                            <p:strVal val="1+ppt_w/2"/>
                                          </p:val>
                                        </p:tav>
                                      </p:tavLst>
                                    </p:anim>
                                    <p:anim calcmode="lin" valueType="num">
                                      <p:cBhvr additive="base">
                                        <p:cTn id="327" dur="2250"/>
                                        <p:tgtEl>
                                          <p:spTgt spid="32"/>
                                        </p:tgtEl>
                                        <p:attrNameLst>
                                          <p:attrName>ppt_y</p:attrName>
                                        </p:attrNameLst>
                                      </p:cBhvr>
                                      <p:tavLst>
                                        <p:tav tm="0">
                                          <p:val>
                                            <p:strVal val="ppt_y"/>
                                          </p:val>
                                        </p:tav>
                                        <p:tav tm="100000">
                                          <p:val>
                                            <p:strVal val="ppt_y"/>
                                          </p:val>
                                        </p:tav>
                                      </p:tavLst>
                                    </p:anim>
                                    <p:set>
                                      <p:cBhvr>
                                        <p:cTn id="328" dur="1" fill="hold">
                                          <p:stCondLst>
                                            <p:cond delay="2249"/>
                                          </p:stCondLst>
                                        </p:cTn>
                                        <p:tgtEl>
                                          <p:spTgt spid="32"/>
                                        </p:tgtEl>
                                        <p:attrNameLst>
                                          <p:attrName>style.visibility</p:attrName>
                                        </p:attrNameLst>
                                      </p:cBhvr>
                                      <p:to>
                                        <p:strVal val="hidden"/>
                                      </p:to>
                                    </p:set>
                                  </p:childTnLst>
                                </p:cTn>
                              </p:par>
                              <p:par>
                                <p:cTn id="329" presetID="2" presetClass="exit" presetSubtype="2" fill="hold" grpId="1" nodeType="withEffect">
                                  <p:stCondLst>
                                    <p:cond delay="0"/>
                                  </p:stCondLst>
                                  <p:childTnLst>
                                    <p:anim calcmode="lin" valueType="num">
                                      <p:cBhvr additive="base">
                                        <p:cTn id="330" dur="2250"/>
                                        <p:tgtEl>
                                          <p:spTgt spid="33"/>
                                        </p:tgtEl>
                                        <p:attrNameLst>
                                          <p:attrName>ppt_x</p:attrName>
                                        </p:attrNameLst>
                                      </p:cBhvr>
                                      <p:tavLst>
                                        <p:tav tm="0">
                                          <p:val>
                                            <p:strVal val="ppt_x"/>
                                          </p:val>
                                        </p:tav>
                                        <p:tav tm="100000">
                                          <p:val>
                                            <p:strVal val="1+ppt_w/2"/>
                                          </p:val>
                                        </p:tav>
                                      </p:tavLst>
                                    </p:anim>
                                    <p:anim calcmode="lin" valueType="num">
                                      <p:cBhvr additive="base">
                                        <p:cTn id="331" dur="2250"/>
                                        <p:tgtEl>
                                          <p:spTgt spid="33"/>
                                        </p:tgtEl>
                                        <p:attrNameLst>
                                          <p:attrName>ppt_y</p:attrName>
                                        </p:attrNameLst>
                                      </p:cBhvr>
                                      <p:tavLst>
                                        <p:tav tm="0">
                                          <p:val>
                                            <p:strVal val="ppt_y"/>
                                          </p:val>
                                        </p:tav>
                                        <p:tav tm="100000">
                                          <p:val>
                                            <p:strVal val="ppt_y"/>
                                          </p:val>
                                        </p:tav>
                                      </p:tavLst>
                                    </p:anim>
                                    <p:set>
                                      <p:cBhvr>
                                        <p:cTn id="332" dur="1" fill="hold">
                                          <p:stCondLst>
                                            <p:cond delay="2249"/>
                                          </p:stCondLst>
                                        </p:cTn>
                                        <p:tgtEl>
                                          <p:spTgt spid="33"/>
                                        </p:tgtEl>
                                        <p:attrNameLst>
                                          <p:attrName>style.visibility</p:attrName>
                                        </p:attrNameLst>
                                      </p:cBhvr>
                                      <p:to>
                                        <p:strVal val="hidden"/>
                                      </p:to>
                                    </p:set>
                                  </p:childTnLst>
                                </p:cTn>
                              </p:par>
                              <p:par>
                                <p:cTn id="333" presetID="2" presetClass="exit" presetSubtype="2" fill="hold" grpId="1" nodeType="withEffect">
                                  <p:stCondLst>
                                    <p:cond delay="0"/>
                                  </p:stCondLst>
                                  <p:childTnLst>
                                    <p:anim calcmode="lin" valueType="num">
                                      <p:cBhvr additive="base">
                                        <p:cTn id="334" dur="2250"/>
                                        <p:tgtEl>
                                          <p:spTgt spid="34"/>
                                        </p:tgtEl>
                                        <p:attrNameLst>
                                          <p:attrName>ppt_x</p:attrName>
                                        </p:attrNameLst>
                                      </p:cBhvr>
                                      <p:tavLst>
                                        <p:tav tm="0">
                                          <p:val>
                                            <p:strVal val="ppt_x"/>
                                          </p:val>
                                        </p:tav>
                                        <p:tav tm="100000">
                                          <p:val>
                                            <p:strVal val="1+ppt_w/2"/>
                                          </p:val>
                                        </p:tav>
                                      </p:tavLst>
                                    </p:anim>
                                    <p:anim calcmode="lin" valueType="num">
                                      <p:cBhvr additive="base">
                                        <p:cTn id="335" dur="2250"/>
                                        <p:tgtEl>
                                          <p:spTgt spid="34"/>
                                        </p:tgtEl>
                                        <p:attrNameLst>
                                          <p:attrName>ppt_y</p:attrName>
                                        </p:attrNameLst>
                                      </p:cBhvr>
                                      <p:tavLst>
                                        <p:tav tm="0">
                                          <p:val>
                                            <p:strVal val="ppt_y"/>
                                          </p:val>
                                        </p:tav>
                                        <p:tav tm="100000">
                                          <p:val>
                                            <p:strVal val="ppt_y"/>
                                          </p:val>
                                        </p:tav>
                                      </p:tavLst>
                                    </p:anim>
                                    <p:set>
                                      <p:cBhvr>
                                        <p:cTn id="336" dur="1" fill="hold">
                                          <p:stCondLst>
                                            <p:cond delay="2249"/>
                                          </p:stCondLst>
                                        </p:cTn>
                                        <p:tgtEl>
                                          <p:spTgt spid="34"/>
                                        </p:tgtEl>
                                        <p:attrNameLst>
                                          <p:attrName>style.visibility</p:attrName>
                                        </p:attrNameLst>
                                      </p:cBhvr>
                                      <p:to>
                                        <p:strVal val="hidden"/>
                                      </p:to>
                                    </p:set>
                                  </p:childTnLst>
                                </p:cTn>
                              </p:par>
                              <p:par>
                                <p:cTn id="337" presetID="3" presetClass="exit" presetSubtype="5" fill="hold" grpId="2" nodeType="withEffect">
                                  <p:stCondLst>
                                    <p:cond delay="0"/>
                                  </p:stCondLst>
                                  <p:childTnLst>
                                    <p:animEffect transition="out" filter="blinds(vertical)">
                                      <p:cBhvr>
                                        <p:cTn id="338" dur="2250"/>
                                        <p:tgtEl>
                                          <p:spTgt spid="27"/>
                                        </p:tgtEl>
                                      </p:cBhvr>
                                    </p:animEffect>
                                    <p:set>
                                      <p:cBhvr>
                                        <p:cTn id="339" dur="1" fill="hold">
                                          <p:stCondLst>
                                            <p:cond delay="2249"/>
                                          </p:stCondLst>
                                        </p:cTn>
                                        <p:tgtEl>
                                          <p:spTgt spid="27"/>
                                        </p:tgtEl>
                                        <p:attrNameLst>
                                          <p:attrName>style.visibility</p:attrName>
                                        </p:attrNameLst>
                                      </p:cBhvr>
                                      <p:to>
                                        <p:strVal val="hidden"/>
                                      </p:to>
                                    </p:set>
                                  </p:childTnLst>
                                </p:cTn>
                              </p:par>
                              <p:par>
                                <p:cTn id="340" presetID="3" presetClass="exit" presetSubtype="5" fill="hold" grpId="2" nodeType="withEffect">
                                  <p:stCondLst>
                                    <p:cond delay="0"/>
                                  </p:stCondLst>
                                  <p:childTnLst>
                                    <p:animEffect transition="out" filter="blinds(vertical)">
                                      <p:cBhvr>
                                        <p:cTn id="341" dur="2250"/>
                                        <p:tgtEl>
                                          <p:spTgt spid="28"/>
                                        </p:tgtEl>
                                      </p:cBhvr>
                                    </p:animEffect>
                                    <p:set>
                                      <p:cBhvr>
                                        <p:cTn id="342" dur="1" fill="hold">
                                          <p:stCondLst>
                                            <p:cond delay="2249"/>
                                          </p:stCondLst>
                                        </p:cTn>
                                        <p:tgtEl>
                                          <p:spTgt spid="28"/>
                                        </p:tgtEl>
                                        <p:attrNameLst>
                                          <p:attrName>style.visibility</p:attrName>
                                        </p:attrNameLst>
                                      </p:cBhvr>
                                      <p:to>
                                        <p:strVal val="hidden"/>
                                      </p:to>
                                    </p:set>
                                  </p:childTnLst>
                                </p:cTn>
                              </p:par>
                              <p:par>
                                <p:cTn id="343" presetID="3" presetClass="exit" presetSubtype="5" fill="hold" grpId="2" nodeType="withEffect">
                                  <p:stCondLst>
                                    <p:cond delay="0"/>
                                  </p:stCondLst>
                                  <p:childTnLst>
                                    <p:animEffect transition="out" filter="blinds(vertical)">
                                      <p:cBhvr>
                                        <p:cTn id="344" dur="2250"/>
                                        <p:tgtEl>
                                          <p:spTgt spid="29"/>
                                        </p:tgtEl>
                                      </p:cBhvr>
                                    </p:animEffect>
                                    <p:set>
                                      <p:cBhvr>
                                        <p:cTn id="345" dur="1" fill="hold">
                                          <p:stCondLst>
                                            <p:cond delay="2249"/>
                                          </p:stCondLst>
                                        </p:cTn>
                                        <p:tgtEl>
                                          <p:spTgt spid="29"/>
                                        </p:tgtEl>
                                        <p:attrNameLst>
                                          <p:attrName>style.visibility</p:attrName>
                                        </p:attrNameLst>
                                      </p:cBhvr>
                                      <p:to>
                                        <p:strVal val="hidden"/>
                                      </p:to>
                                    </p:set>
                                  </p:childTnLst>
                                </p:cTn>
                              </p:par>
                              <p:par>
                                <p:cTn id="346" presetID="3" presetClass="exit" presetSubtype="5" fill="hold" grpId="2" nodeType="withEffect">
                                  <p:stCondLst>
                                    <p:cond delay="0"/>
                                  </p:stCondLst>
                                  <p:childTnLst>
                                    <p:animEffect transition="out" filter="blinds(vertical)">
                                      <p:cBhvr>
                                        <p:cTn id="347" dur="2250"/>
                                        <p:tgtEl>
                                          <p:spTgt spid="30"/>
                                        </p:tgtEl>
                                      </p:cBhvr>
                                    </p:animEffect>
                                    <p:set>
                                      <p:cBhvr>
                                        <p:cTn id="348" dur="1" fill="hold">
                                          <p:stCondLst>
                                            <p:cond delay="2249"/>
                                          </p:stCondLst>
                                        </p:cTn>
                                        <p:tgtEl>
                                          <p:spTgt spid="30"/>
                                        </p:tgtEl>
                                        <p:attrNameLst>
                                          <p:attrName>style.visibility</p:attrName>
                                        </p:attrNameLst>
                                      </p:cBhvr>
                                      <p:to>
                                        <p:strVal val="hidden"/>
                                      </p:to>
                                    </p:set>
                                  </p:childTnLst>
                                </p:cTn>
                              </p:par>
                              <p:par>
                                <p:cTn id="349" presetID="3" presetClass="exit" presetSubtype="5" fill="hold" grpId="2" nodeType="withEffect">
                                  <p:stCondLst>
                                    <p:cond delay="0"/>
                                  </p:stCondLst>
                                  <p:childTnLst>
                                    <p:animEffect transition="out" filter="blinds(vertical)">
                                      <p:cBhvr>
                                        <p:cTn id="350" dur="2250"/>
                                        <p:tgtEl>
                                          <p:spTgt spid="31"/>
                                        </p:tgtEl>
                                      </p:cBhvr>
                                    </p:animEffect>
                                    <p:set>
                                      <p:cBhvr>
                                        <p:cTn id="351" dur="1" fill="hold">
                                          <p:stCondLst>
                                            <p:cond delay="2249"/>
                                          </p:stCondLst>
                                        </p:cTn>
                                        <p:tgtEl>
                                          <p:spTgt spid="31"/>
                                        </p:tgtEl>
                                        <p:attrNameLst>
                                          <p:attrName>style.visibility</p:attrName>
                                        </p:attrNameLst>
                                      </p:cBhvr>
                                      <p:to>
                                        <p:strVal val="hidden"/>
                                      </p:to>
                                    </p:set>
                                  </p:childTnLst>
                                </p:cTn>
                              </p:par>
                              <p:par>
                                <p:cTn id="352" presetID="3" presetClass="exit" presetSubtype="5" fill="hold" grpId="2" nodeType="withEffect">
                                  <p:stCondLst>
                                    <p:cond delay="0"/>
                                  </p:stCondLst>
                                  <p:childTnLst>
                                    <p:animEffect transition="out" filter="blinds(vertical)">
                                      <p:cBhvr>
                                        <p:cTn id="353" dur="2250"/>
                                        <p:tgtEl>
                                          <p:spTgt spid="32"/>
                                        </p:tgtEl>
                                      </p:cBhvr>
                                    </p:animEffect>
                                    <p:set>
                                      <p:cBhvr>
                                        <p:cTn id="354" dur="1" fill="hold">
                                          <p:stCondLst>
                                            <p:cond delay="2249"/>
                                          </p:stCondLst>
                                        </p:cTn>
                                        <p:tgtEl>
                                          <p:spTgt spid="32"/>
                                        </p:tgtEl>
                                        <p:attrNameLst>
                                          <p:attrName>style.visibility</p:attrName>
                                        </p:attrNameLst>
                                      </p:cBhvr>
                                      <p:to>
                                        <p:strVal val="hidden"/>
                                      </p:to>
                                    </p:set>
                                  </p:childTnLst>
                                </p:cTn>
                              </p:par>
                              <p:par>
                                <p:cTn id="355" presetID="3" presetClass="exit" presetSubtype="5" fill="hold" grpId="2" nodeType="withEffect">
                                  <p:stCondLst>
                                    <p:cond delay="0"/>
                                  </p:stCondLst>
                                  <p:childTnLst>
                                    <p:animEffect transition="out" filter="blinds(vertical)">
                                      <p:cBhvr>
                                        <p:cTn id="356" dur="2250"/>
                                        <p:tgtEl>
                                          <p:spTgt spid="33"/>
                                        </p:tgtEl>
                                      </p:cBhvr>
                                    </p:animEffect>
                                    <p:set>
                                      <p:cBhvr>
                                        <p:cTn id="357" dur="1" fill="hold">
                                          <p:stCondLst>
                                            <p:cond delay="2249"/>
                                          </p:stCondLst>
                                        </p:cTn>
                                        <p:tgtEl>
                                          <p:spTgt spid="33"/>
                                        </p:tgtEl>
                                        <p:attrNameLst>
                                          <p:attrName>style.visibility</p:attrName>
                                        </p:attrNameLst>
                                      </p:cBhvr>
                                      <p:to>
                                        <p:strVal val="hidden"/>
                                      </p:to>
                                    </p:set>
                                  </p:childTnLst>
                                </p:cTn>
                              </p:par>
                              <p:par>
                                <p:cTn id="358" presetID="3" presetClass="exit" presetSubtype="5" fill="hold" grpId="2" nodeType="withEffect">
                                  <p:stCondLst>
                                    <p:cond delay="0"/>
                                  </p:stCondLst>
                                  <p:childTnLst>
                                    <p:animEffect transition="out" filter="blinds(vertical)">
                                      <p:cBhvr>
                                        <p:cTn id="359" dur="2250"/>
                                        <p:tgtEl>
                                          <p:spTgt spid="34"/>
                                        </p:tgtEl>
                                      </p:cBhvr>
                                    </p:animEffect>
                                    <p:set>
                                      <p:cBhvr>
                                        <p:cTn id="360" dur="1" fill="hold">
                                          <p:stCondLst>
                                            <p:cond delay="2249"/>
                                          </p:stCondLst>
                                        </p:cTn>
                                        <p:tgtEl>
                                          <p:spTgt spid="34"/>
                                        </p:tgtEl>
                                        <p:attrNameLst>
                                          <p:attrName>style.visibility</p:attrName>
                                        </p:attrNameLst>
                                      </p:cBhvr>
                                      <p:to>
                                        <p:strVal val="hidden"/>
                                      </p:to>
                                    </p:set>
                                  </p:childTnLst>
                                </p:cTn>
                              </p:par>
                              <p:par>
                                <p:cTn id="361" presetID="23" presetClass="entr" presetSubtype="288" fill="hold" nodeType="withEffect">
                                  <p:stCondLst>
                                    <p:cond delay="0"/>
                                  </p:stCondLst>
                                  <p:childTnLst>
                                    <p:set>
                                      <p:cBhvr>
                                        <p:cTn id="362" dur="1" fill="hold">
                                          <p:stCondLst>
                                            <p:cond delay="0"/>
                                          </p:stCondLst>
                                        </p:cTn>
                                        <p:tgtEl>
                                          <p:spTgt spid="37"/>
                                        </p:tgtEl>
                                        <p:attrNameLst>
                                          <p:attrName>style.visibility</p:attrName>
                                        </p:attrNameLst>
                                      </p:cBhvr>
                                      <p:to>
                                        <p:strVal val="visible"/>
                                      </p:to>
                                    </p:set>
                                    <p:anim calcmode="lin" valueType="num">
                                      <p:cBhvr>
                                        <p:cTn id="363" dur="2250" fill="hold"/>
                                        <p:tgtEl>
                                          <p:spTgt spid="37"/>
                                        </p:tgtEl>
                                        <p:attrNameLst>
                                          <p:attrName>ppt_w</p:attrName>
                                        </p:attrNameLst>
                                      </p:cBhvr>
                                      <p:tavLst>
                                        <p:tav tm="0">
                                          <p:val>
                                            <p:strVal val="4/3*#ppt_w"/>
                                          </p:val>
                                        </p:tav>
                                        <p:tav tm="100000">
                                          <p:val>
                                            <p:strVal val="#ppt_w"/>
                                          </p:val>
                                        </p:tav>
                                      </p:tavLst>
                                    </p:anim>
                                    <p:anim calcmode="lin" valueType="num">
                                      <p:cBhvr>
                                        <p:cTn id="364" dur="2250" fill="hold"/>
                                        <p:tgtEl>
                                          <p:spTgt spid="37"/>
                                        </p:tgtEl>
                                        <p:attrNameLst>
                                          <p:attrName>ppt_h</p:attrName>
                                        </p:attrNameLst>
                                      </p:cBhvr>
                                      <p:tavLst>
                                        <p:tav tm="0">
                                          <p:val>
                                            <p:strVal val="4/3*#ppt_h"/>
                                          </p:val>
                                        </p:tav>
                                        <p:tav tm="100000">
                                          <p:val>
                                            <p:strVal val="#ppt_h"/>
                                          </p:val>
                                        </p:tav>
                                      </p:tavLst>
                                    </p:anim>
                                  </p:childTnLst>
                                </p:cTn>
                              </p:par>
                              <p:par>
                                <p:cTn id="365" presetID="16" presetClass="entr" presetSubtype="42" fill="hold" nodeType="withEffect">
                                  <p:stCondLst>
                                    <p:cond delay="0"/>
                                  </p:stCondLst>
                                  <p:childTnLst>
                                    <p:set>
                                      <p:cBhvr>
                                        <p:cTn id="366" dur="1" fill="hold">
                                          <p:stCondLst>
                                            <p:cond delay="0"/>
                                          </p:stCondLst>
                                        </p:cTn>
                                        <p:tgtEl>
                                          <p:spTgt spid="37"/>
                                        </p:tgtEl>
                                        <p:attrNameLst>
                                          <p:attrName>style.visibility</p:attrName>
                                        </p:attrNameLst>
                                      </p:cBhvr>
                                      <p:to>
                                        <p:strVal val="visible"/>
                                      </p:to>
                                    </p:set>
                                    <p:animEffect transition="in" filter="barn(outHorizontal)">
                                      <p:cBhvr>
                                        <p:cTn id="367" dur="225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35707" y="0"/>
            <a:ext cx="9144000" cy="5143500"/>
          </a:xfrm>
          <a:prstGeom prst="rect">
            <a:avLst/>
          </a:prstGeom>
        </p:spPr>
      </p:pic>
      <p:sp>
        <p:nvSpPr>
          <p:cNvPr id="6" name="5 Rectángulo"/>
          <p:cNvSpPr/>
          <p:nvPr/>
        </p:nvSpPr>
        <p:spPr>
          <a:xfrm>
            <a:off x="2699792" y="555526"/>
            <a:ext cx="5184576" cy="2893100"/>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1400" dirty="0" smtClean="0">
                <a:solidFill>
                  <a:schemeClr val="bg1"/>
                </a:solidFill>
                <a:latin typeface="Hobo Std" pitchFamily="34" charset="0"/>
              </a:rPr>
              <a:t> </a:t>
            </a:r>
            <a:r>
              <a:rPr lang="es-ES" sz="1400" dirty="0">
                <a:solidFill>
                  <a:schemeClr val="bg1"/>
                </a:solidFill>
                <a:latin typeface="Hobo Std" pitchFamily="34" charset="0"/>
              </a:rPr>
              <a:t>Antiinflamatorio y antioxidante</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La sandía es rica en compuestos fenólicos como los flavonoides, carotenoides y </a:t>
            </a:r>
            <a:r>
              <a:rPr lang="es-ES" sz="1400" dirty="0" err="1">
                <a:solidFill>
                  <a:schemeClr val="bg1"/>
                </a:solidFill>
                <a:latin typeface="Hobo Std" pitchFamily="34" charset="0"/>
              </a:rPr>
              <a:t>triterpenoides</a:t>
            </a:r>
            <a:r>
              <a:rPr lang="es-ES" sz="1400" dirty="0">
                <a:solidFill>
                  <a:schemeClr val="bg1"/>
                </a:solidFill>
                <a:latin typeface="Hobo Std" pitchFamily="34" charset="0"/>
              </a:rPr>
              <a:t>. El licopeno carotenoide de esta fruta es beneficioso en la reducción de la inflamación y la neutralización de los radicales libres.</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La </a:t>
            </a:r>
            <a:r>
              <a:rPr lang="es-ES" sz="1400" dirty="0" err="1">
                <a:solidFill>
                  <a:schemeClr val="bg1"/>
                </a:solidFill>
                <a:latin typeface="Hobo Std" pitchFamily="34" charset="0"/>
              </a:rPr>
              <a:t>triterpenoide</a:t>
            </a:r>
            <a:r>
              <a:rPr lang="es-ES" sz="1400" dirty="0">
                <a:solidFill>
                  <a:schemeClr val="bg1"/>
                </a:solidFill>
                <a:latin typeface="Hobo Std" pitchFamily="34" charset="0"/>
              </a:rPr>
              <a:t> </a:t>
            </a:r>
            <a:r>
              <a:rPr lang="es-ES" sz="1400" dirty="0" err="1">
                <a:solidFill>
                  <a:schemeClr val="bg1"/>
                </a:solidFill>
                <a:latin typeface="Hobo Std" pitchFamily="34" charset="0"/>
              </a:rPr>
              <a:t>cucurbitacina</a:t>
            </a:r>
            <a:r>
              <a:rPr lang="es-ES" sz="1400" dirty="0">
                <a:solidFill>
                  <a:schemeClr val="bg1"/>
                </a:solidFill>
                <a:latin typeface="Hobo Std" pitchFamily="34" charset="0"/>
              </a:rPr>
              <a:t> E también está presente en la sandía, y proporciona un soporte antiinflamatorio bloqueando la actividad de las enzimas </a:t>
            </a:r>
            <a:r>
              <a:rPr lang="es-ES" sz="1400" dirty="0" err="1">
                <a:solidFill>
                  <a:schemeClr val="bg1"/>
                </a:solidFill>
                <a:latin typeface="Hobo Std" pitchFamily="34" charset="0"/>
              </a:rPr>
              <a:t>ciclooxigenasas</a:t>
            </a:r>
            <a:r>
              <a:rPr lang="es-ES" sz="1400" dirty="0">
                <a:solidFill>
                  <a:schemeClr val="bg1"/>
                </a:solidFill>
                <a:latin typeface="Hobo Std" pitchFamily="34" charset="0"/>
              </a:rPr>
              <a:t> que normalmente producen un aumento inflamatorio. Las sandías maduras contienen cantidades más altas de estos compuestos fenólicos beneficiosos.</a:t>
            </a:r>
            <a:endParaRPr lang="es-ES" dirty="0">
              <a:solidFill>
                <a:schemeClr val="bg1"/>
              </a:solidFill>
              <a:latin typeface="Hobo Std" pitchFamily="34" charset="0"/>
            </a:endParaRPr>
          </a:p>
        </p:txBody>
      </p:sp>
      <p:pic>
        <p:nvPicPr>
          <p:cNvPr id="5"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00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2"/>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a:stretch/>
        </p:blipFill>
        <p:spPr bwMode="auto">
          <a:xfrm>
            <a:off x="4716016" y="3435846"/>
            <a:ext cx="1295069" cy="1241881"/>
          </a:xfrm>
          <a:prstGeom prst="rect">
            <a:avLst/>
          </a:prstGeom>
          <a:noFill/>
          <a:ln>
            <a:noFill/>
          </a:ln>
          <a:effectLst>
            <a:outerShdw dist="35921" dir="2700000" algn="ctr" rotWithShape="0">
              <a:schemeClr val="tx2">
                <a:lumMod val="25000"/>
                <a:alpha val="82000"/>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148955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500"/>
                                        <p:tgtEl>
                                          <p:spTgt spid="6"/>
                                        </p:tgtEl>
                                      </p:cBhvr>
                                    </p:animEffect>
                                    <p:anim calcmode="lin" valueType="num">
                                      <p:cBhvr>
                                        <p:cTn id="8" dur="1500" fill="hold"/>
                                        <p:tgtEl>
                                          <p:spTgt spid="6"/>
                                        </p:tgtEl>
                                        <p:attrNameLst>
                                          <p:attrName>ppt_x</p:attrName>
                                        </p:attrNameLst>
                                      </p:cBhvr>
                                      <p:tavLst>
                                        <p:tav tm="0">
                                          <p:val>
                                            <p:strVal val="#ppt_x"/>
                                          </p:val>
                                        </p:tav>
                                        <p:tav tm="100000">
                                          <p:val>
                                            <p:strVal val="#ppt_x"/>
                                          </p:val>
                                        </p:tav>
                                      </p:tavLst>
                                    </p:anim>
                                    <p:anim calcmode="lin" valueType="num">
                                      <p:cBhvr>
                                        <p:cTn id="9" dur="15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18 Grupo"/>
          <p:cNvGrpSpPr/>
          <p:nvPr/>
        </p:nvGrpSpPr>
        <p:grpSpPr>
          <a:xfrm>
            <a:off x="-8221" y="0"/>
            <a:ext cx="9144000" cy="5143500"/>
            <a:chOff x="0" y="0"/>
            <a:chExt cx="9144000" cy="5143500"/>
          </a:xfrm>
        </p:grpSpPr>
        <p:sp>
          <p:nvSpPr>
            <p:cNvPr id="20" name="19 Rectángulo"/>
            <p:cNvSpPr/>
            <p:nvPr/>
          </p:nvSpPr>
          <p:spPr>
            <a:xfrm rot="10800000">
              <a:off x="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a:off x="457200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0800000" flipH="1">
              <a:off x="457200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5" name="24 Imagen" descr="Diapositiva13"/>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4" name="Forma libre 25"/>
          <p:cNvSpPr/>
          <p:nvPr/>
        </p:nvSpPr>
        <p:spPr>
          <a:xfrm>
            <a:off x="33356" y="-21602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00B050"/>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25"/>
          <p:cNvSpPr/>
          <p:nvPr/>
        </p:nvSpPr>
        <p:spPr>
          <a:xfrm>
            <a:off x="1220980" y="555526"/>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00B050"/>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25"/>
          <p:cNvSpPr/>
          <p:nvPr/>
        </p:nvSpPr>
        <p:spPr>
          <a:xfrm>
            <a:off x="2517124" y="1203598"/>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00B050"/>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5"/>
          <p:cNvSpPr/>
          <p:nvPr/>
        </p:nvSpPr>
        <p:spPr>
          <a:xfrm flipH="1">
            <a:off x="5994144" y="606996"/>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00B050"/>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5"/>
          <p:cNvSpPr/>
          <p:nvPr/>
        </p:nvSpPr>
        <p:spPr>
          <a:xfrm flipH="1">
            <a:off x="4698000" y="1255068"/>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00B050"/>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5"/>
          <p:cNvSpPr/>
          <p:nvPr/>
        </p:nvSpPr>
        <p:spPr>
          <a:xfrm rot="10800000">
            <a:off x="7161133" y="3404759"/>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00B050"/>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Forma libre 25"/>
          <p:cNvSpPr/>
          <p:nvPr/>
        </p:nvSpPr>
        <p:spPr>
          <a:xfrm rot="10800000">
            <a:off x="5997592" y="283924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00B050"/>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Forma libre 25"/>
          <p:cNvSpPr/>
          <p:nvPr/>
        </p:nvSpPr>
        <p:spPr>
          <a:xfrm rot="10800000">
            <a:off x="4701448" y="2191172"/>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00B050"/>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Forma libre 25"/>
          <p:cNvSpPr/>
          <p:nvPr/>
        </p:nvSpPr>
        <p:spPr>
          <a:xfrm rot="10800000" flipH="1">
            <a:off x="36804" y="355932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00B050"/>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25"/>
          <p:cNvSpPr/>
          <p:nvPr/>
        </p:nvSpPr>
        <p:spPr>
          <a:xfrm rot="10800000" flipH="1">
            <a:off x="1224428" y="278777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00B050"/>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25"/>
          <p:cNvSpPr/>
          <p:nvPr/>
        </p:nvSpPr>
        <p:spPr>
          <a:xfrm rot="10800000" flipH="1">
            <a:off x="2520572" y="2139702"/>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00B050"/>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25"/>
          <p:cNvSpPr/>
          <p:nvPr/>
        </p:nvSpPr>
        <p:spPr>
          <a:xfrm flipH="1">
            <a:off x="7181768" y="-16455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00B050"/>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4" name="23 Rectángulo"/>
          <p:cNvSpPr/>
          <p:nvPr/>
        </p:nvSpPr>
        <p:spPr>
          <a:xfrm flipH="1">
            <a:off x="-324545" y="-308234"/>
            <a:ext cx="9900591" cy="5688296"/>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98025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3500" fill="hold"/>
                                        <p:tgtEl>
                                          <p:spTgt spid="4"/>
                                        </p:tgtEl>
                                        <p:attrNameLst>
                                          <p:attrName>ppt_x</p:attrName>
                                        </p:attrNameLst>
                                      </p:cBhvr>
                                      <p:tavLst>
                                        <p:tav tm="0">
                                          <p:val>
                                            <p:strVal val="1+#ppt_w/2"/>
                                          </p:val>
                                        </p:tav>
                                        <p:tav tm="100000">
                                          <p:val>
                                            <p:strVal val="#ppt_x"/>
                                          </p:val>
                                        </p:tav>
                                      </p:tavLst>
                                    </p:anim>
                                    <p:anim calcmode="lin" valueType="num">
                                      <p:cBhvr additive="base">
                                        <p:cTn id="8" dur="3500" fill="hold"/>
                                        <p:tgtEl>
                                          <p:spTgt spid="4"/>
                                        </p:tgtEl>
                                        <p:attrNameLst>
                                          <p:attrName>ppt_y</p:attrName>
                                        </p:attrNameLst>
                                      </p:cBhvr>
                                      <p:tavLst>
                                        <p:tav tm="0">
                                          <p:val>
                                            <p:strVal val="1+#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3500" fill="hold"/>
                                        <p:tgtEl>
                                          <p:spTgt spid="4"/>
                                        </p:tgtEl>
                                        <p:attrNameLst>
                                          <p:attrName>ppt_w</p:attrName>
                                        </p:attrNameLst>
                                      </p:cBhvr>
                                      <p:tavLst>
                                        <p:tav tm="0" fmla="#ppt_w*sin(2.5*pi*$)">
                                          <p:val>
                                            <p:fltVal val="0"/>
                                          </p:val>
                                        </p:tav>
                                        <p:tav tm="100000">
                                          <p:val>
                                            <p:fltVal val="1"/>
                                          </p:val>
                                        </p:tav>
                                      </p:tavLst>
                                    </p:anim>
                                    <p:anim calcmode="lin" valueType="num">
                                      <p:cBhvr>
                                        <p:cTn id="12" dur="3500" fill="hold"/>
                                        <p:tgtEl>
                                          <p:spTgt spid="4"/>
                                        </p:tgtEl>
                                        <p:attrNameLst>
                                          <p:attrName>ppt_h</p:attrName>
                                        </p:attrNameLst>
                                      </p:cBhvr>
                                      <p:tavLst>
                                        <p:tav tm="0">
                                          <p:val>
                                            <p:strVal val="#ppt_h"/>
                                          </p:val>
                                        </p:tav>
                                        <p:tav tm="100000">
                                          <p:val>
                                            <p:strVal val="#ppt_h"/>
                                          </p:val>
                                        </p:tav>
                                      </p:tavLst>
                                    </p:anim>
                                  </p:childTnLst>
                                </p:cTn>
                              </p:par>
                              <p:par>
                                <p:cTn id="13" presetID="8" presetClass="emph" presetSubtype="0" repeatCount="indefinite" fill="hold" grpId="2" nodeType="withEffect">
                                  <p:stCondLst>
                                    <p:cond delay="0"/>
                                  </p:stCondLst>
                                  <p:childTnLst>
                                    <p:animRot by="-21600000">
                                      <p:cBhvr>
                                        <p:cTn id="14" dur="3500" fill="hold"/>
                                        <p:tgtEl>
                                          <p:spTgt spid="4"/>
                                        </p:tgtEl>
                                        <p:attrNameLst>
                                          <p:attrName>r</p:attrName>
                                        </p:attrNameLst>
                                      </p:cBhvr>
                                    </p:animRot>
                                  </p:childTnLst>
                                </p:cTn>
                              </p:par>
                              <p:par>
                                <p:cTn id="15" presetID="2" presetClass="exit" presetSubtype="6" fill="hold" grpId="3" nodeType="withEffect">
                                  <p:stCondLst>
                                    <p:cond delay="0"/>
                                  </p:stCondLst>
                                  <p:childTnLst>
                                    <p:anim calcmode="lin" valueType="num">
                                      <p:cBhvr additive="base">
                                        <p:cTn id="16" dur="3500"/>
                                        <p:tgtEl>
                                          <p:spTgt spid="4"/>
                                        </p:tgtEl>
                                        <p:attrNameLst>
                                          <p:attrName>ppt_x</p:attrName>
                                        </p:attrNameLst>
                                      </p:cBhvr>
                                      <p:tavLst>
                                        <p:tav tm="0">
                                          <p:val>
                                            <p:strVal val="ppt_x"/>
                                          </p:val>
                                        </p:tav>
                                        <p:tav tm="100000">
                                          <p:val>
                                            <p:strVal val="1+ppt_w/2"/>
                                          </p:val>
                                        </p:tav>
                                      </p:tavLst>
                                    </p:anim>
                                    <p:anim calcmode="lin" valueType="num">
                                      <p:cBhvr additive="base">
                                        <p:cTn id="17" dur="3500"/>
                                        <p:tgtEl>
                                          <p:spTgt spid="4"/>
                                        </p:tgtEl>
                                        <p:attrNameLst>
                                          <p:attrName>ppt_y</p:attrName>
                                        </p:attrNameLst>
                                      </p:cBhvr>
                                      <p:tavLst>
                                        <p:tav tm="0">
                                          <p:val>
                                            <p:strVal val="ppt_y"/>
                                          </p:val>
                                        </p:tav>
                                        <p:tav tm="100000">
                                          <p:val>
                                            <p:strVal val="1+ppt_h/2"/>
                                          </p:val>
                                        </p:tav>
                                      </p:tavLst>
                                    </p:anim>
                                    <p:set>
                                      <p:cBhvr>
                                        <p:cTn id="18" dur="1" fill="hold">
                                          <p:stCondLst>
                                            <p:cond delay="3499"/>
                                          </p:stCondLst>
                                        </p:cTn>
                                        <p:tgtEl>
                                          <p:spTgt spid="4"/>
                                        </p:tgtEl>
                                        <p:attrNameLst>
                                          <p:attrName>style.visibility</p:attrName>
                                        </p:attrNameLst>
                                      </p:cBhvr>
                                      <p:to>
                                        <p:strVal val="hidden"/>
                                      </p:to>
                                    </p:set>
                                  </p:childTnLst>
                                </p:cTn>
                              </p:par>
                              <p:par>
                                <p:cTn id="19" presetID="2" presetClass="entr" presetSubtype="6" fill="hold" grpId="0"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3500" fill="hold"/>
                                        <p:tgtEl>
                                          <p:spTgt spid="5"/>
                                        </p:tgtEl>
                                        <p:attrNameLst>
                                          <p:attrName>ppt_x</p:attrName>
                                        </p:attrNameLst>
                                      </p:cBhvr>
                                      <p:tavLst>
                                        <p:tav tm="0">
                                          <p:val>
                                            <p:strVal val="1+#ppt_w/2"/>
                                          </p:val>
                                        </p:tav>
                                        <p:tav tm="100000">
                                          <p:val>
                                            <p:strVal val="#ppt_x"/>
                                          </p:val>
                                        </p:tav>
                                      </p:tavLst>
                                    </p:anim>
                                    <p:anim calcmode="lin" valueType="num">
                                      <p:cBhvr additive="base">
                                        <p:cTn id="22" dur="3500" fill="hold"/>
                                        <p:tgtEl>
                                          <p:spTgt spid="5"/>
                                        </p:tgtEl>
                                        <p:attrNameLst>
                                          <p:attrName>ppt_y</p:attrName>
                                        </p:attrNameLst>
                                      </p:cBhvr>
                                      <p:tavLst>
                                        <p:tav tm="0">
                                          <p:val>
                                            <p:strVal val="1+#ppt_h/2"/>
                                          </p:val>
                                        </p:tav>
                                        <p:tav tm="100000">
                                          <p:val>
                                            <p:strVal val="#ppt_y"/>
                                          </p:val>
                                        </p:tav>
                                      </p:tavLst>
                                    </p:anim>
                                  </p:childTnLst>
                                </p:cTn>
                              </p:par>
                              <p:par>
                                <p:cTn id="23" presetID="19" presetClass="entr" presetSubtype="10" fill="hold" grpId="1"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3500" fill="hold"/>
                                        <p:tgtEl>
                                          <p:spTgt spid="5"/>
                                        </p:tgtEl>
                                        <p:attrNameLst>
                                          <p:attrName>ppt_w</p:attrName>
                                        </p:attrNameLst>
                                      </p:cBhvr>
                                      <p:tavLst>
                                        <p:tav tm="0" fmla="#ppt_w*sin(2.5*pi*$)">
                                          <p:val>
                                            <p:fltVal val="0"/>
                                          </p:val>
                                        </p:tav>
                                        <p:tav tm="100000">
                                          <p:val>
                                            <p:fltVal val="1"/>
                                          </p:val>
                                        </p:tav>
                                      </p:tavLst>
                                    </p:anim>
                                    <p:anim calcmode="lin" valueType="num">
                                      <p:cBhvr>
                                        <p:cTn id="26" dur="3500" fill="hold"/>
                                        <p:tgtEl>
                                          <p:spTgt spid="5"/>
                                        </p:tgtEl>
                                        <p:attrNameLst>
                                          <p:attrName>ppt_h</p:attrName>
                                        </p:attrNameLst>
                                      </p:cBhvr>
                                      <p:tavLst>
                                        <p:tav tm="0">
                                          <p:val>
                                            <p:strVal val="#ppt_h"/>
                                          </p:val>
                                        </p:tav>
                                        <p:tav tm="100000">
                                          <p:val>
                                            <p:strVal val="#ppt_h"/>
                                          </p:val>
                                        </p:tav>
                                      </p:tavLst>
                                    </p:anim>
                                  </p:childTnLst>
                                </p:cTn>
                              </p:par>
                              <p:par>
                                <p:cTn id="27" presetID="8" presetClass="emph" presetSubtype="0" repeatCount="indefinite" fill="hold" grpId="2" nodeType="withEffect">
                                  <p:stCondLst>
                                    <p:cond delay="0"/>
                                  </p:stCondLst>
                                  <p:childTnLst>
                                    <p:animRot by="-21600000">
                                      <p:cBhvr>
                                        <p:cTn id="28" dur="3500" fill="hold"/>
                                        <p:tgtEl>
                                          <p:spTgt spid="5"/>
                                        </p:tgtEl>
                                        <p:attrNameLst>
                                          <p:attrName>r</p:attrName>
                                        </p:attrNameLst>
                                      </p:cBhvr>
                                    </p:animRot>
                                  </p:childTnLst>
                                </p:cTn>
                              </p:par>
                              <p:par>
                                <p:cTn id="29" presetID="2" presetClass="exit" presetSubtype="6" fill="hold" grpId="3" nodeType="withEffect">
                                  <p:stCondLst>
                                    <p:cond delay="0"/>
                                  </p:stCondLst>
                                  <p:childTnLst>
                                    <p:anim calcmode="lin" valueType="num">
                                      <p:cBhvr additive="base">
                                        <p:cTn id="30" dur="3500"/>
                                        <p:tgtEl>
                                          <p:spTgt spid="5"/>
                                        </p:tgtEl>
                                        <p:attrNameLst>
                                          <p:attrName>ppt_x</p:attrName>
                                        </p:attrNameLst>
                                      </p:cBhvr>
                                      <p:tavLst>
                                        <p:tav tm="0">
                                          <p:val>
                                            <p:strVal val="ppt_x"/>
                                          </p:val>
                                        </p:tav>
                                        <p:tav tm="100000">
                                          <p:val>
                                            <p:strVal val="1+ppt_w/2"/>
                                          </p:val>
                                        </p:tav>
                                      </p:tavLst>
                                    </p:anim>
                                    <p:anim calcmode="lin" valueType="num">
                                      <p:cBhvr additive="base">
                                        <p:cTn id="31" dur="3500"/>
                                        <p:tgtEl>
                                          <p:spTgt spid="5"/>
                                        </p:tgtEl>
                                        <p:attrNameLst>
                                          <p:attrName>ppt_y</p:attrName>
                                        </p:attrNameLst>
                                      </p:cBhvr>
                                      <p:tavLst>
                                        <p:tav tm="0">
                                          <p:val>
                                            <p:strVal val="ppt_y"/>
                                          </p:val>
                                        </p:tav>
                                        <p:tav tm="100000">
                                          <p:val>
                                            <p:strVal val="1+ppt_h/2"/>
                                          </p:val>
                                        </p:tav>
                                      </p:tavLst>
                                    </p:anim>
                                    <p:set>
                                      <p:cBhvr>
                                        <p:cTn id="32" dur="1" fill="hold">
                                          <p:stCondLst>
                                            <p:cond delay="3499"/>
                                          </p:stCondLst>
                                        </p:cTn>
                                        <p:tgtEl>
                                          <p:spTgt spid="5"/>
                                        </p:tgtEl>
                                        <p:attrNameLst>
                                          <p:attrName>style.visibility</p:attrName>
                                        </p:attrNameLst>
                                      </p:cBhvr>
                                      <p:to>
                                        <p:strVal val="hidden"/>
                                      </p:to>
                                    </p:set>
                                  </p:childTnLst>
                                </p:cTn>
                              </p:par>
                              <p:par>
                                <p:cTn id="33" presetID="2" presetClass="entr" presetSubtype="6" fill="hold" grpId="0" nodeType="with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3500" fill="hold"/>
                                        <p:tgtEl>
                                          <p:spTgt spid="6"/>
                                        </p:tgtEl>
                                        <p:attrNameLst>
                                          <p:attrName>ppt_x</p:attrName>
                                        </p:attrNameLst>
                                      </p:cBhvr>
                                      <p:tavLst>
                                        <p:tav tm="0">
                                          <p:val>
                                            <p:strVal val="1+#ppt_w/2"/>
                                          </p:val>
                                        </p:tav>
                                        <p:tav tm="100000">
                                          <p:val>
                                            <p:strVal val="#ppt_x"/>
                                          </p:val>
                                        </p:tav>
                                      </p:tavLst>
                                    </p:anim>
                                    <p:anim calcmode="lin" valueType="num">
                                      <p:cBhvr additive="base">
                                        <p:cTn id="36" dur="3500" fill="hold"/>
                                        <p:tgtEl>
                                          <p:spTgt spid="6"/>
                                        </p:tgtEl>
                                        <p:attrNameLst>
                                          <p:attrName>ppt_y</p:attrName>
                                        </p:attrNameLst>
                                      </p:cBhvr>
                                      <p:tavLst>
                                        <p:tav tm="0">
                                          <p:val>
                                            <p:strVal val="1+#ppt_h/2"/>
                                          </p:val>
                                        </p:tav>
                                        <p:tav tm="100000">
                                          <p:val>
                                            <p:strVal val="#ppt_y"/>
                                          </p:val>
                                        </p:tav>
                                      </p:tavLst>
                                    </p:anim>
                                  </p:childTnLst>
                                </p:cTn>
                              </p:par>
                              <p:par>
                                <p:cTn id="37" presetID="19" presetClass="entr" presetSubtype="10" fill="hold" grpId="1" nodeType="withEffect">
                                  <p:stCondLst>
                                    <p:cond delay="0"/>
                                  </p:stCondLst>
                                  <p:childTnLst>
                                    <p:set>
                                      <p:cBhvr>
                                        <p:cTn id="38" dur="1" fill="hold">
                                          <p:stCondLst>
                                            <p:cond delay="0"/>
                                          </p:stCondLst>
                                        </p:cTn>
                                        <p:tgtEl>
                                          <p:spTgt spid="6"/>
                                        </p:tgtEl>
                                        <p:attrNameLst>
                                          <p:attrName>style.visibility</p:attrName>
                                        </p:attrNameLst>
                                      </p:cBhvr>
                                      <p:to>
                                        <p:strVal val="visible"/>
                                      </p:to>
                                    </p:set>
                                    <p:anim calcmode="lin" valueType="num">
                                      <p:cBhvr>
                                        <p:cTn id="39" dur="3500" fill="hold"/>
                                        <p:tgtEl>
                                          <p:spTgt spid="6"/>
                                        </p:tgtEl>
                                        <p:attrNameLst>
                                          <p:attrName>ppt_w</p:attrName>
                                        </p:attrNameLst>
                                      </p:cBhvr>
                                      <p:tavLst>
                                        <p:tav tm="0" fmla="#ppt_w*sin(2.5*pi*$)">
                                          <p:val>
                                            <p:fltVal val="0"/>
                                          </p:val>
                                        </p:tav>
                                        <p:tav tm="100000">
                                          <p:val>
                                            <p:fltVal val="1"/>
                                          </p:val>
                                        </p:tav>
                                      </p:tavLst>
                                    </p:anim>
                                    <p:anim calcmode="lin" valueType="num">
                                      <p:cBhvr>
                                        <p:cTn id="40" dur="3500" fill="hold"/>
                                        <p:tgtEl>
                                          <p:spTgt spid="6"/>
                                        </p:tgtEl>
                                        <p:attrNameLst>
                                          <p:attrName>ppt_h</p:attrName>
                                        </p:attrNameLst>
                                      </p:cBhvr>
                                      <p:tavLst>
                                        <p:tav tm="0">
                                          <p:val>
                                            <p:strVal val="#ppt_h"/>
                                          </p:val>
                                        </p:tav>
                                        <p:tav tm="100000">
                                          <p:val>
                                            <p:strVal val="#ppt_h"/>
                                          </p:val>
                                        </p:tav>
                                      </p:tavLst>
                                    </p:anim>
                                  </p:childTnLst>
                                </p:cTn>
                              </p:par>
                              <p:par>
                                <p:cTn id="41" presetID="8" presetClass="emph" presetSubtype="0" repeatCount="indefinite" fill="hold" grpId="2" nodeType="withEffect">
                                  <p:stCondLst>
                                    <p:cond delay="0"/>
                                  </p:stCondLst>
                                  <p:childTnLst>
                                    <p:animRot by="-21600000">
                                      <p:cBhvr>
                                        <p:cTn id="42" dur="3500" fill="hold"/>
                                        <p:tgtEl>
                                          <p:spTgt spid="6"/>
                                        </p:tgtEl>
                                        <p:attrNameLst>
                                          <p:attrName>r</p:attrName>
                                        </p:attrNameLst>
                                      </p:cBhvr>
                                    </p:animRot>
                                  </p:childTnLst>
                                </p:cTn>
                              </p:par>
                              <p:par>
                                <p:cTn id="43" presetID="2" presetClass="exit" presetSubtype="6" fill="hold" grpId="3" nodeType="withEffect">
                                  <p:stCondLst>
                                    <p:cond delay="0"/>
                                  </p:stCondLst>
                                  <p:childTnLst>
                                    <p:anim calcmode="lin" valueType="num">
                                      <p:cBhvr additive="base">
                                        <p:cTn id="44" dur="3500"/>
                                        <p:tgtEl>
                                          <p:spTgt spid="6"/>
                                        </p:tgtEl>
                                        <p:attrNameLst>
                                          <p:attrName>ppt_x</p:attrName>
                                        </p:attrNameLst>
                                      </p:cBhvr>
                                      <p:tavLst>
                                        <p:tav tm="0">
                                          <p:val>
                                            <p:strVal val="ppt_x"/>
                                          </p:val>
                                        </p:tav>
                                        <p:tav tm="100000">
                                          <p:val>
                                            <p:strVal val="1+ppt_w/2"/>
                                          </p:val>
                                        </p:tav>
                                      </p:tavLst>
                                    </p:anim>
                                    <p:anim calcmode="lin" valueType="num">
                                      <p:cBhvr additive="base">
                                        <p:cTn id="45" dur="3500"/>
                                        <p:tgtEl>
                                          <p:spTgt spid="6"/>
                                        </p:tgtEl>
                                        <p:attrNameLst>
                                          <p:attrName>ppt_y</p:attrName>
                                        </p:attrNameLst>
                                      </p:cBhvr>
                                      <p:tavLst>
                                        <p:tav tm="0">
                                          <p:val>
                                            <p:strVal val="ppt_y"/>
                                          </p:val>
                                        </p:tav>
                                        <p:tav tm="100000">
                                          <p:val>
                                            <p:strVal val="1+ppt_h/2"/>
                                          </p:val>
                                        </p:tav>
                                      </p:tavLst>
                                    </p:anim>
                                    <p:set>
                                      <p:cBhvr>
                                        <p:cTn id="46" dur="1" fill="hold">
                                          <p:stCondLst>
                                            <p:cond delay="3499"/>
                                          </p:stCondLst>
                                        </p:cTn>
                                        <p:tgtEl>
                                          <p:spTgt spid="6"/>
                                        </p:tgtEl>
                                        <p:attrNameLst>
                                          <p:attrName>style.visibility</p:attrName>
                                        </p:attrNameLst>
                                      </p:cBhvr>
                                      <p:to>
                                        <p:strVal val="hidden"/>
                                      </p:to>
                                    </p:set>
                                  </p:childTnLst>
                                </p:cTn>
                              </p:par>
                              <p:par>
                                <p:cTn id="47" presetID="2" presetClass="entr" presetSubtype="3" fill="hold" grpId="0" nodeType="with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3500" fill="hold"/>
                                        <p:tgtEl>
                                          <p:spTgt spid="13"/>
                                        </p:tgtEl>
                                        <p:attrNameLst>
                                          <p:attrName>ppt_x</p:attrName>
                                        </p:attrNameLst>
                                      </p:cBhvr>
                                      <p:tavLst>
                                        <p:tav tm="0">
                                          <p:val>
                                            <p:strVal val="1+#ppt_w/2"/>
                                          </p:val>
                                        </p:tav>
                                        <p:tav tm="100000">
                                          <p:val>
                                            <p:strVal val="#ppt_x"/>
                                          </p:val>
                                        </p:tav>
                                      </p:tavLst>
                                    </p:anim>
                                    <p:anim calcmode="lin" valueType="num">
                                      <p:cBhvr additive="base">
                                        <p:cTn id="50" dur="3500" fill="hold"/>
                                        <p:tgtEl>
                                          <p:spTgt spid="13"/>
                                        </p:tgtEl>
                                        <p:attrNameLst>
                                          <p:attrName>ppt_y</p:attrName>
                                        </p:attrNameLst>
                                      </p:cBhvr>
                                      <p:tavLst>
                                        <p:tav tm="0">
                                          <p:val>
                                            <p:strVal val="0-#ppt_h/2"/>
                                          </p:val>
                                        </p:tav>
                                        <p:tav tm="100000">
                                          <p:val>
                                            <p:strVal val="#ppt_y"/>
                                          </p:val>
                                        </p:tav>
                                      </p:tavLst>
                                    </p:anim>
                                  </p:childTnLst>
                                </p:cTn>
                              </p:par>
                              <p:par>
                                <p:cTn id="51" presetID="19" presetClass="entr" presetSubtype="10" fill="hold" grpId="1" nodeType="with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p:cTn id="53" dur="3500" fill="hold"/>
                                        <p:tgtEl>
                                          <p:spTgt spid="13"/>
                                        </p:tgtEl>
                                        <p:attrNameLst>
                                          <p:attrName>ppt_w</p:attrName>
                                        </p:attrNameLst>
                                      </p:cBhvr>
                                      <p:tavLst>
                                        <p:tav tm="0" fmla="#ppt_w*sin(2.5*pi*$)">
                                          <p:val>
                                            <p:fltVal val="0"/>
                                          </p:val>
                                        </p:tav>
                                        <p:tav tm="100000">
                                          <p:val>
                                            <p:fltVal val="1"/>
                                          </p:val>
                                        </p:tav>
                                      </p:tavLst>
                                    </p:anim>
                                    <p:anim calcmode="lin" valueType="num">
                                      <p:cBhvr>
                                        <p:cTn id="54" dur="3500" fill="hold"/>
                                        <p:tgtEl>
                                          <p:spTgt spid="13"/>
                                        </p:tgtEl>
                                        <p:attrNameLst>
                                          <p:attrName>ppt_h</p:attrName>
                                        </p:attrNameLst>
                                      </p:cBhvr>
                                      <p:tavLst>
                                        <p:tav tm="0">
                                          <p:val>
                                            <p:strVal val="#ppt_h"/>
                                          </p:val>
                                        </p:tav>
                                        <p:tav tm="100000">
                                          <p:val>
                                            <p:strVal val="#ppt_h"/>
                                          </p:val>
                                        </p:tav>
                                      </p:tavLst>
                                    </p:anim>
                                  </p:childTnLst>
                                </p:cTn>
                              </p:par>
                              <p:par>
                                <p:cTn id="55" presetID="8" presetClass="emph" presetSubtype="0" fill="hold" grpId="2" nodeType="withEffect">
                                  <p:stCondLst>
                                    <p:cond delay="0"/>
                                  </p:stCondLst>
                                  <p:childTnLst>
                                    <p:animRot by="21600000">
                                      <p:cBhvr>
                                        <p:cTn id="56" dur="3500" fill="hold"/>
                                        <p:tgtEl>
                                          <p:spTgt spid="13"/>
                                        </p:tgtEl>
                                        <p:attrNameLst>
                                          <p:attrName>r</p:attrName>
                                        </p:attrNameLst>
                                      </p:cBhvr>
                                    </p:animRot>
                                  </p:childTnLst>
                                </p:cTn>
                              </p:par>
                              <p:par>
                                <p:cTn id="57" presetID="2" presetClass="exit" presetSubtype="3" fill="hold" grpId="3" nodeType="withEffect">
                                  <p:stCondLst>
                                    <p:cond delay="0"/>
                                  </p:stCondLst>
                                  <p:childTnLst>
                                    <p:anim calcmode="lin" valueType="num">
                                      <p:cBhvr additive="base">
                                        <p:cTn id="58" dur="3500"/>
                                        <p:tgtEl>
                                          <p:spTgt spid="13"/>
                                        </p:tgtEl>
                                        <p:attrNameLst>
                                          <p:attrName>ppt_x</p:attrName>
                                        </p:attrNameLst>
                                      </p:cBhvr>
                                      <p:tavLst>
                                        <p:tav tm="0">
                                          <p:val>
                                            <p:strVal val="ppt_x"/>
                                          </p:val>
                                        </p:tav>
                                        <p:tav tm="100000">
                                          <p:val>
                                            <p:strVal val="1+ppt_w/2"/>
                                          </p:val>
                                        </p:tav>
                                      </p:tavLst>
                                    </p:anim>
                                    <p:anim calcmode="lin" valueType="num">
                                      <p:cBhvr additive="base">
                                        <p:cTn id="59" dur="3500"/>
                                        <p:tgtEl>
                                          <p:spTgt spid="13"/>
                                        </p:tgtEl>
                                        <p:attrNameLst>
                                          <p:attrName>ppt_y</p:attrName>
                                        </p:attrNameLst>
                                      </p:cBhvr>
                                      <p:tavLst>
                                        <p:tav tm="0">
                                          <p:val>
                                            <p:strVal val="ppt_y"/>
                                          </p:val>
                                        </p:tav>
                                        <p:tav tm="100000">
                                          <p:val>
                                            <p:strVal val="0-ppt_h/2"/>
                                          </p:val>
                                        </p:tav>
                                      </p:tavLst>
                                    </p:anim>
                                    <p:set>
                                      <p:cBhvr>
                                        <p:cTn id="60" dur="1" fill="hold">
                                          <p:stCondLst>
                                            <p:cond delay="3499"/>
                                          </p:stCondLst>
                                        </p:cTn>
                                        <p:tgtEl>
                                          <p:spTgt spid="13"/>
                                        </p:tgtEl>
                                        <p:attrNameLst>
                                          <p:attrName>style.visibility</p:attrName>
                                        </p:attrNameLst>
                                      </p:cBhvr>
                                      <p:to>
                                        <p:strVal val="hidden"/>
                                      </p:to>
                                    </p:set>
                                  </p:childTnLst>
                                </p:cTn>
                              </p:par>
                              <p:par>
                                <p:cTn id="61" presetID="2" presetClass="entr" presetSubtype="3"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3500" fill="hold"/>
                                        <p:tgtEl>
                                          <p:spTgt spid="14"/>
                                        </p:tgtEl>
                                        <p:attrNameLst>
                                          <p:attrName>ppt_x</p:attrName>
                                        </p:attrNameLst>
                                      </p:cBhvr>
                                      <p:tavLst>
                                        <p:tav tm="0">
                                          <p:val>
                                            <p:strVal val="1+#ppt_w/2"/>
                                          </p:val>
                                        </p:tav>
                                        <p:tav tm="100000">
                                          <p:val>
                                            <p:strVal val="#ppt_x"/>
                                          </p:val>
                                        </p:tav>
                                      </p:tavLst>
                                    </p:anim>
                                    <p:anim calcmode="lin" valueType="num">
                                      <p:cBhvr additive="base">
                                        <p:cTn id="64" dur="3500" fill="hold"/>
                                        <p:tgtEl>
                                          <p:spTgt spid="14"/>
                                        </p:tgtEl>
                                        <p:attrNameLst>
                                          <p:attrName>ppt_y</p:attrName>
                                        </p:attrNameLst>
                                      </p:cBhvr>
                                      <p:tavLst>
                                        <p:tav tm="0">
                                          <p:val>
                                            <p:strVal val="0-#ppt_h/2"/>
                                          </p:val>
                                        </p:tav>
                                        <p:tav tm="100000">
                                          <p:val>
                                            <p:strVal val="#ppt_y"/>
                                          </p:val>
                                        </p:tav>
                                      </p:tavLst>
                                    </p:anim>
                                  </p:childTnLst>
                                </p:cTn>
                              </p:par>
                              <p:par>
                                <p:cTn id="65" presetID="19" presetClass="entr" presetSubtype="10" fill="hold" grpId="1"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3500" fill="hold"/>
                                        <p:tgtEl>
                                          <p:spTgt spid="14"/>
                                        </p:tgtEl>
                                        <p:attrNameLst>
                                          <p:attrName>ppt_w</p:attrName>
                                        </p:attrNameLst>
                                      </p:cBhvr>
                                      <p:tavLst>
                                        <p:tav tm="0" fmla="#ppt_w*sin(2.5*pi*$)">
                                          <p:val>
                                            <p:fltVal val="0"/>
                                          </p:val>
                                        </p:tav>
                                        <p:tav tm="100000">
                                          <p:val>
                                            <p:fltVal val="1"/>
                                          </p:val>
                                        </p:tav>
                                      </p:tavLst>
                                    </p:anim>
                                    <p:anim calcmode="lin" valueType="num">
                                      <p:cBhvr>
                                        <p:cTn id="68" dur="3500" fill="hold"/>
                                        <p:tgtEl>
                                          <p:spTgt spid="14"/>
                                        </p:tgtEl>
                                        <p:attrNameLst>
                                          <p:attrName>ppt_h</p:attrName>
                                        </p:attrNameLst>
                                      </p:cBhvr>
                                      <p:tavLst>
                                        <p:tav tm="0">
                                          <p:val>
                                            <p:strVal val="#ppt_h"/>
                                          </p:val>
                                        </p:tav>
                                        <p:tav tm="100000">
                                          <p:val>
                                            <p:strVal val="#ppt_h"/>
                                          </p:val>
                                        </p:tav>
                                      </p:tavLst>
                                    </p:anim>
                                  </p:childTnLst>
                                </p:cTn>
                              </p:par>
                              <p:par>
                                <p:cTn id="69" presetID="8" presetClass="emph" presetSubtype="0" fill="hold" grpId="2" nodeType="withEffect">
                                  <p:stCondLst>
                                    <p:cond delay="0"/>
                                  </p:stCondLst>
                                  <p:childTnLst>
                                    <p:animRot by="21600000">
                                      <p:cBhvr>
                                        <p:cTn id="70" dur="3500" fill="hold"/>
                                        <p:tgtEl>
                                          <p:spTgt spid="14"/>
                                        </p:tgtEl>
                                        <p:attrNameLst>
                                          <p:attrName>r</p:attrName>
                                        </p:attrNameLst>
                                      </p:cBhvr>
                                    </p:animRot>
                                  </p:childTnLst>
                                </p:cTn>
                              </p:par>
                              <p:par>
                                <p:cTn id="71" presetID="2" presetClass="exit" presetSubtype="3" fill="hold" grpId="3" nodeType="withEffect">
                                  <p:stCondLst>
                                    <p:cond delay="0"/>
                                  </p:stCondLst>
                                  <p:childTnLst>
                                    <p:anim calcmode="lin" valueType="num">
                                      <p:cBhvr additive="base">
                                        <p:cTn id="72" dur="3500"/>
                                        <p:tgtEl>
                                          <p:spTgt spid="14"/>
                                        </p:tgtEl>
                                        <p:attrNameLst>
                                          <p:attrName>ppt_x</p:attrName>
                                        </p:attrNameLst>
                                      </p:cBhvr>
                                      <p:tavLst>
                                        <p:tav tm="0">
                                          <p:val>
                                            <p:strVal val="ppt_x"/>
                                          </p:val>
                                        </p:tav>
                                        <p:tav tm="100000">
                                          <p:val>
                                            <p:strVal val="1+ppt_w/2"/>
                                          </p:val>
                                        </p:tav>
                                      </p:tavLst>
                                    </p:anim>
                                    <p:anim calcmode="lin" valueType="num">
                                      <p:cBhvr additive="base">
                                        <p:cTn id="73" dur="3500"/>
                                        <p:tgtEl>
                                          <p:spTgt spid="14"/>
                                        </p:tgtEl>
                                        <p:attrNameLst>
                                          <p:attrName>ppt_y</p:attrName>
                                        </p:attrNameLst>
                                      </p:cBhvr>
                                      <p:tavLst>
                                        <p:tav tm="0">
                                          <p:val>
                                            <p:strVal val="ppt_y"/>
                                          </p:val>
                                        </p:tav>
                                        <p:tav tm="100000">
                                          <p:val>
                                            <p:strVal val="0-ppt_h/2"/>
                                          </p:val>
                                        </p:tav>
                                      </p:tavLst>
                                    </p:anim>
                                    <p:set>
                                      <p:cBhvr>
                                        <p:cTn id="74" dur="1" fill="hold">
                                          <p:stCondLst>
                                            <p:cond delay="3499"/>
                                          </p:stCondLst>
                                        </p:cTn>
                                        <p:tgtEl>
                                          <p:spTgt spid="14"/>
                                        </p:tgtEl>
                                        <p:attrNameLst>
                                          <p:attrName>style.visibility</p:attrName>
                                        </p:attrNameLst>
                                      </p:cBhvr>
                                      <p:to>
                                        <p:strVal val="hidden"/>
                                      </p:to>
                                    </p:set>
                                  </p:childTnLst>
                                </p:cTn>
                              </p:par>
                              <p:par>
                                <p:cTn id="75" presetID="2" presetClass="entr" presetSubtype="3" fill="hold" grpId="0" nodeType="with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3500" fill="hold"/>
                                        <p:tgtEl>
                                          <p:spTgt spid="15"/>
                                        </p:tgtEl>
                                        <p:attrNameLst>
                                          <p:attrName>ppt_x</p:attrName>
                                        </p:attrNameLst>
                                      </p:cBhvr>
                                      <p:tavLst>
                                        <p:tav tm="0">
                                          <p:val>
                                            <p:strVal val="1+#ppt_w/2"/>
                                          </p:val>
                                        </p:tav>
                                        <p:tav tm="100000">
                                          <p:val>
                                            <p:strVal val="#ppt_x"/>
                                          </p:val>
                                        </p:tav>
                                      </p:tavLst>
                                    </p:anim>
                                    <p:anim calcmode="lin" valueType="num">
                                      <p:cBhvr additive="base">
                                        <p:cTn id="78" dur="3500" fill="hold"/>
                                        <p:tgtEl>
                                          <p:spTgt spid="15"/>
                                        </p:tgtEl>
                                        <p:attrNameLst>
                                          <p:attrName>ppt_y</p:attrName>
                                        </p:attrNameLst>
                                      </p:cBhvr>
                                      <p:tavLst>
                                        <p:tav tm="0">
                                          <p:val>
                                            <p:strVal val="0-#ppt_h/2"/>
                                          </p:val>
                                        </p:tav>
                                        <p:tav tm="100000">
                                          <p:val>
                                            <p:strVal val="#ppt_y"/>
                                          </p:val>
                                        </p:tav>
                                      </p:tavLst>
                                    </p:anim>
                                  </p:childTnLst>
                                </p:cTn>
                              </p:par>
                              <p:par>
                                <p:cTn id="79" presetID="19" presetClass="entr" presetSubtype="10" fill="hold" grpId="1" nodeType="with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p:cTn id="81" dur="3500" fill="hold"/>
                                        <p:tgtEl>
                                          <p:spTgt spid="15"/>
                                        </p:tgtEl>
                                        <p:attrNameLst>
                                          <p:attrName>ppt_w</p:attrName>
                                        </p:attrNameLst>
                                      </p:cBhvr>
                                      <p:tavLst>
                                        <p:tav tm="0" fmla="#ppt_w*sin(2.5*pi*$)">
                                          <p:val>
                                            <p:fltVal val="0"/>
                                          </p:val>
                                        </p:tav>
                                        <p:tav tm="100000">
                                          <p:val>
                                            <p:fltVal val="1"/>
                                          </p:val>
                                        </p:tav>
                                      </p:tavLst>
                                    </p:anim>
                                    <p:anim calcmode="lin" valueType="num">
                                      <p:cBhvr>
                                        <p:cTn id="82" dur="3500" fill="hold"/>
                                        <p:tgtEl>
                                          <p:spTgt spid="15"/>
                                        </p:tgtEl>
                                        <p:attrNameLst>
                                          <p:attrName>ppt_h</p:attrName>
                                        </p:attrNameLst>
                                      </p:cBhvr>
                                      <p:tavLst>
                                        <p:tav tm="0">
                                          <p:val>
                                            <p:strVal val="#ppt_h"/>
                                          </p:val>
                                        </p:tav>
                                        <p:tav tm="100000">
                                          <p:val>
                                            <p:strVal val="#ppt_h"/>
                                          </p:val>
                                        </p:tav>
                                      </p:tavLst>
                                    </p:anim>
                                  </p:childTnLst>
                                </p:cTn>
                              </p:par>
                              <p:par>
                                <p:cTn id="83" presetID="8" presetClass="emph" presetSubtype="0" fill="hold" grpId="2" nodeType="withEffect">
                                  <p:stCondLst>
                                    <p:cond delay="0"/>
                                  </p:stCondLst>
                                  <p:childTnLst>
                                    <p:animRot by="21600000">
                                      <p:cBhvr>
                                        <p:cTn id="84" dur="3500" fill="hold"/>
                                        <p:tgtEl>
                                          <p:spTgt spid="15"/>
                                        </p:tgtEl>
                                        <p:attrNameLst>
                                          <p:attrName>r</p:attrName>
                                        </p:attrNameLst>
                                      </p:cBhvr>
                                    </p:animRot>
                                  </p:childTnLst>
                                </p:cTn>
                              </p:par>
                              <p:par>
                                <p:cTn id="85" presetID="2" presetClass="exit" presetSubtype="3" fill="hold" grpId="3" nodeType="withEffect">
                                  <p:stCondLst>
                                    <p:cond delay="0"/>
                                  </p:stCondLst>
                                  <p:childTnLst>
                                    <p:anim calcmode="lin" valueType="num">
                                      <p:cBhvr additive="base">
                                        <p:cTn id="86" dur="3500"/>
                                        <p:tgtEl>
                                          <p:spTgt spid="15"/>
                                        </p:tgtEl>
                                        <p:attrNameLst>
                                          <p:attrName>ppt_x</p:attrName>
                                        </p:attrNameLst>
                                      </p:cBhvr>
                                      <p:tavLst>
                                        <p:tav tm="0">
                                          <p:val>
                                            <p:strVal val="ppt_x"/>
                                          </p:val>
                                        </p:tav>
                                        <p:tav tm="100000">
                                          <p:val>
                                            <p:strVal val="1+ppt_w/2"/>
                                          </p:val>
                                        </p:tav>
                                      </p:tavLst>
                                    </p:anim>
                                    <p:anim calcmode="lin" valueType="num">
                                      <p:cBhvr additive="base">
                                        <p:cTn id="87" dur="3500"/>
                                        <p:tgtEl>
                                          <p:spTgt spid="15"/>
                                        </p:tgtEl>
                                        <p:attrNameLst>
                                          <p:attrName>ppt_y</p:attrName>
                                        </p:attrNameLst>
                                      </p:cBhvr>
                                      <p:tavLst>
                                        <p:tav tm="0">
                                          <p:val>
                                            <p:strVal val="ppt_y"/>
                                          </p:val>
                                        </p:tav>
                                        <p:tav tm="100000">
                                          <p:val>
                                            <p:strVal val="0-ppt_h/2"/>
                                          </p:val>
                                        </p:tav>
                                      </p:tavLst>
                                    </p:anim>
                                    <p:set>
                                      <p:cBhvr>
                                        <p:cTn id="88" dur="1" fill="hold">
                                          <p:stCondLst>
                                            <p:cond delay="3499"/>
                                          </p:stCondLst>
                                        </p:cTn>
                                        <p:tgtEl>
                                          <p:spTgt spid="15"/>
                                        </p:tgtEl>
                                        <p:attrNameLst>
                                          <p:attrName>style.visibility</p:attrName>
                                        </p:attrNameLst>
                                      </p:cBhvr>
                                      <p:to>
                                        <p:strVal val="hidden"/>
                                      </p:to>
                                    </p:set>
                                  </p:childTnLst>
                                </p:cTn>
                              </p:par>
                              <p:par>
                                <p:cTn id="89" presetID="2" presetClass="entr" presetSubtype="12" fill="hold" grpId="0" nodeType="with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additive="base">
                                        <p:cTn id="91" dur="3500" fill="hold"/>
                                        <p:tgtEl>
                                          <p:spTgt spid="9"/>
                                        </p:tgtEl>
                                        <p:attrNameLst>
                                          <p:attrName>ppt_x</p:attrName>
                                        </p:attrNameLst>
                                      </p:cBhvr>
                                      <p:tavLst>
                                        <p:tav tm="0">
                                          <p:val>
                                            <p:strVal val="0-#ppt_w/2"/>
                                          </p:val>
                                        </p:tav>
                                        <p:tav tm="100000">
                                          <p:val>
                                            <p:strVal val="#ppt_x"/>
                                          </p:val>
                                        </p:tav>
                                      </p:tavLst>
                                    </p:anim>
                                    <p:anim calcmode="lin" valueType="num">
                                      <p:cBhvr additive="base">
                                        <p:cTn id="92" dur="3500" fill="hold"/>
                                        <p:tgtEl>
                                          <p:spTgt spid="9"/>
                                        </p:tgtEl>
                                        <p:attrNameLst>
                                          <p:attrName>ppt_y</p:attrName>
                                        </p:attrNameLst>
                                      </p:cBhvr>
                                      <p:tavLst>
                                        <p:tav tm="0">
                                          <p:val>
                                            <p:strVal val="1+#ppt_h/2"/>
                                          </p:val>
                                        </p:tav>
                                        <p:tav tm="100000">
                                          <p:val>
                                            <p:strVal val="#ppt_y"/>
                                          </p:val>
                                        </p:tav>
                                      </p:tavLst>
                                    </p:anim>
                                  </p:childTnLst>
                                </p:cTn>
                              </p:par>
                              <p:par>
                                <p:cTn id="93" presetID="19" presetClass="entr" presetSubtype="10" fill="hold" grpId="1" nodeType="withEffect">
                                  <p:stCondLst>
                                    <p:cond delay="0"/>
                                  </p:stCondLst>
                                  <p:childTnLst>
                                    <p:set>
                                      <p:cBhvr>
                                        <p:cTn id="94" dur="1" fill="hold">
                                          <p:stCondLst>
                                            <p:cond delay="0"/>
                                          </p:stCondLst>
                                        </p:cTn>
                                        <p:tgtEl>
                                          <p:spTgt spid="9"/>
                                        </p:tgtEl>
                                        <p:attrNameLst>
                                          <p:attrName>style.visibility</p:attrName>
                                        </p:attrNameLst>
                                      </p:cBhvr>
                                      <p:to>
                                        <p:strVal val="visible"/>
                                      </p:to>
                                    </p:set>
                                    <p:anim calcmode="lin" valueType="num">
                                      <p:cBhvr>
                                        <p:cTn id="95" dur="3500" fill="hold"/>
                                        <p:tgtEl>
                                          <p:spTgt spid="9"/>
                                        </p:tgtEl>
                                        <p:attrNameLst>
                                          <p:attrName>ppt_w</p:attrName>
                                        </p:attrNameLst>
                                      </p:cBhvr>
                                      <p:tavLst>
                                        <p:tav tm="0" fmla="#ppt_w*sin(2.5*pi*$)">
                                          <p:val>
                                            <p:fltVal val="0"/>
                                          </p:val>
                                        </p:tav>
                                        <p:tav tm="100000">
                                          <p:val>
                                            <p:fltVal val="1"/>
                                          </p:val>
                                        </p:tav>
                                      </p:tavLst>
                                    </p:anim>
                                    <p:anim calcmode="lin" valueType="num">
                                      <p:cBhvr>
                                        <p:cTn id="96" dur="3500" fill="hold"/>
                                        <p:tgtEl>
                                          <p:spTgt spid="9"/>
                                        </p:tgtEl>
                                        <p:attrNameLst>
                                          <p:attrName>ppt_h</p:attrName>
                                        </p:attrNameLst>
                                      </p:cBhvr>
                                      <p:tavLst>
                                        <p:tav tm="0">
                                          <p:val>
                                            <p:strVal val="#ppt_h"/>
                                          </p:val>
                                        </p:tav>
                                        <p:tav tm="100000">
                                          <p:val>
                                            <p:strVal val="#ppt_h"/>
                                          </p:val>
                                        </p:tav>
                                      </p:tavLst>
                                    </p:anim>
                                  </p:childTnLst>
                                </p:cTn>
                              </p:par>
                              <p:par>
                                <p:cTn id="97" presetID="8" presetClass="emph" presetSubtype="0" fill="hold" grpId="2" nodeType="withEffect">
                                  <p:stCondLst>
                                    <p:cond delay="0"/>
                                  </p:stCondLst>
                                  <p:childTnLst>
                                    <p:animRot by="21600000">
                                      <p:cBhvr>
                                        <p:cTn id="98" dur="3500" fill="hold"/>
                                        <p:tgtEl>
                                          <p:spTgt spid="9"/>
                                        </p:tgtEl>
                                        <p:attrNameLst>
                                          <p:attrName>r</p:attrName>
                                        </p:attrNameLst>
                                      </p:cBhvr>
                                    </p:animRot>
                                  </p:childTnLst>
                                </p:cTn>
                              </p:par>
                              <p:par>
                                <p:cTn id="99" presetID="2" presetClass="exit" presetSubtype="12" fill="hold" grpId="3" nodeType="withEffect">
                                  <p:stCondLst>
                                    <p:cond delay="0"/>
                                  </p:stCondLst>
                                  <p:childTnLst>
                                    <p:anim calcmode="lin" valueType="num">
                                      <p:cBhvr additive="base">
                                        <p:cTn id="100" dur="3500"/>
                                        <p:tgtEl>
                                          <p:spTgt spid="9"/>
                                        </p:tgtEl>
                                        <p:attrNameLst>
                                          <p:attrName>ppt_x</p:attrName>
                                        </p:attrNameLst>
                                      </p:cBhvr>
                                      <p:tavLst>
                                        <p:tav tm="0">
                                          <p:val>
                                            <p:strVal val="ppt_x"/>
                                          </p:val>
                                        </p:tav>
                                        <p:tav tm="100000">
                                          <p:val>
                                            <p:strVal val="0-ppt_w/2"/>
                                          </p:val>
                                        </p:tav>
                                      </p:tavLst>
                                    </p:anim>
                                    <p:anim calcmode="lin" valueType="num">
                                      <p:cBhvr additive="base">
                                        <p:cTn id="101" dur="3500"/>
                                        <p:tgtEl>
                                          <p:spTgt spid="9"/>
                                        </p:tgtEl>
                                        <p:attrNameLst>
                                          <p:attrName>ppt_y</p:attrName>
                                        </p:attrNameLst>
                                      </p:cBhvr>
                                      <p:tavLst>
                                        <p:tav tm="0">
                                          <p:val>
                                            <p:strVal val="ppt_y"/>
                                          </p:val>
                                        </p:tav>
                                        <p:tav tm="100000">
                                          <p:val>
                                            <p:strVal val="1+ppt_h/2"/>
                                          </p:val>
                                        </p:tav>
                                      </p:tavLst>
                                    </p:anim>
                                    <p:set>
                                      <p:cBhvr>
                                        <p:cTn id="102" dur="1" fill="hold">
                                          <p:stCondLst>
                                            <p:cond delay="3499"/>
                                          </p:stCondLst>
                                        </p:cTn>
                                        <p:tgtEl>
                                          <p:spTgt spid="9"/>
                                        </p:tgtEl>
                                        <p:attrNameLst>
                                          <p:attrName>style.visibility</p:attrName>
                                        </p:attrNameLst>
                                      </p:cBhvr>
                                      <p:to>
                                        <p:strVal val="hidden"/>
                                      </p:to>
                                    </p:set>
                                  </p:childTnLst>
                                </p:cTn>
                              </p:par>
                              <p:par>
                                <p:cTn id="103" presetID="2" presetClass="entr" presetSubtype="12" fill="hold" grpId="0" nodeType="withEffect">
                                  <p:stCondLst>
                                    <p:cond delay="0"/>
                                  </p:stCondLst>
                                  <p:childTnLst>
                                    <p:set>
                                      <p:cBhvr>
                                        <p:cTn id="104" dur="1" fill="hold">
                                          <p:stCondLst>
                                            <p:cond delay="0"/>
                                          </p:stCondLst>
                                        </p:cTn>
                                        <p:tgtEl>
                                          <p:spTgt spid="8"/>
                                        </p:tgtEl>
                                        <p:attrNameLst>
                                          <p:attrName>style.visibility</p:attrName>
                                        </p:attrNameLst>
                                      </p:cBhvr>
                                      <p:to>
                                        <p:strVal val="visible"/>
                                      </p:to>
                                    </p:set>
                                    <p:anim calcmode="lin" valueType="num">
                                      <p:cBhvr additive="base">
                                        <p:cTn id="105" dur="3500" fill="hold"/>
                                        <p:tgtEl>
                                          <p:spTgt spid="8"/>
                                        </p:tgtEl>
                                        <p:attrNameLst>
                                          <p:attrName>ppt_x</p:attrName>
                                        </p:attrNameLst>
                                      </p:cBhvr>
                                      <p:tavLst>
                                        <p:tav tm="0">
                                          <p:val>
                                            <p:strVal val="0-#ppt_w/2"/>
                                          </p:val>
                                        </p:tav>
                                        <p:tav tm="100000">
                                          <p:val>
                                            <p:strVal val="#ppt_x"/>
                                          </p:val>
                                        </p:tav>
                                      </p:tavLst>
                                    </p:anim>
                                    <p:anim calcmode="lin" valueType="num">
                                      <p:cBhvr additive="base">
                                        <p:cTn id="106" dur="3500" fill="hold"/>
                                        <p:tgtEl>
                                          <p:spTgt spid="8"/>
                                        </p:tgtEl>
                                        <p:attrNameLst>
                                          <p:attrName>ppt_y</p:attrName>
                                        </p:attrNameLst>
                                      </p:cBhvr>
                                      <p:tavLst>
                                        <p:tav tm="0">
                                          <p:val>
                                            <p:strVal val="1+#ppt_h/2"/>
                                          </p:val>
                                        </p:tav>
                                        <p:tav tm="100000">
                                          <p:val>
                                            <p:strVal val="#ppt_y"/>
                                          </p:val>
                                        </p:tav>
                                      </p:tavLst>
                                    </p:anim>
                                  </p:childTnLst>
                                </p:cTn>
                              </p:par>
                              <p:par>
                                <p:cTn id="107" presetID="19" presetClass="entr" presetSubtype="10" fill="hold" grpId="1" nodeType="withEffect">
                                  <p:stCondLst>
                                    <p:cond delay="0"/>
                                  </p:stCondLst>
                                  <p:childTnLst>
                                    <p:set>
                                      <p:cBhvr>
                                        <p:cTn id="108" dur="1" fill="hold">
                                          <p:stCondLst>
                                            <p:cond delay="0"/>
                                          </p:stCondLst>
                                        </p:cTn>
                                        <p:tgtEl>
                                          <p:spTgt spid="8"/>
                                        </p:tgtEl>
                                        <p:attrNameLst>
                                          <p:attrName>style.visibility</p:attrName>
                                        </p:attrNameLst>
                                      </p:cBhvr>
                                      <p:to>
                                        <p:strVal val="visible"/>
                                      </p:to>
                                    </p:set>
                                    <p:anim calcmode="lin" valueType="num">
                                      <p:cBhvr>
                                        <p:cTn id="109" dur="3500" fill="hold"/>
                                        <p:tgtEl>
                                          <p:spTgt spid="8"/>
                                        </p:tgtEl>
                                        <p:attrNameLst>
                                          <p:attrName>ppt_w</p:attrName>
                                        </p:attrNameLst>
                                      </p:cBhvr>
                                      <p:tavLst>
                                        <p:tav tm="0" fmla="#ppt_w*sin(2.5*pi*$)">
                                          <p:val>
                                            <p:fltVal val="0"/>
                                          </p:val>
                                        </p:tav>
                                        <p:tav tm="100000">
                                          <p:val>
                                            <p:fltVal val="1"/>
                                          </p:val>
                                        </p:tav>
                                      </p:tavLst>
                                    </p:anim>
                                    <p:anim calcmode="lin" valueType="num">
                                      <p:cBhvr>
                                        <p:cTn id="110" dur="3500" fill="hold"/>
                                        <p:tgtEl>
                                          <p:spTgt spid="8"/>
                                        </p:tgtEl>
                                        <p:attrNameLst>
                                          <p:attrName>ppt_h</p:attrName>
                                        </p:attrNameLst>
                                      </p:cBhvr>
                                      <p:tavLst>
                                        <p:tav tm="0">
                                          <p:val>
                                            <p:strVal val="#ppt_h"/>
                                          </p:val>
                                        </p:tav>
                                        <p:tav tm="100000">
                                          <p:val>
                                            <p:strVal val="#ppt_h"/>
                                          </p:val>
                                        </p:tav>
                                      </p:tavLst>
                                    </p:anim>
                                  </p:childTnLst>
                                </p:cTn>
                              </p:par>
                              <p:par>
                                <p:cTn id="111" presetID="8" presetClass="emph" presetSubtype="0" fill="hold" grpId="2" nodeType="withEffect">
                                  <p:stCondLst>
                                    <p:cond delay="0"/>
                                  </p:stCondLst>
                                  <p:childTnLst>
                                    <p:animRot by="21600000">
                                      <p:cBhvr>
                                        <p:cTn id="112" dur="3500" fill="hold"/>
                                        <p:tgtEl>
                                          <p:spTgt spid="8"/>
                                        </p:tgtEl>
                                        <p:attrNameLst>
                                          <p:attrName>r</p:attrName>
                                        </p:attrNameLst>
                                      </p:cBhvr>
                                    </p:animRot>
                                  </p:childTnLst>
                                </p:cTn>
                              </p:par>
                              <p:par>
                                <p:cTn id="113" presetID="2" presetClass="exit" presetSubtype="12" fill="hold" grpId="3" nodeType="withEffect">
                                  <p:stCondLst>
                                    <p:cond delay="0"/>
                                  </p:stCondLst>
                                  <p:childTnLst>
                                    <p:anim calcmode="lin" valueType="num">
                                      <p:cBhvr additive="base">
                                        <p:cTn id="114" dur="3500"/>
                                        <p:tgtEl>
                                          <p:spTgt spid="8"/>
                                        </p:tgtEl>
                                        <p:attrNameLst>
                                          <p:attrName>ppt_x</p:attrName>
                                        </p:attrNameLst>
                                      </p:cBhvr>
                                      <p:tavLst>
                                        <p:tav tm="0">
                                          <p:val>
                                            <p:strVal val="ppt_x"/>
                                          </p:val>
                                        </p:tav>
                                        <p:tav tm="100000">
                                          <p:val>
                                            <p:strVal val="0-ppt_w/2"/>
                                          </p:val>
                                        </p:tav>
                                      </p:tavLst>
                                    </p:anim>
                                    <p:anim calcmode="lin" valueType="num">
                                      <p:cBhvr additive="base">
                                        <p:cTn id="115" dur="3500"/>
                                        <p:tgtEl>
                                          <p:spTgt spid="8"/>
                                        </p:tgtEl>
                                        <p:attrNameLst>
                                          <p:attrName>ppt_y</p:attrName>
                                        </p:attrNameLst>
                                      </p:cBhvr>
                                      <p:tavLst>
                                        <p:tav tm="0">
                                          <p:val>
                                            <p:strVal val="ppt_y"/>
                                          </p:val>
                                        </p:tav>
                                        <p:tav tm="100000">
                                          <p:val>
                                            <p:strVal val="1+ppt_h/2"/>
                                          </p:val>
                                        </p:tav>
                                      </p:tavLst>
                                    </p:anim>
                                    <p:set>
                                      <p:cBhvr>
                                        <p:cTn id="116" dur="1" fill="hold">
                                          <p:stCondLst>
                                            <p:cond delay="3499"/>
                                          </p:stCondLst>
                                        </p:cTn>
                                        <p:tgtEl>
                                          <p:spTgt spid="8"/>
                                        </p:tgtEl>
                                        <p:attrNameLst>
                                          <p:attrName>style.visibility</p:attrName>
                                        </p:attrNameLst>
                                      </p:cBhvr>
                                      <p:to>
                                        <p:strVal val="hidden"/>
                                      </p:to>
                                    </p:set>
                                  </p:childTnLst>
                                </p:cTn>
                              </p:par>
                              <p:par>
                                <p:cTn id="117" presetID="2" presetClass="entr" presetSubtype="9" fill="hold" grpId="0" nodeType="withEffect">
                                  <p:stCondLst>
                                    <p:cond delay="0"/>
                                  </p:stCondLst>
                                  <p:childTnLst>
                                    <p:set>
                                      <p:cBhvr>
                                        <p:cTn id="118" dur="1" fill="hold">
                                          <p:stCondLst>
                                            <p:cond delay="0"/>
                                          </p:stCondLst>
                                        </p:cTn>
                                        <p:tgtEl>
                                          <p:spTgt spid="12"/>
                                        </p:tgtEl>
                                        <p:attrNameLst>
                                          <p:attrName>style.visibility</p:attrName>
                                        </p:attrNameLst>
                                      </p:cBhvr>
                                      <p:to>
                                        <p:strVal val="visible"/>
                                      </p:to>
                                    </p:set>
                                    <p:anim calcmode="lin" valueType="num">
                                      <p:cBhvr additive="base">
                                        <p:cTn id="119" dur="3500" fill="hold"/>
                                        <p:tgtEl>
                                          <p:spTgt spid="12"/>
                                        </p:tgtEl>
                                        <p:attrNameLst>
                                          <p:attrName>ppt_x</p:attrName>
                                        </p:attrNameLst>
                                      </p:cBhvr>
                                      <p:tavLst>
                                        <p:tav tm="0">
                                          <p:val>
                                            <p:strVal val="0-#ppt_w/2"/>
                                          </p:val>
                                        </p:tav>
                                        <p:tav tm="100000">
                                          <p:val>
                                            <p:strVal val="#ppt_x"/>
                                          </p:val>
                                        </p:tav>
                                      </p:tavLst>
                                    </p:anim>
                                    <p:anim calcmode="lin" valueType="num">
                                      <p:cBhvr additive="base">
                                        <p:cTn id="120" dur="3500" fill="hold"/>
                                        <p:tgtEl>
                                          <p:spTgt spid="12"/>
                                        </p:tgtEl>
                                        <p:attrNameLst>
                                          <p:attrName>ppt_y</p:attrName>
                                        </p:attrNameLst>
                                      </p:cBhvr>
                                      <p:tavLst>
                                        <p:tav tm="0">
                                          <p:val>
                                            <p:strVal val="0-#ppt_h/2"/>
                                          </p:val>
                                        </p:tav>
                                        <p:tav tm="100000">
                                          <p:val>
                                            <p:strVal val="#ppt_y"/>
                                          </p:val>
                                        </p:tav>
                                      </p:tavLst>
                                    </p:anim>
                                  </p:childTnLst>
                                </p:cTn>
                              </p:par>
                              <p:par>
                                <p:cTn id="121" presetID="19" presetClass="entr" presetSubtype="10" fill="hold" grpId="1" nodeType="withEffect">
                                  <p:stCondLst>
                                    <p:cond delay="0"/>
                                  </p:stCondLst>
                                  <p:childTnLst>
                                    <p:set>
                                      <p:cBhvr>
                                        <p:cTn id="122" dur="1" fill="hold">
                                          <p:stCondLst>
                                            <p:cond delay="0"/>
                                          </p:stCondLst>
                                        </p:cTn>
                                        <p:tgtEl>
                                          <p:spTgt spid="12"/>
                                        </p:tgtEl>
                                        <p:attrNameLst>
                                          <p:attrName>style.visibility</p:attrName>
                                        </p:attrNameLst>
                                      </p:cBhvr>
                                      <p:to>
                                        <p:strVal val="visible"/>
                                      </p:to>
                                    </p:set>
                                    <p:anim calcmode="lin" valueType="num">
                                      <p:cBhvr>
                                        <p:cTn id="123" dur="3500" fill="hold"/>
                                        <p:tgtEl>
                                          <p:spTgt spid="12"/>
                                        </p:tgtEl>
                                        <p:attrNameLst>
                                          <p:attrName>ppt_w</p:attrName>
                                        </p:attrNameLst>
                                      </p:cBhvr>
                                      <p:tavLst>
                                        <p:tav tm="0" fmla="#ppt_w*sin(2.5*pi*$)">
                                          <p:val>
                                            <p:fltVal val="0"/>
                                          </p:val>
                                        </p:tav>
                                        <p:tav tm="100000">
                                          <p:val>
                                            <p:fltVal val="1"/>
                                          </p:val>
                                        </p:tav>
                                      </p:tavLst>
                                    </p:anim>
                                    <p:anim calcmode="lin" valueType="num">
                                      <p:cBhvr>
                                        <p:cTn id="124" dur="3500" fill="hold"/>
                                        <p:tgtEl>
                                          <p:spTgt spid="12"/>
                                        </p:tgtEl>
                                        <p:attrNameLst>
                                          <p:attrName>ppt_h</p:attrName>
                                        </p:attrNameLst>
                                      </p:cBhvr>
                                      <p:tavLst>
                                        <p:tav tm="0">
                                          <p:val>
                                            <p:strVal val="#ppt_h"/>
                                          </p:val>
                                        </p:tav>
                                        <p:tav tm="100000">
                                          <p:val>
                                            <p:strVal val="#ppt_h"/>
                                          </p:val>
                                        </p:tav>
                                      </p:tavLst>
                                    </p:anim>
                                  </p:childTnLst>
                                </p:cTn>
                              </p:par>
                              <p:par>
                                <p:cTn id="125" presetID="8" presetClass="emph" presetSubtype="0" repeatCount="indefinite" fill="hold" grpId="2" nodeType="withEffect">
                                  <p:stCondLst>
                                    <p:cond delay="0"/>
                                  </p:stCondLst>
                                  <p:childTnLst>
                                    <p:animRot by="-21600000">
                                      <p:cBhvr>
                                        <p:cTn id="126" dur="3500" fill="hold"/>
                                        <p:tgtEl>
                                          <p:spTgt spid="12"/>
                                        </p:tgtEl>
                                        <p:attrNameLst>
                                          <p:attrName>r</p:attrName>
                                        </p:attrNameLst>
                                      </p:cBhvr>
                                    </p:animRot>
                                  </p:childTnLst>
                                </p:cTn>
                              </p:par>
                              <p:par>
                                <p:cTn id="127" presetID="2" presetClass="exit" presetSubtype="9" fill="hold" grpId="3" nodeType="withEffect">
                                  <p:stCondLst>
                                    <p:cond delay="0"/>
                                  </p:stCondLst>
                                  <p:childTnLst>
                                    <p:anim calcmode="lin" valueType="num">
                                      <p:cBhvr additive="base">
                                        <p:cTn id="128" dur="3500"/>
                                        <p:tgtEl>
                                          <p:spTgt spid="12"/>
                                        </p:tgtEl>
                                        <p:attrNameLst>
                                          <p:attrName>ppt_x</p:attrName>
                                        </p:attrNameLst>
                                      </p:cBhvr>
                                      <p:tavLst>
                                        <p:tav tm="0">
                                          <p:val>
                                            <p:strVal val="ppt_x"/>
                                          </p:val>
                                        </p:tav>
                                        <p:tav tm="100000">
                                          <p:val>
                                            <p:strVal val="0-ppt_w/2"/>
                                          </p:val>
                                        </p:tav>
                                      </p:tavLst>
                                    </p:anim>
                                    <p:anim calcmode="lin" valueType="num">
                                      <p:cBhvr additive="base">
                                        <p:cTn id="129" dur="3500"/>
                                        <p:tgtEl>
                                          <p:spTgt spid="12"/>
                                        </p:tgtEl>
                                        <p:attrNameLst>
                                          <p:attrName>ppt_y</p:attrName>
                                        </p:attrNameLst>
                                      </p:cBhvr>
                                      <p:tavLst>
                                        <p:tav tm="0">
                                          <p:val>
                                            <p:strVal val="ppt_y"/>
                                          </p:val>
                                        </p:tav>
                                        <p:tav tm="100000">
                                          <p:val>
                                            <p:strVal val="0-ppt_h/2"/>
                                          </p:val>
                                        </p:tav>
                                      </p:tavLst>
                                    </p:anim>
                                    <p:set>
                                      <p:cBhvr>
                                        <p:cTn id="130" dur="1" fill="hold">
                                          <p:stCondLst>
                                            <p:cond delay="3499"/>
                                          </p:stCondLst>
                                        </p:cTn>
                                        <p:tgtEl>
                                          <p:spTgt spid="12"/>
                                        </p:tgtEl>
                                        <p:attrNameLst>
                                          <p:attrName>style.visibility</p:attrName>
                                        </p:attrNameLst>
                                      </p:cBhvr>
                                      <p:to>
                                        <p:strVal val="hidden"/>
                                      </p:to>
                                    </p:set>
                                  </p:childTnLst>
                                </p:cTn>
                              </p:par>
                              <p:par>
                                <p:cTn id="131" presetID="2" presetClass="entr" presetSubtype="9" fill="hold" grpId="0" nodeType="withEffect">
                                  <p:stCondLst>
                                    <p:cond delay="0"/>
                                  </p:stCondLst>
                                  <p:childTnLst>
                                    <p:set>
                                      <p:cBhvr>
                                        <p:cTn id="132" dur="1" fill="hold">
                                          <p:stCondLst>
                                            <p:cond delay="0"/>
                                          </p:stCondLst>
                                        </p:cTn>
                                        <p:tgtEl>
                                          <p:spTgt spid="11"/>
                                        </p:tgtEl>
                                        <p:attrNameLst>
                                          <p:attrName>style.visibility</p:attrName>
                                        </p:attrNameLst>
                                      </p:cBhvr>
                                      <p:to>
                                        <p:strVal val="visible"/>
                                      </p:to>
                                    </p:set>
                                    <p:anim calcmode="lin" valueType="num">
                                      <p:cBhvr additive="base">
                                        <p:cTn id="133" dur="3500" fill="hold"/>
                                        <p:tgtEl>
                                          <p:spTgt spid="11"/>
                                        </p:tgtEl>
                                        <p:attrNameLst>
                                          <p:attrName>ppt_x</p:attrName>
                                        </p:attrNameLst>
                                      </p:cBhvr>
                                      <p:tavLst>
                                        <p:tav tm="0">
                                          <p:val>
                                            <p:strVal val="0-#ppt_w/2"/>
                                          </p:val>
                                        </p:tav>
                                        <p:tav tm="100000">
                                          <p:val>
                                            <p:strVal val="#ppt_x"/>
                                          </p:val>
                                        </p:tav>
                                      </p:tavLst>
                                    </p:anim>
                                    <p:anim calcmode="lin" valueType="num">
                                      <p:cBhvr additive="base">
                                        <p:cTn id="134" dur="3500" fill="hold"/>
                                        <p:tgtEl>
                                          <p:spTgt spid="11"/>
                                        </p:tgtEl>
                                        <p:attrNameLst>
                                          <p:attrName>ppt_y</p:attrName>
                                        </p:attrNameLst>
                                      </p:cBhvr>
                                      <p:tavLst>
                                        <p:tav tm="0">
                                          <p:val>
                                            <p:strVal val="0-#ppt_h/2"/>
                                          </p:val>
                                        </p:tav>
                                        <p:tav tm="100000">
                                          <p:val>
                                            <p:strVal val="#ppt_y"/>
                                          </p:val>
                                        </p:tav>
                                      </p:tavLst>
                                    </p:anim>
                                  </p:childTnLst>
                                </p:cTn>
                              </p:par>
                              <p:par>
                                <p:cTn id="135" presetID="19" presetClass="entr" presetSubtype="10" fill="hold" grpId="1" nodeType="withEffect">
                                  <p:stCondLst>
                                    <p:cond delay="0"/>
                                  </p:stCondLst>
                                  <p:childTnLst>
                                    <p:set>
                                      <p:cBhvr>
                                        <p:cTn id="136" dur="1" fill="hold">
                                          <p:stCondLst>
                                            <p:cond delay="0"/>
                                          </p:stCondLst>
                                        </p:cTn>
                                        <p:tgtEl>
                                          <p:spTgt spid="11"/>
                                        </p:tgtEl>
                                        <p:attrNameLst>
                                          <p:attrName>style.visibility</p:attrName>
                                        </p:attrNameLst>
                                      </p:cBhvr>
                                      <p:to>
                                        <p:strVal val="visible"/>
                                      </p:to>
                                    </p:set>
                                    <p:anim calcmode="lin" valueType="num">
                                      <p:cBhvr>
                                        <p:cTn id="137" dur="3500" fill="hold"/>
                                        <p:tgtEl>
                                          <p:spTgt spid="11"/>
                                        </p:tgtEl>
                                        <p:attrNameLst>
                                          <p:attrName>ppt_w</p:attrName>
                                        </p:attrNameLst>
                                      </p:cBhvr>
                                      <p:tavLst>
                                        <p:tav tm="0" fmla="#ppt_w*sin(2.5*pi*$)">
                                          <p:val>
                                            <p:fltVal val="0"/>
                                          </p:val>
                                        </p:tav>
                                        <p:tav tm="100000">
                                          <p:val>
                                            <p:fltVal val="1"/>
                                          </p:val>
                                        </p:tav>
                                      </p:tavLst>
                                    </p:anim>
                                    <p:anim calcmode="lin" valueType="num">
                                      <p:cBhvr>
                                        <p:cTn id="138" dur="3500" fill="hold"/>
                                        <p:tgtEl>
                                          <p:spTgt spid="11"/>
                                        </p:tgtEl>
                                        <p:attrNameLst>
                                          <p:attrName>ppt_h</p:attrName>
                                        </p:attrNameLst>
                                      </p:cBhvr>
                                      <p:tavLst>
                                        <p:tav tm="0">
                                          <p:val>
                                            <p:strVal val="#ppt_h"/>
                                          </p:val>
                                        </p:tav>
                                        <p:tav tm="100000">
                                          <p:val>
                                            <p:strVal val="#ppt_h"/>
                                          </p:val>
                                        </p:tav>
                                      </p:tavLst>
                                    </p:anim>
                                  </p:childTnLst>
                                </p:cTn>
                              </p:par>
                              <p:par>
                                <p:cTn id="139" presetID="8" presetClass="emph" presetSubtype="0" repeatCount="indefinite" fill="hold" grpId="2" nodeType="withEffect">
                                  <p:stCondLst>
                                    <p:cond delay="0"/>
                                  </p:stCondLst>
                                  <p:childTnLst>
                                    <p:animRot by="-21600000">
                                      <p:cBhvr>
                                        <p:cTn id="140" dur="3500" fill="hold"/>
                                        <p:tgtEl>
                                          <p:spTgt spid="11"/>
                                        </p:tgtEl>
                                        <p:attrNameLst>
                                          <p:attrName>r</p:attrName>
                                        </p:attrNameLst>
                                      </p:cBhvr>
                                    </p:animRot>
                                  </p:childTnLst>
                                </p:cTn>
                              </p:par>
                              <p:par>
                                <p:cTn id="141" presetID="2" presetClass="exit" presetSubtype="9" fill="hold" grpId="3" nodeType="withEffect">
                                  <p:stCondLst>
                                    <p:cond delay="0"/>
                                  </p:stCondLst>
                                  <p:childTnLst>
                                    <p:anim calcmode="lin" valueType="num">
                                      <p:cBhvr additive="base">
                                        <p:cTn id="142" dur="3500"/>
                                        <p:tgtEl>
                                          <p:spTgt spid="11"/>
                                        </p:tgtEl>
                                        <p:attrNameLst>
                                          <p:attrName>ppt_x</p:attrName>
                                        </p:attrNameLst>
                                      </p:cBhvr>
                                      <p:tavLst>
                                        <p:tav tm="0">
                                          <p:val>
                                            <p:strVal val="ppt_x"/>
                                          </p:val>
                                        </p:tav>
                                        <p:tav tm="100000">
                                          <p:val>
                                            <p:strVal val="0-ppt_w/2"/>
                                          </p:val>
                                        </p:tav>
                                      </p:tavLst>
                                    </p:anim>
                                    <p:anim calcmode="lin" valueType="num">
                                      <p:cBhvr additive="base">
                                        <p:cTn id="143" dur="3500"/>
                                        <p:tgtEl>
                                          <p:spTgt spid="11"/>
                                        </p:tgtEl>
                                        <p:attrNameLst>
                                          <p:attrName>ppt_y</p:attrName>
                                        </p:attrNameLst>
                                      </p:cBhvr>
                                      <p:tavLst>
                                        <p:tav tm="0">
                                          <p:val>
                                            <p:strVal val="ppt_y"/>
                                          </p:val>
                                        </p:tav>
                                        <p:tav tm="100000">
                                          <p:val>
                                            <p:strVal val="0-ppt_h/2"/>
                                          </p:val>
                                        </p:tav>
                                      </p:tavLst>
                                    </p:anim>
                                    <p:set>
                                      <p:cBhvr>
                                        <p:cTn id="144" dur="1" fill="hold">
                                          <p:stCondLst>
                                            <p:cond delay="3499"/>
                                          </p:stCondLst>
                                        </p:cTn>
                                        <p:tgtEl>
                                          <p:spTgt spid="11"/>
                                        </p:tgtEl>
                                        <p:attrNameLst>
                                          <p:attrName>style.visibility</p:attrName>
                                        </p:attrNameLst>
                                      </p:cBhvr>
                                      <p:to>
                                        <p:strVal val="hidden"/>
                                      </p:to>
                                    </p:set>
                                  </p:childTnLst>
                                </p:cTn>
                              </p:par>
                              <p:par>
                                <p:cTn id="145" presetID="2" presetClass="entr" presetSubtype="9" fill="hold" grpId="0" nodeType="withEffect">
                                  <p:stCondLst>
                                    <p:cond delay="0"/>
                                  </p:stCondLst>
                                  <p:childTnLst>
                                    <p:set>
                                      <p:cBhvr>
                                        <p:cTn id="146" dur="1" fill="hold">
                                          <p:stCondLst>
                                            <p:cond delay="0"/>
                                          </p:stCondLst>
                                        </p:cTn>
                                        <p:tgtEl>
                                          <p:spTgt spid="10"/>
                                        </p:tgtEl>
                                        <p:attrNameLst>
                                          <p:attrName>style.visibility</p:attrName>
                                        </p:attrNameLst>
                                      </p:cBhvr>
                                      <p:to>
                                        <p:strVal val="visible"/>
                                      </p:to>
                                    </p:set>
                                    <p:anim calcmode="lin" valueType="num">
                                      <p:cBhvr additive="base">
                                        <p:cTn id="147" dur="3500" fill="hold"/>
                                        <p:tgtEl>
                                          <p:spTgt spid="10"/>
                                        </p:tgtEl>
                                        <p:attrNameLst>
                                          <p:attrName>ppt_x</p:attrName>
                                        </p:attrNameLst>
                                      </p:cBhvr>
                                      <p:tavLst>
                                        <p:tav tm="0">
                                          <p:val>
                                            <p:strVal val="0-#ppt_w/2"/>
                                          </p:val>
                                        </p:tav>
                                        <p:tav tm="100000">
                                          <p:val>
                                            <p:strVal val="#ppt_x"/>
                                          </p:val>
                                        </p:tav>
                                      </p:tavLst>
                                    </p:anim>
                                    <p:anim calcmode="lin" valueType="num">
                                      <p:cBhvr additive="base">
                                        <p:cTn id="148" dur="3500" fill="hold"/>
                                        <p:tgtEl>
                                          <p:spTgt spid="10"/>
                                        </p:tgtEl>
                                        <p:attrNameLst>
                                          <p:attrName>ppt_y</p:attrName>
                                        </p:attrNameLst>
                                      </p:cBhvr>
                                      <p:tavLst>
                                        <p:tav tm="0">
                                          <p:val>
                                            <p:strVal val="0-#ppt_h/2"/>
                                          </p:val>
                                        </p:tav>
                                        <p:tav tm="100000">
                                          <p:val>
                                            <p:strVal val="#ppt_y"/>
                                          </p:val>
                                        </p:tav>
                                      </p:tavLst>
                                    </p:anim>
                                  </p:childTnLst>
                                </p:cTn>
                              </p:par>
                              <p:par>
                                <p:cTn id="149" presetID="19" presetClass="entr" presetSubtype="10" fill="hold" grpId="1" nodeType="withEffect">
                                  <p:stCondLst>
                                    <p:cond delay="0"/>
                                  </p:stCondLst>
                                  <p:childTnLst>
                                    <p:set>
                                      <p:cBhvr>
                                        <p:cTn id="150" dur="1" fill="hold">
                                          <p:stCondLst>
                                            <p:cond delay="0"/>
                                          </p:stCondLst>
                                        </p:cTn>
                                        <p:tgtEl>
                                          <p:spTgt spid="10"/>
                                        </p:tgtEl>
                                        <p:attrNameLst>
                                          <p:attrName>style.visibility</p:attrName>
                                        </p:attrNameLst>
                                      </p:cBhvr>
                                      <p:to>
                                        <p:strVal val="visible"/>
                                      </p:to>
                                    </p:set>
                                    <p:anim calcmode="lin" valueType="num">
                                      <p:cBhvr>
                                        <p:cTn id="151" dur="3500" fill="hold"/>
                                        <p:tgtEl>
                                          <p:spTgt spid="10"/>
                                        </p:tgtEl>
                                        <p:attrNameLst>
                                          <p:attrName>ppt_w</p:attrName>
                                        </p:attrNameLst>
                                      </p:cBhvr>
                                      <p:tavLst>
                                        <p:tav tm="0" fmla="#ppt_w*sin(2.5*pi*$)">
                                          <p:val>
                                            <p:fltVal val="0"/>
                                          </p:val>
                                        </p:tav>
                                        <p:tav tm="100000">
                                          <p:val>
                                            <p:fltVal val="1"/>
                                          </p:val>
                                        </p:tav>
                                      </p:tavLst>
                                    </p:anim>
                                    <p:anim calcmode="lin" valueType="num">
                                      <p:cBhvr>
                                        <p:cTn id="152" dur="3500" fill="hold"/>
                                        <p:tgtEl>
                                          <p:spTgt spid="10"/>
                                        </p:tgtEl>
                                        <p:attrNameLst>
                                          <p:attrName>ppt_h</p:attrName>
                                        </p:attrNameLst>
                                      </p:cBhvr>
                                      <p:tavLst>
                                        <p:tav tm="0">
                                          <p:val>
                                            <p:strVal val="#ppt_h"/>
                                          </p:val>
                                        </p:tav>
                                        <p:tav tm="100000">
                                          <p:val>
                                            <p:strVal val="#ppt_h"/>
                                          </p:val>
                                        </p:tav>
                                      </p:tavLst>
                                    </p:anim>
                                  </p:childTnLst>
                                </p:cTn>
                              </p:par>
                              <p:par>
                                <p:cTn id="153" presetID="8" presetClass="emph" presetSubtype="0" repeatCount="indefinite" fill="hold" grpId="2" nodeType="withEffect">
                                  <p:stCondLst>
                                    <p:cond delay="0"/>
                                  </p:stCondLst>
                                  <p:childTnLst>
                                    <p:animRot by="-21600000">
                                      <p:cBhvr>
                                        <p:cTn id="154" dur="3500" fill="hold"/>
                                        <p:tgtEl>
                                          <p:spTgt spid="10"/>
                                        </p:tgtEl>
                                        <p:attrNameLst>
                                          <p:attrName>r</p:attrName>
                                        </p:attrNameLst>
                                      </p:cBhvr>
                                    </p:animRot>
                                  </p:childTnLst>
                                </p:cTn>
                              </p:par>
                              <p:par>
                                <p:cTn id="155" presetID="2" presetClass="exit" presetSubtype="9" fill="hold" grpId="3" nodeType="withEffect">
                                  <p:stCondLst>
                                    <p:cond delay="0"/>
                                  </p:stCondLst>
                                  <p:childTnLst>
                                    <p:anim calcmode="lin" valueType="num">
                                      <p:cBhvr additive="base">
                                        <p:cTn id="156" dur="3500"/>
                                        <p:tgtEl>
                                          <p:spTgt spid="10"/>
                                        </p:tgtEl>
                                        <p:attrNameLst>
                                          <p:attrName>ppt_x</p:attrName>
                                        </p:attrNameLst>
                                      </p:cBhvr>
                                      <p:tavLst>
                                        <p:tav tm="0">
                                          <p:val>
                                            <p:strVal val="ppt_x"/>
                                          </p:val>
                                        </p:tav>
                                        <p:tav tm="100000">
                                          <p:val>
                                            <p:strVal val="0-ppt_w/2"/>
                                          </p:val>
                                        </p:tav>
                                      </p:tavLst>
                                    </p:anim>
                                    <p:anim calcmode="lin" valueType="num">
                                      <p:cBhvr additive="base">
                                        <p:cTn id="157" dur="3500"/>
                                        <p:tgtEl>
                                          <p:spTgt spid="10"/>
                                        </p:tgtEl>
                                        <p:attrNameLst>
                                          <p:attrName>ppt_y</p:attrName>
                                        </p:attrNameLst>
                                      </p:cBhvr>
                                      <p:tavLst>
                                        <p:tav tm="0">
                                          <p:val>
                                            <p:strVal val="ppt_y"/>
                                          </p:val>
                                        </p:tav>
                                        <p:tav tm="100000">
                                          <p:val>
                                            <p:strVal val="0-ppt_h/2"/>
                                          </p:val>
                                        </p:tav>
                                      </p:tavLst>
                                    </p:anim>
                                    <p:set>
                                      <p:cBhvr>
                                        <p:cTn id="158" dur="1" fill="hold">
                                          <p:stCondLst>
                                            <p:cond delay="3499"/>
                                          </p:stCondLst>
                                        </p:cTn>
                                        <p:tgtEl>
                                          <p:spTgt spid="10"/>
                                        </p:tgtEl>
                                        <p:attrNameLst>
                                          <p:attrName>style.visibility</p:attrName>
                                        </p:attrNameLst>
                                      </p:cBhvr>
                                      <p:to>
                                        <p:strVal val="hidden"/>
                                      </p:to>
                                    </p:set>
                                  </p:childTnLst>
                                </p:cTn>
                              </p:par>
                              <p:par>
                                <p:cTn id="159" presetID="2" presetClass="entr" presetSubtype="12" fill="hold" grpId="0" nodeType="withEffect">
                                  <p:stCondLst>
                                    <p:cond delay="0"/>
                                  </p:stCondLst>
                                  <p:childTnLst>
                                    <p:set>
                                      <p:cBhvr>
                                        <p:cTn id="160" dur="1" fill="hold">
                                          <p:stCondLst>
                                            <p:cond delay="0"/>
                                          </p:stCondLst>
                                        </p:cTn>
                                        <p:tgtEl>
                                          <p:spTgt spid="16"/>
                                        </p:tgtEl>
                                        <p:attrNameLst>
                                          <p:attrName>style.visibility</p:attrName>
                                        </p:attrNameLst>
                                      </p:cBhvr>
                                      <p:to>
                                        <p:strVal val="visible"/>
                                      </p:to>
                                    </p:set>
                                    <p:anim calcmode="lin" valueType="num">
                                      <p:cBhvr additive="base">
                                        <p:cTn id="161" dur="3500" fill="hold"/>
                                        <p:tgtEl>
                                          <p:spTgt spid="16"/>
                                        </p:tgtEl>
                                        <p:attrNameLst>
                                          <p:attrName>ppt_x</p:attrName>
                                        </p:attrNameLst>
                                      </p:cBhvr>
                                      <p:tavLst>
                                        <p:tav tm="0">
                                          <p:val>
                                            <p:strVal val="0-#ppt_w/2"/>
                                          </p:val>
                                        </p:tav>
                                        <p:tav tm="100000">
                                          <p:val>
                                            <p:strVal val="#ppt_x"/>
                                          </p:val>
                                        </p:tav>
                                      </p:tavLst>
                                    </p:anim>
                                    <p:anim calcmode="lin" valueType="num">
                                      <p:cBhvr additive="base">
                                        <p:cTn id="162" dur="3500" fill="hold"/>
                                        <p:tgtEl>
                                          <p:spTgt spid="16"/>
                                        </p:tgtEl>
                                        <p:attrNameLst>
                                          <p:attrName>ppt_y</p:attrName>
                                        </p:attrNameLst>
                                      </p:cBhvr>
                                      <p:tavLst>
                                        <p:tav tm="0">
                                          <p:val>
                                            <p:strVal val="1+#ppt_h/2"/>
                                          </p:val>
                                        </p:tav>
                                        <p:tav tm="100000">
                                          <p:val>
                                            <p:strVal val="#ppt_y"/>
                                          </p:val>
                                        </p:tav>
                                      </p:tavLst>
                                    </p:anim>
                                  </p:childTnLst>
                                </p:cTn>
                              </p:par>
                              <p:par>
                                <p:cTn id="163" presetID="19" presetClass="entr" presetSubtype="10" fill="hold" grpId="1" nodeType="withEffect">
                                  <p:stCondLst>
                                    <p:cond delay="0"/>
                                  </p:stCondLst>
                                  <p:childTnLst>
                                    <p:set>
                                      <p:cBhvr>
                                        <p:cTn id="164" dur="1" fill="hold">
                                          <p:stCondLst>
                                            <p:cond delay="0"/>
                                          </p:stCondLst>
                                        </p:cTn>
                                        <p:tgtEl>
                                          <p:spTgt spid="16"/>
                                        </p:tgtEl>
                                        <p:attrNameLst>
                                          <p:attrName>style.visibility</p:attrName>
                                        </p:attrNameLst>
                                      </p:cBhvr>
                                      <p:to>
                                        <p:strVal val="visible"/>
                                      </p:to>
                                    </p:set>
                                    <p:anim calcmode="lin" valueType="num">
                                      <p:cBhvr>
                                        <p:cTn id="165" dur="3500" fill="hold"/>
                                        <p:tgtEl>
                                          <p:spTgt spid="16"/>
                                        </p:tgtEl>
                                        <p:attrNameLst>
                                          <p:attrName>ppt_w</p:attrName>
                                        </p:attrNameLst>
                                      </p:cBhvr>
                                      <p:tavLst>
                                        <p:tav tm="0" fmla="#ppt_w*sin(2.5*pi*$)">
                                          <p:val>
                                            <p:fltVal val="0"/>
                                          </p:val>
                                        </p:tav>
                                        <p:tav tm="100000">
                                          <p:val>
                                            <p:fltVal val="1"/>
                                          </p:val>
                                        </p:tav>
                                      </p:tavLst>
                                    </p:anim>
                                    <p:anim calcmode="lin" valueType="num">
                                      <p:cBhvr>
                                        <p:cTn id="166" dur="3500" fill="hold"/>
                                        <p:tgtEl>
                                          <p:spTgt spid="16"/>
                                        </p:tgtEl>
                                        <p:attrNameLst>
                                          <p:attrName>ppt_h</p:attrName>
                                        </p:attrNameLst>
                                      </p:cBhvr>
                                      <p:tavLst>
                                        <p:tav tm="0">
                                          <p:val>
                                            <p:strVal val="#ppt_h"/>
                                          </p:val>
                                        </p:tav>
                                        <p:tav tm="100000">
                                          <p:val>
                                            <p:strVal val="#ppt_h"/>
                                          </p:val>
                                        </p:tav>
                                      </p:tavLst>
                                    </p:anim>
                                  </p:childTnLst>
                                </p:cTn>
                              </p:par>
                              <p:par>
                                <p:cTn id="167" presetID="8" presetClass="emph" presetSubtype="0" fill="hold" grpId="2" nodeType="withEffect">
                                  <p:stCondLst>
                                    <p:cond delay="0"/>
                                  </p:stCondLst>
                                  <p:childTnLst>
                                    <p:animRot by="21600000">
                                      <p:cBhvr>
                                        <p:cTn id="168" dur="3500" fill="hold"/>
                                        <p:tgtEl>
                                          <p:spTgt spid="16"/>
                                        </p:tgtEl>
                                        <p:attrNameLst>
                                          <p:attrName>r</p:attrName>
                                        </p:attrNameLst>
                                      </p:cBhvr>
                                    </p:animRot>
                                  </p:childTnLst>
                                </p:cTn>
                              </p:par>
                              <p:par>
                                <p:cTn id="169" presetID="2" presetClass="exit" presetSubtype="12" fill="hold" grpId="3" nodeType="withEffect">
                                  <p:stCondLst>
                                    <p:cond delay="0"/>
                                  </p:stCondLst>
                                  <p:childTnLst>
                                    <p:anim calcmode="lin" valueType="num">
                                      <p:cBhvr additive="base">
                                        <p:cTn id="170" dur="3500"/>
                                        <p:tgtEl>
                                          <p:spTgt spid="16"/>
                                        </p:tgtEl>
                                        <p:attrNameLst>
                                          <p:attrName>ppt_x</p:attrName>
                                        </p:attrNameLst>
                                      </p:cBhvr>
                                      <p:tavLst>
                                        <p:tav tm="0">
                                          <p:val>
                                            <p:strVal val="ppt_x"/>
                                          </p:val>
                                        </p:tav>
                                        <p:tav tm="100000">
                                          <p:val>
                                            <p:strVal val="0-ppt_w/2"/>
                                          </p:val>
                                        </p:tav>
                                      </p:tavLst>
                                    </p:anim>
                                    <p:anim calcmode="lin" valueType="num">
                                      <p:cBhvr additive="base">
                                        <p:cTn id="171" dur="3500"/>
                                        <p:tgtEl>
                                          <p:spTgt spid="16"/>
                                        </p:tgtEl>
                                        <p:attrNameLst>
                                          <p:attrName>ppt_y</p:attrName>
                                        </p:attrNameLst>
                                      </p:cBhvr>
                                      <p:tavLst>
                                        <p:tav tm="0">
                                          <p:val>
                                            <p:strVal val="ppt_y"/>
                                          </p:val>
                                        </p:tav>
                                        <p:tav tm="100000">
                                          <p:val>
                                            <p:strVal val="1+ppt_h/2"/>
                                          </p:val>
                                        </p:tav>
                                      </p:tavLst>
                                    </p:anim>
                                    <p:set>
                                      <p:cBhvr>
                                        <p:cTn id="172" dur="1" fill="hold">
                                          <p:stCondLst>
                                            <p:cond delay="3499"/>
                                          </p:stCondLst>
                                        </p:cTn>
                                        <p:tgtEl>
                                          <p:spTgt spid="16"/>
                                        </p:tgtEl>
                                        <p:attrNameLst>
                                          <p:attrName>style.visibility</p:attrName>
                                        </p:attrNameLst>
                                      </p:cBhvr>
                                      <p:to>
                                        <p:strVal val="hidden"/>
                                      </p:to>
                                    </p:set>
                                  </p:childTnLst>
                                </p:cTn>
                              </p:par>
                              <p:par>
                                <p:cTn id="173" presetID="23" presetClass="entr" presetSubtype="272" fill="hold" nodeType="withEffect">
                                  <p:stCondLst>
                                    <p:cond delay="500"/>
                                  </p:stCondLst>
                                  <p:childTnLst>
                                    <p:set>
                                      <p:cBhvr>
                                        <p:cTn id="174" dur="1" fill="hold">
                                          <p:stCondLst>
                                            <p:cond delay="0"/>
                                          </p:stCondLst>
                                        </p:cTn>
                                        <p:tgtEl>
                                          <p:spTgt spid="25"/>
                                        </p:tgtEl>
                                        <p:attrNameLst>
                                          <p:attrName>style.visibility</p:attrName>
                                        </p:attrNameLst>
                                      </p:cBhvr>
                                      <p:to>
                                        <p:strVal val="visible"/>
                                      </p:to>
                                    </p:set>
                                    <p:anim calcmode="lin" valueType="num">
                                      <p:cBhvr>
                                        <p:cTn id="175" dur="3000" fill="hold"/>
                                        <p:tgtEl>
                                          <p:spTgt spid="25"/>
                                        </p:tgtEl>
                                        <p:attrNameLst>
                                          <p:attrName>ppt_w</p:attrName>
                                        </p:attrNameLst>
                                      </p:cBhvr>
                                      <p:tavLst>
                                        <p:tav tm="0">
                                          <p:val>
                                            <p:strVal val="2/3*#ppt_w"/>
                                          </p:val>
                                        </p:tav>
                                        <p:tav tm="100000">
                                          <p:val>
                                            <p:strVal val="#ppt_w"/>
                                          </p:val>
                                        </p:tav>
                                      </p:tavLst>
                                    </p:anim>
                                    <p:anim calcmode="lin" valueType="num">
                                      <p:cBhvr>
                                        <p:cTn id="176" dur="3000" fill="hold"/>
                                        <p:tgtEl>
                                          <p:spTgt spid="25"/>
                                        </p:tgtEl>
                                        <p:attrNameLst>
                                          <p:attrName>ppt_h</p:attrName>
                                        </p:attrNameLst>
                                      </p:cBhvr>
                                      <p:tavLst>
                                        <p:tav tm="0">
                                          <p:val>
                                            <p:strVal val="2/3*#ppt_h"/>
                                          </p:val>
                                        </p:tav>
                                        <p:tav tm="100000">
                                          <p:val>
                                            <p:strVal val="#ppt_h"/>
                                          </p:val>
                                        </p:tav>
                                      </p:tavLst>
                                    </p:anim>
                                  </p:childTnLst>
                                </p:cTn>
                              </p:par>
                              <p:par>
                                <p:cTn id="177" presetID="8" presetClass="entr" presetSubtype="32" fill="hold" nodeType="withEffect">
                                  <p:stCondLst>
                                    <p:cond delay="500"/>
                                  </p:stCondLst>
                                  <p:childTnLst>
                                    <p:set>
                                      <p:cBhvr>
                                        <p:cTn id="178" dur="1" fill="hold">
                                          <p:stCondLst>
                                            <p:cond delay="0"/>
                                          </p:stCondLst>
                                        </p:cTn>
                                        <p:tgtEl>
                                          <p:spTgt spid="25"/>
                                        </p:tgtEl>
                                        <p:attrNameLst>
                                          <p:attrName>style.visibility</p:attrName>
                                        </p:attrNameLst>
                                      </p:cBhvr>
                                      <p:to>
                                        <p:strVal val="visible"/>
                                      </p:to>
                                    </p:set>
                                    <p:animEffect transition="in" filter="diamond(out)">
                                      <p:cBhvr>
                                        <p:cTn id="179" dur="3000"/>
                                        <p:tgtEl>
                                          <p:spTgt spid="25"/>
                                        </p:tgtEl>
                                      </p:cBhvr>
                                    </p:animEffect>
                                  </p:childTnLst>
                                </p:cTn>
                              </p:par>
                              <p:par>
                                <p:cTn id="180" presetID="9" presetClass="emph" presetSubtype="0" grpId="0" nodeType="withEffect">
                                  <p:stCondLst>
                                    <p:cond delay="0"/>
                                  </p:stCondLst>
                                  <p:childTnLst>
                                    <p:set>
                                      <p:cBhvr rctx="PPT">
                                        <p:cTn id="181" dur="indefinite"/>
                                        <p:tgtEl>
                                          <p:spTgt spid="24"/>
                                        </p:tgtEl>
                                        <p:attrNameLst>
                                          <p:attrName>style.opacity</p:attrName>
                                        </p:attrNameLst>
                                      </p:cBhvr>
                                      <p:to>
                                        <p:strVal val="0"/>
                                      </p:to>
                                    </p:set>
                                    <p:animEffect filter="image" prLst="opacity: 0">
                                      <p:cBhvr rctx="IE">
                                        <p:cTn id="182" dur="indefinite"/>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24"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19 Rectángulo"/>
          <p:cNvSpPr/>
          <p:nvPr/>
        </p:nvSpPr>
        <p:spPr>
          <a:xfrm rot="5400000" flipH="1">
            <a:off x="1995633" y="-2020347"/>
            <a:ext cx="5143500" cy="9144000"/>
          </a:xfrm>
          <a:prstGeom prst="rect">
            <a:avLst/>
          </a:prstGeom>
          <a:gradFill flip="none" rotWithShape="1">
            <a:gsLst>
              <a:gs pos="5412">
                <a:srgbClr val="CCFF33"/>
              </a:gs>
              <a:gs pos="48000">
                <a:srgbClr val="113D00">
                  <a:lumMod val="86000"/>
                </a:srgbClr>
              </a:gs>
              <a:gs pos="40000">
                <a:srgbClr val="66FF33">
                  <a:lumMod val="19000"/>
                </a:srgbClr>
              </a:gs>
              <a:gs pos="86000">
                <a:srgbClr val="8CFF58">
                  <a:lumMod val="19000"/>
                </a:srgbClr>
              </a:gs>
              <a:gs pos="0">
                <a:srgbClr val="99FF33"/>
              </a:gs>
              <a:gs pos="98000">
                <a:srgbClr val="99FF33"/>
              </a:gs>
            </a:gsLst>
            <a:path path="rect">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3" name="22 Imagen" descr="Diapositiva41"/>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14078"/>
            <a:ext cx="9144000" cy="5143500"/>
          </a:xfrm>
          <a:prstGeom prst="rect">
            <a:avLst/>
          </a:prstGeom>
          <a:noFill/>
          <a:ln>
            <a:noFill/>
          </a:ln>
        </p:spPr>
      </p:pic>
      <p:sp>
        <p:nvSpPr>
          <p:cNvPr id="3" name="2 Paralelogramo"/>
          <p:cNvSpPr/>
          <p:nvPr/>
        </p:nvSpPr>
        <p:spPr>
          <a:xfrm rot="16200000" flipH="1">
            <a:off x="218209" y="-539998"/>
            <a:ext cx="2823771" cy="3961576"/>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flipH="1">
            <a:off x="1066166" y="-539997"/>
            <a:ext cx="2823773" cy="3961575"/>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flipH="1">
            <a:off x="2017275" y="-539997"/>
            <a:ext cx="2823773" cy="3961577"/>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flipH="1">
            <a:off x="2866166" y="-527432"/>
            <a:ext cx="2823773" cy="3961577"/>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a:off x="3208731" y="-512916"/>
            <a:ext cx="2823771" cy="3865935"/>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a:off x="4276805" y="-544862"/>
            <a:ext cx="2823771" cy="3961575"/>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a:off x="5140903" y="-524737"/>
            <a:ext cx="2823771" cy="3961577"/>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a:off x="6077004" y="-560735"/>
            <a:ext cx="2823771" cy="3961576"/>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rot="5400000">
            <a:off x="195278" y="1820644"/>
            <a:ext cx="2823771" cy="3863418"/>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rot="5400000">
            <a:off x="994160" y="1771564"/>
            <a:ext cx="2823771" cy="3961575"/>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rot="5400000">
            <a:off x="1945268" y="1771565"/>
            <a:ext cx="2823773" cy="3961577"/>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rot="5400000">
            <a:off x="2794159" y="1784130"/>
            <a:ext cx="2823773" cy="3961577"/>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rot="16200000" flipH="1">
            <a:off x="3136723" y="1798647"/>
            <a:ext cx="2823773" cy="3865935"/>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rot="16200000" flipH="1">
            <a:off x="4204797" y="1766701"/>
            <a:ext cx="2823773" cy="3961575"/>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rot="16200000" flipH="1">
            <a:off x="5068895" y="1786826"/>
            <a:ext cx="2823773" cy="3961577"/>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rot="16200000" flipH="1">
            <a:off x="6004997" y="1750827"/>
            <a:ext cx="2823771" cy="3961576"/>
          </a:xfrm>
          <a:prstGeom prst="parallelogram">
            <a:avLst>
              <a:gd name="adj" fmla="val 60658"/>
            </a:avLst>
          </a:prstGeom>
          <a:gradFill flip="none" rotWithShape="1">
            <a:gsLst>
              <a:gs pos="16250">
                <a:srgbClr val="DF9F20"/>
              </a:gs>
              <a:gs pos="13000">
                <a:srgbClr val="FF0000"/>
              </a:gs>
              <a:gs pos="74000">
                <a:srgbClr val="EED511">
                  <a:alpha val="0"/>
                </a:srgbClr>
              </a:gs>
              <a:gs pos="59000">
                <a:srgbClr val="F2D00D">
                  <a:alpha val="0"/>
                </a:srgbClr>
              </a:gs>
              <a:gs pos="43000">
                <a:srgbClr val="EFD410">
                  <a:alpha val="0"/>
                </a:srgbClr>
              </a:gs>
              <a:gs pos="30000">
                <a:srgbClr val="EADA15">
                  <a:alpha val="0"/>
                </a:srgbClr>
              </a:gs>
              <a:gs pos="91000">
                <a:srgbClr val="CCFF33">
                  <a:alpha val="67000"/>
                </a:srgbClr>
              </a:gs>
              <a:gs pos="21000">
                <a:srgbClr val="CCFF33">
                  <a:alpha val="71000"/>
                </a:srgbClr>
              </a:gs>
              <a:gs pos="50000">
                <a:srgbClr val="FFC000">
                  <a:alpha val="69000"/>
                </a:srgbClr>
              </a:gs>
            </a:gsLst>
            <a:path path="shape">
              <a:fillToRect l="50000" t="50000" r="50000" b="50000"/>
            </a:path>
            <a:tileRect/>
          </a:gradFill>
          <a:ln>
            <a:noFill/>
          </a:ln>
          <a:scene3d>
            <a:camera prst="obliqueBottomLef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flipH="1">
            <a:off x="-324544" y="-308234"/>
            <a:ext cx="990059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57937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ppt_x"/>
                                          </p:val>
                                        </p:tav>
                                        <p:tav tm="100000">
                                          <p:val>
                                            <p:strVal val="#ppt_x"/>
                                          </p:val>
                                        </p:tav>
                                      </p:tavLst>
                                    </p:anim>
                                    <p:anim calcmode="lin" valueType="num">
                                      <p:cBhvr additive="base">
                                        <p:cTn id="8" dur="175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ppt_x"/>
                                          </p:val>
                                        </p:tav>
                                        <p:tav tm="100000">
                                          <p:val>
                                            <p:strVal val="#ppt_x"/>
                                          </p:val>
                                        </p:tav>
                                      </p:tavLst>
                                    </p:anim>
                                    <p:anim calcmode="lin" valueType="num">
                                      <p:cBhvr additive="base">
                                        <p:cTn id="12" dur="175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ppt_x"/>
                                          </p:val>
                                        </p:tav>
                                        <p:tav tm="100000">
                                          <p:val>
                                            <p:strVal val="#ppt_x"/>
                                          </p:val>
                                        </p:tav>
                                      </p:tavLst>
                                    </p:anim>
                                    <p:anim calcmode="lin" valueType="num">
                                      <p:cBhvr additive="base">
                                        <p:cTn id="16" dur="175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ppt_x"/>
                                          </p:val>
                                        </p:tav>
                                        <p:tav tm="100000">
                                          <p:val>
                                            <p:strVal val="#ppt_x"/>
                                          </p:val>
                                        </p:tav>
                                      </p:tavLst>
                                    </p:anim>
                                    <p:anim calcmode="lin" valueType="num">
                                      <p:cBhvr additive="base">
                                        <p:cTn id="20" dur="1750" fill="hold"/>
                                        <p:tgtEl>
                                          <p:spTgt spid="6"/>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750" fill="hold"/>
                                        <p:tgtEl>
                                          <p:spTgt spid="7"/>
                                        </p:tgtEl>
                                        <p:attrNameLst>
                                          <p:attrName>ppt_x</p:attrName>
                                        </p:attrNameLst>
                                      </p:cBhvr>
                                      <p:tavLst>
                                        <p:tav tm="0">
                                          <p:val>
                                            <p:strVal val="#ppt_x"/>
                                          </p:val>
                                        </p:tav>
                                        <p:tav tm="100000">
                                          <p:val>
                                            <p:strVal val="#ppt_x"/>
                                          </p:val>
                                        </p:tav>
                                      </p:tavLst>
                                    </p:anim>
                                    <p:anim calcmode="lin" valueType="num">
                                      <p:cBhvr additive="base">
                                        <p:cTn id="24" dur="1750" fill="hold"/>
                                        <p:tgtEl>
                                          <p:spTgt spid="7"/>
                                        </p:tgtEl>
                                        <p:attrNameLst>
                                          <p:attrName>ppt_y</p:attrName>
                                        </p:attrNameLst>
                                      </p:cBhvr>
                                      <p:tavLst>
                                        <p:tav tm="0">
                                          <p:val>
                                            <p:strVal val="0-#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750" fill="hold"/>
                                        <p:tgtEl>
                                          <p:spTgt spid="8"/>
                                        </p:tgtEl>
                                        <p:attrNameLst>
                                          <p:attrName>ppt_x</p:attrName>
                                        </p:attrNameLst>
                                      </p:cBhvr>
                                      <p:tavLst>
                                        <p:tav tm="0">
                                          <p:val>
                                            <p:strVal val="#ppt_x"/>
                                          </p:val>
                                        </p:tav>
                                        <p:tav tm="100000">
                                          <p:val>
                                            <p:strVal val="#ppt_x"/>
                                          </p:val>
                                        </p:tav>
                                      </p:tavLst>
                                    </p:anim>
                                    <p:anim calcmode="lin" valueType="num">
                                      <p:cBhvr additive="base">
                                        <p:cTn id="28" dur="175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750" fill="hold"/>
                                        <p:tgtEl>
                                          <p:spTgt spid="9"/>
                                        </p:tgtEl>
                                        <p:attrNameLst>
                                          <p:attrName>ppt_x</p:attrName>
                                        </p:attrNameLst>
                                      </p:cBhvr>
                                      <p:tavLst>
                                        <p:tav tm="0">
                                          <p:val>
                                            <p:strVal val="#ppt_x"/>
                                          </p:val>
                                        </p:tav>
                                        <p:tav tm="100000">
                                          <p:val>
                                            <p:strVal val="#ppt_x"/>
                                          </p:val>
                                        </p:tav>
                                      </p:tavLst>
                                    </p:anim>
                                    <p:anim calcmode="lin" valueType="num">
                                      <p:cBhvr additive="base">
                                        <p:cTn id="32" dur="1750" fill="hold"/>
                                        <p:tgtEl>
                                          <p:spTgt spid="9"/>
                                        </p:tgtEl>
                                        <p:attrNameLst>
                                          <p:attrName>ppt_y</p:attrName>
                                        </p:attrNameLst>
                                      </p:cBhvr>
                                      <p:tavLst>
                                        <p:tav tm="0">
                                          <p:val>
                                            <p:strVal val="0-#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17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17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1750"/>
                                        <p:tgtEl>
                                          <p:spTgt spid="9"/>
                                        </p:tgtEl>
                                      </p:cBhvr>
                                    </p:animEffect>
                                  </p:childTnLst>
                                </p:cTn>
                              </p:par>
                              <p:par>
                                <p:cTn id="54" presetID="2" presetClass="entr" presetSubtype="4"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1750" fill="hold"/>
                                        <p:tgtEl>
                                          <p:spTgt spid="21"/>
                                        </p:tgtEl>
                                        <p:attrNameLst>
                                          <p:attrName>ppt_x</p:attrName>
                                        </p:attrNameLst>
                                      </p:cBhvr>
                                      <p:tavLst>
                                        <p:tav tm="0">
                                          <p:val>
                                            <p:strVal val="#ppt_x"/>
                                          </p:val>
                                        </p:tav>
                                        <p:tav tm="100000">
                                          <p:val>
                                            <p:strVal val="#ppt_x"/>
                                          </p:val>
                                        </p:tav>
                                      </p:tavLst>
                                    </p:anim>
                                    <p:anim calcmode="lin" valueType="num">
                                      <p:cBhvr additive="base">
                                        <p:cTn id="57" dur="1750" fill="hold"/>
                                        <p:tgtEl>
                                          <p:spTgt spid="21"/>
                                        </p:tgtEl>
                                        <p:attrNameLst>
                                          <p:attrName>ppt_y</p:attrName>
                                        </p:attrNameLst>
                                      </p:cBhvr>
                                      <p:tavLst>
                                        <p:tav tm="0">
                                          <p:val>
                                            <p:strVal val="1+#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1750"/>
                                        <p:tgtEl>
                                          <p:spTgt spid="21"/>
                                        </p:tgtEl>
                                      </p:cBhvr>
                                    </p:animEffect>
                                  </p:childTnLst>
                                </p:cTn>
                              </p:par>
                              <p:par>
                                <p:cTn id="61" presetID="2" presetClass="entr" presetSubtype="1" fill="hold" grpId="0" nodeType="with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1750" fill="hold"/>
                                        <p:tgtEl>
                                          <p:spTgt spid="45"/>
                                        </p:tgtEl>
                                        <p:attrNameLst>
                                          <p:attrName>ppt_x</p:attrName>
                                        </p:attrNameLst>
                                      </p:cBhvr>
                                      <p:tavLst>
                                        <p:tav tm="0">
                                          <p:val>
                                            <p:strVal val="#ppt_x"/>
                                          </p:val>
                                        </p:tav>
                                        <p:tav tm="100000">
                                          <p:val>
                                            <p:strVal val="#ppt_x"/>
                                          </p:val>
                                        </p:tav>
                                      </p:tavLst>
                                    </p:anim>
                                    <p:anim calcmode="lin" valueType="num">
                                      <p:cBhvr additive="base">
                                        <p:cTn id="64" dur="1750" fill="hold"/>
                                        <p:tgtEl>
                                          <p:spTgt spid="45"/>
                                        </p:tgtEl>
                                        <p:attrNameLst>
                                          <p:attrName>ppt_y</p:attrName>
                                        </p:attrNameLst>
                                      </p:cBhvr>
                                      <p:tavLst>
                                        <p:tav tm="0">
                                          <p:val>
                                            <p:strVal val="0-#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45"/>
                                        </p:tgtEl>
                                        <p:attrNameLst>
                                          <p:attrName>style.visibility</p:attrName>
                                        </p:attrNameLst>
                                      </p:cBhvr>
                                      <p:to>
                                        <p:strVal val="visible"/>
                                      </p:to>
                                    </p:set>
                                    <p:animEffect transition="in" filter="blinds(horizontal)">
                                      <p:cBhvr>
                                        <p:cTn id="67" dur="1750"/>
                                        <p:tgtEl>
                                          <p:spTgt spid="45"/>
                                        </p:tgtEl>
                                      </p:cBhvr>
                                    </p:animEffect>
                                  </p:childTnLst>
                                </p:cTn>
                              </p:par>
                              <p:par>
                                <p:cTn id="68" presetID="2" presetClass="entr" presetSubtype="4" fill="hold" grpId="0" nodeType="withEffect">
                                  <p:stCondLst>
                                    <p:cond delay="0"/>
                                  </p:stCondLst>
                                  <p:childTnLst>
                                    <p:set>
                                      <p:cBhvr>
                                        <p:cTn id="69" dur="1" fill="hold">
                                          <p:stCondLst>
                                            <p:cond delay="0"/>
                                          </p:stCondLst>
                                        </p:cTn>
                                        <p:tgtEl>
                                          <p:spTgt spid="44"/>
                                        </p:tgtEl>
                                        <p:attrNameLst>
                                          <p:attrName>style.visibility</p:attrName>
                                        </p:attrNameLst>
                                      </p:cBhvr>
                                      <p:to>
                                        <p:strVal val="visible"/>
                                      </p:to>
                                    </p:set>
                                    <p:anim calcmode="lin" valueType="num">
                                      <p:cBhvr additive="base">
                                        <p:cTn id="70" dur="1750" fill="hold"/>
                                        <p:tgtEl>
                                          <p:spTgt spid="44"/>
                                        </p:tgtEl>
                                        <p:attrNameLst>
                                          <p:attrName>ppt_x</p:attrName>
                                        </p:attrNameLst>
                                      </p:cBhvr>
                                      <p:tavLst>
                                        <p:tav tm="0">
                                          <p:val>
                                            <p:strVal val="#ppt_x"/>
                                          </p:val>
                                        </p:tav>
                                        <p:tav tm="100000">
                                          <p:val>
                                            <p:strVal val="#ppt_x"/>
                                          </p:val>
                                        </p:tav>
                                      </p:tavLst>
                                    </p:anim>
                                    <p:anim calcmode="lin" valueType="num">
                                      <p:cBhvr additive="base">
                                        <p:cTn id="71" dur="1750" fill="hold"/>
                                        <p:tgtEl>
                                          <p:spTgt spid="44"/>
                                        </p:tgtEl>
                                        <p:attrNameLst>
                                          <p:attrName>ppt_y</p:attrName>
                                        </p:attrNameLst>
                                      </p:cBhvr>
                                      <p:tavLst>
                                        <p:tav tm="0">
                                          <p:val>
                                            <p:strVal val="1+#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44"/>
                                        </p:tgtEl>
                                        <p:attrNameLst>
                                          <p:attrName>style.visibility</p:attrName>
                                        </p:attrNameLst>
                                      </p:cBhvr>
                                      <p:to>
                                        <p:strVal val="visible"/>
                                      </p:to>
                                    </p:set>
                                    <p:animEffect transition="in" filter="blinds(horizontal)">
                                      <p:cBhvr>
                                        <p:cTn id="74" dur="1750"/>
                                        <p:tgtEl>
                                          <p:spTgt spid="44"/>
                                        </p:tgtEl>
                                      </p:cBhvr>
                                    </p:animEffect>
                                  </p:childTnLst>
                                </p:cTn>
                              </p:par>
                              <p:par>
                                <p:cTn id="75" presetID="2" presetClass="entr" presetSubtype="1" fill="hold" grpId="0" nodeType="withEffect">
                                  <p:stCondLst>
                                    <p:cond delay="0"/>
                                  </p:stCondLst>
                                  <p:childTnLst>
                                    <p:set>
                                      <p:cBhvr>
                                        <p:cTn id="76" dur="1" fill="hold">
                                          <p:stCondLst>
                                            <p:cond delay="0"/>
                                          </p:stCondLst>
                                        </p:cTn>
                                        <p:tgtEl>
                                          <p:spTgt spid="43"/>
                                        </p:tgtEl>
                                        <p:attrNameLst>
                                          <p:attrName>style.visibility</p:attrName>
                                        </p:attrNameLst>
                                      </p:cBhvr>
                                      <p:to>
                                        <p:strVal val="visible"/>
                                      </p:to>
                                    </p:set>
                                    <p:anim calcmode="lin" valueType="num">
                                      <p:cBhvr additive="base">
                                        <p:cTn id="77" dur="1750" fill="hold"/>
                                        <p:tgtEl>
                                          <p:spTgt spid="43"/>
                                        </p:tgtEl>
                                        <p:attrNameLst>
                                          <p:attrName>ppt_x</p:attrName>
                                        </p:attrNameLst>
                                      </p:cBhvr>
                                      <p:tavLst>
                                        <p:tav tm="0">
                                          <p:val>
                                            <p:strVal val="#ppt_x"/>
                                          </p:val>
                                        </p:tav>
                                        <p:tav tm="100000">
                                          <p:val>
                                            <p:strVal val="#ppt_x"/>
                                          </p:val>
                                        </p:tav>
                                      </p:tavLst>
                                    </p:anim>
                                    <p:anim calcmode="lin" valueType="num">
                                      <p:cBhvr additive="base">
                                        <p:cTn id="78" dur="1750" fill="hold"/>
                                        <p:tgtEl>
                                          <p:spTgt spid="43"/>
                                        </p:tgtEl>
                                        <p:attrNameLst>
                                          <p:attrName>ppt_y</p:attrName>
                                        </p:attrNameLst>
                                      </p:cBhvr>
                                      <p:tavLst>
                                        <p:tav tm="0">
                                          <p:val>
                                            <p:strVal val="0-#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43"/>
                                        </p:tgtEl>
                                        <p:attrNameLst>
                                          <p:attrName>style.visibility</p:attrName>
                                        </p:attrNameLst>
                                      </p:cBhvr>
                                      <p:to>
                                        <p:strVal val="visible"/>
                                      </p:to>
                                    </p:set>
                                    <p:animEffect transition="in" filter="blinds(horizontal)">
                                      <p:cBhvr>
                                        <p:cTn id="81" dur="1750"/>
                                        <p:tgtEl>
                                          <p:spTgt spid="43"/>
                                        </p:tgtEl>
                                      </p:cBhvr>
                                    </p:animEffect>
                                  </p:childTnLst>
                                </p:cTn>
                              </p:par>
                              <p:par>
                                <p:cTn id="82" presetID="2" presetClass="entr" presetSubtype="1" fill="hold" grpId="0" nodeType="withEffect">
                                  <p:stCondLst>
                                    <p:cond delay="0"/>
                                  </p:stCondLst>
                                  <p:childTnLst>
                                    <p:set>
                                      <p:cBhvr>
                                        <p:cTn id="83" dur="1" fill="hold">
                                          <p:stCondLst>
                                            <p:cond delay="0"/>
                                          </p:stCondLst>
                                        </p:cTn>
                                        <p:tgtEl>
                                          <p:spTgt spid="42"/>
                                        </p:tgtEl>
                                        <p:attrNameLst>
                                          <p:attrName>style.visibility</p:attrName>
                                        </p:attrNameLst>
                                      </p:cBhvr>
                                      <p:to>
                                        <p:strVal val="visible"/>
                                      </p:to>
                                    </p:set>
                                    <p:anim calcmode="lin" valueType="num">
                                      <p:cBhvr additive="base">
                                        <p:cTn id="84" dur="1750" fill="hold"/>
                                        <p:tgtEl>
                                          <p:spTgt spid="42"/>
                                        </p:tgtEl>
                                        <p:attrNameLst>
                                          <p:attrName>ppt_x</p:attrName>
                                        </p:attrNameLst>
                                      </p:cBhvr>
                                      <p:tavLst>
                                        <p:tav tm="0">
                                          <p:val>
                                            <p:strVal val="#ppt_x"/>
                                          </p:val>
                                        </p:tav>
                                        <p:tav tm="100000">
                                          <p:val>
                                            <p:strVal val="#ppt_x"/>
                                          </p:val>
                                        </p:tav>
                                      </p:tavLst>
                                    </p:anim>
                                    <p:anim calcmode="lin" valueType="num">
                                      <p:cBhvr additive="base">
                                        <p:cTn id="85" dur="1750" fill="hold"/>
                                        <p:tgtEl>
                                          <p:spTgt spid="42"/>
                                        </p:tgtEl>
                                        <p:attrNameLst>
                                          <p:attrName>ppt_y</p:attrName>
                                        </p:attrNameLst>
                                      </p:cBhvr>
                                      <p:tavLst>
                                        <p:tav tm="0">
                                          <p:val>
                                            <p:strVal val="0-#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42"/>
                                        </p:tgtEl>
                                        <p:attrNameLst>
                                          <p:attrName>style.visibility</p:attrName>
                                        </p:attrNameLst>
                                      </p:cBhvr>
                                      <p:to>
                                        <p:strVal val="visible"/>
                                      </p:to>
                                    </p:set>
                                    <p:animEffect transition="in" filter="blinds(horizontal)">
                                      <p:cBhvr>
                                        <p:cTn id="88" dur="1750"/>
                                        <p:tgtEl>
                                          <p:spTgt spid="42"/>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8"/>
                                        </p:tgtEl>
                                        <p:attrNameLst>
                                          <p:attrName>style.visibility</p:attrName>
                                        </p:attrNameLst>
                                      </p:cBhvr>
                                      <p:to>
                                        <p:strVal val="visible"/>
                                      </p:to>
                                    </p:set>
                                    <p:anim calcmode="lin" valueType="num">
                                      <p:cBhvr additive="base">
                                        <p:cTn id="91" dur="1750" fill="hold"/>
                                        <p:tgtEl>
                                          <p:spTgt spid="38"/>
                                        </p:tgtEl>
                                        <p:attrNameLst>
                                          <p:attrName>ppt_x</p:attrName>
                                        </p:attrNameLst>
                                      </p:cBhvr>
                                      <p:tavLst>
                                        <p:tav tm="0">
                                          <p:val>
                                            <p:strVal val="#ppt_x"/>
                                          </p:val>
                                        </p:tav>
                                        <p:tav tm="100000">
                                          <p:val>
                                            <p:strVal val="#ppt_x"/>
                                          </p:val>
                                        </p:tav>
                                      </p:tavLst>
                                    </p:anim>
                                    <p:anim calcmode="lin" valueType="num">
                                      <p:cBhvr additive="base">
                                        <p:cTn id="92" dur="1750" fill="hold"/>
                                        <p:tgtEl>
                                          <p:spTgt spid="38"/>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8"/>
                                        </p:tgtEl>
                                        <p:attrNameLst>
                                          <p:attrName>style.visibility</p:attrName>
                                        </p:attrNameLst>
                                      </p:cBhvr>
                                      <p:to>
                                        <p:strVal val="visible"/>
                                      </p:to>
                                    </p:set>
                                    <p:animEffect transition="in" filter="blinds(horizontal)">
                                      <p:cBhvr>
                                        <p:cTn id="95" dur="1750"/>
                                        <p:tgtEl>
                                          <p:spTgt spid="38"/>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9"/>
                                        </p:tgtEl>
                                        <p:attrNameLst>
                                          <p:attrName>style.visibility</p:attrName>
                                        </p:attrNameLst>
                                      </p:cBhvr>
                                      <p:to>
                                        <p:strVal val="visible"/>
                                      </p:to>
                                    </p:set>
                                    <p:anim calcmode="lin" valueType="num">
                                      <p:cBhvr additive="base">
                                        <p:cTn id="98" dur="1750" fill="hold"/>
                                        <p:tgtEl>
                                          <p:spTgt spid="39"/>
                                        </p:tgtEl>
                                        <p:attrNameLst>
                                          <p:attrName>ppt_x</p:attrName>
                                        </p:attrNameLst>
                                      </p:cBhvr>
                                      <p:tavLst>
                                        <p:tav tm="0">
                                          <p:val>
                                            <p:strVal val="#ppt_x"/>
                                          </p:val>
                                        </p:tav>
                                        <p:tav tm="100000">
                                          <p:val>
                                            <p:strVal val="#ppt_x"/>
                                          </p:val>
                                        </p:tav>
                                      </p:tavLst>
                                    </p:anim>
                                    <p:anim calcmode="lin" valueType="num">
                                      <p:cBhvr additive="base">
                                        <p:cTn id="99" dur="1750" fill="hold"/>
                                        <p:tgtEl>
                                          <p:spTgt spid="39"/>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9"/>
                                        </p:tgtEl>
                                        <p:attrNameLst>
                                          <p:attrName>style.visibility</p:attrName>
                                        </p:attrNameLst>
                                      </p:cBhvr>
                                      <p:to>
                                        <p:strVal val="visible"/>
                                      </p:to>
                                    </p:set>
                                    <p:animEffect transition="in" filter="blinds(horizontal)">
                                      <p:cBhvr>
                                        <p:cTn id="102" dur="1750"/>
                                        <p:tgtEl>
                                          <p:spTgt spid="39"/>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40"/>
                                        </p:tgtEl>
                                        <p:attrNameLst>
                                          <p:attrName>style.visibility</p:attrName>
                                        </p:attrNameLst>
                                      </p:cBhvr>
                                      <p:to>
                                        <p:strVal val="visible"/>
                                      </p:to>
                                    </p:set>
                                    <p:anim calcmode="lin" valueType="num">
                                      <p:cBhvr additive="base">
                                        <p:cTn id="105" dur="1750" fill="hold"/>
                                        <p:tgtEl>
                                          <p:spTgt spid="40"/>
                                        </p:tgtEl>
                                        <p:attrNameLst>
                                          <p:attrName>ppt_x</p:attrName>
                                        </p:attrNameLst>
                                      </p:cBhvr>
                                      <p:tavLst>
                                        <p:tav tm="0">
                                          <p:val>
                                            <p:strVal val="#ppt_x"/>
                                          </p:val>
                                        </p:tav>
                                        <p:tav tm="100000">
                                          <p:val>
                                            <p:strVal val="#ppt_x"/>
                                          </p:val>
                                        </p:tav>
                                      </p:tavLst>
                                    </p:anim>
                                    <p:anim calcmode="lin" valueType="num">
                                      <p:cBhvr additive="base">
                                        <p:cTn id="106" dur="1750" fill="hold"/>
                                        <p:tgtEl>
                                          <p:spTgt spid="40"/>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40"/>
                                        </p:tgtEl>
                                        <p:attrNameLst>
                                          <p:attrName>style.visibility</p:attrName>
                                        </p:attrNameLst>
                                      </p:cBhvr>
                                      <p:to>
                                        <p:strVal val="visible"/>
                                      </p:to>
                                    </p:set>
                                    <p:animEffect transition="in" filter="blinds(horizontal)">
                                      <p:cBhvr>
                                        <p:cTn id="109" dur="1750"/>
                                        <p:tgtEl>
                                          <p:spTgt spid="40"/>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41"/>
                                        </p:tgtEl>
                                        <p:attrNameLst>
                                          <p:attrName>style.visibility</p:attrName>
                                        </p:attrNameLst>
                                      </p:cBhvr>
                                      <p:to>
                                        <p:strVal val="visible"/>
                                      </p:to>
                                    </p:set>
                                    <p:anim calcmode="lin" valueType="num">
                                      <p:cBhvr additive="base">
                                        <p:cTn id="112" dur="1750" fill="hold"/>
                                        <p:tgtEl>
                                          <p:spTgt spid="41"/>
                                        </p:tgtEl>
                                        <p:attrNameLst>
                                          <p:attrName>ppt_x</p:attrName>
                                        </p:attrNameLst>
                                      </p:cBhvr>
                                      <p:tavLst>
                                        <p:tav tm="0">
                                          <p:val>
                                            <p:strVal val="#ppt_x"/>
                                          </p:val>
                                        </p:tav>
                                        <p:tav tm="100000">
                                          <p:val>
                                            <p:strVal val="#ppt_x"/>
                                          </p:val>
                                        </p:tav>
                                      </p:tavLst>
                                    </p:anim>
                                    <p:anim calcmode="lin" valueType="num">
                                      <p:cBhvr additive="base">
                                        <p:cTn id="113" dur="1750" fill="hold"/>
                                        <p:tgtEl>
                                          <p:spTgt spid="41"/>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41"/>
                                        </p:tgtEl>
                                        <p:attrNameLst>
                                          <p:attrName>style.visibility</p:attrName>
                                        </p:attrNameLst>
                                      </p:cBhvr>
                                      <p:to>
                                        <p:strVal val="visible"/>
                                      </p:to>
                                    </p:set>
                                    <p:animEffect transition="in" filter="blinds(horizontal)">
                                      <p:cBhvr>
                                        <p:cTn id="116" dur="1750"/>
                                        <p:tgtEl>
                                          <p:spTgt spid="41"/>
                                        </p:tgtEl>
                                      </p:cBhvr>
                                    </p:animEffect>
                                  </p:childTnLst>
                                </p:cTn>
                              </p:par>
                              <p:par>
                                <p:cTn id="117" presetID="9" presetClass="emph" presetSubtype="0" grpId="0" nodeType="withEffect">
                                  <p:stCondLst>
                                    <p:cond delay="0"/>
                                  </p:stCondLst>
                                  <p:childTnLst>
                                    <p:set>
                                      <p:cBhvr rctx="PPT">
                                        <p:cTn id="118" dur="indefinite"/>
                                        <p:tgtEl>
                                          <p:spTgt spid="22"/>
                                        </p:tgtEl>
                                        <p:attrNameLst>
                                          <p:attrName>style.opacity</p:attrName>
                                        </p:attrNameLst>
                                      </p:cBhvr>
                                      <p:to>
                                        <p:strVal val="0"/>
                                      </p:to>
                                    </p:set>
                                    <p:animEffect filter="image" prLst="opacity: 0">
                                      <p:cBhvr rctx="IE">
                                        <p:cTn id="119" dur="indefinite"/>
                                        <p:tgtEl>
                                          <p:spTgt spid="22"/>
                                        </p:tgtEl>
                                      </p:cBhvr>
                                    </p:animEffect>
                                  </p:childTnLst>
                                </p:cTn>
                              </p:par>
                            </p:childTnLst>
                          </p:cTn>
                        </p:par>
                        <p:par>
                          <p:cTn id="120" fill="hold">
                            <p:stCondLst>
                              <p:cond delay="1750"/>
                            </p:stCondLst>
                            <p:childTnLst>
                              <p:par>
                                <p:cTn id="121" presetID="2" presetClass="exit" presetSubtype="8" fill="hold" grpId="2" nodeType="afterEffect">
                                  <p:stCondLst>
                                    <p:cond delay="0"/>
                                  </p:stCondLst>
                                  <p:childTnLst>
                                    <p:anim calcmode="lin" valueType="num">
                                      <p:cBhvr additive="base">
                                        <p:cTn id="122" dur="2500"/>
                                        <p:tgtEl>
                                          <p:spTgt spid="21"/>
                                        </p:tgtEl>
                                        <p:attrNameLst>
                                          <p:attrName>ppt_x</p:attrName>
                                        </p:attrNameLst>
                                      </p:cBhvr>
                                      <p:tavLst>
                                        <p:tav tm="0">
                                          <p:val>
                                            <p:strVal val="ppt_x"/>
                                          </p:val>
                                        </p:tav>
                                        <p:tav tm="100000">
                                          <p:val>
                                            <p:strVal val="0-ppt_w/2"/>
                                          </p:val>
                                        </p:tav>
                                      </p:tavLst>
                                    </p:anim>
                                    <p:anim calcmode="lin" valueType="num">
                                      <p:cBhvr additive="base">
                                        <p:cTn id="123" dur="2500"/>
                                        <p:tgtEl>
                                          <p:spTgt spid="21"/>
                                        </p:tgtEl>
                                        <p:attrNameLst>
                                          <p:attrName>ppt_y</p:attrName>
                                        </p:attrNameLst>
                                      </p:cBhvr>
                                      <p:tavLst>
                                        <p:tav tm="0">
                                          <p:val>
                                            <p:strVal val="ppt_y"/>
                                          </p:val>
                                        </p:tav>
                                        <p:tav tm="100000">
                                          <p:val>
                                            <p:strVal val="ppt_y"/>
                                          </p:val>
                                        </p:tav>
                                      </p:tavLst>
                                    </p:anim>
                                    <p:set>
                                      <p:cBhvr>
                                        <p:cTn id="124" dur="1" fill="hold">
                                          <p:stCondLst>
                                            <p:cond delay="2499"/>
                                          </p:stCondLst>
                                        </p:cTn>
                                        <p:tgtEl>
                                          <p:spTgt spid="21"/>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500"/>
                                        <p:tgtEl>
                                          <p:spTgt spid="21"/>
                                        </p:tgtEl>
                                      </p:cBhvr>
                                    </p:animEffect>
                                    <p:set>
                                      <p:cBhvr>
                                        <p:cTn id="127" dur="1" fill="hold">
                                          <p:stCondLst>
                                            <p:cond delay="2499"/>
                                          </p:stCondLst>
                                        </p:cTn>
                                        <p:tgtEl>
                                          <p:spTgt spid="21"/>
                                        </p:tgtEl>
                                        <p:attrNameLst>
                                          <p:attrName>style.visibility</p:attrName>
                                        </p:attrNameLst>
                                      </p:cBhvr>
                                      <p:to>
                                        <p:strVal val="hidden"/>
                                      </p:to>
                                    </p:set>
                                  </p:childTnLst>
                                </p:cTn>
                              </p:par>
                              <p:par>
                                <p:cTn id="128" presetID="2" presetClass="exit" presetSubtype="2" fill="hold" grpId="1" nodeType="withEffect">
                                  <p:stCondLst>
                                    <p:cond delay="0"/>
                                  </p:stCondLst>
                                  <p:childTnLst>
                                    <p:anim calcmode="lin" valueType="num">
                                      <p:cBhvr additive="base">
                                        <p:cTn id="129" dur="2500"/>
                                        <p:tgtEl>
                                          <p:spTgt spid="3"/>
                                        </p:tgtEl>
                                        <p:attrNameLst>
                                          <p:attrName>ppt_x</p:attrName>
                                        </p:attrNameLst>
                                      </p:cBhvr>
                                      <p:tavLst>
                                        <p:tav tm="0">
                                          <p:val>
                                            <p:strVal val="ppt_x"/>
                                          </p:val>
                                        </p:tav>
                                        <p:tav tm="100000">
                                          <p:val>
                                            <p:strVal val="1+ppt_w/2"/>
                                          </p:val>
                                        </p:tav>
                                      </p:tavLst>
                                    </p:anim>
                                    <p:anim calcmode="lin" valueType="num">
                                      <p:cBhvr additive="base">
                                        <p:cTn id="130" dur="2500"/>
                                        <p:tgtEl>
                                          <p:spTgt spid="3"/>
                                        </p:tgtEl>
                                        <p:attrNameLst>
                                          <p:attrName>ppt_y</p:attrName>
                                        </p:attrNameLst>
                                      </p:cBhvr>
                                      <p:tavLst>
                                        <p:tav tm="0">
                                          <p:val>
                                            <p:strVal val="ppt_y"/>
                                          </p:val>
                                        </p:tav>
                                        <p:tav tm="100000">
                                          <p:val>
                                            <p:strVal val="ppt_y"/>
                                          </p:val>
                                        </p:tav>
                                      </p:tavLst>
                                    </p:anim>
                                    <p:set>
                                      <p:cBhvr>
                                        <p:cTn id="131" dur="1" fill="hold">
                                          <p:stCondLst>
                                            <p:cond delay="2499"/>
                                          </p:stCondLst>
                                        </p:cTn>
                                        <p:tgtEl>
                                          <p:spTgt spid="3"/>
                                        </p:tgtEl>
                                        <p:attrNameLst>
                                          <p:attrName>style.visibility</p:attrName>
                                        </p:attrNameLst>
                                      </p:cBhvr>
                                      <p:to>
                                        <p:strVal val="hidden"/>
                                      </p:to>
                                    </p:set>
                                  </p:childTnLst>
                                </p:cTn>
                              </p:par>
                              <p:par>
                                <p:cTn id="132" presetID="2" presetClass="exit" presetSubtype="2" fill="hold" grpId="1" nodeType="withEffect">
                                  <p:stCondLst>
                                    <p:cond delay="0"/>
                                  </p:stCondLst>
                                  <p:childTnLst>
                                    <p:anim calcmode="lin" valueType="num">
                                      <p:cBhvr additive="base">
                                        <p:cTn id="133" dur="2500"/>
                                        <p:tgtEl>
                                          <p:spTgt spid="4"/>
                                        </p:tgtEl>
                                        <p:attrNameLst>
                                          <p:attrName>ppt_x</p:attrName>
                                        </p:attrNameLst>
                                      </p:cBhvr>
                                      <p:tavLst>
                                        <p:tav tm="0">
                                          <p:val>
                                            <p:strVal val="ppt_x"/>
                                          </p:val>
                                        </p:tav>
                                        <p:tav tm="100000">
                                          <p:val>
                                            <p:strVal val="1+ppt_w/2"/>
                                          </p:val>
                                        </p:tav>
                                      </p:tavLst>
                                    </p:anim>
                                    <p:anim calcmode="lin" valueType="num">
                                      <p:cBhvr additive="base">
                                        <p:cTn id="134" dur="2500"/>
                                        <p:tgtEl>
                                          <p:spTgt spid="4"/>
                                        </p:tgtEl>
                                        <p:attrNameLst>
                                          <p:attrName>ppt_y</p:attrName>
                                        </p:attrNameLst>
                                      </p:cBhvr>
                                      <p:tavLst>
                                        <p:tav tm="0">
                                          <p:val>
                                            <p:strVal val="ppt_y"/>
                                          </p:val>
                                        </p:tav>
                                        <p:tav tm="100000">
                                          <p:val>
                                            <p:strVal val="ppt_y"/>
                                          </p:val>
                                        </p:tav>
                                      </p:tavLst>
                                    </p:anim>
                                    <p:set>
                                      <p:cBhvr>
                                        <p:cTn id="135" dur="1" fill="hold">
                                          <p:stCondLst>
                                            <p:cond delay="2499"/>
                                          </p:stCondLst>
                                        </p:cTn>
                                        <p:tgtEl>
                                          <p:spTgt spid="4"/>
                                        </p:tgtEl>
                                        <p:attrNameLst>
                                          <p:attrName>style.visibility</p:attrName>
                                        </p:attrNameLst>
                                      </p:cBhvr>
                                      <p:to>
                                        <p:strVal val="hidden"/>
                                      </p:to>
                                    </p:set>
                                  </p:childTnLst>
                                </p:cTn>
                              </p:par>
                              <p:par>
                                <p:cTn id="136" presetID="2" presetClass="exit" presetSubtype="2" fill="hold" grpId="1" nodeType="withEffect">
                                  <p:stCondLst>
                                    <p:cond delay="0"/>
                                  </p:stCondLst>
                                  <p:childTnLst>
                                    <p:anim calcmode="lin" valueType="num">
                                      <p:cBhvr additive="base">
                                        <p:cTn id="137" dur="2500"/>
                                        <p:tgtEl>
                                          <p:spTgt spid="5"/>
                                        </p:tgtEl>
                                        <p:attrNameLst>
                                          <p:attrName>ppt_x</p:attrName>
                                        </p:attrNameLst>
                                      </p:cBhvr>
                                      <p:tavLst>
                                        <p:tav tm="0">
                                          <p:val>
                                            <p:strVal val="ppt_x"/>
                                          </p:val>
                                        </p:tav>
                                        <p:tav tm="100000">
                                          <p:val>
                                            <p:strVal val="1+ppt_w/2"/>
                                          </p:val>
                                        </p:tav>
                                      </p:tavLst>
                                    </p:anim>
                                    <p:anim calcmode="lin" valueType="num">
                                      <p:cBhvr additive="base">
                                        <p:cTn id="138" dur="2500"/>
                                        <p:tgtEl>
                                          <p:spTgt spid="5"/>
                                        </p:tgtEl>
                                        <p:attrNameLst>
                                          <p:attrName>ppt_y</p:attrName>
                                        </p:attrNameLst>
                                      </p:cBhvr>
                                      <p:tavLst>
                                        <p:tav tm="0">
                                          <p:val>
                                            <p:strVal val="ppt_y"/>
                                          </p:val>
                                        </p:tav>
                                        <p:tav tm="100000">
                                          <p:val>
                                            <p:strVal val="ppt_y"/>
                                          </p:val>
                                        </p:tav>
                                      </p:tavLst>
                                    </p:anim>
                                    <p:set>
                                      <p:cBhvr>
                                        <p:cTn id="139" dur="1" fill="hold">
                                          <p:stCondLst>
                                            <p:cond delay="2499"/>
                                          </p:stCondLst>
                                        </p:cTn>
                                        <p:tgtEl>
                                          <p:spTgt spid="5"/>
                                        </p:tgtEl>
                                        <p:attrNameLst>
                                          <p:attrName>style.visibility</p:attrName>
                                        </p:attrNameLst>
                                      </p:cBhvr>
                                      <p:to>
                                        <p:strVal val="hidden"/>
                                      </p:to>
                                    </p:set>
                                  </p:childTnLst>
                                </p:cTn>
                              </p:par>
                              <p:par>
                                <p:cTn id="140" presetID="2" presetClass="exit" presetSubtype="2" fill="hold" grpId="1" nodeType="withEffect">
                                  <p:stCondLst>
                                    <p:cond delay="0"/>
                                  </p:stCondLst>
                                  <p:childTnLst>
                                    <p:anim calcmode="lin" valueType="num">
                                      <p:cBhvr additive="base">
                                        <p:cTn id="141" dur="2500"/>
                                        <p:tgtEl>
                                          <p:spTgt spid="6"/>
                                        </p:tgtEl>
                                        <p:attrNameLst>
                                          <p:attrName>ppt_x</p:attrName>
                                        </p:attrNameLst>
                                      </p:cBhvr>
                                      <p:tavLst>
                                        <p:tav tm="0">
                                          <p:val>
                                            <p:strVal val="ppt_x"/>
                                          </p:val>
                                        </p:tav>
                                        <p:tav tm="100000">
                                          <p:val>
                                            <p:strVal val="1+ppt_w/2"/>
                                          </p:val>
                                        </p:tav>
                                      </p:tavLst>
                                    </p:anim>
                                    <p:anim calcmode="lin" valueType="num">
                                      <p:cBhvr additive="base">
                                        <p:cTn id="142" dur="2500"/>
                                        <p:tgtEl>
                                          <p:spTgt spid="6"/>
                                        </p:tgtEl>
                                        <p:attrNameLst>
                                          <p:attrName>ppt_y</p:attrName>
                                        </p:attrNameLst>
                                      </p:cBhvr>
                                      <p:tavLst>
                                        <p:tav tm="0">
                                          <p:val>
                                            <p:strVal val="ppt_y"/>
                                          </p:val>
                                        </p:tav>
                                        <p:tav tm="100000">
                                          <p:val>
                                            <p:strVal val="ppt_y"/>
                                          </p:val>
                                        </p:tav>
                                      </p:tavLst>
                                    </p:anim>
                                    <p:set>
                                      <p:cBhvr>
                                        <p:cTn id="143" dur="1" fill="hold">
                                          <p:stCondLst>
                                            <p:cond delay="2499"/>
                                          </p:stCondLst>
                                        </p:cTn>
                                        <p:tgtEl>
                                          <p:spTgt spid="6"/>
                                        </p:tgtEl>
                                        <p:attrNameLst>
                                          <p:attrName>style.visibility</p:attrName>
                                        </p:attrNameLst>
                                      </p:cBhvr>
                                      <p:to>
                                        <p:strVal val="hidden"/>
                                      </p:to>
                                    </p:set>
                                  </p:childTnLst>
                                </p:cTn>
                              </p:par>
                              <p:par>
                                <p:cTn id="144" presetID="2" presetClass="exit" presetSubtype="8" fill="hold" grpId="1" nodeType="withEffect">
                                  <p:stCondLst>
                                    <p:cond delay="0"/>
                                  </p:stCondLst>
                                  <p:childTnLst>
                                    <p:anim calcmode="lin" valueType="num">
                                      <p:cBhvr additive="base">
                                        <p:cTn id="145" dur="2500"/>
                                        <p:tgtEl>
                                          <p:spTgt spid="7"/>
                                        </p:tgtEl>
                                        <p:attrNameLst>
                                          <p:attrName>ppt_x</p:attrName>
                                        </p:attrNameLst>
                                      </p:cBhvr>
                                      <p:tavLst>
                                        <p:tav tm="0">
                                          <p:val>
                                            <p:strVal val="ppt_x"/>
                                          </p:val>
                                        </p:tav>
                                        <p:tav tm="100000">
                                          <p:val>
                                            <p:strVal val="0-ppt_w/2"/>
                                          </p:val>
                                        </p:tav>
                                      </p:tavLst>
                                    </p:anim>
                                    <p:anim calcmode="lin" valueType="num">
                                      <p:cBhvr additive="base">
                                        <p:cTn id="146" dur="2500"/>
                                        <p:tgtEl>
                                          <p:spTgt spid="7"/>
                                        </p:tgtEl>
                                        <p:attrNameLst>
                                          <p:attrName>ppt_y</p:attrName>
                                        </p:attrNameLst>
                                      </p:cBhvr>
                                      <p:tavLst>
                                        <p:tav tm="0">
                                          <p:val>
                                            <p:strVal val="ppt_y"/>
                                          </p:val>
                                        </p:tav>
                                        <p:tav tm="100000">
                                          <p:val>
                                            <p:strVal val="ppt_y"/>
                                          </p:val>
                                        </p:tav>
                                      </p:tavLst>
                                    </p:anim>
                                    <p:set>
                                      <p:cBhvr>
                                        <p:cTn id="147" dur="1" fill="hold">
                                          <p:stCondLst>
                                            <p:cond delay="2499"/>
                                          </p:stCondLst>
                                        </p:cTn>
                                        <p:tgtEl>
                                          <p:spTgt spid="7"/>
                                        </p:tgtEl>
                                        <p:attrNameLst>
                                          <p:attrName>style.visibility</p:attrName>
                                        </p:attrNameLst>
                                      </p:cBhvr>
                                      <p:to>
                                        <p:strVal val="hidden"/>
                                      </p:to>
                                    </p:set>
                                  </p:childTnLst>
                                </p:cTn>
                              </p:par>
                              <p:par>
                                <p:cTn id="148" presetID="2" presetClass="exit" presetSubtype="8" fill="hold" grpId="1" nodeType="withEffect">
                                  <p:stCondLst>
                                    <p:cond delay="0"/>
                                  </p:stCondLst>
                                  <p:childTnLst>
                                    <p:anim calcmode="lin" valueType="num">
                                      <p:cBhvr additive="base">
                                        <p:cTn id="149" dur="2500"/>
                                        <p:tgtEl>
                                          <p:spTgt spid="8"/>
                                        </p:tgtEl>
                                        <p:attrNameLst>
                                          <p:attrName>ppt_x</p:attrName>
                                        </p:attrNameLst>
                                      </p:cBhvr>
                                      <p:tavLst>
                                        <p:tav tm="0">
                                          <p:val>
                                            <p:strVal val="ppt_x"/>
                                          </p:val>
                                        </p:tav>
                                        <p:tav tm="100000">
                                          <p:val>
                                            <p:strVal val="0-ppt_w/2"/>
                                          </p:val>
                                        </p:tav>
                                      </p:tavLst>
                                    </p:anim>
                                    <p:anim calcmode="lin" valueType="num">
                                      <p:cBhvr additive="base">
                                        <p:cTn id="150" dur="2500"/>
                                        <p:tgtEl>
                                          <p:spTgt spid="8"/>
                                        </p:tgtEl>
                                        <p:attrNameLst>
                                          <p:attrName>ppt_y</p:attrName>
                                        </p:attrNameLst>
                                      </p:cBhvr>
                                      <p:tavLst>
                                        <p:tav tm="0">
                                          <p:val>
                                            <p:strVal val="ppt_y"/>
                                          </p:val>
                                        </p:tav>
                                        <p:tav tm="100000">
                                          <p:val>
                                            <p:strVal val="ppt_y"/>
                                          </p:val>
                                        </p:tav>
                                      </p:tavLst>
                                    </p:anim>
                                    <p:set>
                                      <p:cBhvr>
                                        <p:cTn id="151" dur="1" fill="hold">
                                          <p:stCondLst>
                                            <p:cond delay="2499"/>
                                          </p:stCondLst>
                                        </p:cTn>
                                        <p:tgtEl>
                                          <p:spTgt spid="8"/>
                                        </p:tgtEl>
                                        <p:attrNameLst>
                                          <p:attrName>style.visibility</p:attrName>
                                        </p:attrNameLst>
                                      </p:cBhvr>
                                      <p:to>
                                        <p:strVal val="hidden"/>
                                      </p:to>
                                    </p:set>
                                  </p:childTnLst>
                                </p:cTn>
                              </p:par>
                              <p:par>
                                <p:cTn id="152" presetID="2" presetClass="exit" presetSubtype="8" fill="hold" grpId="1" nodeType="withEffect">
                                  <p:stCondLst>
                                    <p:cond delay="0"/>
                                  </p:stCondLst>
                                  <p:childTnLst>
                                    <p:anim calcmode="lin" valueType="num">
                                      <p:cBhvr additive="base">
                                        <p:cTn id="153" dur="2500"/>
                                        <p:tgtEl>
                                          <p:spTgt spid="9"/>
                                        </p:tgtEl>
                                        <p:attrNameLst>
                                          <p:attrName>ppt_x</p:attrName>
                                        </p:attrNameLst>
                                      </p:cBhvr>
                                      <p:tavLst>
                                        <p:tav tm="0">
                                          <p:val>
                                            <p:strVal val="ppt_x"/>
                                          </p:val>
                                        </p:tav>
                                        <p:tav tm="100000">
                                          <p:val>
                                            <p:strVal val="0-ppt_w/2"/>
                                          </p:val>
                                        </p:tav>
                                      </p:tavLst>
                                    </p:anim>
                                    <p:anim calcmode="lin" valueType="num">
                                      <p:cBhvr additive="base">
                                        <p:cTn id="154" dur="2500"/>
                                        <p:tgtEl>
                                          <p:spTgt spid="9"/>
                                        </p:tgtEl>
                                        <p:attrNameLst>
                                          <p:attrName>ppt_y</p:attrName>
                                        </p:attrNameLst>
                                      </p:cBhvr>
                                      <p:tavLst>
                                        <p:tav tm="0">
                                          <p:val>
                                            <p:strVal val="ppt_y"/>
                                          </p:val>
                                        </p:tav>
                                        <p:tav tm="100000">
                                          <p:val>
                                            <p:strVal val="ppt_y"/>
                                          </p:val>
                                        </p:tav>
                                      </p:tavLst>
                                    </p:anim>
                                    <p:set>
                                      <p:cBhvr>
                                        <p:cTn id="155" dur="1" fill="hold">
                                          <p:stCondLst>
                                            <p:cond delay="2499"/>
                                          </p:stCondLst>
                                        </p:cTn>
                                        <p:tgtEl>
                                          <p:spTgt spid="9"/>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2500"/>
                                        <p:tgtEl>
                                          <p:spTgt spid="3"/>
                                        </p:tgtEl>
                                      </p:cBhvr>
                                    </p:animEffect>
                                    <p:set>
                                      <p:cBhvr>
                                        <p:cTn id="158" dur="1" fill="hold">
                                          <p:stCondLst>
                                            <p:cond delay="2499"/>
                                          </p:stCondLst>
                                        </p:cTn>
                                        <p:tgtEl>
                                          <p:spTgt spid="3"/>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2500"/>
                                        <p:tgtEl>
                                          <p:spTgt spid="4"/>
                                        </p:tgtEl>
                                      </p:cBhvr>
                                    </p:animEffect>
                                    <p:set>
                                      <p:cBhvr>
                                        <p:cTn id="161" dur="1" fill="hold">
                                          <p:stCondLst>
                                            <p:cond delay="2499"/>
                                          </p:stCondLst>
                                        </p:cTn>
                                        <p:tgtEl>
                                          <p:spTgt spid="4"/>
                                        </p:tgtEl>
                                        <p:attrNameLst>
                                          <p:attrName>style.visibility</p:attrName>
                                        </p:attrNameLst>
                                      </p:cBhvr>
                                      <p:to>
                                        <p:strVal val="hidden"/>
                                      </p:to>
                                    </p:set>
                                  </p:childTnLst>
                                </p:cTn>
                              </p:par>
                              <p:par>
                                <p:cTn id="162" presetID="3" presetClass="exit" presetSubtype="5" fill="hold" grpId="2" nodeType="withEffect">
                                  <p:stCondLst>
                                    <p:cond delay="0"/>
                                  </p:stCondLst>
                                  <p:childTnLst>
                                    <p:animEffect transition="out" filter="blinds(vertical)">
                                      <p:cBhvr>
                                        <p:cTn id="163" dur="2500"/>
                                        <p:tgtEl>
                                          <p:spTgt spid="5"/>
                                        </p:tgtEl>
                                      </p:cBhvr>
                                    </p:animEffect>
                                    <p:set>
                                      <p:cBhvr>
                                        <p:cTn id="164" dur="1" fill="hold">
                                          <p:stCondLst>
                                            <p:cond delay="2499"/>
                                          </p:stCondLst>
                                        </p:cTn>
                                        <p:tgtEl>
                                          <p:spTgt spid="5"/>
                                        </p:tgtEl>
                                        <p:attrNameLst>
                                          <p:attrName>style.visibility</p:attrName>
                                        </p:attrNameLst>
                                      </p:cBhvr>
                                      <p:to>
                                        <p:strVal val="hidden"/>
                                      </p:to>
                                    </p:set>
                                  </p:childTnLst>
                                </p:cTn>
                              </p:par>
                              <p:par>
                                <p:cTn id="165" presetID="3" presetClass="exit" presetSubtype="5" fill="hold" grpId="2" nodeType="withEffect">
                                  <p:stCondLst>
                                    <p:cond delay="0"/>
                                  </p:stCondLst>
                                  <p:childTnLst>
                                    <p:animEffect transition="out" filter="blinds(vertical)">
                                      <p:cBhvr>
                                        <p:cTn id="166" dur="2500"/>
                                        <p:tgtEl>
                                          <p:spTgt spid="6"/>
                                        </p:tgtEl>
                                      </p:cBhvr>
                                    </p:animEffect>
                                    <p:set>
                                      <p:cBhvr>
                                        <p:cTn id="167" dur="1" fill="hold">
                                          <p:stCondLst>
                                            <p:cond delay="2499"/>
                                          </p:stCondLst>
                                        </p:cTn>
                                        <p:tgtEl>
                                          <p:spTgt spid="6"/>
                                        </p:tgtEl>
                                        <p:attrNameLst>
                                          <p:attrName>style.visibility</p:attrName>
                                        </p:attrNameLst>
                                      </p:cBhvr>
                                      <p:to>
                                        <p:strVal val="hidden"/>
                                      </p:to>
                                    </p:set>
                                  </p:childTnLst>
                                </p:cTn>
                              </p:par>
                              <p:par>
                                <p:cTn id="168" presetID="3" presetClass="exit" presetSubtype="5" fill="hold" grpId="2" nodeType="withEffect">
                                  <p:stCondLst>
                                    <p:cond delay="0"/>
                                  </p:stCondLst>
                                  <p:childTnLst>
                                    <p:animEffect transition="out" filter="blinds(vertical)">
                                      <p:cBhvr>
                                        <p:cTn id="169" dur="2500"/>
                                        <p:tgtEl>
                                          <p:spTgt spid="7"/>
                                        </p:tgtEl>
                                      </p:cBhvr>
                                    </p:animEffect>
                                    <p:set>
                                      <p:cBhvr>
                                        <p:cTn id="170" dur="1" fill="hold">
                                          <p:stCondLst>
                                            <p:cond delay="2499"/>
                                          </p:stCondLst>
                                        </p:cTn>
                                        <p:tgtEl>
                                          <p:spTgt spid="7"/>
                                        </p:tgtEl>
                                        <p:attrNameLst>
                                          <p:attrName>style.visibility</p:attrName>
                                        </p:attrNameLst>
                                      </p:cBhvr>
                                      <p:to>
                                        <p:strVal val="hidden"/>
                                      </p:to>
                                    </p:set>
                                  </p:childTnLst>
                                </p:cTn>
                              </p:par>
                              <p:par>
                                <p:cTn id="171" presetID="3" presetClass="exit" presetSubtype="5" fill="hold" grpId="2" nodeType="withEffect">
                                  <p:stCondLst>
                                    <p:cond delay="0"/>
                                  </p:stCondLst>
                                  <p:childTnLst>
                                    <p:animEffect transition="out" filter="blinds(vertical)">
                                      <p:cBhvr>
                                        <p:cTn id="172" dur="2500"/>
                                        <p:tgtEl>
                                          <p:spTgt spid="8"/>
                                        </p:tgtEl>
                                      </p:cBhvr>
                                    </p:animEffect>
                                    <p:set>
                                      <p:cBhvr>
                                        <p:cTn id="173" dur="1" fill="hold">
                                          <p:stCondLst>
                                            <p:cond delay="2499"/>
                                          </p:stCondLst>
                                        </p:cTn>
                                        <p:tgtEl>
                                          <p:spTgt spid="8"/>
                                        </p:tgtEl>
                                        <p:attrNameLst>
                                          <p:attrName>style.visibility</p:attrName>
                                        </p:attrNameLst>
                                      </p:cBhvr>
                                      <p:to>
                                        <p:strVal val="hidden"/>
                                      </p:to>
                                    </p:set>
                                  </p:childTnLst>
                                </p:cTn>
                              </p:par>
                              <p:par>
                                <p:cTn id="174" presetID="3" presetClass="exit" presetSubtype="5" fill="hold" grpId="2" nodeType="withEffect">
                                  <p:stCondLst>
                                    <p:cond delay="0"/>
                                  </p:stCondLst>
                                  <p:childTnLst>
                                    <p:animEffect transition="out" filter="blinds(vertical)">
                                      <p:cBhvr>
                                        <p:cTn id="175" dur="2500"/>
                                        <p:tgtEl>
                                          <p:spTgt spid="9"/>
                                        </p:tgtEl>
                                      </p:cBhvr>
                                    </p:animEffect>
                                    <p:set>
                                      <p:cBhvr>
                                        <p:cTn id="176" dur="1" fill="hold">
                                          <p:stCondLst>
                                            <p:cond delay="2499"/>
                                          </p:stCondLst>
                                        </p:cTn>
                                        <p:tgtEl>
                                          <p:spTgt spid="9"/>
                                        </p:tgtEl>
                                        <p:attrNameLst>
                                          <p:attrName>style.visibility</p:attrName>
                                        </p:attrNameLst>
                                      </p:cBhvr>
                                      <p:to>
                                        <p:strVal val="hidden"/>
                                      </p:to>
                                    </p:set>
                                  </p:childTnLst>
                                </p:cTn>
                              </p:par>
                              <p:par>
                                <p:cTn id="177" presetID="19" presetClass="exit" presetSubtype="10" fill="hold" grpId="4" nodeType="withEffect">
                                  <p:stCondLst>
                                    <p:cond delay="0"/>
                                  </p:stCondLst>
                                  <p:childTnLst>
                                    <p:anim calcmode="lin" valueType="num">
                                      <p:cBhvr>
                                        <p:cTn id="178" dur="3500"/>
                                        <p:tgtEl>
                                          <p:spTgt spid="3"/>
                                        </p:tgtEl>
                                        <p:attrNameLst>
                                          <p:attrName>ppt_h</p:attrName>
                                        </p:attrNameLst>
                                      </p:cBhvr>
                                      <p:tavLst>
                                        <p:tav tm="0">
                                          <p:val>
                                            <p:strVal val="ppt_h"/>
                                          </p:val>
                                        </p:tav>
                                        <p:tav tm="100000">
                                          <p:val>
                                            <p:strVal val="ppt_h"/>
                                          </p:val>
                                        </p:tav>
                                      </p:tavLst>
                                    </p:anim>
                                    <p:anim calcmode="lin" valueType="num">
                                      <p:cBhvr>
                                        <p:cTn id="179" dur="35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0" dur="1" fill="hold">
                                          <p:stCondLst>
                                            <p:cond delay="3499"/>
                                          </p:stCondLst>
                                        </p:cTn>
                                        <p:tgtEl>
                                          <p:spTgt spid="3"/>
                                        </p:tgtEl>
                                        <p:attrNameLst>
                                          <p:attrName>style.visibility</p:attrName>
                                        </p:attrNameLst>
                                      </p:cBhvr>
                                      <p:to>
                                        <p:strVal val="hidden"/>
                                      </p:to>
                                    </p:set>
                                  </p:childTnLst>
                                </p:cTn>
                              </p:par>
                              <p:par>
                                <p:cTn id="181" presetID="19" presetClass="exit" presetSubtype="10" fill="hold" grpId="4" nodeType="withEffect">
                                  <p:stCondLst>
                                    <p:cond delay="0"/>
                                  </p:stCondLst>
                                  <p:childTnLst>
                                    <p:anim calcmode="lin" valueType="num">
                                      <p:cBhvr>
                                        <p:cTn id="182" dur="3500"/>
                                        <p:tgtEl>
                                          <p:spTgt spid="4"/>
                                        </p:tgtEl>
                                        <p:attrNameLst>
                                          <p:attrName>ppt_h</p:attrName>
                                        </p:attrNameLst>
                                      </p:cBhvr>
                                      <p:tavLst>
                                        <p:tav tm="0">
                                          <p:val>
                                            <p:strVal val="ppt_h"/>
                                          </p:val>
                                        </p:tav>
                                        <p:tav tm="100000">
                                          <p:val>
                                            <p:strVal val="ppt_h"/>
                                          </p:val>
                                        </p:tav>
                                      </p:tavLst>
                                    </p:anim>
                                    <p:anim calcmode="lin" valueType="num">
                                      <p:cBhvr>
                                        <p:cTn id="183" dur="35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4" dur="1" fill="hold">
                                          <p:stCondLst>
                                            <p:cond delay="3499"/>
                                          </p:stCondLst>
                                        </p:cTn>
                                        <p:tgtEl>
                                          <p:spTgt spid="4"/>
                                        </p:tgtEl>
                                        <p:attrNameLst>
                                          <p:attrName>style.visibility</p:attrName>
                                        </p:attrNameLst>
                                      </p:cBhvr>
                                      <p:to>
                                        <p:strVal val="hidden"/>
                                      </p:to>
                                    </p:set>
                                  </p:childTnLst>
                                </p:cTn>
                              </p:par>
                              <p:par>
                                <p:cTn id="185" presetID="19" presetClass="exit" presetSubtype="10" fill="hold" grpId="4" nodeType="withEffect">
                                  <p:stCondLst>
                                    <p:cond delay="0"/>
                                  </p:stCondLst>
                                  <p:childTnLst>
                                    <p:anim calcmode="lin" valueType="num">
                                      <p:cBhvr>
                                        <p:cTn id="186" dur="3500"/>
                                        <p:tgtEl>
                                          <p:spTgt spid="5"/>
                                        </p:tgtEl>
                                        <p:attrNameLst>
                                          <p:attrName>ppt_h</p:attrName>
                                        </p:attrNameLst>
                                      </p:cBhvr>
                                      <p:tavLst>
                                        <p:tav tm="0">
                                          <p:val>
                                            <p:strVal val="ppt_h"/>
                                          </p:val>
                                        </p:tav>
                                        <p:tav tm="100000">
                                          <p:val>
                                            <p:strVal val="ppt_h"/>
                                          </p:val>
                                        </p:tav>
                                      </p:tavLst>
                                    </p:anim>
                                    <p:anim calcmode="lin" valueType="num">
                                      <p:cBhvr>
                                        <p:cTn id="187" dur="35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8" dur="1" fill="hold">
                                          <p:stCondLst>
                                            <p:cond delay="3499"/>
                                          </p:stCondLst>
                                        </p:cTn>
                                        <p:tgtEl>
                                          <p:spTgt spid="5"/>
                                        </p:tgtEl>
                                        <p:attrNameLst>
                                          <p:attrName>style.visibility</p:attrName>
                                        </p:attrNameLst>
                                      </p:cBhvr>
                                      <p:to>
                                        <p:strVal val="hidden"/>
                                      </p:to>
                                    </p:set>
                                  </p:childTnLst>
                                </p:cTn>
                              </p:par>
                              <p:par>
                                <p:cTn id="189" presetID="19" presetClass="exit" presetSubtype="10" fill="hold" grpId="4" nodeType="withEffect">
                                  <p:stCondLst>
                                    <p:cond delay="0"/>
                                  </p:stCondLst>
                                  <p:childTnLst>
                                    <p:anim calcmode="lin" valueType="num">
                                      <p:cBhvr>
                                        <p:cTn id="190" dur="3500"/>
                                        <p:tgtEl>
                                          <p:spTgt spid="6"/>
                                        </p:tgtEl>
                                        <p:attrNameLst>
                                          <p:attrName>ppt_h</p:attrName>
                                        </p:attrNameLst>
                                      </p:cBhvr>
                                      <p:tavLst>
                                        <p:tav tm="0">
                                          <p:val>
                                            <p:strVal val="ppt_h"/>
                                          </p:val>
                                        </p:tav>
                                        <p:tav tm="100000">
                                          <p:val>
                                            <p:strVal val="ppt_h"/>
                                          </p:val>
                                        </p:tav>
                                      </p:tavLst>
                                    </p:anim>
                                    <p:anim calcmode="lin" valueType="num">
                                      <p:cBhvr>
                                        <p:cTn id="191" dur="35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2" dur="1" fill="hold">
                                          <p:stCondLst>
                                            <p:cond delay="3499"/>
                                          </p:stCondLst>
                                        </p:cTn>
                                        <p:tgtEl>
                                          <p:spTgt spid="6"/>
                                        </p:tgtEl>
                                        <p:attrNameLst>
                                          <p:attrName>style.visibility</p:attrName>
                                        </p:attrNameLst>
                                      </p:cBhvr>
                                      <p:to>
                                        <p:strVal val="hidden"/>
                                      </p:to>
                                    </p:set>
                                  </p:childTnLst>
                                </p:cTn>
                              </p:par>
                              <p:par>
                                <p:cTn id="193" presetID="19" presetClass="exit" presetSubtype="10" fill="hold" grpId="4" nodeType="withEffect">
                                  <p:stCondLst>
                                    <p:cond delay="0"/>
                                  </p:stCondLst>
                                  <p:childTnLst>
                                    <p:anim calcmode="lin" valueType="num">
                                      <p:cBhvr>
                                        <p:cTn id="194" dur="3500"/>
                                        <p:tgtEl>
                                          <p:spTgt spid="7"/>
                                        </p:tgtEl>
                                        <p:attrNameLst>
                                          <p:attrName>ppt_h</p:attrName>
                                        </p:attrNameLst>
                                      </p:cBhvr>
                                      <p:tavLst>
                                        <p:tav tm="0">
                                          <p:val>
                                            <p:strVal val="ppt_h"/>
                                          </p:val>
                                        </p:tav>
                                        <p:tav tm="100000">
                                          <p:val>
                                            <p:strVal val="ppt_h"/>
                                          </p:val>
                                        </p:tav>
                                      </p:tavLst>
                                    </p:anim>
                                    <p:anim calcmode="lin" valueType="num">
                                      <p:cBhvr>
                                        <p:cTn id="195" dur="35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6" dur="1" fill="hold">
                                          <p:stCondLst>
                                            <p:cond delay="3499"/>
                                          </p:stCondLst>
                                        </p:cTn>
                                        <p:tgtEl>
                                          <p:spTgt spid="7"/>
                                        </p:tgtEl>
                                        <p:attrNameLst>
                                          <p:attrName>style.visibility</p:attrName>
                                        </p:attrNameLst>
                                      </p:cBhvr>
                                      <p:to>
                                        <p:strVal val="hidden"/>
                                      </p:to>
                                    </p:set>
                                  </p:childTnLst>
                                </p:cTn>
                              </p:par>
                              <p:par>
                                <p:cTn id="197" presetID="19" presetClass="exit" presetSubtype="10" fill="hold" grpId="4" nodeType="withEffect">
                                  <p:stCondLst>
                                    <p:cond delay="0"/>
                                  </p:stCondLst>
                                  <p:childTnLst>
                                    <p:anim calcmode="lin" valueType="num">
                                      <p:cBhvr>
                                        <p:cTn id="198" dur="3500"/>
                                        <p:tgtEl>
                                          <p:spTgt spid="8"/>
                                        </p:tgtEl>
                                        <p:attrNameLst>
                                          <p:attrName>ppt_h</p:attrName>
                                        </p:attrNameLst>
                                      </p:cBhvr>
                                      <p:tavLst>
                                        <p:tav tm="0">
                                          <p:val>
                                            <p:strVal val="ppt_h"/>
                                          </p:val>
                                        </p:tav>
                                        <p:tav tm="100000">
                                          <p:val>
                                            <p:strVal val="ppt_h"/>
                                          </p:val>
                                        </p:tav>
                                      </p:tavLst>
                                    </p:anim>
                                    <p:anim calcmode="lin" valueType="num">
                                      <p:cBhvr>
                                        <p:cTn id="199" dur="35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0" dur="1" fill="hold">
                                          <p:stCondLst>
                                            <p:cond delay="3499"/>
                                          </p:stCondLst>
                                        </p:cTn>
                                        <p:tgtEl>
                                          <p:spTgt spid="8"/>
                                        </p:tgtEl>
                                        <p:attrNameLst>
                                          <p:attrName>style.visibility</p:attrName>
                                        </p:attrNameLst>
                                      </p:cBhvr>
                                      <p:to>
                                        <p:strVal val="hidden"/>
                                      </p:to>
                                    </p:set>
                                  </p:childTnLst>
                                </p:cTn>
                              </p:par>
                              <p:par>
                                <p:cTn id="201" presetID="19" presetClass="exit" presetSubtype="10" fill="hold" grpId="4" nodeType="withEffect">
                                  <p:stCondLst>
                                    <p:cond delay="0"/>
                                  </p:stCondLst>
                                  <p:childTnLst>
                                    <p:anim calcmode="lin" valueType="num">
                                      <p:cBhvr>
                                        <p:cTn id="202" dur="3500"/>
                                        <p:tgtEl>
                                          <p:spTgt spid="9"/>
                                        </p:tgtEl>
                                        <p:attrNameLst>
                                          <p:attrName>ppt_h</p:attrName>
                                        </p:attrNameLst>
                                      </p:cBhvr>
                                      <p:tavLst>
                                        <p:tav tm="0">
                                          <p:val>
                                            <p:strVal val="ppt_h"/>
                                          </p:val>
                                        </p:tav>
                                        <p:tav tm="100000">
                                          <p:val>
                                            <p:strVal val="ppt_h"/>
                                          </p:val>
                                        </p:tav>
                                      </p:tavLst>
                                    </p:anim>
                                    <p:anim calcmode="lin" valueType="num">
                                      <p:cBhvr>
                                        <p:cTn id="203" dur="35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4" dur="1" fill="hold">
                                          <p:stCondLst>
                                            <p:cond delay="3499"/>
                                          </p:stCondLst>
                                        </p:cTn>
                                        <p:tgtEl>
                                          <p:spTgt spid="9"/>
                                        </p:tgtEl>
                                        <p:attrNameLst>
                                          <p:attrName>style.visibility</p:attrName>
                                        </p:attrNameLst>
                                      </p:cBhvr>
                                      <p:to>
                                        <p:strVal val="hidden"/>
                                      </p:to>
                                    </p:set>
                                  </p:childTnLst>
                                </p:cTn>
                              </p:par>
                              <p:par>
                                <p:cTn id="205" presetID="19" presetClass="exit" presetSubtype="10" fill="hold" grpId="4" nodeType="withEffect">
                                  <p:stCondLst>
                                    <p:cond delay="0"/>
                                  </p:stCondLst>
                                  <p:childTnLst>
                                    <p:anim calcmode="lin" valueType="num">
                                      <p:cBhvr>
                                        <p:cTn id="206" dur="3500"/>
                                        <p:tgtEl>
                                          <p:spTgt spid="21"/>
                                        </p:tgtEl>
                                        <p:attrNameLst>
                                          <p:attrName>ppt_h</p:attrName>
                                        </p:attrNameLst>
                                      </p:cBhvr>
                                      <p:tavLst>
                                        <p:tav tm="0">
                                          <p:val>
                                            <p:strVal val="ppt_h"/>
                                          </p:val>
                                        </p:tav>
                                        <p:tav tm="100000">
                                          <p:val>
                                            <p:strVal val="ppt_h"/>
                                          </p:val>
                                        </p:tav>
                                      </p:tavLst>
                                    </p:anim>
                                    <p:anim calcmode="lin" valueType="num">
                                      <p:cBhvr>
                                        <p:cTn id="207" dur="35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8" dur="1" fill="hold">
                                          <p:stCondLst>
                                            <p:cond delay="3499"/>
                                          </p:stCondLst>
                                        </p:cTn>
                                        <p:tgtEl>
                                          <p:spTgt spid="21"/>
                                        </p:tgtEl>
                                        <p:attrNameLst>
                                          <p:attrName>style.visibility</p:attrName>
                                        </p:attrNameLst>
                                      </p:cBhvr>
                                      <p:to>
                                        <p:strVal val="hidden"/>
                                      </p:to>
                                    </p:set>
                                  </p:childTnLst>
                                </p:cTn>
                              </p:par>
                              <p:par>
                                <p:cTn id="209" presetID="2" presetClass="exit" presetSubtype="8" fill="hold" grpId="2" nodeType="withEffect">
                                  <p:stCondLst>
                                    <p:cond delay="0"/>
                                  </p:stCondLst>
                                  <p:childTnLst>
                                    <p:anim calcmode="lin" valueType="num">
                                      <p:cBhvr additive="base">
                                        <p:cTn id="210" dur="2500"/>
                                        <p:tgtEl>
                                          <p:spTgt spid="45"/>
                                        </p:tgtEl>
                                        <p:attrNameLst>
                                          <p:attrName>ppt_x</p:attrName>
                                        </p:attrNameLst>
                                      </p:cBhvr>
                                      <p:tavLst>
                                        <p:tav tm="0">
                                          <p:val>
                                            <p:strVal val="ppt_x"/>
                                          </p:val>
                                        </p:tav>
                                        <p:tav tm="100000">
                                          <p:val>
                                            <p:strVal val="0-ppt_w/2"/>
                                          </p:val>
                                        </p:tav>
                                      </p:tavLst>
                                    </p:anim>
                                    <p:anim calcmode="lin" valueType="num">
                                      <p:cBhvr additive="base">
                                        <p:cTn id="211" dur="2500"/>
                                        <p:tgtEl>
                                          <p:spTgt spid="45"/>
                                        </p:tgtEl>
                                        <p:attrNameLst>
                                          <p:attrName>ppt_y</p:attrName>
                                        </p:attrNameLst>
                                      </p:cBhvr>
                                      <p:tavLst>
                                        <p:tav tm="0">
                                          <p:val>
                                            <p:strVal val="ppt_y"/>
                                          </p:val>
                                        </p:tav>
                                        <p:tav tm="100000">
                                          <p:val>
                                            <p:strVal val="ppt_y"/>
                                          </p:val>
                                        </p:tav>
                                      </p:tavLst>
                                    </p:anim>
                                    <p:set>
                                      <p:cBhvr>
                                        <p:cTn id="212" dur="1" fill="hold">
                                          <p:stCondLst>
                                            <p:cond delay="2499"/>
                                          </p:stCondLst>
                                        </p:cTn>
                                        <p:tgtEl>
                                          <p:spTgt spid="45"/>
                                        </p:tgtEl>
                                        <p:attrNameLst>
                                          <p:attrName>style.visibility</p:attrName>
                                        </p:attrNameLst>
                                      </p:cBhvr>
                                      <p:to>
                                        <p:strVal val="hidden"/>
                                      </p:to>
                                    </p:set>
                                  </p:childTnLst>
                                </p:cTn>
                              </p:par>
                              <p:par>
                                <p:cTn id="213" presetID="3" presetClass="exit" presetSubtype="5" fill="hold" grpId="3" nodeType="withEffect">
                                  <p:stCondLst>
                                    <p:cond delay="0"/>
                                  </p:stCondLst>
                                  <p:childTnLst>
                                    <p:animEffect transition="out" filter="blinds(vertical)">
                                      <p:cBhvr>
                                        <p:cTn id="214" dur="2500"/>
                                        <p:tgtEl>
                                          <p:spTgt spid="45"/>
                                        </p:tgtEl>
                                      </p:cBhvr>
                                    </p:animEffect>
                                    <p:set>
                                      <p:cBhvr>
                                        <p:cTn id="215" dur="1" fill="hold">
                                          <p:stCondLst>
                                            <p:cond delay="2499"/>
                                          </p:stCondLst>
                                        </p:cTn>
                                        <p:tgtEl>
                                          <p:spTgt spid="45"/>
                                        </p:tgtEl>
                                        <p:attrNameLst>
                                          <p:attrName>style.visibility</p:attrName>
                                        </p:attrNameLst>
                                      </p:cBhvr>
                                      <p:to>
                                        <p:strVal val="hidden"/>
                                      </p:to>
                                    </p:set>
                                  </p:childTnLst>
                                </p:cTn>
                              </p:par>
                              <p:par>
                                <p:cTn id="216" presetID="19" presetClass="exit" presetSubtype="10" fill="hold" grpId="4" nodeType="withEffect">
                                  <p:stCondLst>
                                    <p:cond delay="0"/>
                                  </p:stCondLst>
                                  <p:childTnLst>
                                    <p:anim calcmode="lin" valueType="num">
                                      <p:cBhvr>
                                        <p:cTn id="217" dur="3500"/>
                                        <p:tgtEl>
                                          <p:spTgt spid="45"/>
                                        </p:tgtEl>
                                        <p:attrNameLst>
                                          <p:attrName>ppt_h</p:attrName>
                                        </p:attrNameLst>
                                      </p:cBhvr>
                                      <p:tavLst>
                                        <p:tav tm="0">
                                          <p:val>
                                            <p:strVal val="ppt_h"/>
                                          </p:val>
                                        </p:tav>
                                        <p:tav tm="100000">
                                          <p:val>
                                            <p:strVal val="ppt_h"/>
                                          </p:val>
                                        </p:tav>
                                      </p:tavLst>
                                    </p:anim>
                                    <p:anim calcmode="lin" valueType="num">
                                      <p:cBhvr>
                                        <p:cTn id="218" dur="35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9" dur="1" fill="hold">
                                          <p:stCondLst>
                                            <p:cond delay="3499"/>
                                          </p:stCondLst>
                                        </p:cTn>
                                        <p:tgtEl>
                                          <p:spTgt spid="45"/>
                                        </p:tgtEl>
                                        <p:attrNameLst>
                                          <p:attrName>style.visibility</p:attrName>
                                        </p:attrNameLst>
                                      </p:cBhvr>
                                      <p:to>
                                        <p:strVal val="hidden"/>
                                      </p:to>
                                    </p:set>
                                  </p:childTnLst>
                                </p:cTn>
                              </p:par>
                              <p:par>
                                <p:cTn id="220" presetID="2" presetClass="exit" presetSubtype="8" fill="hold" grpId="2" nodeType="withEffect">
                                  <p:stCondLst>
                                    <p:cond delay="0"/>
                                  </p:stCondLst>
                                  <p:childTnLst>
                                    <p:anim calcmode="lin" valueType="num">
                                      <p:cBhvr additive="base">
                                        <p:cTn id="221" dur="2500"/>
                                        <p:tgtEl>
                                          <p:spTgt spid="44"/>
                                        </p:tgtEl>
                                        <p:attrNameLst>
                                          <p:attrName>ppt_x</p:attrName>
                                        </p:attrNameLst>
                                      </p:cBhvr>
                                      <p:tavLst>
                                        <p:tav tm="0">
                                          <p:val>
                                            <p:strVal val="ppt_x"/>
                                          </p:val>
                                        </p:tav>
                                        <p:tav tm="100000">
                                          <p:val>
                                            <p:strVal val="0-ppt_w/2"/>
                                          </p:val>
                                        </p:tav>
                                      </p:tavLst>
                                    </p:anim>
                                    <p:anim calcmode="lin" valueType="num">
                                      <p:cBhvr additive="base">
                                        <p:cTn id="222" dur="2500"/>
                                        <p:tgtEl>
                                          <p:spTgt spid="44"/>
                                        </p:tgtEl>
                                        <p:attrNameLst>
                                          <p:attrName>ppt_y</p:attrName>
                                        </p:attrNameLst>
                                      </p:cBhvr>
                                      <p:tavLst>
                                        <p:tav tm="0">
                                          <p:val>
                                            <p:strVal val="ppt_y"/>
                                          </p:val>
                                        </p:tav>
                                        <p:tav tm="100000">
                                          <p:val>
                                            <p:strVal val="ppt_y"/>
                                          </p:val>
                                        </p:tav>
                                      </p:tavLst>
                                    </p:anim>
                                    <p:set>
                                      <p:cBhvr>
                                        <p:cTn id="223" dur="1" fill="hold">
                                          <p:stCondLst>
                                            <p:cond delay="2499"/>
                                          </p:stCondLst>
                                        </p:cTn>
                                        <p:tgtEl>
                                          <p:spTgt spid="44"/>
                                        </p:tgtEl>
                                        <p:attrNameLst>
                                          <p:attrName>style.visibility</p:attrName>
                                        </p:attrNameLst>
                                      </p:cBhvr>
                                      <p:to>
                                        <p:strVal val="hidden"/>
                                      </p:to>
                                    </p:set>
                                  </p:childTnLst>
                                </p:cTn>
                              </p:par>
                              <p:par>
                                <p:cTn id="224" presetID="3" presetClass="exit" presetSubtype="5" fill="hold" grpId="3" nodeType="withEffect">
                                  <p:stCondLst>
                                    <p:cond delay="0"/>
                                  </p:stCondLst>
                                  <p:childTnLst>
                                    <p:animEffect transition="out" filter="blinds(vertical)">
                                      <p:cBhvr>
                                        <p:cTn id="225" dur="2500"/>
                                        <p:tgtEl>
                                          <p:spTgt spid="44"/>
                                        </p:tgtEl>
                                      </p:cBhvr>
                                    </p:animEffect>
                                    <p:set>
                                      <p:cBhvr>
                                        <p:cTn id="226" dur="1" fill="hold">
                                          <p:stCondLst>
                                            <p:cond delay="2499"/>
                                          </p:stCondLst>
                                        </p:cTn>
                                        <p:tgtEl>
                                          <p:spTgt spid="44"/>
                                        </p:tgtEl>
                                        <p:attrNameLst>
                                          <p:attrName>style.visibility</p:attrName>
                                        </p:attrNameLst>
                                      </p:cBhvr>
                                      <p:to>
                                        <p:strVal val="hidden"/>
                                      </p:to>
                                    </p:set>
                                  </p:childTnLst>
                                </p:cTn>
                              </p:par>
                              <p:par>
                                <p:cTn id="227" presetID="19" presetClass="exit" presetSubtype="10" fill="hold" grpId="4" nodeType="withEffect">
                                  <p:stCondLst>
                                    <p:cond delay="0"/>
                                  </p:stCondLst>
                                  <p:childTnLst>
                                    <p:anim calcmode="lin" valueType="num">
                                      <p:cBhvr>
                                        <p:cTn id="228" dur="3500"/>
                                        <p:tgtEl>
                                          <p:spTgt spid="44"/>
                                        </p:tgtEl>
                                        <p:attrNameLst>
                                          <p:attrName>ppt_h</p:attrName>
                                        </p:attrNameLst>
                                      </p:cBhvr>
                                      <p:tavLst>
                                        <p:tav tm="0">
                                          <p:val>
                                            <p:strVal val="ppt_h"/>
                                          </p:val>
                                        </p:tav>
                                        <p:tav tm="100000">
                                          <p:val>
                                            <p:strVal val="ppt_h"/>
                                          </p:val>
                                        </p:tav>
                                      </p:tavLst>
                                    </p:anim>
                                    <p:anim calcmode="lin" valueType="num">
                                      <p:cBhvr>
                                        <p:cTn id="229" dur="35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0" dur="1" fill="hold">
                                          <p:stCondLst>
                                            <p:cond delay="3499"/>
                                          </p:stCondLst>
                                        </p:cTn>
                                        <p:tgtEl>
                                          <p:spTgt spid="44"/>
                                        </p:tgtEl>
                                        <p:attrNameLst>
                                          <p:attrName>style.visibility</p:attrName>
                                        </p:attrNameLst>
                                      </p:cBhvr>
                                      <p:to>
                                        <p:strVal val="hidden"/>
                                      </p:to>
                                    </p:set>
                                  </p:childTnLst>
                                </p:cTn>
                              </p:par>
                              <p:par>
                                <p:cTn id="231" presetID="2" presetClass="exit" presetSubtype="8" fill="hold" grpId="2" nodeType="withEffect">
                                  <p:stCondLst>
                                    <p:cond delay="0"/>
                                  </p:stCondLst>
                                  <p:childTnLst>
                                    <p:anim calcmode="lin" valueType="num">
                                      <p:cBhvr additive="base">
                                        <p:cTn id="232" dur="2500"/>
                                        <p:tgtEl>
                                          <p:spTgt spid="43"/>
                                        </p:tgtEl>
                                        <p:attrNameLst>
                                          <p:attrName>ppt_x</p:attrName>
                                        </p:attrNameLst>
                                      </p:cBhvr>
                                      <p:tavLst>
                                        <p:tav tm="0">
                                          <p:val>
                                            <p:strVal val="ppt_x"/>
                                          </p:val>
                                        </p:tav>
                                        <p:tav tm="100000">
                                          <p:val>
                                            <p:strVal val="0-ppt_w/2"/>
                                          </p:val>
                                        </p:tav>
                                      </p:tavLst>
                                    </p:anim>
                                    <p:anim calcmode="lin" valueType="num">
                                      <p:cBhvr additive="base">
                                        <p:cTn id="233" dur="2500"/>
                                        <p:tgtEl>
                                          <p:spTgt spid="43"/>
                                        </p:tgtEl>
                                        <p:attrNameLst>
                                          <p:attrName>ppt_y</p:attrName>
                                        </p:attrNameLst>
                                      </p:cBhvr>
                                      <p:tavLst>
                                        <p:tav tm="0">
                                          <p:val>
                                            <p:strVal val="ppt_y"/>
                                          </p:val>
                                        </p:tav>
                                        <p:tav tm="100000">
                                          <p:val>
                                            <p:strVal val="ppt_y"/>
                                          </p:val>
                                        </p:tav>
                                      </p:tavLst>
                                    </p:anim>
                                    <p:set>
                                      <p:cBhvr>
                                        <p:cTn id="234" dur="1" fill="hold">
                                          <p:stCondLst>
                                            <p:cond delay="2499"/>
                                          </p:stCondLst>
                                        </p:cTn>
                                        <p:tgtEl>
                                          <p:spTgt spid="43"/>
                                        </p:tgtEl>
                                        <p:attrNameLst>
                                          <p:attrName>style.visibility</p:attrName>
                                        </p:attrNameLst>
                                      </p:cBhvr>
                                      <p:to>
                                        <p:strVal val="hidden"/>
                                      </p:to>
                                    </p:set>
                                  </p:childTnLst>
                                </p:cTn>
                              </p:par>
                              <p:par>
                                <p:cTn id="235" presetID="3" presetClass="exit" presetSubtype="5" fill="hold" grpId="3" nodeType="withEffect">
                                  <p:stCondLst>
                                    <p:cond delay="0"/>
                                  </p:stCondLst>
                                  <p:childTnLst>
                                    <p:animEffect transition="out" filter="blinds(vertical)">
                                      <p:cBhvr>
                                        <p:cTn id="236" dur="2500"/>
                                        <p:tgtEl>
                                          <p:spTgt spid="43"/>
                                        </p:tgtEl>
                                      </p:cBhvr>
                                    </p:animEffect>
                                    <p:set>
                                      <p:cBhvr>
                                        <p:cTn id="237" dur="1" fill="hold">
                                          <p:stCondLst>
                                            <p:cond delay="2499"/>
                                          </p:stCondLst>
                                        </p:cTn>
                                        <p:tgtEl>
                                          <p:spTgt spid="43"/>
                                        </p:tgtEl>
                                        <p:attrNameLst>
                                          <p:attrName>style.visibility</p:attrName>
                                        </p:attrNameLst>
                                      </p:cBhvr>
                                      <p:to>
                                        <p:strVal val="hidden"/>
                                      </p:to>
                                    </p:set>
                                  </p:childTnLst>
                                </p:cTn>
                              </p:par>
                              <p:par>
                                <p:cTn id="238" presetID="19" presetClass="exit" presetSubtype="10" fill="hold" grpId="4" nodeType="withEffect">
                                  <p:stCondLst>
                                    <p:cond delay="0"/>
                                  </p:stCondLst>
                                  <p:childTnLst>
                                    <p:anim calcmode="lin" valueType="num">
                                      <p:cBhvr>
                                        <p:cTn id="239" dur="3500"/>
                                        <p:tgtEl>
                                          <p:spTgt spid="43"/>
                                        </p:tgtEl>
                                        <p:attrNameLst>
                                          <p:attrName>ppt_h</p:attrName>
                                        </p:attrNameLst>
                                      </p:cBhvr>
                                      <p:tavLst>
                                        <p:tav tm="0">
                                          <p:val>
                                            <p:strVal val="ppt_h"/>
                                          </p:val>
                                        </p:tav>
                                        <p:tav tm="100000">
                                          <p:val>
                                            <p:strVal val="ppt_h"/>
                                          </p:val>
                                        </p:tav>
                                      </p:tavLst>
                                    </p:anim>
                                    <p:anim calcmode="lin" valueType="num">
                                      <p:cBhvr>
                                        <p:cTn id="240" dur="35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1" dur="1" fill="hold">
                                          <p:stCondLst>
                                            <p:cond delay="3499"/>
                                          </p:stCondLst>
                                        </p:cTn>
                                        <p:tgtEl>
                                          <p:spTgt spid="43"/>
                                        </p:tgtEl>
                                        <p:attrNameLst>
                                          <p:attrName>style.visibility</p:attrName>
                                        </p:attrNameLst>
                                      </p:cBhvr>
                                      <p:to>
                                        <p:strVal val="hidden"/>
                                      </p:to>
                                    </p:set>
                                  </p:childTnLst>
                                </p:cTn>
                              </p:par>
                              <p:par>
                                <p:cTn id="242" presetID="2" presetClass="exit" presetSubtype="8" fill="hold" grpId="2" nodeType="withEffect">
                                  <p:stCondLst>
                                    <p:cond delay="0"/>
                                  </p:stCondLst>
                                  <p:childTnLst>
                                    <p:anim calcmode="lin" valueType="num">
                                      <p:cBhvr additive="base">
                                        <p:cTn id="243" dur="2500"/>
                                        <p:tgtEl>
                                          <p:spTgt spid="42"/>
                                        </p:tgtEl>
                                        <p:attrNameLst>
                                          <p:attrName>ppt_x</p:attrName>
                                        </p:attrNameLst>
                                      </p:cBhvr>
                                      <p:tavLst>
                                        <p:tav tm="0">
                                          <p:val>
                                            <p:strVal val="ppt_x"/>
                                          </p:val>
                                        </p:tav>
                                        <p:tav tm="100000">
                                          <p:val>
                                            <p:strVal val="0-ppt_w/2"/>
                                          </p:val>
                                        </p:tav>
                                      </p:tavLst>
                                    </p:anim>
                                    <p:anim calcmode="lin" valueType="num">
                                      <p:cBhvr additive="base">
                                        <p:cTn id="244" dur="2500"/>
                                        <p:tgtEl>
                                          <p:spTgt spid="42"/>
                                        </p:tgtEl>
                                        <p:attrNameLst>
                                          <p:attrName>ppt_y</p:attrName>
                                        </p:attrNameLst>
                                      </p:cBhvr>
                                      <p:tavLst>
                                        <p:tav tm="0">
                                          <p:val>
                                            <p:strVal val="ppt_y"/>
                                          </p:val>
                                        </p:tav>
                                        <p:tav tm="100000">
                                          <p:val>
                                            <p:strVal val="ppt_y"/>
                                          </p:val>
                                        </p:tav>
                                      </p:tavLst>
                                    </p:anim>
                                    <p:set>
                                      <p:cBhvr>
                                        <p:cTn id="245" dur="1" fill="hold">
                                          <p:stCondLst>
                                            <p:cond delay="2499"/>
                                          </p:stCondLst>
                                        </p:cTn>
                                        <p:tgtEl>
                                          <p:spTgt spid="42"/>
                                        </p:tgtEl>
                                        <p:attrNameLst>
                                          <p:attrName>style.visibility</p:attrName>
                                        </p:attrNameLst>
                                      </p:cBhvr>
                                      <p:to>
                                        <p:strVal val="hidden"/>
                                      </p:to>
                                    </p:set>
                                  </p:childTnLst>
                                </p:cTn>
                              </p:par>
                              <p:par>
                                <p:cTn id="246" presetID="3" presetClass="exit" presetSubtype="5" fill="hold" grpId="3" nodeType="withEffect">
                                  <p:stCondLst>
                                    <p:cond delay="0"/>
                                  </p:stCondLst>
                                  <p:childTnLst>
                                    <p:animEffect transition="out" filter="blinds(vertical)">
                                      <p:cBhvr>
                                        <p:cTn id="247" dur="2500"/>
                                        <p:tgtEl>
                                          <p:spTgt spid="42"/>
                                        </p:tgtEl>
                                      </p:cBhvr>
                                    </p:animEffect>
                                    <p:set>
                                      <p:cBhvr>
                                        <p:cTn id="248" dur="1" fill="hold">
                                          <p:stCondLst>
                                            <p:cond delay="2499"/>
                                          </p:stCondLst>
                                        </p:cTn>
                                        <p:tgtEl>
                                          <p:spTgt spid="42"/>
                                        </p:tgtEl>
                                        <p:attrNameLst>
                                          <p:attrName>style.visibility</p:attrName>
                                        </p:attrNameLst>
                                      </p:cBhvr>
                                      <p:to>
                                        <p:strVal val="hidden"/>
                                      </p:to>
                                    </p:set>
                                  </p:childTnLst>
                                </p:cTn>
                              </p:par>
                              <p:par>
                                <p:cTn id="249" presetID="19" presetClass="exit" presetSubtype="10" fill="hold" grpId="4" nodeType="withEffect">
                                  <p:stCondLst>
                                    <p:cond delay="0"/>
                                  </p:stCondLst>
                                  <p:childTnLst>
                                    <p:anim calcmode="lin" valueType="num">
                                      <p:cBhvr>
                                        <p:cTn id="250" dur="3500"/>
                                        <p:tgtEl>
                                          <p:spTgt spid="42"/>
                                        </p:tgtEl>
                                        <p:attrNameLst>
                                          <p:attrName>ppt_h</p:attrName>
                                        </p:attrNameLst>
                                      </p:cBhvr>
                                      <p:tavLst>
                                        <p:tav tm="0">
                                          <p:val>
                                            <p:strVal val="ppt_h"/>
                                          </p:val>
                                        </p:tav>
                                        <p:tav tm="100000">
                                          <p:val>
                                            <p:strVal val="ppt_h"/>
                                          </p:val>
                                        </p:tav>
                                      </p:tavLst>
                                    </p:anim>
                                    <p:anim calcmode="lin" valueType="num">
                                      <p:cBhvr>
                                        <p:cTn id="251" dur="35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2" dur="1" fill="hold">
                                          <p:stCondLst>
                                            <p:cond delay="3499"/>
                                          </p:stCondLst>
                                        </p:cTn>
                                        <p:tgtEl>
                                          <p:spTgt spid="42"/>
                                        </p:tgtEl>
                                        <p:attrNameLst>
                                          <p:attrName>style.visibility</p:attrName>
                                        </p:attrNameLst>
                                      </p:cBhvr>
                                      <p:to>
                                        <p:strVal val="hidden"/>
                                      </p:to>
                                    </p:set>
                                  </p:childTnLst>
                                </p:cTn>
                              </p:par>
                              <p:par>
                                <p:cTn id="253" presetID="2" presetClass="exit" presetSubtype="2" fill="hold" grpId="2" nodeType="withEffect">
                                  <p:stCondLst>
                                    <p:cond delay="0"/>
                                  </p:stCondLst>
                                  <p:childTnLst>
                                    <p:anim calcmode="lin" valueType="num">
                                      <p:cBhvr additive="base">
                                        <p:cTn id="254" dur="2500"/>
                                        <p:tgtEl>
                                          <p:spTgt spid="38"/>
                                        </p:tgtEl>
                                        <p:attrNameLst>
                                          <p:attrName>ppt_x</p:attrName>
                                        </p:attrNameLst>
                                      </p:cBhvr>
                                      <p:tavLst>
                                        <p:tav tm="0">
                                          <p:val>
                                            <p:strVal val="ppt_x"/>
                                          </p:val>
                                        </p:tav>
                                        <p:tav tm="100000">
                                          <p:val>
                                            <p:strVal val="1+ppt_w/2"/>
                                          </p:val>
                                        </p:tav>
                                      </p:tavLst>
                                    </p:anim>
                                    <p:anim calcmode="lin" valueType="num">
                                      <p:cBhvr additive="base">
                                        <p:cTn id="255" dur="2500"/>
                                        <p:tgtEl>
                                          <p:spTgt spid="38"/>
                                        </p:tgtEl>
                                        <p:attrNameLst>
                                          <p:attrName>ppt_y</p:attrName>
                                        </p:attrNameLst>
                                      </p:cBhvr>
                                      <p:tavLst>
                                        <p:tav tm="0">
                                          <p:val>
                                            <p:strVal val="ppt_y"/>
                                          </p:val>
                                        </p:tav>
                                        <p:tav tm="100000">
                                          <p:val>
                                            <p:strVal val="ppt_y"/>
                                          </p:val>
                                        </p:tav>
                                      </p:tavLst>
                                    </p:anim>
                                    <p:set>
                                      <p:cBhvr>
                                        <p:cTn id="256" dur="1" fill="hold">
                                          <p:stCondLst>
                                            <p:cond delay="2499"/>
                                          </p:stCondLst>
                                        </p:cTn>
                                        <p:tgtEl>
                                          <p:spTgt spid="38"/>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2500"/>
                                        <p:tgtEl>
                                          <p:spTgt spid="38"/>
                                        </p:tgtEl>
                                      </p:cBhvr>
                                    </p:animEffect>
                                    <p:set>
                                      <p:cBhvr>
                                        <p:cTn id="259" dur="1" fill="hold">
                                          <p:stCondLst>
                                            <p:cond delay="2499"/>
                                          </p:stCondLst>
                                        </p:cTn>
                                        <p:tgtEl>
                                          <p:spTgt spid="38"/>
                                        </p:tgtEl>
                                        <p:attrNameLst>
                                          <p:attrName>style.visibility</p:attrName>
                                        </p:attrNameLst>
                                      </p:cBhvr>
                                      <p:to>
                                        <p:strVal val="hidden"/>
                                      </p:to>
                                    </p:set>
                                  </p:childTnLst>
                                </p:cTn>
                              </p:par>
                              <p:par>
                                <p:cTn id="260" presetID="19" presetClass="exit" presetSubtype="10" fill="hold" grpId="4" nodeType="withEffect">
                                  <p:stCondLst>
                                    <p:cond delay="0"/>
                                  </p:stCondLst>
                                  <p:childTnLst>
                                    <p:anim calcmode="lin" valueType="num">
                                      <p:cBhvr>
                                        <p:cTn id="261" dur="3500"/>
                                        <p:tgtEl>
                                          <p:spTgt spid="38"/>
                                        </p:tgtEl>
                                        <p:attrNameLst>
                                          <p:attrName>ppt_h</p:attrName>
                                        </p:attrNameLst>
                                      </p:cBhvr>
                                      <p:tavLst>
                                        <p:tav tm="0">
                                          <p:val>
                                            <p:strVal val="ppt_h"/>
                                          </p:val>
                                        </p:tav>
                                        <p:tav tm="100000">
                                          <p:val>
                                            <p:strVal val="ppt_h"/>
                                          </p:val>
                                        </p:tav>
                                      </p:tavLst>
                                    </p:anim>
                                    <p:anim calcmode="lin" valueType="num">
                                      <p:cBhvr>
                                        <p:cTn id="262" dur="35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3" dur="1" fill="hold">
                                          <p:stCondLst>
                                            <p:cond delay="3499"/>
                                          </p:stCondLst>
                                        </p:cTn>
                                        <p:tgtEl>
                                          <p:spTgt spid="38"/>
                                        </p:tgtEl>
                                        <p:attrNameLst>
                                          <p:attrName>style.visibility</p:attrName>
                                        </p:attrNameLst>
                                      </p:cBhvr>
                                      <p:to>
                                        <p:strVal val="hidden"/>
                                      </p:to>
                                    </p:set>
                                  </p:childTnLst>
                                </p:cTn>
                              </p:par>
                              <p:par>
                                <p:cTn id="264" presetID="2" presetClass="exit" presetSubtype="2" fill="hold" grpId="2" nodeType="withEffect">
                                  <p:stCondLst>
                                    <p:cond delay="0"/>
                                  </p:stCondLst>
                                  <p:childTnLst>
                                    <p:anim calcmode="lin" valueType="num">
                                      <p:cBhvr additive="base">
                                        <p:cTn id="265" dur="2500"/>
                                        <p:tgtEl>
                                          <p:spTgt spid="39"/>
                                        </p:tgtEl>
                                        <p:attrNameLst>
                                          <p:attrName>ppt_x</p:attrName>
                                        </p:attrNameLst>
                                      </p:cBhvr>
                                      <p:tavLst>
                                        <p:tav tm="0">
                                          <p:val>
                                            <p:strVal val="ppt_x"/>
                                          </p:val>
                                        </p:tav>
                                        <p:tav tm="100000">
                                          <p:val>
                                            <p:strVal val="1+ppt_w/2"/>
                                          </p:val>
                                        </p:tav>
                                      </p:tavLst>
                                    </p:anim>
                                    <p:anim calcmode="lin" valueType="num">
                                      <p:cBhvr additive="base">
                                        <p:cTn id="266" dur="2500"/>
                                        <p:tgtEl>
                                          <p:spTgt spid="39"/>
                                        </p:tgtEl>
                                        <p:attrNameLst>
                                          <p:attrName>ppt_y</p:attrName>
                                        </p:attrNameLst>
                                      </p:cBhvr>
                                      <p:tavLst>
                                        <p:tav tm="0">
                                          <p:val>
                                            <p:strVal val="ppt_y"/>
                                          </p:val>
                                        </p:tav>
                                        <p:tav tm="100000">
                                          <p:val>
                                            <p:strVal val="ppt_y"/>
                                          </p:val>
                                        </p:tav>
                                      </p:tavLst>
                                    </p:anim>
                                    <p:set>
                                      <p:cBhvr>
                                        <p:cTn id="267" dur="1" fill="hold">
                                          <p:stCondLst>
                                            <p:cond delay="2499"/>
                                          </p:stCondLst>
                                        </p:cTn>
                                        <p:tgtEl>
                                          <p:spTgt spid="39"/>
                                        </p:tgtEl>
                                        <p:attrNameLst>
                                          <p:attrName>style.visibility</p:attrName>
                                        </p:attrNameLst>
                                      </p:cBhvr>
                                      <p:to>
                                        <p:strVal val="hidden"/>
                                      </p:to>
                                    </p:set>
                                  </p:childTnLst>
                                </p:cTn>
                              </p:par>
                              <p:par>
                                <p:cTn id="268" presetID="3" presetClass="exit" presetSubtype="5" fill="hold" grpId="3" nodeType="withEffect">
                                  <p:stCondLst>
                                    <p:cond delay="0"/>
                                  </p:stCondLst>
                                  <p:childTnLst>
                                    <p:animEffect transition="out" filter="blinds(vertical)">
                                      <p:cBhvr>
                                        <p:cTn id="269" dur="2500"/>
                                        <p:tgtEl>
                                          <p:spTgt spid="39"/>
                                        </p:tgtEl>
                                      </p:cBhvr>
                                    </p:animEffect>
                                    <p:set>
                                      <p:cBhvr>
                                        <p:cTn id="270" dur="1" fill="hold">
                                          <p:stCondLst>
                                            <p:cond delay="2499"/>
                                          </p:stCondLst>
                                        </p:cTn>
                                        <p:tgtEl>
                                          <p:spTgt spid="39"/>
                                        </p:tgtEl>
                                        <p:attrNameLst>
                                          <p:attrName>style.visibility</p:attrName>
                                        </p:attrNameLst>
                                      </p:cBhvr>
                                      <p:to>
                                        <p:strVal val="hidden"/>
                                      </p:to>
                                    </p:set>
                                  </p:childTnLst>
                                </p:cTn>
                              </p:par>
                              <p:par>
                                <p:cTn id="271" presetID="19" presetClass="exit" presetSubtype="10" fill="hold" grpId="4" nodeType="withEffect">
                                  <p:stCondLst>
                                    <p:cond delay="0"/>
                                  </p:stCondLst>
                                  <p:childTnLst>
                                    <p:anim calcmode="lin" valueType="num">
                                      <p:cBhvr>
                                        <p:cTn id="272" dur="3500"/>
                                        <p:tgtEl>
                                          <p:spTgt spid="39"/>
                                        </p:tgtEl>
                                        <p:attrNameLst>
                                          <p:attrName>ppt_h</p:attrName>
                                        </p:attrNameLst>
                                      </p:cBhvr>
                                      <p:tavLst>
                                        <p:tav tm="0">
                                          <p:val>
                                            <p:strVal val="ppt_h"/>
                                          </p:val>
                                        </p:tav>
                                        <p:tav tm="100000">
                                          <p:val>
                                            <p:strVal val="ppt_h"/>
                                          </p:val>
                                        </p:tav>
                                      </p:tavLst>
                                    </p:anim>
                                    <p:anim calcmode="lin" valueType="num">
                                      <p:cBhvr>
                                        <p:cTn id="273" dur="35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4" dur="1" fill="hold">
                                          <p:stCondLst>
                                            <p:cond delay="3499"/>
                                          </p:stCondLst>
                                        </p:cTn>
                                        <p:tgtEl>
                                          <p:spTgt spid="39"/>
                                        </p:tgtEl>
                                        <p:attrNameLst>
                                          <p:attrName>style.visibility</p:attrName>
                                        </p:attrNameLst>
                                      </p:cBhvr>
                                      <p:to>
                                        <p:strVal val="hidden"/>
                                      </p:to>
                                    </p:set>
                                  </p:childTnLst>
                                </p:cTn>
                              </p:par>
                              <p:par>
                                <p:cTn id="275" presetID="2" presetClass="exit" presetSubtype="2" fill="hold" grpId="2" nodeType="withEffect">
                                  <p:stCondLst>
                                    <p:cond delay="0"/>
                                  </p:stCondLst>
                                  <p:childTnLst>
                                    <p:anim calcmode="lin" valueType="num">
                                      <p:cBhvr additive="base">
                                        <p:cTn id="276" dur="2500"/>
                                        <p:tgtEl>
                                          <p:spTgt spid="40"/>
                                        </p:tgtEl>
                                        <p:attrNameLst>
                                          <p:attrName>ppt_x</p:attrName>
                                        </p:attrNameLst>
                                      </p:cBhvr>
                                      <p:tavLst>
                                        <p:tav tm="0">
                                          <p:val>
                                            <p:strVal val="ppt_x"/>
                                          </p:val>
                                        </p:tav>
                                        <p:tav tm="100000">
                                          <p:val>
                                            <p:strVal val="1+ppt_w/2"/>
                                          </p:val>
                                        </p:tav>
                                      </p:tavLst>
                                    </p:anim>
                                    <p:anim calcmode="lin" valueType="num">
                                      <p:cBhvr additive="base">
                                        <p:cTn id="277" dur="2500"/>
                                        <p:tgtEl>
                                          <p:spTgt spid="40"/>
                                        </p:tgtEl>
                                        <p:attrNameLst>
                                          <p:attrName>ppt_y</p:attrName>
                                        </p:attrNameLst>
                                      </p:cBhvr>
                                      <p:tavLst>
                                        <p:tav tm="0">
                                          <p:val>
                                            <p:strVal val="ppt_y"/>
                                          </p:val>
                                        </p:tav>
                                        <p:tav tm="100000">
                                          <p:val>
                                            <p:strVal val="ppt_y"/>
                                          </p:val>
                                        </p:tav>
                                      </p:tavLst>
                                    </p:anim>
                                    <p:set>
                                      <p:cBhvr>
                                        <p:cTn id="278" dur="1" fill="hold">
                                          <p:stCondLst>
                                            <p:cond delay="2499"/>
                                          </p:stCondLst>
                                        </p:cTn>
                                        <p:tgtEl>
                                          <p:spTgt spid="40"/>
                                        </p:tgtEl>
                                        <p:attrNameLst>
                                          <p:attrName>style.visibility</p:attrName>
                                        </p:attrNameLst>
                                      </p:cBhvr>
                                      <p:to>
                                        <p:strVal val="hidden"/>
                                      </p:to>
                                    </p:set>
                                  </p:childTnLst>
                                </p:cTn>
                              </p:par>
                              <p:par>
                                <p:cTn id="279" presetID="3" presetClass="exit" presetSubtype="5" fill="hold" grpId="3" nodeType="withEffect">
                                  <p:stCondLst>
                                    <p:cond delay="0"/>
                                  </p:stCondLst>
                                  <p:childTnLst>
                                    <p:animEffect transition="out" filter="blinds(vertical)">
                                      <p:cBhvr>
                                        <p:cTn id="280" dur="2500"/>
                                        <p:tgtEl>
                                          <p:spTgt spid="40"/>
                                        </p:tgtEl>
                                      </p:cBhvr>
                                    </p:animEffect>
                                    <p:set>
                                      <p:cBhvr>
                                        <p:cTn id="281" dur="1" fill="hold">
                                          <p:stCondLst>
                                            <p:cond delay="2499"/>
                                          </p:stCondLst>
                                        </p:cTn>
                                        <p:tgtEl>
                                          <p:spTgt spid="40"/>
                                        </p:tgtEl>
                                        <p:attrNameLst>
                                          <p:attrName>style.visibility</p:attrName>
                                        </p:attrNameLst>
                                      </p:cBhvr>
                                      <p:to>
                                        <p:strVal val="hidden"/>
                                      </p:to>
                                    </p:set>
                                  </p:childTnLst>
                                </p:cTn>
                              </p:par>
                              <p:par>
                                <p:cTn id="282" presetID="19" presetClass="exit" presetSubtype="10" fill="hold" grpId="4" nodeType="withEffect">
                                  <p:stCondLst>
                                    <p:cond delay="0"/>
                                  </p:stCondLst>
                                  <p:childTnLst>
                                    <p:anim calcmode="lin" valueType="num">
                                      <p:cBhvr>
                                        <p:cTn id="283" dur="3500"/>
                                        <p:tgtEl>
                                          <p:spTgt spid="40"/>
                                        </p:tgtEl>
                                        <p:attrNameLst>
                                          <p:attrName>ppt_h</p:attrName>
                                        </p:attrNameLst>
                                      </p:cBhvr>
                                      <p:tavLst>
                                        <p:tav tm="0">
                                          <p:val>
                                            <p:strVal val="ppt_h"/>
                                          </p:val>
                                        </p:tav>
                                        <p:tav tm="100000">
                                          <p:val>
                                            <p:strVal val="ppt_h"/>
                                          </p:val>
                                        </p:tav>
                                      </p:tavLst>
                                    </p:anim>
                                    <p:anim calcmode="lin" valueType="num">
                                      <p:cBhvr>
                                        <p:cTn id="284" dur="35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5" dur="1" fill="hold">
                                          <p:stCondLst>
                                            <p:cond delay="3499"/>
                                          </p:stCondLst>
                                        </p:cTn>
                                        <p:tgtEl>
                                          <p:spTgt spid="40"/>
                                        </p:tgtEl>
                                        <p:attrNameLst>
                                          <p:attrName>style.visibility</p:attrName>
                                        </p:attrNameLst>
                                      </p:cBhvr>
                                      <p:to>
                                        <p:strVal val="hidden"/>
                                      </p:to>
                                    </p:set>
                                  </p:childTnLst>
                                </p:cTn>
                              </p:par>
                              <p:par>
                                <p:cTn id="286" presetID="2" presetClass="exit" presetSubtype="2" fill="hold" grpId="2" nodeType="withEffect">
                                  <p:stCondLst>
                                    <p:cond delay="0"/>
                                  </p:stCondLst>
                                  <p:childTnLst>
                                    <p:anim calcmode="lin" valueType="num">
                                      <p:cBhvr additive="base">
                                        <p:cTn id="287" dur="2500"/>
                                        <p:tgtEl>
                                          <p:spTgt spid="41"/>
                                        </p:tgtEl>
                                        <p:attrNameLst>
                                          <p:attrName>ppt_x</p:attrName>
                                        </p:attrNameLst>
                                      </p:cBhvr>
                                      <p:tavLst>
                                        <p:tav tm="0">
                                          <p:val>
                                            <p:strVal val="ppt_x"/>
                                          </p:val>
                                        </p:tav>
                                        <p:tav tm="100000">
                                          <p:val>
                                            <p:strVal val="1+ppt_w/2"/>
                                          </p:val>
                                        </p:tav>
                                      </p:tavLst>
                                    </p:anim>
                                    <p:anim calcmode="lin" valueType="num">
                                      <p:cBhvr additive="base">
                                        <p:cTn id="288" dur="2500"/>
                                        <p:tgtEl>
                                          <p:spTgt spid="41"/>
                                        </p:tgtEl>
                                        <p:attrNameLst>
                                          <p:attrName>ppt_y</p:attrName>
                                        </p:attrNameLst>
                                      </p:cBhvr>
                                      <p:tavLst>
                                        <p:tav tm="0">
                                          <p:val>
                                            <p:strVal val="ppt_y"/>
                                          </p:val>
                                        </p:tav>
                                        <p:tav tm="100000">
                                          <p:val>
                                            <p:strVal val="ppt_y"/>
                                          </p:val>
                                        </p:tav>
                                      </p:tavLst>
                                    </p:anim>
                                    <p:set>
                                      <p:cBhvr>
                                        <p:cTn id="289" dur="1" fill="hold">
                                          <p:stCondLst>
                                            <p:cond delay="2499"/>
                                          </p:stCondLst>
                                        </p:cTn>
                                        <p:tgtEl>
                                          <p:spTgt spid="41"/>
                                        </p:tgtEl>
                                        <p:attrNameLst>
                                          <p:attrName>style.visibility</p:attrName>
                                        </p:attrNameLst>
                                      </p:cBhvr>
                                      <p:to>
                                        <p:strVal val="hidden"/>
                                      </p:to>
                                    </p:set>
                                  </p:childTnLst>
                                </p:cTn>
                              </p:par>
                              <p:par>
                                <p:cTn id="290" presetID="3" presetClass="exit" presetSubtype="5" fill="hold" grpId="3" nodeType="withEffect">
                                  <p:stCondLst>
                                    <p:cond delay="0"/>
                                  </p:stCondLst>
                                  <p:childTnLst>
                                    <p:animEffect transition="out" filter="blinds(vertical)">
                                      <p:cBhvr>
                                        <p:cTn id="291" dur="2500"/>
                                        <p:tgtEl>
                                          <p:spTgt spid="41"/>
                                        </p:tgtEl>
                                      </p:cBhvr>
                                    </p:animEffect>
                                    <p:set>
                                      <p:cBhvr>
                                        <p:cTn id="292" dur="1" fill="hold">
                                          <p:stCondLst>
                                            <p:cond delay="2499"/>
                                          </p:stCondLst>
                                        </p:cTn>
                                        <p:tgtEl>
                                          <p:spTgt spid="41"/>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3500"/>
                                        <p:tgtEl>
                                          <p:spTgt spid="41"/>
                                        </p:tgtEl>
                                        <p:attrNameLst>
                                          <p:attrName>ppt_h</p:attrName>
                                        </p:attrNameLst>
                                      </p:cBhvr>
                                      <p:tavLst>
                                        <p:tav tm="0">
                                          <p:val>
                                            <p:strVal val="ppt_h"/>
                                          </p:val>
                                        </p:tav>
                                        <p:tav tm="100000">
                                          <p:val>
                                            <p:strVal val="ppt_h"/>
                                          </p:val>
                                        </p:tav>
                                      </p:tavLst>
                                    </p:anim>
                                    <p:anim calcmode="lin" valueType="num">
                                      <p:cBhvr>
                                        <p:cTn id="295" dur="35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3499"/>
                                          </p:stCondLst>
                                        </p:cTn>
                                        <p:tgtEl>
                                          <p:spTgt spid="41"/>
                                        </p:tgtEl>
                                        <p:attrNameLst>
                                          <p:attrName>style.visibility</p:attrName>
                                        </p:attrNameLst>
                                      </p:cBhvr>
                                      <p:to>
                                        <p:strVal val="hidden"/>
                                      </p:to>
                                    </p:set>
                                  </p:childTnLst>
                                </p:cTn>
                              </p:par>
                              <p:par>
                                <p:cTn id="297" presetID="23" presetClass="entr" presetSubtype="272" fill="hold" nodeType="withEffect">
                                  <p:stCondLst>
                                    <p:cond delay="0"/>
                                  </p:stCondLst>
                                  <p:childTnLst>
                                    <p:set>
                                      <p:cBhvr>
                                        <p:cTn id="298" dur="1" fill="hold">
                                          <p:stCondLst>
                                            <p:cond delay="0"/>
                                          </p:stCondLst>
                                        </p:cTn>
                                        <p:tgtEl>
                                          <p:spTgt spid="23"/>
                                        </p:tgtEl>
                                        <p:attrNameLst>
                                          <p:attrName>style.visibility</p:attrName>
                                        </p:attrNameLst>
                                      </p:cBhvr>
                                      <p:to>
                                        <p:strVal val="visible"/>
                                      </p:to>
                                    </p:set>
                                    <p:anim calcmode="lin" valueType="num">
                                      <p:cBhvr>
                                        <p:cTn id="299" dur="2250" fill="hold"/>
                                        <p:tgtEl>
                                          <p:spTgt spid="23"/>
                                        </p:tgtEl>
                                        <p:attrNameLst>
                                          <p:attrName>ppt_w</p:attrName>
                                        </p:attrNameLst>
                                      </p:cBhvr>
                                      <p:tavLst>
                                        <p:tav tm="0">
                                          <p:val>
                                            <p:strVal val="2/3*#ppt_w"/>
                                          </p:val>
                                        </p:tav>
                                        <p:tav tm="100000">
                                          <p:val>
                                            <p:strVal val="#ppt_w"/>
                                          </p:val>
                                        </p:tav>
                                      </p:tavLst>
                                    </p:anim>
                                    <p:anim calcmode="lin" valueType="num">
                                      <p:cBhvr>
                                        <p:cTn id="300" dur="2250" fill="hold"/>
                                        <p:tgtEl>
                                          <p:spTgt spid="23"/>
                                        </p:tgtEl>
                                        <p:attrNameLst>
                                          <p:attrName>ppt_h</p:attrName>
                                        </p:attrNameLst>
                                      </p:cBhvr>
                                      <p:tavLst>
                                        <p:tav tm="0">
                                          <p:val>
                                            <p:strVal val="2/3*#ppt_h"/>
                                          </p:val>
                                        </p:tav>
                                        <p:tav tm="100000">
                                          <p:val>
                                            <p:strVal val="#ppt_h"/>
                                          </p:val>
                                        </p:tav>
                                      </p:tavLst>
                                    </p:anim>
                                  </p:childTnLst>
                                </p:cTn>
                              </p:par>
                              <p:par>
                                <p:cTn id="301" presetID="16" presetClass="entr" presetSubtype="37" fill="hold" nodeType="withEffect">
                                  <p:stCondLst>
                                    <p:cond delay="0"/>
                                  </p:stCondLst>
                                  <p:childTnLst>
                                    <p:set>
                                      <p:cBhvr>
                                        <p:cTn id="302" dur="1" fill="hold">
                                          <p:stCondLst>
                                            <p:cond delay="0"/>
                                          </p:stCondLst>
                                        </p:cTn>
                                        <p:tgtEl>
                                          <p:spTgt spid="23"/>
                                        </p:tgtEl>
                                        <p:attrNameLst>
                                          <p:attrName>style.visibility</p:attrName>
                                        </p:attrNameLst>
                                      </p:cBhvr>
                                      <p:to>
                                        <p:strVal val="visible"/>
                                      </p:to>
                                    </p:set>
                                    <p:animEffect transition="in" filter="barn(outVertical)">
                                      <p:cBhvr>
                                        <p:cTn id="303" dur="225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21" grpId="0" animBg="1"/>
      <p:bldP spid="21" grpId="1" animBg="1"/>
      <p:bldP spid="21" grpId="2" animBg="1"/>
      <p:bldP spid="21" grpId="3" animBg="1"/>
      <p:bldP spid="21"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22"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19 Rectángulo"/>
          <p:cNvSpPr/>
          <p:nvPr/>
        </p:nvSpPr>
        <p:spPr>
          <a:xfrm flipH="1">
            <a:off x="0" y="0"/>
            <a:ext cx="9172196" cy="5143500"/>
          </a:xfrm>
          <a:prstGeom prst="rect">
            <a:avLst/>
          </a:prstGeom>
          <a:gradFill flip="none" rotWithShape="1">
            <a:gsLst>
              <a:gs pos="8000">
                <a:schemeClr val="accent3">
                  <a:lumMod val="0"/>
                </a:schemeClr>
              </a:gs>
              <a:gs pos="50000">
                <a:srgbClr val="1A210D">
                  <a:lumMod val="0"/>
                </a:srgbClr>
              </a:gs>
              <a:gs pos="91000">
                <a:schemeClr val="accent3">
                  <a:lumMod val="0"/>
                </a:schemeClr>
              </a:gs>
              <a:gs pos="97000">
                <a:srgbClr val="FF0000"/>
              </a:gs>
              <a:gs pos="3000">
                <a:srgbClr val="FF0000"/>
              </a:gs>
            </a:gsLst>
            <a:lin ang="16200000" scaled="1"/>
            <a:tileRect/>
          </a:gradFill>
          <a:ln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7" name="36 Imagen" descr="Diapositiva40"/>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4460"/>
            <a:ext cx="9144000" cy="5157959"/>
          </a:xfrm>
          <a:prstGeom prst="rect">
            <a:avLst/>
          </a:prstGeom>
          <a:noFill/>
          <a:ln>
            <a:noFill/>
          </a:ln>
        </p:spPr>
      </p:pic>
      <p:sp>
        <p:nvSpPr>
          <p:cNvPr id="3" name="2 Paralelogramo"/>
          <p:cNvSpPr/>
          <p:nvPr/>
        </p:nvSpPr>
        <p:spPr>
          <a:xfrm flipH="1">
            <a:off x="-774436" y="1255204"/>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flipH="1">
            <a:off x="7038020" y="127560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flipH="1">
            <a:off x="341564" y="1255204"/>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flipH="1">
            <a:off x="1457564" y="1255204"/>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flipH="1">
            <a:off x="2573564" y="1255204"/>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flipH="1">
            <a:off x="5921564" y="1255204"/>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flipH="1">
            <a:off x="3689564" y="1255204"/>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flipH="1">
            <a:off x="4805564" y="1255204"/>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a:off x="-720080" y="128010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a:off x="395536" y="127560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a:off x="2627784" y="127560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a:off x="4823920" y="126981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a:off x="1511920" y="128010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a:off x="3707904" y="126638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a:off x="7038020" y="127560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a:off x="5940152" y="1275606"/>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flipH="1" flipV="1">
            <a:off x="-792184" y="255134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flipH="1" flipV="1">
            <a:off x="7020272" y="257175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flipH="1" flipV="1">
            <a:off x="323816" y="255134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flipH="1" flipV="1">
            <a:off x="1439816" y="255134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flipH="1" flipV="1">
            <a:off x="2555816" y="255134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flipH="1" flipV="1">
            <a:off x="5903816" y="255134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flipH="1" flipV="1">
            <a:off x="3671816" y="255134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flipH="1" flipV="1">
            <a:off x="4787816" y="2551348"/>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flipV="1">
            <a:off x="-737828" y="257625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flipV="1">
            <a:off x="377788" y="257175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flipV="1">
            <a:off x="2610036" y="257175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flipV="1">
            <a:off x="4806172" y="256596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flipV="1">
            <a:off x="1494172" y="257625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flipV="1">
            <a:off x="3690156" y="2562532"/>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flipV="1">
            <a:off x="7020272" y="257175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flipV="1">
            <a:off x="5922404" y="2571750"/>
            <a:ext cx="2771800" cy="1296144"/>
          </a:xfrm>
          <a:prstGeom prst="parallelogram">
            <a:avLst>
              <a:gd name="adj" fmla="val 60658"/>
            </a:avLst>
          </a:prstGeom>
          <a:gradFill flip="none" rotWithShape="1">
            <a:gsLst>
              <a:gs pos="31000">
                <a:schemeClr val="accent1">
                  <a:tint val="66000"/>
                  <a:satMod val="160000"/>
                  <a:lumMod val="0"/>
                  <a:alpha val="0"/>
                </a:schemeClr>
              </a:gs>
              <a:gs pos="58000">
                <a:schemeClr val="accent1">
                  <a:tint val="66000"/>
                  <a:satMod val="160000"/>
                  <a:lumMod val="0"/>
                  <a:alpha val="0"/>
                </a:schemeClr>
              </a:gs>
              <a:gs pos="26000">
                <a:srgbClr val="FDDF03"/>
              </a:gs>
              <a:gs pos="100000">
                <a:schemeClr val="accent1">
                  <a:tint val="23500"/>
                  <a:satMod val="160000"/>
                  <a:alpha val="0"/>
                </a:schemeClr>
              </a:gs>
            </a:gsLst>
            <a:lin ang="13500000" scaled="1"/>
            <a:tileRect/>
          </a:gradFill>
          <a:ln w="25400" cap="sq" cmpd="dbl">
            <a:gradFill>
              <a:gsLst>
                <a:gs pos="50420">
                  <a:srgbClr val="FFC000">
                    <a:lumMod val="64000"/>
                    <a:lumOff val="36000"/>
                  </a:srgbClr>
                </a:gs>
                <a:gs pos="84000">
                  <a:srgbClr val="FFC000"/>
                </a:gs>
                <a:gs pos="20000">
                  <a:srgbClr val="FFC000"/>
                </a:gs>
                <a:gs pos="32000">
                  <a:schemeClr val="tx1"/>
                </a:gs>
                <a:gs pos="72000">
                  <a:schemeClr val="tx1"/>
                </a:gs>
              </a:gsLst>
              <a:lin ang="5400000" scaled="0"/>
            </a:gradFill>
            <a:prstDash val="dash"/>
          </a:ln>
          <a:effectLst>
            <a:glow rad="12700">
              <a:srgbClr val="FF0000">
                <a:alpha val="46000"/>
              </a:srgbClr>
            </a:glo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756595" y="-308234"/>
            <a:ext cx="10657185" cy="561628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4688794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 fill="hold"/>
                                        <p:tgtEl>
                                          <p:spTgt spid="3"/>
                                        </p:tgtEl>
                                        <p:attrNameLst>
                                          <p:attrName>ppt_x</p:attrName>
                                        </p:attrNameLst>
                                      </p:cBhvr>
                                      <p:tavLst>
                                        <p:tav tm="0">
                                          <p:val>
                                            <p:strVal val="0-#ppt_w/2"/>
                                          </p:val>
                                        </p:tav>
                                        <p:tav tm="100000">
                                          <p:val>
                                            <p:strVal val="#ppt_x"/>
                                          </p:val>
                                        </p:tav>
                                      </p:tavLst>
                                    </p:anim>
                                    <p:anim calcmode="lin" valueType="num">
                                      <p:cBhvr additive="base">
                                        <p:cTn id="8" dur="2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000" fill="hold"/>
                                        <p:tgtEl>
                                          <p:spTgt spid="4"/>
                                        </p:tgtEl>
                                        <p:attrNameLst>
                                          <p:attrName>ppt_x</p:attrName>
                                        </p:attrNameLst>
                                      </p:cBhvr>
                                      <p:tavLst>
                                        <p:tav tm="0">
                                          <p:val>
                                            <p:strVal val="0-#ppt_w/2"/>
                                          </p:val>
                                        </p:tav>
                                        <p:tav tm="100000">
                                          <p:val>
                                            <p:strVal val="#ppt_x"/>
                                          </p:val>
                                        </p:tav>
                                      </p:tavLst>
                                    </p:anim>
                                    <p:anim calcmode="lin" valueType="num">
                                      <p:cBhvr additive="base">
                                        <p:cTn id="12" dur="200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000" fill="hold"/>
                                        <p:tgtEl>
                                          <p:spTgt spid="5"/>
                                        </p:tgtEl>
                                        <p:attrNameLst>
                                          <p:attrName>ppt_x</p:attrName>
                                        </p:attrNameLst>
                                      </p:cBhvr>
                                      <p:tavLst>
                                        <p:tav tm="0">
                                          <p:val>
                                            <p:strVal val="0-#ppt_w/2"/>
                                          </p:val>
                                        </p:tav>
                                        <p:tav tm="100000">
                                          <p:val>
                                            <p:strVal val="#ppt_x"/>
                                          </p:val>
                                        </p:tav>
                                      </p:tavLst>
                                    </p:anim>
                                    <p:anim calcmode="lin" valueType="num">
                                      <p:cBhvr additive="base">
                                        <p:cTn id="16" dur="200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000" fill="hold"/>
                                        <p:tgtEl>
                                          <p:spTgt spid="6"/>
                                        </p:tgtEl>
                                        <p:attrNameLst>
                                          <p:attrName>ppt_x</p:attrName>
                                        </p:attrNameLst>
                                      </p:cBhvr>
                                      <p:tavLst>
                                        <p:tav tm="0">
                                          <p:val>
                                            <p:strVal val="0-#ppt_w/2"/>
                                          </p:val>
                                        </p:tav>
                                        <p:tav tm="100000">
                                          <p:val>
                                            <p:strVal val="#ppt_x"/>
                                          </p:val>
                                        </p:tav>
                                      </p:tavLst>
                                    </p:anim>
                                    <p:anim calcmode="lin" valueType="num">
                                      <p:cBhvr additive="base">
                                        <p:cTn id="20" dur="200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000" fill="hold"/>
                                        <p:tgtEl>
                                          <p:spTgt spid="7"/>
                                        </p:tgtEl>
                                        <p:attrNameLst>
                                          <p:attrName>ppt_x</p:attrName>
                                        </p:attrNameLst>
                                      </p:cBhvr>
                                      <p:tavLst>
                                        <p:tav tm="0">
                                          <p:val>
                                            <p:strVal val="0-#ppt_w/2"/>
                                          </p:val>
                                        </p:tav>
                                        <p:tav tm="100000">
                                          <p:val>
                                            <p:strVal val="#ppt_x"/>
                                          </p:val>
                                        </p:tav>
                                      </p:tavLst>
                                    </p:anim>
                                    <p:anim calcmode="lin" valueType="num">
                                      <p:cBhvr additive="base">
                                        <p:cTn id="24" dur="20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000" fill="hold"/>
                                        <p:tgtEl>
                                          <p:spTgt spid="8"/>
                                        </p:tgtEl>
                                        <p:attrNameLst>
                                          <p:attrName>ppt_x</p:attrName>
                                        </p:attrNameLst>
                                      </p:cBhvr>
                                      <p:tavLst>
                                        <p:tav tm="0">
                                          <p:val>
                                            <p:strVal val="0-#ppt_w/2"/>
                                          </p:val>
                                        </p:tav>
                                        <p:tav tm="100000">
                                          <p:val>
                                            <p:strVal val="#ppt_x"/>
                                          </p:val>
                                        </p:tav>
                                      </p:tavLst>
                                    </p:anim>
                                    <p:anim calcmode="lin" valueType="num">
                                      <p:cBhvr additive="base">
                                        <p:cTn id="28" dur="200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000" fill="hold"/>
                                        <p:tgtEl>
                                          <p:spTgt spid="9"/>
                                        </p:tgtEl>
                                        <p:attrNameLst>
                                          <p:attrName>ppt_x</p:attrName>
                                        </p:attrNameLst>
                                      </p:cBhvr>
                                      <p:tavLst>
                                        <p:tav tm="0">
                                          <p:val>
                                            <p:strVal val="0-#ppt_w/2"/>
                                          </p:val>
                                        </p:tav>
                                        <p:tav tm="100000">
                                          <p:val>
                                            <p:strVal val="#ppt_x"/>
                                          </p:val>
                                        </p:tav>
                                      </p:tavLst>
                                    </p:anim>
                                    <p:anim calcmode="lin" valueType="num">
                                      <p:cBhvr additive="base">
                                        <p:cTn id="32" dur="2000" fill="hold"/>
                                        <p:tgtEl>
                                          <p:spTgt spid="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2000" fill="hold"/>
                                        <p:tgtEl>
                                          <p:spTgt spid="10"/>
                                        </p:tgtEl>
                                        <p:attrNameLst>
                                          <p:attrName>ppt_x</p:attrName>
                                        </p:attrNameLst>
                                      </p:cBhvr>
                                      <p:tavLst>
                                        <p:tav tm="0">
                                          <p:val>
                                            <p:strVal val="0-#ppt_w/2"/>
                                          </p:val>
                                        </p:tav>
                                        <p:tav tm="100000">
                                          <p:val>
                                            <p:strVal val="#ppt_x"/>
                                          </p:val>
                                        </p:tav>
                                      </p:tavLst>
                                    </p:anim>
                                    <p:anim calcmode="lin" valueType="num">
                                      <p:cBhvr additive="base">
                                        <p:cTn id="36" dur="200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2000" fill="hold"/>
                                        <p:tgtEl>
                                          <p:spTgt spid="11"/>
                                        </p:tgtEl>
                                        <p:attrNameLst>
                                          <p:attrName>ppt_x</p:attrName>
                                        </p:attrNameLst>
                                      </p:cBhvr>
                                      <p:tavLst>
                                        <p:tav tm="0">
                                          <p:val>
                                            <p:strVal val="1+#ppt_w/2"/>
                                          </p:val>
                                        </p:tav>
                                        <p:tav tm="100000">
                                          <p:val>
                                            <p:strVal val="#ppt_x"/>
                                          </p:val>
                                        </p:tav>
                                      </p:tavLst>
                                    </p:anim>
                                    <p:anim calcmode="lin" valueType="num">
                                      <p:cBhvr additive="base">
                                        <p:cTn id="40" dur="2000" fill="hold"/>
                                        <p:tgtEl>
                                          <p:spTgt spid="1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2000" fill="hold"/>
                                        <p:tgtEl>
                                          <p:spTgt spid="12"/>
                                        </p:tgtEl>
                                        <p:attrNameLst>
                                          <p:attrName>ppt_x</p:attrName>
                                        </p:attrNameLst>
                                      </p:cBhvr>
                                      <p:tavLst>
                                        <p:tav tm="0">
                                          <p:val>
                                            <p:strVal val="1+#ppt_w/2"/>
                                          </p:val>
                                        </p:tav>
                                        <p:tav tm="100000">
                                          <p:val>
                                            <p:strVal val="#ppt_x"/>
                                          </p:val>
                                        </p:tav>
                                      </p:tavLst>
                                    </p:anim>
                                    <p:anim calcmode="lin" valueType="num">
                                      <p:cBhvr additive="base">
                                        <p:cTn id="44" dur="2000" fill="hold"/>
                                        <p:tgtEl>
                                          <p:spTgt spid="12"/>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2000" fill="hold"/>
                                        <p:tgtEl>
                                          <p:spTgt spid="13"/>
                                        </p:tgtEl>
                                        <p:attrNameLst>
                                          <p:attrName>ppt_x</p:attrName>
                                        </p:attrNameLst>
                                      </p:cBhvr>
                                      <p:tavLst>
                                        <p:tav tm="0">
                                          <p:val>
                                            <p:strVal val="1+#ppt_w/2"/>
                                          </p:val>
                                        </p:tav>
                                        <p:tav tm="100000">
                                          <p:val>
                                            <p:strVal val="#ppt_x"/>
                                          </p:val>
                                        </p:tav>
                                      </p:tavLst>
                                    </p:anim>
                                    <p:anim calcmode="lin" valueType="num">
                                      <p:cBhvr additive="base">
                                        <p:cTn id="48" dur="2000" fill="hold"/>
                                        <p:tgtEl>
                                          <p:spTgt spid="13"/>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2000" fill="hold"/>
                                        <p:tgtEl>
                                          <p:spTgt spid="14"/>
                                        </p:tgtEl>
                                        <p:attrNameLst>
                                          <p:attrName>ppt_x</p:attrName>
                                        </p:attrNameLst>
                                      </p:cBhvr>
                                      <p:tavLst>
                                        <p:tav tm="0">
                                          <p:val>
                                            <p:strVal val="1+#ppt_w/2"/>
                                          </p:val>
                                        </p:tav>
                                        <p:tav tm="100000">
                                          <p:val>
                                            <p:strVal val="#ppt_x"/>
                                          </p:val>
                                        </p:tav>
                                      </p:tavLst>
                                    </p:anim>
                                    <p:anim calcmode="lin" valueType="num">
                                      <p:cBhvr additive="base">
                                        <p:cTn id="52" dur="2000" fill="hold"/>
                                        <p:tgtEl>
                                          <p:spTgt spid="14"/>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2000" fill="hold"/>
                                        <p:tgtEl>
                                          <p:spTgt spid="15"/>
                                        </p:tgtEl>
                                        <p:attrNameLst>
                                          <p:attrName>ppt_x</p:attrName>
                                        </p:attrNameLst>
                                      </p:cBhvr>
                                      <p:tavLst>
                                        <p:tav tm="0">
                                          <p:val>
                                            <p:strVal val="1+#ppt_w/2"/>
                                          </p:val>
                                        </p:tav>
                                        <p:tav tm="100000">
                                          <p:val>
                                            <p:strVal val="#ppt_x"/>
                                          </p:val>
                                        </p:tav>
                                      </p:tavLst>
                                    </p:anim>
                                    <p:anim calcmode="lin" valueType="num">
                                      <p:cBhvr additive="base">
                                        <p:cTn id="56" dur="2000" fill="hold"/>
                                        <p:tgtEl>
                                          <p:spTgt spid="15"/>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2000" fill="hold"/>
                                        <p:tgtEl>
                                          <p:spTgt spid="16"/>
                                        </p:tgtEl>
                                        <p:attrNameLst>
                                          <p:attrName>ppt_x</p:attrName>
                                        </p:attrNameLst>
                                      </p:cBhvr>
                                      <p:tavLst>
                                        <p:tav tm="0">
                                          <p:val>
                                            <p:strVal val="1+#ppt_w/2"/>
                                          </p:val>
                                        </p:tav>
                                        <p:tav tm="100000">
                                          <p:val>
                                            <p:strVal val="#ppt_x"/>
                                          </p:val>
                                        </p:tav>
                                      </p:tavLst>
                                    </p:anim>
                                    <p:anim calcmode="lin" valueType="num">
                                      <p:cBhvr additive="base">
                                        <p:cTn id="60" dur="2000" fill="hold"/>
                                        <p:tgtEl>
                                          <p:spTgt spid="16"/>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2000" fill="hold"/>
                                        <p:tgtEl>
                                          <p:spTgt spid="17"/>
                                        </p:tgtEl>
                                        <p:attrNameLst>
                                          <p:attrName>ppt_x</p:attrName>
                                        </p:attrNameLst>
                                      </p:cBhvr>
                                      <p:tavLst>
                                        <p:tav tm="0">
                                          <p:val>
                                            <p:strVal val="1+#ppt_w/2"/>
                                          </p:val>
                                        </p:tav>
                                        <p:tav tm="100000">
                                          <p:val>
                                            <p:strVal val="#ppt_x"/>
                                          </p:val>
                                        </p:tav>
                                      </p:tavLst>
                                    </p:anim>
                                    <p:anim calcmode="lin" valueType="num">
                                      <p:cBhvr additive="base">
                                        <p:cTn id="64" dur="2000" fill="hold"/>
                                        <p:tgtEl>
                                          <p:spTgt spid="17"/>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additive="base">
                                        <p:cTn id="67" dur="2000" fill="hold"/>
                                        <p:tgtEl>
                                          <p:spTgt spid="18"/>
                                        </p:tgtEl>
                                        <p:attrNameLst>
                                          <p:attrName>ppt_x</p:attrName>
                                        </p:attrNameLst>
                                      </p:cBhvr>
                                      <p:tavLst>
                                        <p:tav tm="0">
                                          <p:val>
                                            <p:strVal val="1+#ppt_w/2"/>
                                          </p:val>
                                        </p:tav>
                                        <p:tav tm="100000">
                                          <p:val>
                                            <p:strVal val="#ppt_x"/>
                                          </p:val>
                                        </p:tav>
                                      </p:tavLst>
                                    </p:anim>
                                    <p:anim calcmode="lin" valueType="num">
                                      <p:cBhvr additive="base">
                                        <p:cTn id="68" dur="2000" fill="hold"/>
                                        <p:tgtEl>
                                          <p:spTgt spid="18"/>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21"/>
                                        </p:tgtEl>
                                        <p:attrNameLst>
                                          <p:attrName>style.visibility</p:attrName>
                                        </p:attrNameLst>
                                      </p:cBhvr>
                                      <p:to>
                                        <p:strVal val="visible"/>
                                      </p:to>
                                    </p:set>
                                    <p:anim calcmode="lin" valueType="num">
                                      <p:cBhvr additive="base">
                                        <p:cTn id="71" dur="2000" fill="hold"/>
                                        <p:tgtEl>
                                          <p:spTgt spid="21"/>
                                        </p:tgtEl>
                                        <p:attrNameLst>
                                          <p:attrName>ppt_x</p:attrName>
                                        </p:attrNameLst>
                                      </p:cBhvr>
                                      <p:tavLst>
                                        <p:tav tm="0">
                                          <p:val>
                                            <p:strVal val="0-#ppt_w/2"/>
                                          </p:val>
                                        </p:tav>
                                        <p:tav tm="100000">
                                          <p:val>
                                            <p:strVal val="#ppt_x"/>
                                          </p:val>
                                        </p:tav>
                                      </p:tavLst>
                                    </p:anim>
                                    <p:anim calcmode="lin" valueType="num">
                                      <p:cBhvr additive="base">
                                        <p:cTn id="72" dur="2000" fill="hold"/>
                                        <p:tgtEl>
                                          <p:spTgt spid="21"/>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22"/>
                                        </p:tgtEl>
                                        <p:attrNameLst>
                                          <p:attrName>style.visibility</p:attrName>
                                        </p:attrNameLst>
                                      </p:cBhvr>
                                      <p:to>
                                        <p:strVal val="visible"/>
                                      </p:to>
                                    </p:set>
                                    <p:anim calcmode="lin" valueType="num">
                                      <p:cBhvr additive="base">
                                        <p:cTn id="75" dur="2000" fill="hold"/>
                                        <p:tgtEl>
                                          <p:spTgt spid="22"/>
                                        </p:tgtEl>
                                        <p:attrNameLst>
                                          <p:attrName>ppt_x</p:attrName>
                                        </p:attrNameLst>
                                      </p:cBhvr>
                                      <p:tavLst>
                                        <p:tav tm="0">
                                          <p:val>
                                            <p:strVal val="0-#ppt_w/2"/>
                                          </p:val>
                                        </p:tav>
                                        <p:tav tm="100000">
                                          <p:val>
                                            <p:strVal val="#ppt_x"/>
                                          </p:val>
                                        </p:tav>
                                      </p:tavLst>
                                    </p:anim>
                                    <p:anim calcmode="lin" valueType="num">
                                      <p:cBhvr additive="base">
                                        <p:cTn id="76" dur="2000" fill="hold"/>
                                        <p:tgtEl>
                                          <p:spTgt spid="22"/>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23"/>
                                        </p:tgtEl>
                                        <p:attrNameLst>
                                          <p:attrName>style.visibility</p:attrName>
                                        </p:attrNameLst>
                                      </p:cBhvr>
                                      <p:to>
                                        <p:strVal val="visible"/>
                                      </p:to>
                                    </p:set>
                                    <p:anim calcmode="lin" valueType="num">
                                      <p:cBhvr additive="base">
                                        <p:cTn id="79" dur="2000" fill="hold"/>
                                        <p:tgtEl>
                                          <p:spTgt spid="23"/>
                                        </p:tgtEl>
                                        <p:attrNameLst>
                                          <p:attrName>ppt_x</p:attrName>
                                        </p:attrNameLst>
                                      </p:cBhvr>
                                      <p:tavLst>
                                        <p:tav tm="0">
                                          <p:val>
                                            <p:strVal val="0-#ppt_w/2"/>
                                          </p:val>
                                        </p:tav>
                                        <p:tav tm="100000">
                                          <p:val>
                                            <p:strVal val="#ppt_x"/>
                                          </p:val>
                                        </p:tav>
                                      </p:tavLst>
                                    </p:anim>
                                    <p:anim calcmode="lin" valueType="num">
                                      <p:cBhvr additive="base">
                                        <p:cTn id="80" dur="2000" fill="hold"/>
                                        <p:tgtEl>
                                          <p:spTgt spid="23"/>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24"/>
                                        </p:tgtEl>
                                        <p:attrNameLst>
                                          <p:attrName>style.visibility</p:attrName>
                                        </p:attrNameLst>
                                      </p:cBhvr>
                                      <p:to>
                                        <p:strVal val="visible"/>
                                      </p:to>
                                    </p:set>
                                    <p:anim calcmode="lin" valueType="num">
                                      <p:cBhvr additive="base">
                                        <p:cTn id="83" dur="2000" fill="hold"/>
                                        <p:tgtEl>
                                          <p:spTgt spid="24"/>
                                        </p:tgtEl>
                                        <p:attrNameLst>
                                          <p:attrName>ppt_x</p:attrName>
                                        </p:attrNameLst>
                                      </p:cBhvr>
                                      <p:tavLst>
                                        <p:tav tm="0">
                                          <p:val>
                                            <p:strVal val="0-#ppt_w/2"/>
                                          </p:val>
                                        </p:tav>
                                        <p:tav tm="100000">
                                          <p:val>
                                            <p:strVal val="#ppt_x"/>
                                          </p:val>
                                        </p:tav>
                                      </p:tavLst>
                                    </p:anim>
                                    <p:anim calcmode="lin" valueType="num">
                                      <p:cBhvr additive="base">
                                        <p:cTn id="84" dur="2000" fill="hold"/>
                                        <p:tgtEl>
                                          <p:spTgt spid="24"/>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25"/>
                                        </p:tgtEl>
                                        <p:attrNameLst>
                                          <p:attrName>style.visibility</p:attrName>
                                        </p:attrNameLst>
                                      </p:cBhvr>
                                      <p:to>
                                        <p:strVal val="visible"/>
                                      </p:to>
                                    </p:set>
                                    <p:anim calcmode="lin" valueType="num">
                                      <p:cBhvr additive="base">
                                        <p:cTn id="87" dur="2000" fill="hold"/>
                                        <p:tgtEl>
                                          <p:spTgt spid="25"/>
                                        </p:tgtEl>
                                        <p:attrNameLst>
                                          <p:attrName>ppt_x</p:attrName>
                                        </p:attrNameLst>
                                      </p:cBhvr>
                                      <p:tavLst>
                                        <p:tav tm="0">
                                          <p:val>
                                            <p:strVal val="0-#ppt_w/2"/>
                                          </p:val>
                                        </p:tav>
                                        <p:tav tm="100000">
                                          <p:val>
                                            <p:strVal val="#ppt_x"/>
                                          </p:val>
                                        </p:tav>
                                      </p:tavLst>
                                    </p:anim>
                                    <p:anim calcmode="lin" valueType="num">
                                      <p:cBhvr additive="base">
                                        <p:cTn id="88" dur="2000" fill="hold"/>
                                        <p:tgtEl>
                                          <p:spTgt spid="25"/>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0"/>
                                  </p:stCondLst>
                                  <p:childTnLst>
                                    <p:set>
                                      <p:cBhvr>
                                        <p:cTn id="90" dur="1" fill="hold">
                                          <p:stCondLst>
                                            <p:cond delay="0"/>
                                          </p:stCondLst>
                                        </p:cTn>
                                        <p:tgtEl>
                                          <p:spTgt spid="26"/>
                                        </p:tgtEl>
                                        <p:attrNameLst>
                                          <p:attrName>style.visibility</p:attrName>
                                        </p:attrNameLst>
                                      </p:cBhvr>
                                      <p:to>
                                        <p:strVal val="visible"/>
                                      </p:to>
                                    </p:set>
                                    <p:anim calcmode="lin" valueType="num">
                                      <p:cBhvr additive="base">
                                        <p:cTn id="91" dur="2000" fill="hold"/>
                                        <p:tgtEl>
                                          <p:spTgt spid="26"/>
                                        </p:tgtEl>
                                        <p:attrNameLst>
                                          <p:attrName>ppt_x</p:attrName>
                                        </p:attrNameLst>
                                      </p:cBhvr>
                                      <p:tavLst>
                                        <p:tav tm="0">
                                          <p:val>
                                            <p:strVal val="0-#ppt_w/2"/>
                                          </p:val>
                                        </p:tav>
                                        <p:tav tm="100000">
                                          <p:val>
                                            <p:strVal val="#ppt_x"/>
                                          </p:val>
                                        </p:tav>
                                      </p:tavLst>
                                    </p:anim>
                                    <p:anim calcmode="lin" valueType="num">
                                      <p:cBhvr additive="base">
                                        <p:cTn id="92" dur="2000" fill="hold"/>
                                        <p:tgtEl>
                                          <p:spTgt spid="26"/>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stCondLst>
                                    <p:cond delay="0"/>
                                  </p:stCondLst>
                                  <p:childTnLst>
                                    <p:set>
                                      <p:cBhvr>
                                        <p:cTn id="94" dur="1" fill="hold">
                                          <p:stCondLst>
                                            <p:cond delay="0"/>
                                          </p:stCondLst>
                                        </p:cTn>
                                        <p:tgtEl>
                                          <p:spTgt spid="27"/>
                                        </p:tgtEl>
                                        <p:attrNameLst>
                                          <p:attrName>style.visibility</p:attrName>
                                        </p:attrNameLst>
                                      </p:cBhvr>
                                      <p:to>
                                        <p:strVal val="visible"/>
                                      </p:to>
                                    </p:set>
                                    <p:anim calcmode="lin" valueType="num">
                                      <p:cBhvr additive="base">
                                        <p:cTn id="95" dur="2000" fill="hold"/>
                                        <p:tgtEl>
                                          <p:spTgt spid="27"/>
                                        </p:tgtEl>
                                        <p:attrNameLst>
                                          <p:attrName>ppt_x</p:attrName>
                                        </p:attrNameLst>
                                      </p:cBhvr>
                                      <p:tavLst>
                                        <p:tav tm="0">
                                          <p:val>
                                            <p:strVal val="0-#ppt_w/2"/>
                                          </p:val>
                                        </p:tav>
                                        <p:tav tm="100000">
                                          <p:val>
                                            <p:strVal val="#ppt_x"/>
                                          </p:val>
                                        </p:tav>
                                      </p:tavLst>
                                    </p:anim>
                                    <p:anim calcmode="lin" valueType="num">
                                      <p:cBhvr additive="base">
                                        <p:cTn id="96" dur="2000" fill="hold"/>
                                        <p:tgtEl>
                                          <p:spTgt spid="27"/>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0"/>
                                  </p:stCondLst>
                                  <p:childTnLst>
                                    <p:set>
                                      <p:cBhvr>
                                        <p:cTn id="98" dur="1" fill="hold">
                                          <p:stCondLst>
                                            <p:cond delay="0"/>
                                          </p:stCondLst>
                                        </p:cTn>
                                        <p:tgtEl>
                                          <p:spTgt spid="28"/>
                                        </p:tgtEl>
                                        <p:attrNameLst>
                                          <p:attrName>style.visibility</p:attrName>
                                        </p:attrNameLst>
                                      </p:cBhvr>
                                      <p:to>
                                        <p:strVal val="visible"/>
                                      </p:to>
                                    </p:set>
                                    <p:anim calcmode="lin" valueType="num">
                                      <p:cBhvr additive="base">
                                        <p:cTn id="99" dur="2000" fill="hold"/>
                                        <p:tgtEl>
                                          <p:spTgt spid="28"/>
                                        </p:tgtEl>
                                        <p:attrNameLst>
                                          <p:attrName>ppt_x</p:attrName>
                                        </p:attrNameLst>
                                      </p:cBhvr>
                                      <p:tavLst>
                                        <p:tav tm="0">
                                          <p:val>
                                            <p:strVal val="0-#ppt_w/2"/>
                                          </p:val>
                                        </p:tav>
                                        <p:tav tm="100000">
                                          <p:val>
                                            <p:strVal val="#ppt_x"/>
                                          </p:val>
                                        </p:tav>
                                      </p:tavLst>
                                    </p:anim>
                                    <p:anim calcmode="lin" valueType="num">
                                      <p:cBhvr additive="base">
                                        <p:cTn id="100" dur="2000" fill="hold"/>
                                        <p:tgtEl>
                                          <p:spTgt spid="28"/>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9"/>
                                        </p:tgtEl>
                                        <p:attrNameLst>
                                          <p:attrName>style.visibility</p:attrName>
                                        </p:attrNameLst>
                                      </p:cBhvr>
                                      <p:to>
                                        <p:strVal val="visible"/>
                                      </p:to>
                                    </p:set>
                                    <p:anim calcmode="lin" valueType="num">
                                      <p:cBhvr additive="base">
                                        <p:cTn id="103" dur="2000" fill="hold"/>
                                        <p:tgtEl>
                                          <p:spTgt spid="29"/>
                                        </p:tgtEl>
                                        <p:attrNameLst>
                                          <p:attrName>ppt_x</p:attrName>
                                        </p:attrNameLst>
                                      </p:cBhvr>
                                      <p:tavLst>
                                        <p:tav tm="0">
                                          <p:val>
                                            <p:strVal val="1+#ppt_w/2"/>
                                          </p:val>
                                        </p:tav>
                                        <p:tav tm="100000">
                                          <p:val>
                                            <p:strVal val="#ppt_x"/>
                                          </p:val>
                                        </p:tav>
                                      </p:tavLst>
                                    </p:anim>
                                    <p:anim calcmode="lin" valueType="num">
                                      <p:cBhvr additive="base">
                                        <p:cTn id="104" dur="2000" fill="hold"/>
                                        <p:tgtEl>
                                          <p:spTgt spid="29"/>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30"/>
                                        </p:tgtEl>
                                        <p:attrNameLst>
                                          <p:attrName>style.visibility</p:attrName>
                                        </p:attrNameLst>
                                      </p:cBhvr>
                                      <p:to>
                                        <p:strVal val="visible"/>
                                      </p:to>
                                    </p:set>
                                    <p:anim calcmode="lin" valueType="num">
                                      <p:cBhvr additive="base">
                                        <p:cTn id="107" dur="2000" fill="hold"/>
                                        <p:tgtEl>
                                          <p:spTgt spid="30"/>
                                        </p:tgtEl>
                                        <p:attrNameLst>
                                          <p:attrName>ppt_x</p:attrName>
                                        </p:attrNameLst>
                                      </p:cBhvr>
                                      <p:tavLst>
                                        <p:tav tm="0">
                                          <p:val>
                                            <p:strVal val="1+#ppt_w/2"/>
                                          </p:val>
                                        </p:tav>
                                        <p:tav tm="100000">
                                          <p:val>
                                            <p:strVal val="#ppt_x"/>
                                          </p:val>
                                        </p:tav>
                                      </p:tavLst>
                                    </p:anim>
                                    <p:anim calcmode="lin" valueType="num">
                                      <p:cBhvr additive="base">
                                        <p:cTn id="108" dur="2000" fill="hold"/>
                                        <p:tgtEl>
                                          <p:spTgt spid="30"/>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31"/>
                                        </p:tgtEl>
                                        <p:attrNameLst>
                                          <p:attrName>style.visibility</p:attrName>
                                        </p:attrNameLst>
                                      </p:cBhvr>
                                      <p:to>
                                        <p:strVal val="visible"/>
                                      </p:to>
                                    </p:set>
                                    <p:anim calcmode="lin" valueType="num">
                                      <p:cBhvr additive="base">
                                        <p:cTn id="111" dur="2000" fill="hold"/>
                                        <p:tgtEl>
                                          <p:spTgt spid="31"/>
                                        </p:tgtEl>
                                        <p:attrNameLst>
                                          <p:attrName>ppt_x</p:attrName>
                                        </p:attrNameLst>
                                      </p:cBhvr>
                                      <p:tavLst>
                                        <p:tav tm="0">
                                          <p:val>
                                            <p:strVal val="1+#ppt_w/2"/>
                                          </p:val>
                                        </p:tav>
                                        <p:tav tm="100000">
                                          <p:val>
                                            <p:strVal val="#ppt_x"/>
                                          </p:val>
                                        </p:tav>
                                      </p:tavLst>
                                    </p:anim>
                                    <p:anim calcmode="lin" valueType="num">
                                      <p:cBhvr additive="base">
                                        <p:cTn id="112" dur="2000" fill="hold"/>
                                        <p:tgtEl>
                                          <p:spTgt spid="31"/>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32"/>
                                        </p:tgtEl>
                                        <p:attrNameLst>
                                          <p:attrName>style.visibility</p:attrName>
                                        </p:attrNameLst>
                                      </p:cBhvr>
                                      <p:to>
                                        <p:strVal val="visible"/>
                                      </p:to>
                                    </p:set>
                                    <p:anim calcmode="lin" valueType="num">
                                      <p:cBhvr additive="base">
                                        <p:cTn id="115" dur="2000" fill="hold"/>
                                        <p:tgtEl>
                                          <p:spTgt spid="32"/>
                                        </p:tgtEl>
                                        <p:attrNameLst>
                                          <p:attrName>ppt_x</p:attrName>
                                        </p:attrNameLst>
                                      </p:cBhvr>
                                      <p:tavLst>
                                        <p:tav tm="0">
                                          <p:val>
                                            <p:strVal val="1+#ppt_w/2"/>
                                          </p:val>
                                        </p:tav>
                                        <p:tav tm="100000">
                                          <p:val>
                                            <p:strVal val="#ppt_x"/>
                                          </p:val>
                                        </p:tav>
                                      </p:tavLst>
                                    </p:anim>
                                    <p:anim calcmode="lin" valueType="num">
                                      <p:cBhvr additive="base">
                                        <p:cTn id="116" dur="2000" fill="hold"/>
                                        <p:tgtEl>
                                          <p:spTgt spid="32"/>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3"/>
                                        </p:tgtEl>
                                        <p:attrNameLst>
                                          <p:attrName>style.visibility</p:attrName>
                                        </p:attrNameLst>
                                      </p:cBhvr>
                                      <p:to>
                                        <p:strVal val="visible"/>
                                      </p:to>
                                    </p:set>
                                    <p:anim calcmode="lin" valueType="num">
                                      <p:cBhvr additive="base">
                                        <p:cTn id="119" dur="2000" fill="hold"/>
                                        <p:tgtEl>
                                          <p:spTgt spid="33"/>
                                        </p:tgtEl>
                                        <p:attrNameLst>
                                          <p:attrName>ppt_x</p:attrName>
                                        </p:attrNameLst>
                                      </p:cBhvr>
                                      <p:tavLst>
                                        <p:tav tm="0">
                                          <p:val>
                                            <p:strVal val="1+#ppt_w/2"/>
                                          </p:val>
                                        </p:tav>
                                        <p:tav tm="100000">
                                          <p:val>
                                            <p:strVal val="#ppt_x"/>
                                          </p:val>
                                        </p:tav>
                                      </p:tavLst>
                                    </p:anim>
                                    <p:anim calcmode="lin" valueType="num">
                                      <p:cBhvr additive="base">
                                        <p:cTn id="120" dur="2000" fill="hold"/>
                                        <p:tgtEl>
                                          <p:spTgt spid="33"/>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4"/>
                                        </p:tgtEl>
                                        <p:attrNameLst>
                                          <p:attrName>style.visibility</p:attrName>
                                        </p:attrNameLst>
                                      </p:cBhvr>
                                      <p:to>
                                        <p:strVal val="visible"/>
                                      </p:to>
                                    </p:set>
                                    <p:anim calcmode="lin" valueType="num">
                                      <p:cBhvr additive="base">
                                        <p:cTn id="123" dur="2000" fill="hold"/>
                                        <p:tgtEl>
                                          <p:spTgt spid="34"/>
                                        </p:tgtEl>
                                        <p:attrNameLst>
                                          <p:attrName>ppt_x</p:attrName>
                                        </p:attrNameLst>
                                      </p:cBhvr>
                                      <p:tavLst>
                                        <p:tav tm="0">
                                          <p:val>
                                            <p:strVal val="1+#ppt_w/2"/>
                                          </p:val>
                                        </p:tav>
                                        <p:tav tm="100000">
                                          <p:val>
                                            <p:strVal val="#ppt_x"/>
                                          </p:val>
                                        </p:tav>
                                      </p:tavLst>
                                    </p:anim>
                                    <p:anim calcmode="lin" valueType="num">
                                      <p:cBhvr additive="base">
                                        <p:cTn id="124" dur="2000" fill="hold"/>
                                        <p:tgtEl>
                                          <p:spTgt spid="34"/>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5"/>
                                        </p:tgtEl>
                                        <p:attrNameLst>
                                          <p:attrName>style.visibility</p:attrName>
                                        </p:attrNameLst>
                                      </p:cBhvr>
                                      <p:to>
                                        <p:strVal val="visible"/>
                                      </p:to>
                                    </p:set>
                                    <p:anim calcmode="lin" valueType="num">
                                      <p:cBhvr additive="base">
                                        <p:cTn id="127" dur="2000" fill="hold"/>
                                        <p:tgtEl>
                                          <p:spTgt spid="35"/>
                                        </p:tgtEl>
                                        <p:attrNameLst>
                                          <p:attrName>ppt_x</p:attrName>
                                        </p:attrNameLst>
                                      </p:cBhvr>
                                      <p:tavLst>
                                        <p:tav tm="0">
                                          <p:val>
                                            <p:strVal val="1+#ppt_w/2"/>
                                          </p:val>
                                        </p:tav>
                                        <p:tav tm="100000">
                                          <p:val>
                                            <p:strVal val="#ppt_x"/>
                                          </p:val>
                                        </p:tav>
                                      </p:tavLst>
                                    </p:anim>
                                    <p:anim calcmode="lin" valueType="num">
                                      <p:cBhvr additive="base">
                                        <p:cTn id="128" dur="2000" fill="hold"/>
                                        <p:tgtEl>
                                          <p:spTgt spid="35"/>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additive="base">
                                        <p:cTn id="131" dur="2000" fill="hold"/>
                                        <p:tgtEl>
                                          <p:spTgt spid="36"/>
                                        </p:tgtEl>
                                        <p:attrNameLst>
                                          <p:attrName>ppt_x</p:attrName>
                                        </p:attrNameLst>
                                      </p:cBhvr>
                                      <p:tavLst>
                                        <p:tav tm="0">
                                          <p:val>
                                            <p:strVal val="1+#ppt_w/2"/>
                                          </p:val>
                                        </p:tav>
                                        <p:tav tm="100000">
                                          <p:val>
                                            <p:strVal val="#ppt_x"/>
                                          </p:val>
                                        </p:tav>
                                      </p:tavLst>
                                    </p:anim>
                                    <p:anim calcmode="lin" valueType="num">
                                      <p:cBhvr additive="base">
                                        <p:cTn id="132" dur="2000" fill="hold"/>
                                        <p:tgtEl>
                                          <p:spTgt spid="36"/>
                                        </p:tgtEl>
                                        <p:attrNameLst>
                                          <p:attrName>ppt_y</p:attrName>
                                        </p:attrNameLst>
                                      </p:cBhvr>
                                      <p:tavLst>
                                        <p:tav tm="0">
                                          <p:val>
                                            <p:strVal val="#ppt_y"/>
                                          </p:val>
                                        </p:tav>
                                        <p:tav tm="100000">
                                          <p:val>
                                            <p:strVal val="#ppt_y"/>
                                          </p:val>
                                        </p:tav>
                                      </p:tavLst>
                                    </p:anim>
                                  </p:childTnLst>
                                </p:cTn>
                              </p:par>
                              <p:par>
                                <p:cTn id="133" presetID="9" presetClass="emph" presetSubtype="0" grpId="0" nodeType="withEffect">
                                  <p:stCondLst>
                                    <p:cond delay="0"/>
                                  </p:stCondLst>
                                  <p:childTnLst>
                                    <p:set>
                                      <p:cBhvr rctx="PPT">
                                        <p:cTn id="134" dur="indefinite"/>
                                        <p:tgtEl>
                                          <p:spTgt spid="38"/>
                                        </p:tgtEl>
                                        <p:attrNameLst>
                                          <p:attrName>style.opacity</p:attrName>
                                        </p:attrNameLst>
                                      </p:cBhvr>
                                      <p:to>
                                        <p:strVal val="0"/>
                                      </p:to>
                                    </p:set>
                                    <p:animEffect filter="image" prLst="opacity: 0">
                                      <p:cBhvr rctx="IE">
                                        <p:cTn id="135" dur="indefinite"/>
                                        <p:tgtEl>
                                          <p:spTgt spid="38"/>
                                        </p:tgtEl>
                                      </p:cBhvr>
                                    </p:animEffect>
                                  </p:childTnLst>
                                </p:cTn>
                              </p:par>
                            </p:childTnLst>
                          </p:cTn>
                        </p:par>
                        <p:par>
                          <p:cTn id="136" fill="hold">
                            <p:stCondLst>
                              <p:cond delay="2000"/>
                            </p:stCondLst>
                            <p:childTnLst>
                              <p:par>
                                <p:cTn id="137" presetID="2" presetClass="exit" presetSubtype="8" fill="hold" grpId="1" nodeType="afterEffect">
                                  <p:stCondLst>
                                    <p:cond delay="0"/>
                                  </p:stCondLst>
                                  <p:childTnLst>
                                    <p:anim calcmode="lin" valueType="num">
                                      <p:cBhvr additive="base">
                                        <p:cTn id="138" dur="2000"/>
                                        <p:tgtEl>
                                          <p:spTgt spid="3"/>
                                        </p:tgtEl>
                                        <p:attrNameLst>
                                          <p:attrName>ppt_x</p:attrName>
                                        </p:attrNameLst>
                                      </p:cBhvr>
                                      <p:tavLst>
                                        <p:tav tm="0">
                                          <p:val>
                                            <p:strVal val="ppt_x"/>
                                          </p:val>
                                        </p:tav>
                                        <p:tav tm="100000">
                                          <p:val>
                                            <p:strVal val="0-ppt_w/2"/>
                                          </p:val>
                                        </p:tav>
                                      </p:tavLst>
                                    </p:anim>
                                    <p:anim calcmode="lin" valueType="num">
                                      <p:cBhvr additive="base">
                                        <p:cTn id="139" dur="2000"/>
                                        <p:tgtEl>
                                          <p:spTgt spid="3"/>
                                        </p:tgtEl>
                                        <p:attrNameLst>
                                          <p:attrName>ppt_y</p:attrName>
                                        </p:attrNameLst>
                                      </p:cBhvr>
                                      <p:tavLst>
                                        <p:tav tm="0">
                                          <p:val>
                                            <p:strVal val="ppt_y"/>
                                          </p:val>
                                        </p:tav>
                                        <p:tav tm="100000">
                                          <p:val>
                                            <p:strVal val="ppt_y"/>
                                          </p:val>
                                        </p:tav>
                                      </p:tavLst>
                                    </p:anim>
                                    <p:set>
                                      <p:cBhvr>
                                        <p:cTn id="140" dur="1" fill="hold">
                                          <p:stCondLst>
                                            <p:cond delay="1999"/>
                                          </p:stCondLst>
                                        </p:cTn>
                                        <p:tgtEl>
                                          <p:spTgt spid="3"/>
                                        </p:tgtEl>
                                        <p:attrNameLst>
                                          <p:attrName>style.visibility</p:attrName>
                                        </p:attrNameLst>
                                      </p:cBhvr>
                                      <p:to>
                                        <p:strVal val="hidden"/>
                                      </p:to>
                                    </p:set>
                                  </p:childTnLst>
                                </p:cTn>
                              </p:par>
                              <p:par>
                                <p:cTn id="141" presetID="2" presetClass="exit" presetSubtype="8" fill="hold" grpId="1" nodeType="withEffect">
                                  <p:stCondLst>
                                    <p:cond delay="0"/>
                                  </p:stCondLst>
                                  <p:childTnLst>
                                    <p:anim calcmode="lin" valueType="num">
                                      <p:cBhvr additive="base">
                                        <p:cTn id="142" dur="2000"/>
                                        <p:tgtEl>
                                          <p:spTgt spid="4"/>
                                        </p:tgtEl>
                                        <p:attrNameLst>
                                          <p:attrName>ppt_x</p:attrName>
                                        </p:attrNameLst>
                                      </p:cBhvr>
                                      <p:tavLst>
                                        <p:tav tm="0">
                                          <p:val>
                                            <p:strVal val="ppt_x"/>
                                          </p:val>
                                        </p:tav>
                                        <p:tav tm="100000">
                                          <p:val>
                                            <p:strVal val="0-ppt_w/2"/>
                                          </p:val>
                                        </p:tav>
                                      </p:tavLst>
                                    </p:anim>
                                    <p:anim calcmode="lin" valueType="num">
                                      <p:cBhvr additive="base">
                                        <p:cTn id="143" dur="2000"/>
                                        <p:tgtEl>
                                          <p:spTgt spid="4"/>
                                        </p:tgtEl>
                                        <p:attrNameLst>
                                          <p:attrName>ppt_y</p:attrName>
                                        </p:attrNameLst>
                                      </p:cBhvr>
                                      <p:tavLst>
                                        <p:tav tm="0">
                                          <p:val>
                                            <p:strVal val="ppt_y"/>
                                          </p:val>
                                        </p:tav>
                                        <p:tav tm="100000">
                                          <p:val>
                                            <p:strVal val="ppt_y"/>
                                          </p:val>
                                        </p:tav>
                                      </p:tavLst>
                                    </p:anim>
                                    <p:set>
                                      <p:cBhvr>
                                        <p:cTn id="144" dur="1" fill="hold">
                                          <p:stCondLst>
                                            <p:cond delay="1999"/>
                                          </p:stCondLst>
                                        </p:cTn>
                                        <p:tgtEl>
                                          <p:spTgt spid="4"/>
                                        </p:tgtEl>
                                        <p:attrNameLst>
                                          <p:attrName>style.visibility</p:attrName>
                                        </p:attrNameLst>
                                      </p:cBhvr>
                                      <p:to>
                                        <p:strVal val="hidden"/>
                                      </p:to>
                                    </p:set>
                                  </p:childTnLst>
                                </p:cTn>
                              </p:par>
                              <p:par>
                                <p:cTn id="145" presetID="2" presetClass="exit" presetSubtype="8" fill="hold" grpId="1" nodeType="withEffect">
                                  <p:stCondLst>
                                    <p:cond delay="0"/>
                                  </p:stCondLst>
                                  <p:childTnLst>
                                    <p:anim calcmode="lin" valueType="num">
                                      <p:cBhvr additive="base">
                                        <p:cTn id="146" dur="2000"/>
                                        <p:tgtEl>
                                          <p:spTgt spid="5"/>
                                        </p:tgtEl>
                                        <p:attrNameLst>
                                          <p:attrName>ppt_x</p:attrName>
                                        </p:attrNameLst>
                                      </p:cBhvr>
                                      <p:tavLst>
                                        <p:tav tm="0">
                                          <p:val>
                                            <p:strVal val="ppt_x"/>
                                          </p:val>
                                        </p:tav>
                                        <p:tav tm="100000">
                                          <p:val>
                                            <p:strVal val="0-ppt_w/2"/>
                                          </p:val>
                                        </p:tav>
                                      </p:tavLst>
                                    </p:anim>
                                    <p:anim calcmode="lin" valueType="num">
                                      <p:cBhvr additive="base">
                                        <p:cTn id="147" dur="2000"/>
                                        <p:tgtEl>
                                          <p:spTgt spid="5"/>
                                        </p:tgtEl>
                                        <p:attrNameLst>
                                          <p:attrName>ppt_y</p:attrName>
                                        </p:attrNameLst>
                                      </p:cBhvr>
                                      <p:tavLst>
                                        <p:tav tm="0">
                                          <p:val>
                                            <p:strVal val="ppt_y"/>
                                          </p:val>
                                        </p:tav>
                                        <p:tav tm="100000">
                                          <p:val>
                                            <p:strVal val="ppt_y"/>
                                          </p:val>
                                        </p:tav>
                                      </p:tavLst>
                                    </p:anim>
                                    <p:set>
                                      <p:cBhvr>
                                        <p:cTn id="148" dur="1" fill="hold">
                                          <p:stCondLst>
                                            <p:cond delay="1999"/>
                                          </p:stCondLst>
                                        </p:cTn>
                                        <p:tgtEl>
                                          <p:spTgt spid="5"/>
                                        </p:tgtEl>
                                        <p:attrNameLst>
                                          <p:attrName>style.visibility</p:attrName>
                                        </p:attrNameLst>
                                      </p:cBhvr>
                                      <p:to>
                                        <p:strVal val="hidden"/>
                                      </p:to>
                                    </p:set>
                                  </p:childTnLst>
                                </p:cTn>
                              </p:par>
                              <p:par>
                                <p:cTn id="149" presetID="2" presetClass="exit" presetSubtype="8" fill="hold" grpId="1" nodeType="withEffect">
                                  <p:stCondLst>
                                    <p:cond delay="0"/>
                                  </p:stCondLst>
                                  <p:childTnLst>
                                    <p:anim calcmode="lin" valueType="num">
                                      <p:cBhvr additive="base">
                                        <p:cTn id="150" dur="2000"/>
                                        <p:tgtEl>
                                          <p:spTgt spid="6"/>
                                        </p:tgtEl>
                                        <p:attrNameLst>
                                          <p:attrName>ppt_x</p:attrName>
                                        </p:attrNameLst>
                                      </p:cBhvr>
                                      <p:tavLst>
                                        <p:tav tm="0">
                                          <p:val>
                                            <p:strVal val="ppt_x"/>
                                          </p:val>
                                        </p:tav>
                                        <p:tav tm="100000">
                                          <p:val>
                                            <p:strVal val="0-ppt_w/2"/>
                                          </p:val>
                                        </p:tav>
                                      </p:tavLst>
                                    </p:anim>
                                    <p:anim calcmode="lin" valueType="num">
                                      <p:cBhvr additive="base">
                                        <p:cTn id="151" dur="2000"/>
                                        <p:tgtEl>
                                          <p:spTgt spid="6"/>
                                        </p:tgtEl>
                                        <p:attrNameLst>
                                          <p:attrName>ppt_y</p:attrName>
                                        </p:attrNameLst>
                                      </p:cBhvr>
                                      <p:tavLst>
                                        <p:tav tm="0">
                                          <p:val>
                                            <p:strVal val="ppt_y"/>
                                          </p:val>
                                        </p:tav>
                                        <p:tav tm="100000">
                                          <p:val>
                                            <p:strVal val="ppt_y"/>
                                          </p:val>
                                        </p:tav>
                                      </p:tavLst>
                                    </p:anim>
                                    <p:set>
                                      <p:cBhvr>
                                        <p:cTn id="152" dur="1" fill="hold">
                                          <p:stCondLst>
                                            <p:cond delay="1999"/>
                                          </p:stCondLst>
                                        </p:cTn>
                                        <p:tgtEl>
                                          <p:spTgt spid="6"/>
                                        </p:tgtEl>
                                        <p:attrNameLst>
                                          <p:attrName>style.visibility</p:attrName>
                                        </p:attrNameLst>
                                      </p:cBhvr>
                                      <p:to>
                                        <p:strVal val="hidden"/>
                                      </p:to>
                                    </p:set>
                                  </p:childTnLst>
                                </p:cTn>
                              </p:par>
                              <p:par>
                                <p:cTn id="153" presetID="2" presetClass="exit" presetSubtype="8" fill="hold" grpId="1" nodeType="withEffect">
                                  <p:stCondLst>
                                    <p:cond delay="0"/>
                                  </p:stCondLst>
                                  <p:childTnLst>
                                    <p:anim calcmode="lin" valueType="num">
                                      <p:cBhvr additive="base">
                                        <p:cTn id="154" dur="2000"/>
                                        <p:tgtEl>
                                          <p:spTgt spid="7"/>
                                        </p:tgtEl>
                                        <p:attrNameLst>
                                          <p:attrName>ppt_x</p:attrName>
                                        </p:attrNameLst>
                                      </p:cBhvr>
                                      <p:tavLst>
                                        <p:tav tm="0">
                                          <p:val>
                                            <p:strVal val="ppt_x"/>
                                          </p:val>
                                        </p:tav>
                                        <p:tav tm="100000">
                                          <p:val>
                                            <p:strVal val="0-ppt_w/2"/>
                                          </p:val>
                                        </p:tav>
                                      </p:tavLst>
                                    </p:anim>
                                    <p:anim calcmode="lin" valueType="num">
                                      <p:cBhvr additive="base">
                                        <p:cTn id="155" dur="2000"/>
                                        <p:tgtEl>
                                          <p:spTgt spid="7"/>
                                        </p:tgtEl>
                                        <p:attrNameLst>
                                          <p:attrName>ppt_y</p:attrName>
                                        </p:attrNameLst>
                                      </p:cBhvr>
                                      <p:tavLst>
                                        <p:tav tm="0">
                                          <p:val>
                                            <p:strVal val="ppt_y"/>
                                          </p:val>
                                        </p:tav>
                                        <p:tav tm="100000">
                                          <p:val>
                                            <p:strVal val="ppt_y"/>
                                          </p:val>
                                        </p:tav>
                                      </p:tavLst>
                                    </p:anim>
                                    <p:set>
                                      <p:cBhvr>
                                        <p:cTn id="156" dur="1" fill="hold">
                                          <p:stCondLst>
                                            <p:cond delay="1999"/>
                                          </p:stCondLst>
                                        </p:cTn>
                                        <p:tgtEl>
                                          <p:spTgt spid="7"/>
                                        </p:tgtEl>
                                        <p:attrNameLst>
                                          <p:attrName>style.visibility</p:attrName>
                                        </p:attrNameLst>
                                      </p:cBhvr>
                                      <p:to>
                                        <p:strVal val="hidden"/>
                                      </p:to>
                                    </p:set>
                                  </p:childTnLst>
                                </p:cTn>
                              </p:par>
                              <p:par>
                                <p:cTn id="157" presetID="2" presetClass="exit" presetSubtype="8" fill="hold" grpId="1" nodeType="withEffect">
                                  <p:stCondLst>
                                    <p:cond delay="0"/>
                                  </p:stCondLst>
                                  <p:childTnLst>
                                    <p:anim calcmode="lin" valueType="num">
                                      <p:cBhvr additive="base">
                                        <p:cTn id="158" dur="2000"/>
                                        <p:tgtEl>
                                          <p:spTgt spid="8"/>
                                        </p:tgtEl>
                                        <p:attrNameLst>
                                          <p:attrName>ppt_x</p:attrName>
                                        </p:attrNameLst>
                                      </p:cBhvr>
                                      <p:tavLst>
                                        <p:tav tm="0">
                                          <p:val>
                                            <p:strVal val="ppt_x"/>
                                          </p:val>
                                        </p:tav>
                                        <p:tav tm="100000">
                                          <p:val>
                                            <p:strVal val="0-ppt_w/2"/>
                                          </p:val>
                                        </p:tav>
                                      </p:tavLst>
                                    </p:anim>
                                    <p:anim calcmode="lin" valueType="num">
                                      <p:cBhvr additive="base">
                                        <p:cTn id="159" dur="2000"/>
                                        <p:tgtEl>
                                          <p:spTgt spid="8"/>
                                        </p:tgtEl>
                                        <p:attrNameLst>
                                          <p:attrName>ppt_y</p:attrName>
                                        </p:attrNameLst>
                                      </p:cBhvr>
                                      <p:tavLst>
                                        <p:tav tm="0">
                                          <p:val>
                                            <p:strVal val="ppt_y"/>
                                          </p:val>
                                        </p:tav>
                                        <p:tav tm="100000">
                                          <p:val>
                                            <p:strVal val="ppt_y"/>
                                          </p:val>
                                        </p:tav>
                                      </p:tavLst>
                                    </p:anim>
                                    <p:set>
                                      <p:cBhvr>
                                        <p:cTn id="160" dur="1" fill="hold">
                                          <p:stCondLst>
                                            <p:cond delay="1999"/>
                                          </p:stCondLst>
                                        </p:cTn>
                                        <p:tgtEl>
                                          <p:spTgt spid="8"/>
                                        </p:tgtEl>
                                        <p:attrNameLst>
                                          <p:attrName>style.visibility</p:attrName>
                                        </p:attrNameLst>
                                      </p:cBhvr>
                                      <p:to>
                                        <p:strVal val="hidden"/>
                                      </p:to>
                                    </p:set>
                                  </p:childTnLst>
                                </p:cTn>
                              </p:par>
                              <p:par>
                                <p:cTn id="161" presetID="2" presetClass="exit" presetSubtype="8" fill="hold" grpId="1" nodeType="withEffect">
                                  <p:stCondLst>
                                    <p:cond delay="0"/>
                                  </p:stCondLst>
                                  <p:childTnLst>
                                    <p:anim calcmode="lin" valueType="num">
                                      <p:cBhvr additive="base">
                                        <p:cTn id="162" dur="2000"/>
                                        <p:tgtEl>
                                          <p:spTgt spid="9"/>
                                        </p:tgtEl>
                                        <p:attrNameLst>
                                          <p:attrName>ppt_x</p:attrName>
                                        </p:attrNameLst>
                                      </p:cBhvr>
                                      <p:tavLst>
                                        <p:tav tm="0">
                                          <p:val>
                                            <p:strVal val="ppt_x"/>
                                          </p:val>
                                        </p:tav>
                                        <p:tav tm="100000">
                                          <p:val>
                                            <p:strVal val="0-ppt_w/2"/>
                                          </p:val>
                                        </p:tav>
                                      </p:tavLst>
                                    </p:anim>
                                    <p:anim calcmode="lin" valueType="num">
                                      <p:cBhvr additive="base">
                                        <p:cTn id="163" dur="2000"/>
                                        <p:tgtEl>
                                          <p:spTgt spid="9"/>
                                        </p:tgtEl>
                                        <p:attrNameLst>
                                          <p:attrName>ppt_y</p:attrName>
                                        </p:attrNameLst>
                                      </p:cBhvr>
                                      <p:tavLst>
                                        <p:tav tm="0">
                                          <p:val>
                                            <p:strVal val="ppt_y"/>
                                          </p:val>
                                        </p:tav>
                                        <p:tav tm="100000">
                                          <p:val>
                                            <p:strVal val="ppt_y"/>
                                          </p:val>
                                        </p:tav>
                                      </p:tavLst>
                                    </p:anim>
                                    <p:set>
                                      <p:cBhvr>
                                        <p:cTn id="164" dur="1" fill="hold">
                                          <p:stCondLst>
                                            <p:cond delay="1999"/>
                                          </p:stCondLst>
                                        </p:cTn>
                                        <p:tgtEl>
                                          <p:spTgt spid="9"/>
                                        </p:tgtEl>
                                        <p:attrNameLst>
                                          <p:attrName>style.visibility</p:attrName>
                                        </p:attrNameLst>
                                      </p:cBhvr>
                                      <p:to>
                                        <p:strVal val="hidden"/>
                                      </p:to>
                                    </p:set>
                                  </p:childTnLst>
                                </p:cTn>
                              </p:par>
                              <p:par>
                                <p:cTn id="165" presetID="2" presetClass="exit" presetSubtype="8" fill="hold" grpId="1" nodeType="withEffect">
                                  <p:stCondLst>
                                    <p:cond delay="0"/>
                                  </p:stCondLst>
                                  <p:childTnLst>
                                    <p:anim calcmode="lin" valueType="num">
                                      <p:cBhvr additive="base">
                                        <p:cTn id="166" dur="2000"/>
                                        <p:tgtEl>
                                          <p:spTgt spid="10"/>
                                        </p:tgtEl>
                                        <p:attrNameLst>
                                          <p:attrName>ppt_x</p:attrName>
                                        </p:attrNameLst>
                                      </p:cBhvr>
                                      <p:tavLst>
                                        <p:tav tm="0">
                                          <p:val>
                                            <p:strVal val="ppt_x"/>
                                          </p:val>
                                        </p:tav>
                                        <p:tav tm="100000">
                                          <p:val>
                                            <p:strVal val="0-ppt_w/2"/>
                                          </p:val>
                                        </p:tav>
                                      </p:tavLst>
                                    </p:anim>
                                    <p:anim calcmode="lin" valueType="num">
                                      <p:cBhvr additive="base">
                                        <p:cTn id="167" dur="2000"/>
                                        <p:tgtEl>
                                          <p:spTgt spid="10"/>
                                        </p:tgtEl>
                                        <p:attrNameLst>
                                          <p:attrName>ppt_y</p:attrName>
                                        </p:attrNameLst>
                                      </p:cBhvr>
                                      <p:tavLst>
                                        <p:tav tm="0">
                                          <p:val>
                                            <p:strVal val="ppt_y"/>
                                          </p:val>
                                        </p:tav>
                                        <p:tav tm="100000">
                                          <p:val>
                                            <p:strVal val="ppt_y"/>
                                          </p:val>
                                        </p:tav>
                                      </p:tavLst>
                                    </p:anim>
                                    <p:set>
                                      <p:cBhvr>
                                        <p:cTn id="168" dur="1" fill="hold">
                                          <p:stCondLst>
                                            <p:cond delay="1999"/>
                                          </p:stCondLst>
                                        </p:cTn>
                                        <p:tgtEl>
                                          <p:spTgt spid="10"/>
                                        </p:tgtEl>
                                        <p:attrNameLst>
                                          <p:attrName>style.visibility</p:attrName>
                                        </p:attrNameLst>
                                      </p:cBhvr>
                                      <p:to>
                                        <p:strVal val="hidden"/>
                                      </p:to>
                                    </p:set>
                                  </p:childTnLst>
                                </p:cTn>
                              </p:par>
                              <p:par>
                                <p:cTn id="169" presetID="3" presetClass="exit" presetSubtype="10" fill="hold" grpId="2" nodeType="withEffect">
                                  <p:stCondLst>
                                    <p:cond delay="0"/>
                                  </p:stCondLst>
                                  <p:childTnLst>
                                    <p:animEffect transition="out" filter="blinds(horizontal)">
                                      <p:cBhvr>
                                        <p:cTn id="170" dur="2000"/>
                                        <p:tgtEl>
                                          <p:spTgt spid="3"/>
                                        </p:tgtEl>
                                      </p:cBhvr>
                                    </p:animEffect>
                                    <p:set>
                                      <p:cBhvr>
                                        <p:cTn id="171" dur="1" fill="hold">
                                          <p:stCondLst>
                                            <p:cond delay="1999"/>
                                          </p:stCondLst>
                                        </p:cTn>
                                        <p:tgtEl>
                                          <p:spTgt spid="3"/>
                                        </p:tgtEl>
                                        <p:attrNameLst>
                                          <p:attrName>style.visibility</p:attrName>
                                        </p:attrNameLst>
                                      </p:cBhvr>
                                      <p:to>
                                        <p:strVal val="hidden"/>
                                      </p:to>
                                    </p:set>
                                  </p:childTnLst>
                                </p:cTn>
                              </p:par>
                              <p:par>
                                <p:cTn id="172" presetID="3" presetClass="exit" presetSubtype="10" fill="hold" grpId="2" nodeType="withEffect">
                                  <p:stCondLst>
                                    <p:cond delay="0"/>
                                  </p:stCondLst>
                                  <p:childTnLst>
                                    <p:animEffect transition="out" filter="blinds(horizontal)">
                                      <p:cBhvr>
                                        <p:cTn id="173" dur="2000"/>
                                        <p:tgtEl>
                                          <p:spTgt spid="4"/>
                                        </p:tgtEl>
                                      </p:cBhvr>
                                    </p:animEffect>
                                    <p:set>
                                      <p:cBhvr>
                                        <p:cTn id="174" dur="1" fill="hold">
                                          <p:stCondLst>
                                            <p:cond delay="1999"/>
                                          </p:stCondLst>
                                        </p:cTn>
                                        <p:tgtEl>
                                          <p:spTgt spid="4"/>
                                        </p:tgtEl>
                                        <p:attrNameLst>
                                          <p:attrName>style.visibility</p:attrName>
                                        </p:attrNameLst>
                                      </p:cBhvr>
                                      <p:to>
                                        <p:strVal val="hidden"/>
                                      </p:to>
                                    </p:set>
                                  </p:childTnLst>
                                </p:cTn>
                              </p:par>
                              <p:par>
                                <p:cTn id="175" presetID="3" presetClass="exit" presetSubtype="10" fill="hold" grpId="2" nodeType="withEffect">
                                  <p:stCondLst>
                                    <p:cond delay="0"/>
                                  </p:stCondLst>
                                  <p:childTnLst>
                                    <p:animEffect transition="out" filter="blinds(horizontal)">
                                      <p:cBhvr>
                                        <p:cTn id="176" dur="2000"/>
                                        <p:tgtEl>
                                          <p:spTgt spid="5"/>
                                        </p:tgtEl>
                                      </p:cBhvr>
                                    </p:animEffect>
                                    <p:set>
                                      <p:cBhvr>
                                        <p:cTn id="177" dur="1" fill="hold">
                                          <p:stCondLst>
                                            <p:cond delay="1999"/>
                                          </p:stCondLst>
                                        </p:cTn>
                                        <p:tgtEl>
                                          <p:spTgt spid="5"/>
                                        </p:tgtEl>
                                        <p:attrNameLst>
                                          <p:attrName>style.visibility</p:attrName>
                                        </p:attrNameLst>
                                      </p:cBhvr>
                                      <p:to>
                                        <p:strVal val="hidden"/>
                                      </p:to>
                                    </p:set>
                                  </p:childTnLst>
                                </p:cTn>
                              </p:par>
                              <p:par>
                                <p:cTn id="178" presetID="3" presetClass="exit" presetSubtype="10" fill="hold" grpId="2" nodeType="withEffect">
                                  <p:stCondLst>
                                    <p:cond delay="0"/>
                                  </p:stCondLst>
                                  <p:childTnLst>
                                    <p:animEffect transition="out" filter="blinds(horizontal)">
                                      <p:cBhvr>
                                        <p:cTn id="179" dur="2000"/>
                                        <p:tgtEl>
                                          <p:spTgt spid="6"/>
                                        </p:tgtEl>
                                      </p:cBhvr>
                                    </p:animEffect>
                                    <p:set>
                                      <p:cBhvr>
                                        <p:cTn id="180" dur="1" fill="hold">
                                          <p:stCondLst>
                                            <p:cond delay="1999"/>
                                          </p:stCondLst>
                                        </p:cTn>
                                        <p:tgtEl>
                                          <p:spTgt spid="6"/>
                                        </p:tgtEl>
                                        <p:attrNameLst>
                                          <p:attrName>style.visibility</p:attrName>
                                        </p:attrNameLst>
                                      </p:cBhvr>
                                      <p:to>
                                        <p:strVal val="hidden"/>
                                      </p:to>
                                    </p:set>
                                  </p:childTnLst>
                                </p:cTn>
                              </p:par>
                              <p:par>
                                <p:cTn id="181" presetID="3" presetClass="exit" presetSubtype="10" fill="hold" grpId="2" nodeType="withEffect">
                                  <p:stCondLst>
                                    <p:cond delay="0"/>
                                  </p:stCondLst>
                                  <p:childTnLst>
                                    <p:animEffect transition="out" filter="blinds(horizontal)">
                                      <p:cBhvr>
                                        <p:cTn id="182" dur="2000"/>
                                        <p:tgtEl>
                                          <p:spTgt spid="7"/>
                                        </p:tgtEl>
                                      </p:cBhvr>
                                    </p:animEffect>
                                    <p:set>
                                      <p:cBhvr>
                                        <p:cTn id="183" dur="1" fill="hold">
                                          <p:stCondLst>
                                            <p:cond delay="1999"/>
                                          </p:stCondLst>
                                        </p:cTn>
                                        <p:tgtEl>
                                          <p:spTgt spid="7"/>
                                        </p:tgtEl>
                                        <p:attrNameLst>
                                          <p:attrName>style.visibility</p:attrName>
                                        </p:attrNameLst>
                                      </p:cBhvr>
                                      <p:to>
                                        <p:strVal val="hidden"/>
                                      </p:to>
                                    </p:set>
                                  </p:childTnLst>
                                </p:cTn>
                              </p:par>
                              <p:par>
                                <p:cTn id="184" presetID="3" presetClass="exit" presetSubtype="10" fill="hold" grpId="2" nodeType="withEffect">
                                  <p:stCondLst>
                                    <p:cond delay="0"/>
                                  </p:stCondLst>
                                  <p:childTnLst>
                                    <p:animEffect transition="out" filter="blinds(horizontal)">
                                      <p:cBhvr>
                                        <p:cTn id="185" dur="2000"/>
                                        <p:tgtEl>
                                          <p:spTgt spid="8"/>
                                        </p:tgtEl>
                                      </p:cBhvr>
                                    </p:animEffect>
                                    <p:set>
                                      <p:cBhvr>
                                        <p:cTn id="186" dur="1" fill="hold">
                                          <p:stCondLst>
                                            <p:cond delay="1999"/>
                                          </p:stCondLst>
                                        </p:cTn>
                                        <p:tgtEl>
                                          <p:spTgt spid="8"/>
                                        </p:tgtEl>
                                        <p:attrNameLst>
                                          <p:attrName>style.visibility</p:attrName>
                                        </p:attrNameLst>
                                      </p:cBhvr>
                                      <p:to>
                                        <p:strVal val="hidden"/>
                                      </p:to>
                                    </p:set>
                                  </p:childTnLst>
                                </p:cTn>
                              </p:par>
                              <p:par>
                                <p:cTn id="187" presetID="3" presetClass="exit" presetSubtype="10" fill="hold" grpId="2" nodeType="withEffect">
                                  <p:stCondLst>
                                    <p:cond delay="0"/>
                                  </p:stCondLst>
                                  <p:childTnLst>
                                    <p:animEffect transition="out" filter="blinds(horizontal)">
                                      <p:cBhvr>
                                        <p:cTn id="188" dur="2000"/>
                                        <p:tgtEl>
                                          <p:spTgt spid="9"/>
                                        </p:tgtEl>
                                      </p:cBhvr>
                                    </p:animEffect>
                                    <p:set>
                                      <p:cBhvr>
                                        <p:cTn id="189" dur="1" fill="hold">
                                          <p:stCondLst>
                                            <p:cond delay="1999"/>
                                          </p:stCondLst>
                                        </p:cTn>
                                        <p:tgtEl>
                                          <p:spTgt spid="9"/>
                                        </p:tgtEl>
                                        <p:attrNameLst>
                                          <p:attrName>style.visibility</p:attrName>
                                        </p:attrNameLst>
                                      </p:cBhvr>
                                      <p:to>
                                        <p:strVal val="hidden"/>
                                      </p:to>
                                    </p:set>
                                  </p:childTnLst>
                                </p:cTn>
                              </p:par>
                              <p:par>
                                <p:cTn id="190" presetID="3" presetClass="exit" presetSubtype="10" fill="hold" grpId="2" nodeType="withEffect">
                                  <p:stCondLst>
                                    <p:cond delay="0"/>
                                  </p:stCondLst>
                                  <p:childTnLst>
                                    <p:animEffect transition="out" filter="blinds(horizontal)">
                                      <p:cBhvr>
                                        <p:cTn id="191" dur="2000"/>
                                        <p:tgtEl>
                                          <p:spTgt spid="10"/>
                                        </p:tgtEl>
                                      </p:cBhvr>
                                    </p:animEffect>
                                    <p:set>
                                      <p:cBhvr>
                                        <p:cTn id="192" dur="1" fill="hold">
                                          <p:stCondLst>
                                            <p:cond delay="1999"/>
                                          </p:stCondLst>
                                        </p:cTn>
                                        <p:tgtEl>
                                          <p:spTgt spid="10"/>
                                        </p:tgtEl>
                                        <p:attrNameLst>
                                          <p:attrName>style.visibility</p:attrName>
                                        </p:attrNameLst>
                                      </p:cBhvr>
                                      <p:to>
                                        <p:strVal val="hidden"/>
                                      </p:to>
                                    </p:set>
                                  </p:childTnLst>
                                </p:cTn>
                              </p:par>
                              <p:par>
                                <p:cTn id="193" presetID="2" presetClass="exit" presetSubtype="2" fill="hold" grpId="1" nodeType="withEffect">
                                  <p:stCondLst>
                                    <p:cond delay="0"/>
                                  </p:stCondLst>
                                  <p:childTnLst>
                                    <p:anim calcmode="lin" valueType="num">
                                      <p:cBhvr additive="base">
                                        <p:cTn id="194" dur="2000"/>
                                        <p:tgtEl>
                                          <p:spTgt spid="11"/>
                                        </p:tgtEl>
                                        <p:attrNameLst>
                                          <p:attrName>ppt_x</p:attrName>
                                        </p:attrNameLst>
                                      </p:cBhvr>
                                      <p:tavLst>
                                        <p:tav tm="0">
                                          <p:val>
                                            <p:strVal val="ppt_x"/>
                                          </p:val>
                                        </p:tav>
                                        <p:tav tm="100000">
                                          <p:val>
                                            <p:strVal val="1+ppt_w/2"/>
                                          </p:val>
                                        </p:tav>
                                      </p:tavLst>
                                    </p:anim>
                                    <p:anim calcmode="lin" valueType="num">
                                      <p:cBhvr additive="base">
                                        <p:cTn id="195" dur="2000"/>
                                        <p:tgtEl>
                                          <p:spTgt spid="11"/>
                                        </p:tgtEl>
                                        <p:attrNameLst>
                                          <p:attrName>ppt_y</p:attrName>
                                        </p:attrNameLst>
                                      </p:cBhvr>
                                      <p:tavLst>
                                        <p:tav tm="0">
                                          <p:val>
                                            <p:strVal val="ppt_y"/>
                                          </p:val>
                                        </p:tav>
                                        <p:tav tm="100000">
                                          <p:val>
                                            <p:strVal val="ppt_y"/>
                                          </p:val>
                                        </p:tav>
                                      </p:tavLst>
                                    </p:anim>
                                    <p:set>
                                      <p:cBhvr>
                                        <p:cTn id="196" dur="1" fill="hold">
                                          <p:stCondLst>
                                            <p:cond delay="1999"/>
                                          </p:stCondLst>
                                        </p:cTn>
                                        <p:tgtEl>
                                          <p:spTgt spid="11"/>
                                        </p:tgtEl>
                                        <p:attrNameLst>
                                          <p:attrName>style.visibility</p:attrName>
                                        </p:attrNameLst>
                                      </p:cBhvr>
                                      <p:to>
                                        <p:strVal val="hidden"/>
                                      </p:to>
                                    </p:set>
                                  </p:childTnLst>
                                </p:cTn>
                              </p:par>
                              <p:par>
                                <p:cTn id="197" presetID="2" presetClass="exit" presetSubtype="2" fill="hold" grpId="1" nodeType="withEffect">
                                  <p:stCondLst>
                                    <p:cond delay="0"/>
                                  </p:stCondLst>
                                  <p:childTnLst>
                                    <p:anim calcmode="lin" valueType="num">
                                      <p:cBhvr additive="base">
                                        <p:cTn id="198" dur="2000"/>
                                        <p:tgtEl>
                                          <p:spTgt spid="12"/>
                                        </p:tgtEl>
                                        <p:attrNameLst>
                                          <p:attrName>ppt_x</p:attrName>
                                        </p:attrNameLst>
                                      </p:cBhvr>
                                      <p:tavLst>
                                        <p:tav tm="0">
                                          <p:val>
                                            <p:strVal val="ppt_x"/>
                                          </p:val>
                                        </p:tav>
                                        <p:tav tm="100000">
                                          <p:val>
                                            <p:strVal val="1+ppt_w/2"/>
                                          </p:val>
                                        </p:tav>
                                      </p:tavLst>
                                    </p:anim>
                                    <p:anim calcmode="lin" valueType="num">
                                      <p:cBhvr additive="base">
                                        <p:cTn id="199" dur="2000"/>
                                        <p:tgtEl>
                                          <p:spTgt spid="12"/>
                                        </p:tgtEl>
                                        <p:attrNameLst>
                                          <p:attrName>ppt_y</p:attrName>
                                        </p:attrNameLst>
                                      </p:cBhvr>
                                      <p:tavLst>
                                        <p:tav tm="0">
                                          <p:val>
                                            <p:strVal val="ppt_y"/>
                                          </p:val>
                                        </p:tav>
                                        <p:tav tm="100000">
                                          <p:val>
                                            <p:strVal val="ppt_y"/>
                                          </p:val>
                                        </p:tav>
                                      </p:tavLst>
                                    </p:anim>
                                    <p:set>
                                      <p:cBhvr>
                                        <p:cTn id="200" dur="1" fill="hold">
                                          <p:stCondLst>
                                            <p:cond delay="1999"/>
                                          </p:stCondLst>
                                        </p:cTn>
                                        <p:tgtEl>
                                          <p:spTgt spid="12"/>
                                        </p:tgtEl>
                                        <p:attrNameLst>
                                          <p:attrName>style.visibility</p:attrName>
                                        </p:attrNameLst>
                                      </p:cBhvr>
                                      <p:to>
                                        <p:strVal val="hidden"/>
                                      </p:to>
                                    </p:set>
                                  </p:childTnLst>
                                </p:cTn>
                              </p:par>
                              <p:par>
                                <p:cTn id="201" presetID="2" presetClass="exit" presetSubtype="2" fill="hold" grpId="1" nodeType="withEffect">
                                  <p:stCondLst>
                                    <p:cond delay="0"/>
                                  </p:stCondLst>
                                  <p:childTnLst>
                                    <p:anim calcmode="lin" valueType="num">
                                      <p:cBhvr additive="base">
                                        <p:cTn id="202" dur="2000"/>
                                        <p:tgtEl>
                                          <p:spTgt spid="13"/>
                                        </p:tgtEl>
                                        <p:attrNameLst>
                                          <p:attrName>ppt_x</p:attrName>
                                        </p:attrNameLst>
                                      </p:cBhvr>
                                      <p:tavLst>
                                        <p:tav tm="0">
                                          <p:val>
                                            <p:strVal val="ppt_x"/>
                                          </p:val>
                                        </p:tav>
                                        <p:tav tm="100000">
                                          <p:val>
                                            <p:strVal val="1+ppt_w/2"/>
                                          </p:val>
                                        </p:tav>
                                      </p:tavLst>
                                    </p:anim>
                                    <p:anim calcmode="lin" valueType="num">
                                      <p:cBhvr additive="base">
                                        <p:cTn id="203" dur="2000"/>
                                        <p:tgtEl>
                                          <p:spTgt spid="13"/>
                                        </p:tgtEl>
                                        <p:attrNameLst>
                                          <p:attrName>ppt_y</p:attrName>
                                        </p:attrNameLst>
                                      </p:cBhvr>
                                      <p:tavLst>
                                        <p:tav tm="0">
                                          <p:val>
                                            <p:strVal val="ppt_y"/>
                                          </p:val>
                                        </p:tav>
                                        <p:tav tm="100000">
                                          <p:val>
                                            <p:strVal val="ppt_y"/>
                                          </p:val>
                                        </p:tav>
                                      </p:tavLst>
                                    </p:anim>
                                    <p:set>
                                      <p:cBhvr>
                                        <p:cTn id="204" dur="1" fill="hold">
                                          <p:stCondLst>
                                            <p:cond delay="1999"/>
                                          </p:stCondLst>
                                        </p:cTn>
                                        <p:tgtEl>
                                          <p:spTgt spid="13"/>
                                        </p:tgtEl>
                                        <p:attrNameLst>
                                          <p:attrName>style.visibility</p:attrName>
                                        </p:attrNameLst>
                                      </p:cBhvr>
                                      <p:to>
                                        <p:strVal val="hidden"/>
                                      </p:to>
                                    </p:set>
                                  </p:childTnLst>
                                </p:cTn>
                              </p:par>
                              <p:par>
                                <p:cTn id="205" presetID="2" presetClass="exit" presetSubtype="2" fill="hold" grpId="1" nodeType="withEffect">
                                  <p:stCondLst>
                                    <p:cond delay="0"/>
                                  </p:stCondLst>
                                  <p:childTnLst>
                                    <p:anim calcmode="lin" valueType="num">
                                      <p:cBhvr additive="base">
                                        <p:cTn id="206" dur="2000"/>
                                        <p:tgtEl>
                                          <p:spTgt spid="14"/>
                                        </p:tgtEl>
                                        <p:attrNameLst>
                                          <p:attrName>ppt_x</p:attrName>
                                        </p:attrNameLst>
                                      </p:cBhvr>
                                      <p:tavLst>
                                        <p:tav tm="0">
                                          <p:val>
                                            <p:strVal val="ppt_x"/>
                                          </p:val>
                                        </p:tav>
                                        <p:tav tm="100000">
                                          <p:val>
                                            <p:strVal val="1+ppt_w/2"/>
                                          </p:val>
                                        </p:tav>
                                      </p:tavLst>
                                    </p:anim>
                                    <p:anim calcmode="lin" valueType="num">
                                      <p:cBhvr additive="base">
                                        <p:cTn id="207" dur="2000"/>
                                        <p:tgtEl>
                                          <p:spTgt spid="14"/>
                                        </p:tgtEl>
                                        <p:attrNameLst>
                                          <p:attrName>ppt_y</p:attrName>
                                        </p:attrNameLst>
                                      </p:cBhvr>
                                      <p:tavLst>
                                        <p:tav tm="0">
                                          <p:val>
                                            <p:strVal val="ppt_y"/>
                                          </p:val>
                                        </p:tav>
                                        <p:tav tm="100000">
                                          <p:val>
                                            <p:strVal val="ppt_y"/>
                                          </p:val>
                                        </p:tav>
                                      </p:tavLst>
                                    </p:anim>
                                    <p:set>
                                      <p:cBhvr>
                                        <p:cTn id="208" dur="1" fill="hold">
                                          <p:stCondLst>
                                            <p:cond delay="1999"/>
                                          </p:stCondLst>
                                        </p:cTn>
                                        <p:tgtEl>
                                          <p:spTgt spid="14"/>
                                        </p:tgtEl>
                                        <p:attrNameLst>
                                          <p:attrName>style.visibility</p:attrName>
                                        </p:attrNameLst>
                                      </p:cBhvr>
                                      <p:to>
                                        <p:strVal val="hidden"/>
                                      </p:to>
                                    </p:set>
                                  </p:childTnLst>
                                </p:cTn>
                              </p:par>
                              <p:par>
                                <p:cTn id="209" presetID="2" presetClass="exit" presetSubtype="2" fill="hold" grpId="1" nodeType="withEffect">
                                  <p:stCondLst>
                                    <p:cond delay="0"/>
                                  </p:stCondLst>
                                  <p:childTnLst>
                                    <p:anim calcmode="lin" valueType="num">
                                      <p:cBhvr additive="base">
                                        <p:cTn id="210" dur="2000"/>
                                        <p:tgtEl>
                                          <p:spTgt spid="15"/>
                                        </p:tgtEl>
                                        <p:attrNameLst>
                                          <p:attrName>ppt_x</p:attrName>
                                        </p:attrNameLst>
                                      </p:cBhvr>
                                      <p:tavLst>
                                        <p:tav tm="0">
                                          <p:val>
                                            <p:strVal val="ppt_x"/>
                                          </p:val>
                                        </p:tav>
                                        <p:tav tm="100000">
                                          <p:val>
                                            <p:strVal val="1+ppt_w/2"/>
                                          </p:val>
                                        </p:tav>
                                      </p:tavLst>
                                    </p:anim>
                                    <p:anim calcmode="lin" valueType="num">
                                      <p:cBhvr additive="base">
                                        <p:cTn id="211" dur="2000"/>
                                        <p:tgtEl>
                                          <p:spTgt spid="15"/>
                                        </p:tgtEl>
                                        <p:attrNameLst>
                                          <p:attrName>ppt_y</p:attrName>
                                        </p:attrNameLst>
                                      </p:cBhvr>
                                      <p:tavLst>
                                        <p:tav tm="0">
                                          <p:val>
                                            <p:strVal val="ppt_y"/>
                                          </p:val>
                                        </p:tav>
                                        <p:tav tm="100000">
                                          <p:val>
                                            <p:strVal val="ppt_y"/>
                                          </p:val>
                                        </p:tav>
                                      </p:tavLst>
                                    </p:anim>
                                    <p:set>
                                      <p:cBhvr>
                                        <p:cTn id="212" dur="1" fill="hold">
                                          <p:stCondLst>
                                            <p:cond delay="1999"/>
                                          </p:stCondLst>
                                        </p:cTn>
                                        <p:tgtEl>
                                          <p:spTgt spid="15"/>
                                        </p:tgtEl>
                                        <p:attrNameLst>
                                          <p:attrName>style.visibility</p:attrName>
                                        </p:attrNameLst>
                                      </p:cBhvr>
                                      <p:to>
                                        <p:strVal val="hidden"/>
                                      </p:to>
                                    </p:set>
                                  </p:childTnLst>
                                </p:cTn>
                              </p:par>
                              <p:par>
                                <p:cTn id="213" presetID="2" presetClass="exit" presetSubtype="2" fill="hold" grpId="1" nodeType="withEffect">
                                  <p:stCondLst>
                                    <p:cond delay="0"/>
                                  </p:stCondLst>
                                  <p:childTnLst>
                                    <p:anim calcmode="lin" valueType="num">
                                      <p:cBhvr additive="base">
                                        <p:cTn id="214" dur="2000"/>
                                        <p:tgtEl>
                                          <p:spTgt spid="16"/>
                                        </p:tgtEl>
                                        <p:attrNameLst>
                                          <p:attrName>ppt_x</p:attrName>
                                        </p:attrNameLst>
                                      </p:cBhvr>
                                      <p:tavLst>
                                        <p:tav tm="0">
                                          <p:val>
                                            <p:strVal val="ppt_x"/>
                                          </p:val>
                                        </p:tav>
                                        <p:tav tm="100000">
                                          <p:val>
                                            <p:strVal val="1+ppt_w/2"/>
                                          </p:val>
                                        </p:tav>
                                      </p:tavLst>
                                    </p:anim>
                                    <p:anim calcmode="lin" valueType="num">
                                      <p:cBhvr additive="base">
                                        <p:cTn id="215" dur="2000"/>
                                        <p:tgtEl>
                                          <p:spTgt spid="16"/>
                                        </p:tgtEl>
                                        <p:attrNameLst>
                                          <p:attrName>ppt_y</p:attrName>
                                        </p:attrNameLst>
                                      </p:cBhvr>
                                      <p:tavLst>
                                        <p:tav tm="0">
                                          <p:val>
                                            <p:strVal val="ppt_y"/>
                                          </p:val>
                                        </p:tav>
                                        <p:tav tm="100000">
                                          <p:val>
                                            <p:strVal val="ppt_y"/>
                                          </p:val>
                                        </p:tav>
                                      </p:tavLst>
                                    </p:anim>
                                    <p:set>
                                      <p:cBhvr>
                                        <p:cTn id="216" dur="1" fill="hold">
                                          <p:stCondLst>
                                            <p:cond delay="1999"/>
                                          </p:stCondLst>
                                        </p:cTn>
                                        <p:tgtEl>
                                          <p:spTgt spid="16"/>
                                        </p:tgtEl>
                                        <p:attrNameLst>
                                          <p:attrName>style.visibility</p:attrName>
                                        </p:attrNameLst>
                                      </p:cBhvr>
                                      <p:to>
                                        <p:strVal val="hidden"/>
                                      </p:to>
                                    </p:set>
                                  </p:childTnLst>
                                </p:cTn>
                              </p:par>
                              <p:par>
                                <p:cTn id="217" presetID="2" presetClass="exit" presetSubtype="2" fill="hold" grpId="1" nodeType="withEffect">
                                  <p:stCondLst>
                                    <p:cond delay="0"/>
                                  </p:stCondLst>
                                  <p:childTnLst>
                                    <p:anim calcmode="lin" valueType="num">
                                      <p:cBhvr additive="base">
                                        <p:cTn id="218" dur="2000"/>
                                        <p:tgtEl>
                                          <p:spTgt spid="17"/>
                                        </p:tgtEl>
                                        <p:attrNameLst>
                                          <p:attrName>ppt_x</p:attrName>
                                        </p:attrNameLst>
                                      </p:cBhvr>
                                      <p:tavLst>
                                        <p:tav tm="0">
                                          <p:val>
                                            <p:strVal val="ppt_x"/>
                                          </p:val>
                                        </p:tav>
                                        <p:tav tm="100000">
                                          <p:val>
                                            <p:strVal val="1+ppt_w/2"/>
                                          </p:val>
                                        </p:tav>
                                      </p:tavLst>
                                    </p:anim>
                                    <p:anim calcmode="lin" valueType="num">
                                      <p:cBhvr additive="base">
                                        <p:cTn id="219" dur="2000"/>
                                        <p:tgtEl>
                                          <p:spTgt spid="17"/>
                                        </p:tgtEl>
                                        <p:attrNameLst>
                                          <p:attrName>ppt_y</p:attrName>
                                        </p:attrNameLst>
                                      </p:cBhvr>
                                      <p:tavLst>
                                        <p:tav tm="0">
                                          <p:val>
                                            <p:strVal val="ppt_y"/>
                                          </p:val>
                                        </p:tav>
                                        <p:tav tm="100000">
                                          <p:val>
                                            <p:strVal val="ppt_y"/>
                                          </p:val>
                                        </p:tav>
                                      </p:tavLst>
                                    </p:anim>
                                    <p:set>
                                      <p:cBhvr>
                                        <p:cTn id="220" dur="1" fill="hold">
                                          <p:stCondLst>
                                            <p:cond delay="1999"/>
                                          </p:stCondLst>
                                        </p:cTn>
                                        <p:tgtEl>
                                          <p:spTgt spid="17"/>
                                        </p:tgtEl>
                                        <p:attrNameLst>
                                          <p:attrName>style.visibility</p:attrName>
                                        </p:attrNameLst>
                                      </p:cBhvr>
                                      <p:to>
                                        <p:strVal val="hidden"/>
                                      </p:to>
                                    </p:set>
                                  </p:childTnLst>
                                </p:cTn>
                              </p:par>
                              <p:par>
                                <p:cTn id="221" presetID="2" presetClass="exit" presetSubtype="2" fill="hold" grpId="1" nodeType="withEffect">
                                  <p:stCondLst>
                                    <p:cond delay="0"/>
                                  </p:stCondLst>
                                  <p:childTnLst>
                                    <p:anim calcmode="lin" valueType="num">
                                      <p:cBhvr additive="base">
                                        <p:cTn id="222" dur="2000"/>
                                        <p:tgtEl>
                                          <p:spTgt spid="18"/>
                                        </p:tgtEl>
                                        <p:attrNameLst>
                                          <p:attrName>ppt_x</p:attrName>
                                        </p:attrNameLst>
                                      </p:cBhvr>
                                      <p:tavLst>
                                        <p:tav tm="0">
                                          <p:val>
                                            <p:strVal val="ppt_x"/>
                                          </p:val>
                                        </p:tav>
                                        <p:tav tm="100000">
                                          <p:val>
                                            <p:strVal val="1+ppt_w/2"/>
                                          </p:val>
                                        </p:tav>
                                      </p:tavLst>
                                    </p:anim>
                                    <p:anim calcmode="lin" valueType="num">
                                      <p:cBhvr additive="base">
                                        <p:cTn id="223" dur="2000"/>
                                        <p:tgtEl>
                                          <p:spTgt spid="18"/>
                                        </p:tgtEl>
                                        <p:attrNameLst>
                                          <p:attrName>ppt_y</p:attrName>
                                        </p:attrNameLst>
                                      </p:cBhvr>
                                      <p:tavLst>
                                        <p:tav tm="0">
                                          <p:val>
                                            <p:strVal val="ppt_y"/>
                                          </p:val>
                                        </p:tav>
                                        <p:tav tm="100000">
                                          <p:val>
                                            <p:strVal val="ppt_y"/>
                                          </p:val>
                                        </p:tav>
                                      </p:tavLst>
                                    </p:anim>
                                    <p:set>
                                      <p:cBhvr>
                                        <p:cTn id="224" dur="1" fill="hold">
                                          <p:stCondLst>
                                            <p:cond delay="1999"/>
                                          </p:stCondLst>
                                        </p:cTn>
                                        <p:tgtEl>
                                          <p:spTgt spid="18"/>
                                        </p:tgtEl>
                                        <p:attrNameLst>
                                          <p:attrName>style.visibility</p:attrName>
                                        </p:attrNameLst>
                                      </p:cBhvr>
                                      <p:to>
                                        <p:strVal val="hidden"/>
                                      </p:to>
                                    </p:set>
                                  </p:childTnLst>
                                </p:cTn>
                              </p:par>
                              <p:par>
                                <p:cTn id="225" presetID="3" presetClass="exit" presetSubtype="10" fill="hold" grpId="2" nodeType="withEffect">
                                  <p:stCondLst>
                                    <p:cond delay="0"/>
                                  </p:stCondLst>
                                  <p:childTnLst>
                                    <p:animEffect transition="out" filter="blinds(horizontal)">
                                      <p:cBhvr>
                                        <p:cTn id="226" dur="2000"/>
                                        <p:tgtEl>
                                          <p:spTgt spid="11"/>
                                        </p:tgtEl>
                                      </p:cBhvr>
                                    </p:animEffect>
                                    <p:set>
                                      <p:cBhvr>
                                        <p:cTn id="227" dur="1" fill="hold">
                                          <p:stCondLst>
                                            <p:cond delay="1999"/>
                                          </p:stCondLst>
                                        </p:cTn>
                                        <p:tgtEl>
                                          <p:spTgt spid="11"/>
                                        </p:tgtEl>
                                        <p:attrNameLst>
                                          <p:attrName>style.visibility</p:attrName>
                                        </p:attrNameLst>
                                      </p:cBhvr>
                                      <p:to>
                                        <p:strVal val="hidden"/>
                                      </p:to>
                                    </p:set>
                                  </p:childTnLst>
                                </p:cTn>
                              </p:par>
                              <p:par>
                                <p:cTn id="228" presetID="3" presetClass="exit" presetSubtype="10" fill="hold" grpId="2" nodeType="withEffect">
                                  <p:stCondLst>
                                    <p:cond delay="0"/>
                                  </p:stCondLst>
                                  <p:childTnLst>
                                    <p:animEffect transition="out" filter="blinds(horizontal)">
                                      <p:cBhvr>
                                        <p:cTn id="229" dur="2000"/>
                                        <p:tgtEl>
                                          <p:spTgt spid="12"/>
                                        </p:tgtEl>
                                      </p:cBhvr>
                                    </p:animEffect>
                                    <p:set>
                                      <p:cBhvr>
                                        <p:cTn id="230" dur="1" fill="hold">
                                          <p:stCondLst>
                                            <p:cond delay="1999"/>
                                          </p:stCondLst>
                                        </p:cTn>
                                        <p:tgtEl>
                                          <p:spTgt spid="12"/>
                                        </p:tgtEl>
                                        <p:attrNameLst>
                                          <p:attrName>style.visibility</p:attrName>
                                        </p:attrNameLst>
                                      </p:cBhvr>
                                      <p:to>
                                        <p:strVal val="hidden"/>
                                      </p:to>
                                    </p:set>
                                  </p:childTnLst>
                                </p:cTn>
                              </p:par>
                              <p:par>
                                <p:cTn id="231" presetID="3" presetClass="exit" presetSubtype="10" fill="hold" grpId="2" nodeType="withEffect">
                                  <p:stCondLst>
                                    <p:cond delay="0"/>
                                  </p:stCondLst>
                                  <p:childTnLst>
                                    <p:animEffect transition="out" filter="blinds(horizontal)">
                                      <p:cBhvr>
                                        <p:cTn id="232" dur="2000"/>
                                        <p:tgtEl>
                                          <p:spTgt spid="13"/>
                                        </p:tgtEl>
                                      </p:cBhvr>
                                    </p:animEffect>
                                    <p:set>
                                      <p:cBhvr>
                                        <p:cTn id="233" dur="1" fill="hold">
                                          <p:stCondLst>
                                            <p:cond delay="1999"/>
                                          </p:stCondLst>
                                        </p:cTn>
                                        <p:tgtEl>
                                          <p:spTgt spid="13"/>
                                        </p:tgtEl>
                                        <p:attrNameLst>
                                          <p:attrName>style.visibility</p:attrName>
                                        </p:attrNameLst>
                                      </p:cBhvr>
                                      <p:to>
                                        <p:strVal val="hidden"/>
                                      </p:to>
                                    </p:set>
                                  </p:childTnLst>
                                </p:cTn>
                              </p:par>
                              <p:par>
                                <p:cTn id="234" presetID="3" presetClass="exit" presetSubtype="10" fill="hold" grpId="2" nodeType="withEffect">
                                  <p:stCondLst>
                                    <p:cond delay="0"/>
                                  </p:stCondLst>
                                  <p:childTnLst>
                                    <p:animEffect transition="out" filter="blinds(horizontal)">
                                      <p:cBhvr>
                                        <p:cTn id="235" dur="2000"/>
                                        <p:tgtEl>
                                          <p:spTgt spid="14"/>
                                        </p:tgtEl>
                                      </p:cBhvr>
                                    </p:animEffect>
                                    <p:set>
                                      <p:cBhvr>
                                        <p:cTn id="236" dur="1" fill="hold">
                                          <p:stCondLst>
                                            <p:cond delay="1999"/>
                                          </p:stCondLst>
                                        </p:cTn>
                                        <p:tgtEl>
                                          <p:spTgt spid="14"/>
                                        </p:tgtEl>
                                        <p:attrNameLst>
                                          <p:attrName>style.visibility</p:attrName>
                                        </p:attrNameLst>
                                      </p:cBhvr>
                                      <p:to>
                                        <p:strVal val="hidden"/>
                                      </p:to>
                                    </p:set>
                                  </p:childTnLst>
                                </p:cTn>
                              </p:par>
                              <p:par>
                                <p:cTn id="237" presetID="3" presetClass="exit" presetSubtype="10" fill="hold" grpId="2" nodeType="withEffect">
                                  <p:stCondLst>
                                    <p:cond delay="0"/>
                                  </p:stCondLst>
                                  <p:childTnLst>
                                    <p:animEffect transition="out" filter="blinds(horizontal)">
                                      <p:cBhvr>
                                        <p:cTn id="238" dur="2000"/>
                                        <p:tgtEl>
                                          <p:spTgt spid="15"/>
                                        </p:tgtEl>
                                      </p:cBhvr>
                                    </p:animEffect>
                                    <p:set>
                                      <p:cBhvr>
                                        <p:cTn id="239" dur="1" fill="hold">
                                          <p:stCondLst>
                                            <p:cond delay="1999"/>
                                          </p:stCondLst>
                                        </p:cTn>
                                        <p:tgtEl>
                                          <p:spTgt spid="15"/>
                                        </p:tgtEl>
                                        <p:attrNameLst>
                                          <p:attrName>style.visibility</p:attrName>
                                        </p:attrNameLst>
                                      </p:cBhvr>
                                      <p:to>
                                        <p:strVal val="hidden"/>
                                      </p:to>
                                    </p:set>
                                  </p:childTnLst>
                                </p:cTn>
                              </p:par>
                              <p:par>
                                <p:cTn id="240" presetID="3" presetClass="exit" presetSubtype="10" fill="hold" grpId="2" nodeType="withEffect">
                                  <p:stCondLst>
                                    <p:cond delay="0"/>
                                  </p:stCondLst>
                                  <p:childTnLst>
                                    <p:animEffect transition="out" filter="blinds(horizontal)">
                                      <p:cBhvr>
                                        <p:cTn id="241" dur="2000"/>
                                        <p:tgtEl>
                                          <p:spTgt spid="16"/>
                                        </p:tgtEl>
                                      </p:cBhvr>
                                    </p:animEffect>
                                    <p:set>
                                      <p:cBhvr>
                                        <p:cTn id="242" dur="1" fill="hold">
                                          <p:stCondLst>
                                            <p:cond delay="1999"/>
                                          </p:stCondLst>
                                        </p:cTn>
                                        <p:tgtEl>
                                          <p:spTgt spid="16"/>
                                        </p:tgtEl>
                                        <p:attrNameLst>
                                          <p:attrName>style.visibility</p:attrName>
                                        </p:attrNameLst>
                                      </p:cBhvr>
                                      <p:to>
                                        <p:strVal val="hidden"/>
                                      </p:to>
                                    </p:set>
                                  </p:childTnLst>
                                </p:cTn>
                              </p:par>
                              <p:par>
                                <p:cTn id="243" presetID="3" presetClass="exit" presetSubtype="10" fill="hold" grpId="2" nodeType="withEffect">
                                  <p:stCondLst>
                                    <p:cond delay="0"/>
                                  </p:stCondLst>
                                  <p:childTnLst>
                                    <p:animEffect transition="out" filter="blinds(horizontal)">
                                      <p:cBhvr>
                                        <p:cTn id="244" dur="2000"/>
                                        <p:tgtEl>
                                          <p:spTgt spid="17"/>
                                        </p:tgtEl>
                                      </p:cBhvr>
                                    </p:animEffect>
                                    <p:set>
                                      <p:cBhvr>
                                        <p:cTn id="245" dur="1" fill="hold">
                                          <p:stCondLst>
                                            <p:cond delay="1999"/>
                                          </p:stCondLst>
                                        </p:cTn>
                                        <p:tgtEl>
                                          <p:spTgt spid="17"/>
                                        </p:tgtEl>
                                        <p:attrNameLst>
                                          <p:attrName>style.visibility</p:attrName>
                                        </p:attrNameLst>
                                      </p:cBhvr>
                                      <p:to>
                                        <p:strVal val="hidden"/>
                                      </p:to>
                                    </p:set>
                                  </p:childTnLst>
                                </p:cTn>
                              </p:par>
                              <p:par>
                                <p:cTn id="246" presetID="3" presetClass="exit" presetSubtype="10" fill="hold" grpId="2" nodeType="withEffect">
                                  <p:stCondLst>
                                    <p:cond delay="0"/>
                                  </p:stCondLst>
                                  <p:childTnLst>
                                    <p:animEffect transition="out" filter="blinds(horizontal)">
                                      <p:cBhvr>
                                        <p:cTn id="247" dur="2000"/>
                                        <p:tgtEl>
                                          <p:spTgt spid="18"/>
                                        </p:tgtEl>
                                      </p:cBhvr>
                                    </p:animEffect>
                                    <p:set>
                                      <p:cBhvr>
                                        <p:cTn id="248" dur="1" fill="hold">
                                          <p:stCondLst>
                                            <p:cond delay="1999"/>
                                          </p:stCondLst>
                                        </p:cTn>
                                        <p:tgtEl>
                                          <p:spTgt spid="18"/>
                                        </p:tgtEl>
                                        <p:attrNameLst>
                                          <p:attrName>style.visibility</p:attrName>
                                        </p:attrNameLst>
                                      </p:cBhvr>
                                      <p:to>
                                        <p:strVal val="hidden"/>
                                      </p:to>
                                    </p:set>
                                  </p:childTnLst>
                                </p:cTn>
                              </p:par>
                              <p:par>
                                <p:cTn id="249" presetID="2" presetClass="exit" presetSubtype="8" fill="hold" grpId="1" nodeType="withEffect">
                                  <p:stCondLst>
                                    <p:cond delay="0"/>
                                  </p:stCondLst>
                                  <p:childTnLst>
                                    <p:anim calcmode="lin" valueType="num">
                                      <p:cBhvr additive="base">
                                        <p:cTn id="250" dur="2000"/>
                                        <p:tgtEl>
                                          <p:spTgt spid="21"/>
                                        </p:tgtEl>
                                        <p:attrNameLst>
                                          <p:attrName>ppt_x</p:attrName>
                                        </p:attrNameLst>
                                      </p:cBhvr>
                                      <p:tavLst>
                                        <p:tav tm="0">
                                          <p:val>
                                            <p:strVal val="ppt_x"/>
                                          </p:val>
                                        </p:tav>
                                        <p:tav tm="100000">
                                          <p:val>
                                            <p:strVal val="0-ppt_w/2"/>
                                          </p:val>
                                        </p:tav>
                                      </p:tavLst>
                                    </p:anim>
                                    <p:anim calcmode="lin" valueType="num">
                                      <p:cBhvr additive="base">
                                        <p:cTn id="251" dur="2000"/>
                                        <p:tgtEl>
                                          <p:spTgt spid="21"/>
                                        </p:tgtEl>
                                        <p:attrNameLst>
                                          <p:attrName>ppt_y</p:attrName>
                                        </p:attrNameLst>
                                      </p:cBhvr>
                                      <p:tavLst>
                                        <p:tav tm="0">
                                          <p:val>
                                            <p:strVal val="ppt_y"/>
                                          </p:val>
                                        </p:tav>
                                        <p:tav tm="100000">
                                          <p:val>
                                            <p:strVal val="ppt_y"/>
                                          </p:val>
                                        </p:tav>
                                      </p:tavLst>
                                    </p:anim>
                                    <p:set>
                                      <p:cBhvr>
                                        <p:cTn id="252" dur="1" fill="hold">
                                          <p:stCondLst>
                                            <p:cond delay="1999"/>
                                          </p:stCondLst>
                                        </p:cTn>
                                        <p:tgtEl>
                                          <p:spTgt spid="21"/>
                                        </p:tgtEl>
                                        <p:attrNameLst>
                                          <p:attrName>style.visibility</p:attrName>
                                        </p:attrNameLst>
                                      </p:cBhvr>
                                      <p:to>
                                        <p:strVal val="hidden"/>
                                      </p:to>
                                    </p:set>
                                  </p:childTnLst>
                                </p:cTn>
                              </p:par>
                              <p:par>
                                <p:cTn id="253" presetID="2" presetClass="exit" presetSubtype="8" fill="hold" grpId="1" nodeType="withEffect">
                                  <p:stCondLst>
                                    <p:cond delay="0"/>
                                  </p:stCondLst>
                                  <p:childTnLst>
                                    <p:anim calcmode="lin" valueType="num">
                                      <p:cBhvr additive="base">
                                        <p:cTn id="254" dur="2000"/>
                                        <p:tgtEl>
                                          <p:spTgt spid="22"/>
                                        </p:tgtEl>
                                        <p:attrNameLst>
                                          <p:attrName>ppt_x</p:attrName>
                                        </p:attrNameLst>
                                      </p:cBhvr>
                                      <p:tavLst>
                                        <p:tav tm="0">
                                          <p:val>
                                            <p:strVal val="ppt_x"/>
                                          </p:val>
                                        </p:tav>
                                        <p:tav tm="100000">
                                          <p:val>
                                            <p:strVal val="0-ppt_w/2"/>
                                          </p:val>
                                        </p:tav>
                                      </p:tavLst>
                                    </p:anim>
                                    <p:anim calcmode="lin" valueType="num">
                                      <p:cBhvr additive="base">
                                        <p:cTn id="255" dur="2000"/>
                                        <p:tgtEl>
                                          <p:spTgt spid="22"/>
                                        </p:tgtEl>
                                        <p:attrNameLst>
                                          <p:attrName>ppt_y</p:attrName>
                                        </p:attrNameLst>
                                      </p:cBhvr>
                                      <p:tavLst>
                                        <p:tav tm="0">
                                          <p:val>
                                            <p:strVal val="ppt_y"/>
                                          </p:val>
                                        </p:tav>
                                        <p:tav tm="100000">
                                          <p:val>
                                            <p:strVal val="ppt_y"/>
                                          </p:val>
                                        </p:tav>
                                      </p:tavLst>
                                    </p:anim>
                                    <p:set>
                                      <p:cBhvr>
                                        <p:cTn id="256" dur="1" fill="hold">
                                          <p:stCondLst>
                                            <p:cond delay="1999"/>
                                          </p:stCondLst>
                                        </p:cTn>
                                        <p:tgtEl>
                                          <p:spTgt spid="22"/>
                                        </p:tgtEl>
                                        <p:attrNameLst>
                                          <p:attrName>style.visibility</p:attrName>
                                        </p:attrNameLst>
                                      </p:cBhvr>
                                      <p:to>
                                        <p:strVal val="hidden"/>
                                      </p:to>
                                    </p:set>
                                  </p:childTnLst>
                                </p:cTn>
                              </p:par>
                              <p:par>
                                <p:cTn id="257" presetID="2" presetClass="exit" presetSubtype="8" fill="hold" grpId="1" nodeType="withEffect">
                                  <p:stCondLst>
                                    <p:cond delay="0"/>
                                  </p:stCondLst>
                                  <p:childTnLst>
                                    <p:anim calcmode="lin" valueType="num">
                                      <p:cBhvr additive="base">
                                        <p:cTn id="258" dur="2000"/>
                                        <p:tgtEl>
                                          <p:spTgt spid="23"/>
                                        </p:tgtEl>
                                        <p:attrNameLst>
                                          <p:attrName>ppt_x</p:attrName>
                                        </p:attrNameLst>
                                      </p:cBhvr>
                                      <p:tavLst>
                                        <p:tav tm="0">
                                          <p:val>
                                            <p:strVal val="ppt_x"/>
                                          </p:val>
                                        </p:tav>
                                        <p:tav tm="100000">
                                          <p:val>
                                            <p:strVal val="0-ppt_w/2"/>
                                          </p:val>
                                        </p:tav>
                                      </p:tavLst>
                                    </p:anim>
                                    <p:anim calcmode="lin" valueType="num">
                                      <p:cBhvr additive="base">
                                        <p:cTn id="259" dur="2000"/>
                                        <p:tgtEl>
                                          <p:spTgt spid="23"/>
                                        </p:tgtEl>
                                        <p:attrNameLst>
                                          <p:attrName>ppt_y</p:attrName>
                                        </p:attrNameLst>
                                      </p:cBhvr>
                                      <p:tavLst>
                                        <p:tav tm="0">
                                          <p:val>
                                            <p:strVal val="ppt_y"/>
                                          </p:val>
                                        </p:tav>
                                        <p:tav tm="100000">
                                          <p:val>
                                            <p:strVal val="ppt_y"/>
                                          </p:val>
                                        </p:tav>
                                      </p:tavLst>
                                    </p:anim>
                                    <p:set>
                                      <p:cBhvr>
                                        <p:cTn id="260" dur="1" fill="hold">
                                          <p:stCondLst>
                                            <p:cond delay="1999"/>
                                          </p:stCondLst>
                                        </p:cTn>
                                        <p:tgtEl>
                                          <p:spTgt spid="23"/>
                                        </p:tgtEl>
                                        <p:attrNameLst>
                                          <p:attrName>style.visibility</p:attrName>
                                        </p:attrNameLst>
                                      </p:cBhvr>
                                      <p:to>
                                        <p:strVal val="hidden"/>
                                      </p:to>
                                    </p:set>
                                  </p:childTnLst>
                                </p:cTn>
                              </p:par>
                              <p:par>
                                <p:cTn id="261" presetID="2" presetClass="exit" presetSubtype="8" fill="hold" grpId="1" nodeType="withEffect">
                                  <p:stCondLst>
                                    <p:cond delay="0"/>
                                  </p:stCondLst>
                                  <p:childTnLst>
                                    <p:anim calcmode="lin" valueType="num">
                                      <p:cBhvr additive="base">
                                        <p:cTn id="262" dur="2000"/>
                                        <p:tgtEl>
                                          <p:spTgt spid="24"/>
                                        </p:tgtEl>
                                        <p:attrNameLst>
                                          <p:attrName>ppt_x</p:attrName>
                                        </p:attrNameLst>
                                      </p:cBhvr>
                                      <p:tavLst>
                                        <p:tav tm="0">
                                          <p:val>
                                            <p:strVal val="ppt_x"/>
                                          </p:val>
                                        </p:tav>
                                        <p:tav tm="100000">
                                          <p:val>
                                            <p:strVal val="0-ppt_w/2"/>
                                          </p:val>
                                        </p:tav>
                                      </p:tavLst>
                                    </p:anim>
                                    <p:anim calcmode="lin" valueType="num">
                                      <p:cBhvr additive="base">
                                        <p:cTn id="263" dur="2000"/>
                                        <p:tgtEl>
                                          <p:spTgt spid="24"/>
                                        </p:tgtEl>
                                        <p:attrNameLst>
                                          <p:attrName>ppt_y</p:attrName>
                                        </p:attrNameLst>
                                      </p:cBhvr>
                                      <p:tavLst>
                                        <p:tav tm="0">
                                          <p:val>
                                            <p:strVal val="ppt_y"/>
                                          </p:val>
                                        </p:tav>
                                        <p:tav tm="100000">
                                          <p:val>
                                            <p:strVal val="ppt_y"/>
                                          </p:val>
                                        </p:tav>
                                      </p:tavLst>
                                    </p:anim>
                                    <p:set>
                                      <p:cBhvr>
                                        <p:cTn id="264" dur="1" fill="hold">
                                          <p:stCondLst>
                                            <p:cond delay="1999"/>
                                          </p:stCondLst>
                                        </p:cTn>
                                        <p:tgtEl>
                                          <p:spTgt spid="24"/>
                                        </p:tgtEl>
                                        <p:attrNameLst>
                                          <p:attrName>style.visibility</p:attrName>
                                        </p:attrNameLst>
                                      </p:cBhvr>
                                      <p:to>
                                        <p:strVal val="hidden"/>
                                      </p:to>
                                    </p:set>
                                  </p:childTnLst>
                                </p:cTn>
                              </p:par>
                              <p:par>
                                <p:cTn id="265" presetID="2" presetClass="exit" presetSubtype="8" fill="hold" grpId="1" nodeType="withEffect">
                                  <p:stCondLst>
                                    <p:cond delay="0"/>
                                  </p:stCondLst>
                                  <p:childTnLst>
                                    <p:anim calcmode="lin" valueType="num">
                                      <p:cBhvr additive="base">
                                        <p:cTn id="266" dur="2000"/>
                                        <p:tgtEl>
                                          <p:spTgt spid="25"/>
                                        </p:tgtEl>
                                        <p:attrNameLst>
                                          <p:attrName>ppt_x</p:attrName>
                                        </p:attrNameLst>
                                      </p:cBhvr>
                                      <p:tavLst>
                                        <p:tav tm="0">
                                          <p:val>
                                            <p:strVal val="ppt_x"/>
                                          </p:val>
                                        </p:tav>
                                        <p:tav tm="100000">
                                          <p:val>
                                            <p:strVal val="0-ppt_w/2"/>
                                          </p:val>
                                        </p:tav>
                                      </p:tavLst>
                                    </p:anim>
                                    <p:anim calcmode="lin" valueType="num">
                                      <p:cBhvr additive="base">
                                        <p:cTn id="267" dur="2000"/>
                                        <p:tgtEl>
                                          <p:spTgt spid="25"/>
                                        </p:tgtEl>
                                        <p:attrNameLst>
                                          <p:attrName>ppt_y</p:attrName>
                                        </p:attrNameLst>
                                      </p:cBhvr>
                                      <p:tavLst>
                                        <p:tav tm="0">
                                          <p:val>
                                            <p:strVal val="ppt_y"/>
                                          </p:val>
                                        </p:tav>
                                        <p:tav tm="100000">
                                          <p:val>
                                            <p:strVal val="ppt_y"/>
                                          </p:val>
                                        </p:tav>
                                      </p:tavLst>
                                    </p:anim>
                                    <p:set>
                                      <p:cBhvr>
                                        <p:cTn id="268" dur="1" fill="hold">
                                          <p:stCondLst>
                                            <p:cond delay="1999"/>
                                          </p:stCondLst>
                                        </p:cTn>
                                        <p:tgtEl>
                                          <p:spTgt spid="25"/>
                                        </p:tgtEl>
                                        <p:attrNameLst>
                                          <p:attrName>style.visibility</p:attrName>
                                        </p:attrNameLst>
                                      </p:cBhvr>
                                      <p:to>
                                        <p:strVal val="hidden"/>
                                      </p:to>
                                    </p:set>
                                  </p:childTnLst>
                                </p:cTn>
                              </p:par>
                              <p:par>
                                <p:cTn id="269" presetID="2" presetClass="exit" presetSubtype="8" fill="hold" grpId="1" nodeType="withEffect">
                                  <p:stCondLst>
                                    <p:cond delay="0"/>
                                  </p:stCondLst>
                                  <p:childTnLst>
                                    <p:anim calcmode="lin" valueType="num">
                                      <p:cBhvr additive="base">
                                        <p:cTn id="270" dur="2000"/>
                                        <p:tgtEl>
                                          <p:spTgt spid="26"/>
                                        </p:tgtEl>
                                        <p:attrNameLst>
                                          <p:attrName>ppt_x</p:attrName>
                                        </p:attrNameLst>
                                      </p:cBhvr>
                                      <p:tavLst>
                                        <p:tav tm="0">
                                          <p:val>
                                            <p:strVal val="ppt_x"/>
                                          </p:val>
                                        </p:tav>
                                        <p:tav tm="100000">
                                          <p:val>
                                            <p:strVal val="0-ppt_w/2"/>
                                          </p:val>
                                        </p:tav>
                                      </p:tavLst>
                                    </p:anim>
                                    <p:anim calcmode="lin" valueType="num">
                                      <p:cBhvr additive="base">
                                        <p:cTn id="271" dur="2000"/>
                                        <p:tgtEl>
                                          <p:spTgt spid="26"/>
                                        </p:tgtEl>
                                        <p:attrNameLst>
                                          <p:attrName>ppt_y</p:attrName>
                                        </p:attrNameLst>
                                      </p:cBhvr>
                                      <p:tavLst>
                                        <p:tav tm="0">
                                          <p:val>
                                            <p:strVal val="ppt_y"/>
                                          </p:val>
                                        </p:tav>
                                        <p:tav tm="100000">
                                          <p:val>
                                            <p:strVal val="ppt_y"/>
                                          </p:val>
                                        </p:tav>
                                      </p:tavLst>
                                    </p:anim>
                                    <p:set>
                                      <p:cBhvr>
                                        <p:cTn id="272" dur="1" fill="hold">
                                          <p:stCondLst>
                                            <p:cond delay="1999"/>
                                          </p:stCondLst>
                                        </p:cTn>
                                        <p:tgtEl>
                                          <p:spTgt spid="26"/>
                                        </p:tgtEl>
                                        <p:attrNameLst>
                                          <p:attrName>style.visibility</p:attrName>
                                        </p:attrNameLst>
                                      </p:cBhvr>
                                      <p:to>
                                        <p:strVal val="hidden"/>
                                      </p:to>
                                    </p:set>
                                  </p:childTnLst>
                                </p:cTn>
                              </p:par>
                              <p:par>
                                <p:cTn id="273" presetID="2" presetClass="exit" presetSubtype="8" fill="hold" grpId="1" nodeType="withEffect">
                                  <p:stCondLst>
                                    <p:cond delay="0"/>
                                  </p:stCondLst>
                                  <p:childTnLst>
                                    <p:anim calcmode="lin" valueType="num">
                                      <p:cBhvr additive="base">
                                        <p:cTn id="274" dur="2000"/>
                                        <p:tgtEl>
                                          <p:spTgt spid="27"/>
                                        </p:tgtEl>
                                        <p:attrNameLst>
                                          <p:attrName>ppt_x</p:attrName>
                                        </p:attrNameLst>
                                      </p:cBhvr>
                                      <p:tavLst>
                                        <p:tav tm="0">
                                          <p:val>
                                            <p:strVal val="ppt_x"/>
                                          </p:val>
                                        </p:tav>
                                        <p:tav tm="100000">
                                          <p:val>
                                            <p:strVal val="0-ppt_w/2"/>
                                          </p:val>
                                        </p:tav>
                                      </p:tavLst>
                                    </p:anim>
                                    <p:anim calcmode="lin" valueType="num">
                                      <p:cBhvr additive="base">
                                        <p:cTn id="275" dur="2000"/>
                                        <p:tgtEl>
                                          <p:spTgt spid="27"/>
                                        </p:tgtEl>
                                        <p:attrNameLst>
                                          <p:attrName>ppt_y</p:attrName>
                                        </p:attrNameLst>
                                      </p:cBhvr>
                                      <p:tavLst>
                                        <p:tav tm="0">
                                          <p:val>
                                            <p:strVal val="ppt_y"/>
                                          </p:val>
                                        </p:tav>
                                        <p:tav tm="100000">
                                          <p:val>
                                            <p:strVal val="ppt_y"/>
                                          </p:val>
                                        </p:tav>
                                      </p:tavLst>
                                    </p:anim>
                                    <p:set>
                                      <p:cBhvr>
                                        <p:cTn id="276" dur="1" fill="hold">
                                          <p:stCondLst>
                                            <p:cond delay="1999"/>
                                          </p:stCondLst>
                                        </p:cTn>
                                        <p:tgtEl>
                                          <p:spTgt spid="27"/>
                                        </p:tgtEl>
                                        <p:attrNameLst>
                                          <p:attrName>style.visibility</p:attrName>
                                        </p:attrNameLst>
                                      </p:cBhvr>
                                      <p:to>
                                        <p:strVal val="hidden"/>
                                      </p:to>
                                    </p:set>
                                  </p:childTnLst>
                                </p:cTn>
                              </p:par>
                              <p:par>
                                <p:cTn id="277" presetID="2" presetClass="exit" presetSubtype="8" fill="hold" grpId="1" nodeType="withEffect">
                                  <p:stCondLst>
                                    <p:cond delay="0"/>
                                  </p:stCondLst>
                                  <p:childTnLst>
                                    <p:anim calcmode="lin" valueType="num">
                                      <p:cBhvr additive="base">
                                        <p:cTn id="278" dur="2000"/>
                                        <p:tgtEl>
                                          <p:spTgt spid="28"/>
                                        </p:tgtEl>
                                        <p:attrNameLst>
                                          <p:attrName>ppt_x</p:attrName>
                                        </p:attrNameLst>
                                      </p:cBhvr>
                                      <p:tavLst>
                                        <p:tav tm="0">
                                          <p:val>
                                            <p:strVal val="ppt_x"/>
                                          </p:val>
                                        </p:tav>
                                        <p:tav tm="100000">
                                          <p:val>
                                            <p:strVal val="0-ppt_w/2"/>
                                          </p:val>
                                        </p:tav>
                                      </p:tavLst>
                                    </p:anim>
                                    <p:anim calcmode="lin" valueType="num">
                                      <p:cBhvr additive="base">
                                        <p:cTn id="279" dur="2000"/>
                                        <p:tgtEl>
                                          <p:spTgt spid="28"/>
                                        </p:tgtEl>
                                        <p:attrNameLst>
                                          <p:attrName>ppt_y</p:attrName>
                                        </p:attrNameLst>
                                      </p:cBhvr>
                                      <p:tavLst>
                                        <p:tav tm="0">
                                          <p:val>
                                            <p:strVal val="ppt_y"/>
                                          </p:val>
                                        </p:tav>
                                        <p:tav tm="100000">
                                          <p:val>
                                            <p:strVal val="ppt_y"/>
                                          </p:val>
                                        </p:tav>
                                      </p:tavLst>
                                    </p:anim>
                                    <p:set>
                                      <p:cBhvr>
                                        <p:cTn id="280" dur="1" fill="hold">
                                          <p:stCondLst>
                                            <p:cond delay="1999"/>
                                          </p:stCondLst>
                                        </p:cTn>
                                        <p:tgtEl>
                                          <p:spTgt spid="28"/>
                                        </p:tgtEl>
                                        <p:attrNameLst>
                                          <p:attrName>style.visibility</p:attrName>
                                        </p:attrNameLst>
                                      </p:cBhvr>
                                      <p:to>
                                        <p:strVal val="hidden"/>
                                      </p:to>
                                    </p:set>
                                  </p:childTnLst>
                                </p:cTn>
                              </p:par>
                              <p:par>
                                <p:cTn id="281" presetID="3" presetClass="exit" presetSubtype="10" fill="hold" grpId="2" nodeType="withEffect">
                                  <p:stCondLst>
                                    <p:cond delay="0"/>
                                  </p:stCondLst>
                                  <p:childTnLst>
                                    <p:animEffect transition="out" filter="blinds(horizontal)">
                                      <p:cBhvr>
                                        <p:cTn id="282" dur="2000"/>
                                        <p:tgtEl>
                                          <p:spTgt spid="21"/>
                                        </p:tgtEl>
                                      </p:cBhvr>
                                    </p:animEffect>
                                    <p:set>
                                      <p:cBhvr>
                                        <p:cTn id="283" dur="1" fill="hold">
                                          <p:stCondLst>
                                            <p:cond delay="1999"/>
                                          </p:stCondLst>
                                        </p:cTn>
                                        <p:tgtEl>
                                          <p:spTgt spid="21"/>
                                        </p:tgtEl>
                                        <p:attrNameLst>
                                          <p:attrName>style.visibility</p:attrName>
                                        </p:attrNameLst>
                                      </p:cBhvr>
                                      <p:to>
                                        <p:strVal val="hidden"/>
                                      </p:to>
                                    </p:set>
                                  </p:childTnLst>
                                </p:cTn>
                              </p:par>
                              <p:par>
                                <p:cTn id="284" presetID="3" presetClass="exit" presetSubtype="10" fill="hold" grpId="2" nodeType="withEffect">
                                  <p:stCondLst>
                                    <p:cond delay="0"/>
                                  </p:stCondLst>
                                  <p:childTnLst>
                                    <p:animEffect transition="out" filter="blinds(horizontal)">
                                      <p:cBhvr>
                                        <p:cTn id="285" dur="2000"/>
                                        <p:tgtEl>
                                          <p:spTgt spid="22"/>
                                        </p:tgtEl>
                                      </p:cBhvr>
                                    </p:animEffect>
                                    <p:set>
                                      <p:cBhvr>
                                        <p:cTn id="286" dur="1" fill="hold">
                                          <p:stCondLst>
                                            <p:cond delay="1999"/>
                                          </p:stCondLst>
                                        </p:cTn>
                                        <p:tgtEl>
                                          <p:spTgt spid="22"/>
                                        </p:tgtEl>
                                        <p:attrNameLst>
                                          <p:attrName>style.visibility</p:attrName>
                                        </p:attrNameLst>
                                      </p:cBhvr>
                                      <p:to>
                                        <p:strVal val="hidden"/>
                                      </p:to>
                                    </p:set>
                                  </p:childTnLst>
                                </p:cTn>
                              </p:par>
                              <p:par>
                                <p:cTn id="287" presetID="3" presetClass="exit" presetSubtype="10" fill="hold" grpId="2" nodeType="withEffect">
                                  <p:stCondLst>
                                    <p:cond delay="0"/>
                                  </p:stCondLst>
                                  <p:childTnLst>
                                    <p:animEffect transition="out" filter="blinds(horizontal)">
                                      <p:cBhvr>
                                        <p:cTn id="288" dur="2000"/>
                                        <p:tgtEl>
                                          <p:spTgt spid="23"/>
                                        </p:tgtEl>
                                      </p:cBhvr>
                                    </p:animEffect>
                                    <p:set>
                                      <p:cBhvr>
                                        <p:cTn id="289" dur="1" fill="hold">
                                          <p:stCondLst>
                                            <p:cond delay="1999"/>
                                          </p:stCondLst>
                                        </p:cTn>
                                        <p:tgtEl>
                                          <p:spTgt spid="23"/>
                                        </p:tgtEl>
                                        <p:attrNameLst>
                                          <p:attrName>style.visibility</p:attrName>
                                        </p:attrNameLst>
                                      </p:cBhvr>
                                      <p:to>
                                        <p:strVal val="hidden"/>
                                      </p:to>
                                    </p:set>
                                  </p:childTnLst>
                                </p:cTn>
                              </p:par>
                              <p:par>
                                <p:cTn id="290" presetID="3" presetClass="exit" presetSubtype="10" fill="hold" grpId="2" nodeType="withEffect">
                                  <p:stCondLst>
                                    <p:cond delay="0"/>
                                  </p:stCondLst>
                                  <p:childTnLst>
                                    <p:animEffect transition="out" filter="blinds(horizontal)">
                                      <p:cBhvr>
                                        <p:cTn id="291" dur="2000"/>
                                        <p:tgtEl>
                                          <p:spTgt spid="24"/>
                                        </p:tgtEl>
                                      </p:cBhvr>
                                    </p:animEffect>
                                    <p:set>
                                      <p:cBhvr>
                                        <p:cTn id="292" dur="1" fill="hold">
                                          <p:stCondLst>
                                            <p:cond delay="1999"/>
                                          </p:stCondLst>
                                        </p:cTn>
                                        <p:tgtEl>
                                          <p:spTgt spid="24"/>
                                        </p:tgtEl>
                                        <p:attrNameLst>
                                          <p:attrName>style.visibility</p:attrName>
                                        </p:attrNameLst>
                                      </p:cBhvr>
                                      <p:to>
                                        <p:strVal val="hidden"/>
                                      </p:to>
                                    </p:set>
                                  </p:childTnLst>
                                </p:cTn>
                              </p:par>
                              <p:par>
                                <p:cTn id="293" presetID="3" presetClass="exit" presetSubtype="10" fill="hold" grpId="2" nodeType="withEffect">
                                  <p:stCondLst>
                                    <p:cond delay="0"/>
                                  </p:stCondLst>
                                  <p:childTnLst>
                                    <p:animEffect transition="out" filter="blinds(horizontal)">
                                      <p:cBhvr>
                                        <p:cTn id="294" dur="2000"/>
                                        <p:tgtEl>
                                          <p:spTgt spid="25"/>
                                        </p:tgtEl>
                                      </p:cBhvr>
                                    </p:animEffect>
                                    <p:set>
                                      <p:cBhvr>
                                        <p:cTn id="295" dur="1" fill="hold">
                                          <p:stCondLst>
                                            <p:cond delay="1999"/>
                                          </p:stCondLst>
                                        </p:cTn>
                                        <p:tgtEl>
                                          <p:spTgt spid="25"/>
                                        </p:tgtEl>
                                        <p:attrNameLst>
                                          <p:attrName>style.visibility</p:attrName>
                                        </p:attrNameLst>
                                      </p:cBhvr>
                                      <p:to>
                                        <p:strVal val="hidden"/>
                                      </p:to>
                                    </p:set>
                                  </p:childTnLst>
                                </p:cTn>
                              </p:par>
                              <p:par>
                                <p:cTn id="296" presetID="3" presetClass="exit" presetSubtype="10" fill="hold" grpId="2" nodeType="withEffect">
                                  <p:stCondLst>
                                    <p:cond delay="0"/>
                                  </p:stCondLst>
                                  <p:childTnLst>
                                    <p:animEffect transition="out" filter="blinds(horizontal)">
                                      <p:cBhvr>
                                        <p:cTn id="297" dur="2000"/>
                                        <p:tgtEl>
                                          <p:spTgt spid="26"/>
                                        </p:tgtEl>
                                      </p:cBhvr>
                                    </p:animEffect>
                                    <p:set>
                                      <p:cBhvr>
                                        <p:cTn id="298" dur="1" fill="hold">
                                          <p:stCondLst>
                                            <p:cond delay="1999"/>
                                          </p:stCondLst>
                                        </p:cTn>
                                        <p:tgtEl>
                                          <p:spTgt spid="26"/>
                                        </p:tgtEl>
                                        <p:attrNameLst>
                                          <p:attrName>style.visibility</p:attrName>
                                        </p:attrNameLst>
                                      </p:cBhvr>
                                      <p:to>
                                        <p:strVal val="hidden"/>
                                      </p:to>
                                    </p:set>
                                  </p:childTnLst>
                                </p:cTn>
                              </p:par>
                              <p:par>
                                <p:cTn id="299" presetID="3" presetClass="exit" presetSubtype="10" fill="hold" grpId="2" nodeType="withEffect">
                                  <p:stCondLst>
                                    <p:cond delay="0"/>
                                  </p:stCondLst>
                                  <p:childTnLst>
                                    <p:animEffect transition="out" filter="blinds(horizontal)">
                                      <p:cBhvr>
                                        <p:cTn id="300" dur="2000"/>
                                        <p:tgtEl>
                                          <p:spTgt spid="27"/>
                                        </p:tgtEl>
                                      </p:cBhvr>
                                    </p:animEffect>
                                    <p:set>
                                      <p:cBhvr>
                                        <p:cTn id="301" dur="1" fill="hold">
                                          <p:stCondLst>
                                            <p:cond delay="1999"/>
                                          </p:stCondLst>
                                        </p:cTn>
                                        <p:tgtEl>
                                          <p:spTgt spid="27"/>
                                        </p:tgtEl>
                                        <p:attrNameLst>
                                          <p:attrName>style.visibility</p:attrName>
                                        </p:attrNameLst>
                                      </p:cBhvr>
                                      <p:to>
                                        <p:strVal val="hidden"/>
                                      </p:to>
                                    </p:set>
                                  </p:childTnLst>
                                </p:cTn>
                              </p:par>
                              <p:par>
                                <p:cTn id="302" presetID="3" presetClass="exit" presetSubtype="10" fill="hold" grpId="2" nodeType="withEffect">
                                  <p:stCondLst>
                                    <p:cond delay="0"/>
                                  </p:stCondLst>
                                  <p:childTnLst>
                                    <p:animEffect transition="out" filter="blinds(horizontal)">
                                      <p:cBhvr>
                                        <p:cTn id="303" dur="2000"/>
                                        <p:tgtEl>
                                          <p:spTgt spid="28"/>
                                        </p:tgtEl>
                                      </p:cBhvr>
                                    </p:animEffect>
                                    <p:set>
                                      <p:cBhvr>
                                        <p:cTn id="304" dur="1" fill="hold">
                                          <p:stCondLst>
                                            <p:cond delay="1999"/>
                                          </p:stCondLst>
                                        </p:cTn>
                                        <p:tgtEl>
                                          <p:spTgt spid="28"/>
                                        </p:tgtEl>
                                        <p:attrNameLst>
                                          <p:attrName>style.visibility</p:attrName>
                                        </p:attrNameLst>
                                      </p:cBhvr>
                                      <p:to>
                                        <p:strVal val="hidden"/>
                                      </p:to>
                                    </p:set>
                                  </p:childTnLst>
                                </p:cTn>
                              </p:par>
                              <p:par>
                                <p:cTn id="305" presetID="2" presetClass="exit" presetSubtype="2" fill="hold" grpId="1" nodeType="withEffect">
                                  <p:stCondLst>
                                    <p:cond delay="0"/>
                                  </p:stCondLst>
                                  <p:childTnLst>
                                    <p:anim calcmode="lin" valueType="num">
                                      <p:cBhvr additive="base">
                                        <p:cTn id="306" dur="2000"/>
                                        <p:tgtEl>
                                          <p:spTgt spid="29"/>
                                        </p:tgtEl>
                                        <p:attrNameLst>
                                          <p:attrName>ppt_x</p:attrName>
                                        </p:attrNameLst>
                                      </p:cBhvr>
                                      <p:tavLst>
                                        <p:tav tm="0">
                                          <p:val>
                                            <p:strVal val="ppt_x"/>
                                          </p:val>
                                        </p:tav>
                                        <p:tav tm="100000">
                                          <p:val>
                                            <p:strVal val="1+ppt_w/2"/>
                                          </p:val>
                                        </p:tav>
                                      </p:tavLst>
                                    </p:anim>
                                    <p:anim calcmode="lin" valueType="num">
                                      <p:cBhvr additive="base">
                                        <p:cTn id="307" dur="2000"/>
                                        <p:tgtEl>
                                          <p:spTgt spid="29"/>
                                        </p:tgtEl>
                                        <p:attrNameLst>
                                          <p:attrName>ppt_y</p:attrName>
                                        </p:attrNameLst>
                                      </p:cBhvr>
                                      <p:tavLst>
                                        <p:tav tm="0">
                                          <p:val>
                                            <p:strVal val="ppt_y"/>
                                          </p:val>
                                        </p:tav>
                                        <p:tav tm="100000">
                                          <p:val>
                                            <p:strVal val="ppt_y"/>
                                          </p:val>
                                        </p:tav>
                                      </p:tavLst>
                                    </p:anim>
                                    <p:set>
                                      <p:cBhvr>
                                        <p:cTn id="308" dur="1" fill="hold">
                                          <p:stCondLst>
                                            <p:cond delay="1999"/>
                                          </p:stCondLst>
                                        </p:cTn>
                                        <p:tgtEl>
                                          <p:spTgt spid="29"/>
                                        </p:tgtEl>
                                        <p:attrNameLst>
                                          <p:attrName>style.visibility</p:attrName>
                                        </p:attrNameLst>
                                      </p:cBhvr>
                                      <p:to>
                                        <p:strVal val="hidden"/>
                                      </p:to>
                                    </p:set>
                                  </p:childTnLst>
                                </p:cTn>
                              </p:par>
                              <p:par>
                                <p:cTn id="309" presetID="2" presetClass="exit" presetSubtype="2" fill="hold" grpId="1" nodeType="withEffect">
                                  <p:stCondLst>
                                    <p:cond delay="0"/>
                                  </p:stCondLst>
                                  <p:childTnLst>
                                    <p:anim calcmode="lin" valueType="num">
                                      <p:cBhvr additive="base">
                                        <p:cTn id="310" dur="2000"/>
                                        <p:tgtEl>
                                          <p:spTgt spid="30"/>
                                        </p:tgtEl>
                                        <p:attrNameLst>
                                          <p:attrName>ppt_x</p:attrName>
                                        </p:attrNameLst>
                                      </p:cBhvr>
                                      <p:tavLst>
                                        <p:tav tm="0">
                                          <p:val>
                                            <p:strVal val="ppt_x"/>
                                          </p:val>
                                        </p:tav>
                                        <p:tav tm="100000">
                                          <p:val>
                                            <p:strVal val="1+ppt_w/2"/>
                                          </p:val>
                                        </p:tav>
                                      </p:tavLst>
                                    </p:anim>
                                    <p:anim calcmode="lin" valueType="num">
                                      <p:cBhvr additive="base">
                                        <p:cTn id="311" dur="2000"/>
                                        <p:tgtEl>
                                          <p:spTgt spid="30"/>
                                        </p:tgtEl>
                                        <p:attrNameLst>
                                          <p:attrName>ppt_y</p:attrName>
                                        </p:attrNameLst>
                                      </p:cBhvr>
                                      <p:tavLst>
                                        <p:tav tm="0">
                                          <p:val>
                                            <p:strVal val="ppt_y"/>
                                          </p:val>
                                        </p:tav>
                                        <p:tav tm="100000">
                                          <p:val>
                                            <p:strVal val="ppt_y"/>
                                          </p:val>
                                        </p:tav>
                                      </p:tavLst>
                                    </p:anim>
                                    <p:set>
                                      <p:cBhvr>
                                        <p:cTn id="312" dur="1" fill="hold">
                                          <p:stCondLst>
                                            <p:cond delay="1999"/>
                                          </p:stCondLst>
                                        </p:cTn>
                                        <p:tgtEl>
                                          <p:spTgt spid="30"/>
                                        </p:tgtEl>
                                        <p:attrNameLst>
                                          <p:attrName>style.visibility</p:attrName>
                                        </p:attrNameLst>
                                      </p:cBhvr>
                                      <p:to>
                                        <p:strVal val="hidden"/>
                                      </p:to>
                                    </p:set>
                                  </p:childTnLst>
                                </p:cTn>
                              </p:par>
                              <p:par>
                                <p:cTn id="313" presetID="2" presetClass="exit" presetSubtype="2" fill="hold" grpId="1" nodeType="withEffect">
                                  <p:stCondLst>
                                    <p:cond delay="0"/>
                                  </p:stCondLst>
                                  <p:childTnLst>
                                    <p:anim calcmode="lin" valueType="num">
                                      <p:cBhvr additive="base">
                                        <p:cTn id="314" dur="2000"/>
                                        <p:tgtEl>
                                          <p:spTgt spid="31"/>
                                        </p:tgtEl>
                                        <p:attrNameLst>
                                          <p:attrName>ppt_x</p:attrName>
                                        </p:attrNameLst>
                                      </p:cBhvr>
                                      <p:tavLst>
                                        <p:tav tm="0">
                                          <p:val>
                                            <p:strVal val="ppt_x"/>
                                          </p:val>
                                        </p:tav>
                                        <p:tav tm="100000">
                                          <p:val>
                                            <p:strVal val="1+ppt_w/2"/>
                                          </p:val>
                                        </p:tav>
                                      </p:tavLst>
                                    </p:anim>
                                    <p:anim calcmode="lin" valueType="num">
                                      <p:cBhvr additive="base">
                                        <p:cTn id="315" dur="2000"/>
                                        <p:tgtEl>
                                          <p:spTgt spid="31"/>
                                        </p:tgtEl>
                                        <p:attrNameLst>
                                          <p:attrName>ppt_y</p:attrName>
                                        </p:attrNameLst>
                                      </p:cBhvr>
                                      <p:tavLst>
                                        <p:tav tm="0">
                                          <p:val>
                                            <p:strVal val="ppt_y"/>
                                          </p:val>
                                        </p:tav>
                                        <p:tav tm="100000">
                                          <p:val>
                                            <p:strVal val="ppt_y"/>
                                          </p:val>
                                        </p:tav>
                                      </p:tavLst>
                                    </p:anim>
                                    <p:set>
                                      <p:cBhvr>
                                        <p:cTn id="316" dur="1" fill="hold">
                                          <p:stCondLst>
                                            <p:cond delay="1999"/>
                                          </p:stCondLst>
                                        </p:cTn>
                                        <p:tgtEl>
                                          <p:spTgt spid="31"/>
                                        </p:tgtEl>
                                        <p:attrNameLst>
                                          <p:attrName>style.visibility</p:attrName>
                                        </p:attrNameLst>
                                      </p:cBhvr>
                                      <p:to>
                                        <p:strVal val="hidden"/>
                                      </p:to>
                                    </p:set>
                                  </p:childTnLst>
                                </p:cTn>
                              </p:par>
                              <p:par>
                                <p:cTn id="317" presetID="2" presetClass="exit" presetSubtype="2" fill="hold" grpId="1" nodeType="withEffect">
                                  <p:stCondLst>
                                    <p:cond delay="0"/>
                                  </p:stCondLst>
                                  <p:childTnLst>
                                    <p:anim calcmode="lin" valueType="num">
                                      <p:cBhvr additive="base">
                                        <p:cTn id="318" dur="2000"/>
                                        <p:tgtEl>
                                          <p:spTgt spid="32"/>
                                        </p:tgtEl>
                                        <p:attrNameLst>
                                          <p:attrName>ppt_x</p:attrName>
                                        </p:attrNameLst>
                                      </p:cBhvr>
                                      <p:tavLst>
                                        <p:tav tm="0">
                                          <p:val>
                                            <p:strVal val="ppt_x"/>
                                          </p:val>
                                        </p:tav>
                                        <p:tav tm="100000">
                                          <p:val>
                                            <p:strVal val="1+ppt_w/2"/>
                                          </p:val>
                                        </p:tav>
                                      </p:tavLst>
                                    </p:anim>
                                    <p:anim calcmode="lin" valueType="num">
                                      <p:cBhvr additive="base">
                                        <p:cTn id="319" dur="2000"/>
                                        <p:tgtEl>
                                          <p:spTgt spid="32"/>
                                        </p:tgtEl>
                                        <p:attrNameLst>
                                          <p:attrName>ppt_y</p:attrName>
                                        </p:attrNameLst>
                                      </p:cBhvr>
                                      <p:tavLst>
                                        <p:tav tm="0">
                                          <p:val>
                                            <p:strVal val="ppt_y"/>
                                          </p:val>
                                        </p:tav>
                                        <p:tav tm="100000">
                                          <p:val>
                                            <p:strVal val="ppt_y"/>
                                          </p:val>
                                        </p:tav>
                                      </p:tavLst>
                                    </p:anim>
                                    <p:set>
                                      <p:cBhvr>
                                        <p:cTn id="320" dur="1" fill="hold">
                                          <p:stCondLst>
                                            <p:cond delay="1999"/>
                                          </p:stCondLst>
                                        </p:cTn>
                                        <p:tgtEl>
                                          <p:spTgt spid="32"/>
                                        </p:tgtEl>
                                        <p:attrNameLst>
                                          <p:attrName>style.visibility</p:attrName>
                                        </p:attrNameLst>
                                      </p:cBhvr>
                                      <p:to>
                                        <p:strVal val="hidden"/>
                                      </p:to>
                                    </p:set>
                                  </p:childTnLst>
                                </p:cTn>
                              </p:par>
                              <p:par>
                                <p:cTn id="321" presetID="2" presetClass="exit" presetSubtype="2" fill="hold" grpId="1" nodeType="withEffect">
                                  <p:stCondLst>
                                    <p:cond delay="0"/>
                                  </p:stCondLst>
                                  <p:childTnLst>
                                    <p:anim calcmode="lin" valueType="num">
                                      <p:cBhvr additive="base">
                                        <p:cTn id="322" dur="2000"/>
                                        <p:tgtEl>
                                          <p:spTgt spid="33"/>
                                        </p:tgtEl>
                                        <p:attrNameLst>
                                          <p:attrName>ppt_x</p:attrName>
                                        </p:attrNameLst>
                                      </p:cBhvr>
                                      <p:tavLst>
                                        <p:tav tm="0">
                                          <p:val>
                                            <p:strVal val="ppt_x"/>
                                          </p:val>
                                        </p:tav>
                                        <p:tav tm="100000">
                                          <p:val>
                                            <p:strVal val="1+ppt_w/2"/>
                                          </p:val>
                                        </p:tav>
                                      </p:tavLst>
                                    </p:anim>
                                    <p:anim calcmode="lin" valueType="num">
                                      <p:cBhvr additive="base">
                                        <p:cTn id="323" dur="2000"/>
                                        <p:tgtEl>
                                          <p:spTgt spid="33"/>
                                        </p:tgtEl>
                                        <p:attrNameLst>
                                          <p:attrName>ppt_y</p:attrName>
                                        </p:attrNameLst>
                                      </p:cBhvr>
                                      <p:tavLst>
                                        <p:tav tm="0">
                                          <p:val>
                                            <p:strVal val="ppt_y"/>
                                          </p:val>
                                        </p:tav>
                                        <p:tav tm="100000">
                                          <p:val>
                                            <p:strVal val="ppt_y"/>
                                          </p:val>
                                        </p:tav>
                                      </p:tavLst>
                                    </p:anim>
                                    <p:set>
                                      <p:cBhvr>
                                        <p:cTn id="324" dur="1" fill="hold">
                                          <p:stCondLst>
                                            <p:cond delay="1999"/>
                                          </p:stCondLst>
                                        </p:cTn>
                                        <p:tgtEl>
                                          <p:spTgt spid="33"/>
                                        </p:tgtEl>
                                        <p:attrNameLst>
                                          <p:attrName>style.visibility</p:attrName>
                                        </p:attrNameLst>
                                      </p:cBhvr>
                                      <p:to>
                                        <p:strVal val="hidden"/>
                                      </p:to>
                                    </p:set>
                                  </p:childTnLst>
                                </p:cTn>
                              </p:par>
                              <p:par>
                                <p:cTn id="325" presetID="2" presetClass="exit" presetSubtype="2" fill="hold" grpId="1" nodeType="withEffect">
                                  <p:stCondLst>
                                    <p:cond delay="0"/>
                                  </p:stCondLst>
                                  <p:childTnLst>
                                    <p:anim calcmode="lin" valueType="num">
                                      <p:cBhvr additive="base">
                                        <p:cTn id="326" dur="2000"/>
                                        <p:tgtEl>
                                          <p:spTgt spid="34"/>
                                        </p:tgtEl>
                                        <p:attrNameLst>
                                          <p:attrName>ppt_x</p:attrName>
                                        </p:attrNameLst>
                                      </p:cBhvr>
                                      <p:tavLst>
                                        <p:tav tm="0">
                                          <p:val>
                                            <p:strVal val="ppt_x"/>
                                          </p:val>
                                        </p:tav>
                                        <p:tav tm="100000">
                                          <p:val>
                                            <p:strVal val="1+ppt_w/2"/>
                                          </p:val>
                                        </p:tav>
                                      </p:tavLst>
                                    </p:anim>
                                    <p:anim calcmode="lin" valueType="num">
                                      <p:cBhvr additive="base">
                                        <p:cTn id="327" dur="2000"/>
                                        <p:tgtEl>
                                          <p:spTgt spid="34"/>
                                        </p:tgtEl>
                                        <p:attrNameLst>
                                          <p:attrName>ppt_y</p:attrName>
                                        </p:attrNameLst>
                                      </p:cBhvr>
                                      <p:tavLst>
                                        <p:tav tm="0">
                                          <p:val>
                                            <p:strVal val="ppt_y"/>
                                          </p:val>
                                        </p:tav>
                                        <p:tav tm="100000">
                                          <p:val>
                                            <p:strVal val="ppt_y"/>
                                          </p:val>
                                        </p:tav>
                                      </p:tavLst>
                                    </p:anim>
                                    <p:set>
                                      <p:cBhvr>
                                        <p:cTn id="328" dur="1" fill="hold">
                                          <p:stCondLst>
                                            <p:cond delay="1999"/>
                                          </p:stCondLst>
                                        </p:cTn>
                                        <p:tgtEl>
                                          <p:spTgt spid="34"/>
                                        </p:tgtEl>
                                        <p:attrNameLst>
                                          <p:attrName>style.visibility</p:attrName>
                                        </p:attrNameLst>
                                      </p:cBhvr>
                                      <p:to>
                                        <p:strVal val="hidden"/>
                                      </p:to>
                                    </p:set>
                                  </p:childTnLst>
                                </p:cTn>
                              </p:par>
                              <p:par>
                                <p:cTn id="329" presetID="2" presetClass="exit" presetSubtype="2" fill="hold" grpId="1" nodeType="withEffect">
                                  <p:stCondLst>
                                    <p:cond delay="0"/>
                                  </p:stCondLst>
                                  <p:childTnLst>
                                    <p:anim calcmode="lin" valueType="num">
                                      <p:cBhvr additive="base">
                                        <p:cTn id="330" dur="2000"/>
                                        <p:tgtEl>
                                          <p:spTgt spid="35"/>
                                        </p:tgtEl>
                                        <p:attrNameLst>
                                          <p:attrName>ppt_x</p:attrName>
                                        </p:attrNameLst>
                                      </p:cBhvr>
                                      <p:tavLst>
                                        <p:tav tm="0">
                                          <p:val>
                                            <p:strVal val="ppt_x"/>
                                          </p:val>
                                        </p:tav>
                                        <p:tav tm="100000">
                                          <p:val>
                                            <p:strVal val="1+ppt_w/2"/>
                                          </p:val>
                                        </p:tav>
                                      </p:tavLst>
                                    </p:anim>
                                    <p:anim calcmode="lin" valueType="num">
                                      <p:cBhvr additive="base">
                                        <p:cTn id="331" dur="2000"/>
                                        <p:tgtEl>
                                          <p:spTgt spid="35"/>
                                        </p:tgtEl>
                                        <p:attrNameLst>
                                          <p:attrName>ppt_y</p:attrName>
                                        </p:attrNameLst>
                                      </p:cBhvr>
                                      <p:tavLst>
                                        <p:tav tm="0">
                                          <p:val>
                                            <p:strVal val="ppt_y"/>
                                          </p:val>
                                        </p:tav>
                                        <p:tav tm="100000">
                                          <p:val>
                                            <p:strVal val="ppt_y"/>
                                          </p:val>
                                        </p:tav>
                                      </p:tavLst>
                                    </p:anim>
                                    <p:set>
                                      <p:cBhvr>
                                        <p:cTn id="332" dur="1" fill="hold">
                                          <p:stCondLst>
                                            <p:cond delay="1999"/>
                                          </p:stCondLst>
                                        </p:cTn>
                                        <p:tgtEl>
                                          <p:spTgt spid="35"/>
                                        </p:tgtEl>
                                        <p:attrNameLst>
                                          <p:attrName>style.visibility</p:attrName>
                                        </p:attrNameLst>
                                      </p:cBhvr>
                                      <p:to>
                                        <p:strVal val="hidden"/>
                                      </p:to>
                                    </p:set>
                                  </p:childTnLst>
                                </p:cTn>
                              </p:par>
                              <p:par>
                                <p:cTn id="333" presetID="2" presetClass="exit" presetSubtype="2" fill="hold" grpId="1" nodeType="withEffect">
                                  <p:stCondLst>
                                    <p:cond delay="0"/>
                                  </p:stCondLst>
                                  <p:childTnLst>
                                    <p:anim calcmode="lin" valueType="num">
                                      <p:cBhvr additive="base">
                                        <p:cTn id="334" dur="2000"/>
                                        <p:tgtEl>
                                          <p:spTgt spid="36"/>
                                        </p:tgtEl>
                                        <p:attrNameLst>
                                          <p:attrName>ppt_x</p:attrName>
                                        </p:attrNameLst>
                                      </p:cBhvr>
                                      <p:tavLst>
                                        <p:tav tm="0">
                                          <p:val>
                                            <p:strVal val="ppt_x"/>
                                          </p:val>
                                        </p:tav>
                                        <p:tav tm="100000">
                                          <p:val>
                                            <p:strVal val="1+ppt_w/2"/>
                                          </p:val>
                                        </p:tav>
                                      </p:tavLst>
                                    </p:anim>
                                    <p:anim calcmode="lin" valueType="num">
                                      <p:cBhvr additive="base">
                                        <p:cTn id="335" dur="2000"/>
                                        <p:tgtEl>
                                          <p:spTgt spid="36"/>
                                        </p:tgtEl>
                                        <p:attrNameLst>
                                          <p:attrName>ppt_y</p:attrName>
                                        </p:attrNameLst>
                                      </p:cBhvr>
                                      <p:tavLst>
                                        <p:tav tm="0">
                                          <p:val>
                                            <p:strVal val="ppt_y"/>
                                          </p:val>
                                        </p:tav>
                                        <p:tav tm="100000">
                                          <p:val>
                                            <p:strVal val="ppt_y"/>
                                          </p:val>
                                        </p:tav>
                                      </p:tavLst>
                                    </p:anim>
                                    <p:set>
                                      <p:cBhvr>
                                        <p:cTn id="336" dur="1" fill="hold">
                                          <p:stCondLst>
                                            <p:cond delay="1999"/>
                                          </p:stCondLst>
                                        </p:cTn>
                                        <p:tgtEl>
                                          <p:spTgt spid="36"/>
                                        </p:tgtEl>
                                        <p:attrNameLst>
                                          <p:attrName>style.visibility</p:attrName>
                                        </p:attrNameLst>
                                      </p:cBhvr>
                                      <p:to>
                                        <p:strVal val="hidden"/>
                                      </p:to>
                                    </p:set>
                                  </p:childTnLst>
                                </p:cTn>
                              </p:par>
                              <p:par>
                                <p:cTn id="337" presetID="3" presetClass="exit" presetSubtype="10" fill="hold" grpId="2" nodeType="withEffect">
                                  <p:stCondLst>
                                    <p:cond delay="0"/>
                                  </p:stCondLst>
                                  <p:childTnLst>
                                    <p:animEffect transition="out" filter="blinds(horizontal)">
                                      <p:cBhvr>
                                        <p:cTn id="338" dur="2000"/>
                                        <p:tgtEl>
                                          <p:spTgt spid="29"/>
                                        </p:tgtEl>
                                      </p:cBhvr>
                                    </p:animEffect>
                                    <p:set>
                                      <p:cBhvr>
                                        <p:cTn id="339" dur="1" fill="hold">
                                          <p:stCondLst>
                                            <p:cond delay="1999"/>
                                          </p:stCondLst>
                                        </p:cTn>
                                        <p:tgtEl>
                                          <p:spTgt spid="29"/>
                                        </p:tgtEl>
                                        <p:attrNameLst>
                                          <p:attrName>style.visibility</p:attrName>
                                        </p:attrNameLst>
                                      </p:cBhvr>
                                      <p:to>
                                        <p:strVal val="hidden"/>
                                      </p:to>
                                    </p:set>
                                  </p:childTnLst>
                                </p:cTn>
                              </p:par>
                              <p:par>
                                <p:cTn id="340" presetID="3" presetClass="exit" presetSubtype="10" fill="hold" grpId="2" nodeType="withEffect">
                                  <p:stCondLst>
                                    <p:cond delay="0"/>
                                  </p:stCondLst>
                                  <p:childTnLst>
                                    <p:animEffect transition="out" filter="blinds(horizontal)">
                                      <p:cBhvr>
                                        <p:cTn id="341" dur="2000"/>
                                        <p:tgtEl>
                                          <p:spTgt spid="30"/>
                                        </p:tgtEl>
                                      </p:cBhvr>
                                    </p:animEffect>
                                    <p:set>
                                      <p:cBhvr>
                                        <p:cTn id="342" dur="1" fill="hold">
                                          <p:stCondLst>
                                            <p:cond delay="1999"/>
                                          </p:stCondLst>
                                        </p:cTn>
                                        <p:tgtEl>
                                          <p:spTgt spid="30"/>
                                        </p:tgtEl>
                                        <p:attrNameLst>
                                          <p:attrName>style.visibility</p:attrName>
                                        </p:attrNameLst>
                                      </p:cBhvr>
                                      <p:to>
                                        <p:strVal val="hidden"/>
                                      </p:to>
                                    </p:set>
                                  </p:childTnLst>
                                </p:cTn>
                              </p:par>
                              <p:par>
                                <p:cTn id="343" presetID="3" presetClass="exit" presetSubtype="10" fill="hold" grpId="2" nodeType="withEffect">
                                  <p:stCondLst>
                                    <p:cond delay="0"/>
                                  </p:stCondLst>
                                  <p:childTnLst>
                                    <p:animEffect transition="out" filter="blinds(horizontal)">
                                      <p:cBhvr>
                                        <p:cTn id="344" dur="2000"/>
                                        <p:tgtEl>
                                          <p:spTgt spid="31"/>
                                        </p:tgtEl>
                                      </p:cBhvr>
                                    </p:animEffect>
                                    <p:set>
                                      <p:cBhvr>
                                        <p:cTn id="345" dur="1" fill="hold">
                                          <p:stCondLst>
                                            <p:cond delay="1999"/>
                                          </p:stCondLst>
                                        </p:cTn>
                                        <p:tgtEl>
                                          <p:spTgt spid="31"/>
                                        </p:tgtEl>
                                        <p:attrNameLst>
                                          <p:attrName>style.visibility</p:attrName>
                                        </p:attrNameLst>
                                      </p:cBhvr>
                                      <p:to>
                                        <p:strVal val="hidden"/>
                                      </p:to>
                                    </p:set>
                                  </p:childTnLst>
                                </p:cTn>
                              </p:par>
                              <p:par>
                                <p:cTn id="346" presetID="3" presetClass="exit" presetSubtype="10" fill="hold" grpId="2" nodeType="withEffect">
                                  <p:stCondLst>
                                    <p:cond delay="0"/>
                                  </p:stCondLst>
                                  <p:childTnLst>
                                    <p:animEffect transition="out" filter="blinds(horizontal)">
                                      <p:cBhvr>
                                        <p:cTn id="347" dur="2000"/>
                                        <p:tgtEl>
                                          <p:spTgt spid="32"/>
                                        </p:tgtEl>
                                      </p:cBhvr>
                                    </p:animEffect>
                                    <p:set>
                                      <p:cBhvr>
                                        <p:cTn id="348" dur="1" fill="hold">
                                          <p:stCondLst>
                                            <p:cond delay="1999"/>
                                          </p:stCondLst>
                                        </p:cTn>
                                        <p:tgtEl>
                                          <p:spTgt spid="32"/>
                                        </p:tgtEl>
                                        <p:attrNameLst>
                                          <p:attrName>style.visibility</p:attrName>
                                        </p:attrNameLst>
                                      </p:cBhvr>
                                      <p:to>
                                        <p:strVal val="hidden"/>
                                      </p:to>
                                    </p:set>
                                  </p:childTnLst>
                                </p:cTn>
                              </p:par>
                              <p:par>
                                <p:cTn id="349" presetID="3" presetClass="exit" presetSubtype="10" fill="hold" grpId="2" nodeType="withEffect">
                                  <p:stCondLst>
                                    <p:cond delay="0"/>
                                  </p:stCondLst>
                                  <p:childTnLst>
                                    <p:animEffect transition="out" filter="blinds(horizontal)">
                                      <p:cBhvr>
                                        <p:cTn id="350" dur="2000"/>
                                        <p:tgtEl>
                                          <p:spTgt spid="33"/>
                                        </p:tgtEl>
                                      </p:cBhvr>
                                    </p:animEffect>
                                    <p:set>
                                      <p:cBhvr>
                                        <p:cTn id="351" dur="1" fill="hold">
                                          <p:stCondLst>
                                            <p:cond delay="1999"/>
                                          </p:stCondLst>
                                        </p:cTn>
                                        <p:tgtEl>
                                          <p:spTgt spid="33"/>
                                        </p:tgtEl>
                                        <p:attrNameLst>
                                          <p:attrName>style.visibility</p:attrName>
                                        </p:attrNameLst>
                                      </p:cBhvr>
                                      <p:to>
                                        <p:strVal val="hidden"/>
                                      </p:to>
                                    </p:set>
                                  </p:childTnLst>
                                </p:cTn>
                              </p:par>
                              <p:par>
                                <p:cTn id="352" presetID="3" presetClass="exit" presetSubtype="10" fill="hold" grpId="2" nodeType="withEffect">
                                  <p:stCondLst>
                                    <p:cond delay="0"/>
                                  </p:stCondLst>
                                  <p:childTnLst>
                                    <p:animEffect transition="out" filter="blinds(horizontal)">
                                      <p:cBhvr>
                                        <p:cTn id="353" dur="2000"/>
                                        <p:tgtEl>
                                          <p:spTgt spid="34"/>
                                        </p:tgtEl>
                                      </p:cBhvr>
                                    </p:animEffect>
                                    <p:set>
                                      <p:cBhvr>
                                        <p:cTn id="354" dur="1" fill="hold">
                                          <p:stCondLst>
                                            <p:cond delay="1999"/>
                                          </p:stCondLst>
                                        </p:cTn>
                                        <p:tgtEl>
                                          <p:spTgt spid="34"/>
                                        </p:tgtEl>
                                        <p:attrNameLst>
                                          <p:attrName>style.visibility</p:attrName>
                                        </p:attrNameLst>
                                      </p:cBhvr>
                                      <p:to>
                                        <p:strVal val="hidden"/>
                                      </p:to>
                                    </p:set>
                                  </p:childTnLst>
                                </p:cTn>
                              </p:par>
                              <p:par>
                                <p:cTn id="355" presetID="3" presetClass="exit" presetSubtype="10" fill="hold" grpId="2" nodeType="withEffect">
                                  <p:stCondLst>
                                    <p:cond delay="0"/>
                                  </p:stCondLst>
                                  <p:childTnLst>
                                    <p:animEffect transition="out" filter="blinds(horizontal)">
                                      <p:cBhvr>
                                        <p:cTn id="356" dur="2000"/>
                                        <p:tgtEl>
                                          <p:spTgt spid="35"/>
                                        </p:tgtEl>
                                      </p:cBhvr>
                                    </p:animEffect>
                                    <p:set>
                                      <p:cBhvr>
                                        <p:cTn id="357" dur="1" fill="hold">
                                          <p:stCondLst>
                                            <p:cond delay="1999"/>
                                          </p:stCondLst>
                                        </p:cTn>
                                        <p:tgtEl>
                                          <p:spTgt spid="35"/>
                                        </p:tgtEl>
                                        <p:attrNameLst>
                                          <p:attrName>style.visibility</p:attrName>
                                        </p:attrNameLst>
                                      </p:cBhvr>
                                      <p:to>
                                        <p:strVal val="hidden"/>
                                      </p:to>
                                    </p:set>
                                  </p:childTnLst>
                                </p:cTn>
                              </p:par>
                              <p:par>
                                <p:cTn id="358" presetID="3" presetClass="exit" presetSubtype="10" fill="hold" grpId="2" nodeType="withEffect">
                                  <p:stCondLst>
                                    <p:cond delay="0"/>
                                  </p:stCondLst>
                                  <p:childTnLst>
                                    <p:animEffect transition="out" filter="blinds(horizontal)">
                                      <p:cBhvr>
                                        <p:cTn id="359" dur="2000"/>
                                        <p:tgtEl>
                                          <p:spTgt spid="36"/>
                                        </p:tgtEl>
                                      </p:cBhvr>
                                    </p:animEffect>
                                    <p:set>
                                      <p:cBhvr>
                                        <p:cTn id="360" dur="1" fill="hold">
                                          <p:stCondLst>
                                            <p:cond delay="1999"/>
                                          </p:stCondLst>
                                        </p:cTn>
                                        <p:tgtEl>
                                          <p:spTgt spid="36"/>
                                        </p:tgtEl>
                                        <p:attrNameLst>
                                          <p:attrName>style.visibility</p:attrName>
                                        </p:attrNameLst>
                                      </p:cBhvr>
                                      <p:to>
                                        <p:strVal val="hidden"/>
                                      </p:to>
                                    </p:set>
                                  </p:childTnLst>
                                </p:cTn>
                              </p:par>
                              <p:par>
                                <p:cTn id="361" presetID="23" presetClass="entr" presetSubtype="288" fill="hold" nodeType="withEffect">
                                  <p:stCondLst>
                                    <p:cond delay="0"/>
                                  </p:stCondLst>
                                  <p:childTnLst>
                                    <p:set>
                                      <p:cBhvr>
                                        <p:cTn id="362" dur="1" fill="hold">
                                          <p:stCondLst>
                                            <p:cond delay="0"/>
                                          </p:stCondLst>
                                        </p:cTn>
                                        <p:tgtEl>
                                          <p:spTgt spid="37"/>
                                        </p:tgtEl>
                                        <p:attrNameLst>
                                          <p:attrName>style.visibility</p:attrName>
                                        </p:attrNameLst>
                                      </p:cBhvr>
                                      <p:to>
                                        <p:strVal val="visible"/>
                                      </p:to>
                                    </p:set>
                                    <p:anim calcmode="lin" valueType="num">
                                      <p:cBhvr>
                                        <p:cTn id="363" dur="2000" fill="hold"/>
                                        <p:tgtEl>
                                          <p:spTgt spid="37"/>
                                        </p:tgtEl>
                                        <p:attrNameLst>
                                          <p:attrName>ppt_w</p:attrName>
                                        </p:attrNameLst>
                                      </p:cBhvr>
                                      <p:tavLst>
                                        <p:tav tm="0">
                                          <p:val>
                                            <p:strVal val="4/3*#ppt_w"/>
                                          </p:val>
                                        </p:tav>
                                        <p:tav tm="100000">
                                          <p:val>
                                            <p:strVal val="#ppt_w"/>
                                          </p:val>
                                        </p:tav>
                                      </p:tavLst>
                                    </p:anim>
                                    <p:anim calcmode="lin" valueType="num">
                                      <p:cBhvr>
                                        <p:cTn id="364" dur="2000" fill="hold"/>
                                        <p:tgtEl>
                                          <p:spTgt spid="37"/>
                                        </p:tgtEl>
                                        <p:attrNameLst>
                                          <p:attrName>ppt_h</p:attrName>
                                        </p:attrNameLst>
                                      </p:cBhvr>
                                      <p:tavLst>
                                        <p:tav tm="0">
                                          <p:val>
                                            <p:strVal val="4/3*#ppt_h"/>
                                          </p:val>
                                        </p:tav>
                                        <p:tav tm="100000">
                                          <p:val>
                                            <p:strVal val="#ppt_h"/>
                                          </p:val>
                                        </p:tav>
                                      </p:tavLst>
                                    </p:anim>
                                  </p:childTnLst>
                                </p:cTn>
                              </p:par>
                              <p:par>
                                <p:cTn id="365" presetID="16" presetClass="entr" presetSubtype="42" fill="hold" nodeType="withEffect">
                                  <p:stCondLst>
                                    <p:cond delay="0"/>
                                  </p:stCondLst>
                                  <p:childTnLst>
                                    <p:set>
                                      <p:cBhvr>
                                        <p:cTn id="366" dur="1" fill="hold">
                                          <p:stCondLst>
                                            <p:cond delay="0"/>
                                          </p:stCondLst>
                                        </p:cTn>
                                        <p:tgtEl>
                                          <p:spTgt spid="37"/>
                                        </p:tgtEl>
                                        <p:attrNameLst>
                                          <p:attrName>style.visibility</p:attrName>
                                        </p:attrNameLst>
                                      </p:cBhvr>
                                      <p:to>
                                        <p:strVal val="visible"/>
                                      </p:to>
                                    </p:set>
                                    <p:animEffect transition="in" filter="barn(outHorizontal)">
                                      <p:cBhvr>
                                        <p:cTn id="367"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8"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3" name="122 Grupo"/>
          <p:cNvGrpSpPr/>
          <p:nvPr/>
        </p:nvGrpSpPr>
        <p:grpSpPr>
          <a:xfrm>
            <a:off x="-8221" y="0"/>
            <a:ext cx="9144000" cy="5143500"/>
            <a:chOff x="0" y="0"/>
            <a:chExt cx="9144000" cy="5143500"/>
          </a:xfrm>
        </p:grpSpPr>
        <p:sp>
          <p:nvSpPr>
            <p:cNvPr id="125" name="124 Rectángulo"/>
            <p:cNvSpPr/>
            <p:nvPr/>
          </p:nvSpPr>
          <p:spPr>
            <a:xfrm rot="10800000">
              <a:off x="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a:off x="457200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10800000" flipH="1">
              <a:off x="457200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flipH="1">
              <a:off x="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4" name="123 Imagen" descr="Diapositiva30"/>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2" name="1 Elipse"/>
          <p:cNvSpPr/>
          <p:nvPr/>
        </p:nvSpPr>
        <p:spPr>
          <a:xfrm rot="16200000">
            <a:off x="-779487" y="3959596"/>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Elipse"/>
          <p:cNvSpPr/>
          <p:nvPr/>
        </p:nvSpPr>
        <p:spPr>
          <a:xfrm rot="16200000">
            <a:off x="-319104" y="3558639"/>
            <a:ext cx="553588"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Elipse"/>
          <p:cNvSpPr/>
          <p:nvPr/>
        </p:nvSpPr>
        <p:spPr>
          <a:xfrm rot="16200000">
            <a:off x="110565" y="3205988"/>
            <a:ext cx="553588"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Elipse"/>
          <p:cNvSpPr/>
          <p:nvPr/>
        </p:nvSpPr>
        <p:spPr>
          <a:xfrm rot="16200000">
            <a:off x="-758558" y="3186206"/>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Elipse"/>
          <p:cNvSpPr/>
          <p:nvPr/>
        </p:nvSpPr>
        <p:spPr>
          <a:xfrm rot="16200000">
            <a:off x="-298176" y="2785249"/>
            <a:ext cx="553588"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Elipse"/>
          <p:cNvSpPr/>
          <p:nvPr/>
        </p:nvSpPr>
        <p:spPr>
          <a:xfrm rot="16200000">
            <a:off x="131494" y="2432599"/>
            <a:ext cx="553588"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Elipse"/>
          <p:cNvSpPr/>
          <p:nvPr/>
        </p:nvSpPr>
        <p:spPr>
          <a:xfrm rot="16200000">
            <a:off x="-779487" y="2422215"/>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Elipse"/>
          <p:cNvSpPr/>
          <p:nvPr/>
        </p:nvSpPr>
        <p:spPr>
          <a:xfrm rot="16200000">
            <a:off x="-319104" y="2021258"/>
            <a:ext cx="553588"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Elipse"/>
          <p:cNvSpPr/>
          <p:nvPr/>
        </p:nvSpPr>
        <p:spPr>
          <a:xfrm rot="16200000">
            <a:off x="110564" y="1668607"/>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Elipse"/>
          <p:cNvSpPr/>
          <p:nvPr/>
        </p:nvSpPr>
        <p:spPr>
          <a:xfrm rot="16200000">
            <a:off x="-779487" y="1638635"/>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Elipse"/>
          <p:cNvSpPr/>
          <p:nvPr/>
        </p:nvSpPr>
        <p:spPr>
          <a:xfrm rot="16200000">
            <a:off x="-319105" y="1237677"/>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Elipse"/>
          <p:cNvSpPr/>
          <p:nvPr/>
        </p:nvSpPr>
        <p:spPr>
          <a:xfrm rot="16200000">
            <a:off x="110564" y="885026"/>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Elipse"/>
          <p:cNvSpPr/>
          <p:nvPr/>
        </p:nvSpPr>
        <p:spPr>
          <a:xfrm rot="16200000">
            <a:off x="-779487" y="855055"/>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Elipse"/>
          <p:cNvSpPr/>
          <p:nvPr/>
        </p:nvSpPr>
        <p:spPr>
          <a:xfrm rot="16200000">
            <a:off x="-319105" y="454096"/>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Elipse"/>
          <p:cNvSpPr/>
          <p:nvPr/>
        </p:nvSpPr>
        <p:spPr>
          <a:xfrm rot="16200000">
            <a:off x="110564" y="101445"/>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Elipse"/>
          <p:cNvSpPr/>
          <p:nvPr/>
        </p:nvSpPr>
        <p:spPr>
          <a:xfrm rot="16200000">
            <a:off x="-779487" y="113388"/>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Elipse"/>
          <p:cNvSpPr/>
          <p:nvPr/>
        </p:nvSpPr>
        <p:spPr>
          <a:xfrm rot="16200000">
            <a:off x="-319106" y="-287570"/>
            <a:ext cx="553592"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Elipse"/>
          <p:cNvSpPr/>
          <p:nvPr/>
        </p:nvSpPr>
        <p:spPr>
          <a:xfrm rot="16200000">
            <a:off x="110563" y="-640221"/>
            <a:ext cx="553592"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Elipse"/>
          <p:cNvSpPr/>
          <p:nvPr/>
        </p:nvSpPr>
        <p:spPr>
          <a:xfrm rot="16200000">
            <a:off x="122720" y="3969788"/>
            <a:ext cx="553588"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Elipse"/>
          <p:cNvSpPr/>
          <p:nvPr/>
        </p:nvSpPr>
        <p:spPr>
          <a:xfrm rot="16200000">
            <a:off x="-779487" y="-620123"/>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Elipse"/>
          <p:cNvSpPr/>
          <p:nvPr/>
        </p:nvSpPr>
        <p:spPr>
          <a:xfrm rot="16200000">
            <a:off x="786378" y="3940223"/>
            <a:ext cx="553588"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Elipse"/>
          <p:cNvSpPr/>
          <p:nvPr/>
        </p:nvSpPr>
        <p:spPr>
          <a:xfrm rot="16200000">
            <a:off x="1246760" y="3539265"/>
            <a:ext cx="553588"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Elipse"/>
          <p:cNvSpPr/>
          <p:nvPr/>
        </p:nvSpPr>
        <p:spPr>
          <a:xfrm rot="16200000">
            <a:off x="1676431" y="3186616"/>
            <a:ext cx="553586"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Elipse"/>
          <p:cNvSpPr/>
          <p:nvPr/>
        </p:nvSpPr>
        <p:spPr>
          <a:xfrm rot="16200000">
            <a:off x="807307" y="3166833"/>
            <a:ext cx="553588"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Elipse"/>
          <p:cNvSpPr/>
          <p:nvPr/>
        </p:nvSpPr>
        <p:spPr>
          <a:xfrm rot="16200000">
            <a:off x="1267687" y="2765874"/>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Elipse"/>
          <p:cNvSpPr/>
          <p:nvPr/>
        </p:nvSpPr>
        <p:spPr>
          <a:xfrm rot="16200000">
            <a:off x="1697357" y="2413224"/>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Elipse"/>
          <p:cNvSpPr/>
          <p:nvPr/>
        </p:nvSpPr>
        <p:spPr>
          <a:xfrm rot="16200000">
            <a:off x="786378" y="2402842"/>
            <a:ext cx="553588"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Elipse"/>
          <p:cNvSpPr/>
          <p:nvPr/>
        </p:nvSpPr>
        <p:spPr>
          <a:xfrm rot="16200000">
            <a:off x="1246759" y="2001883"/>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Elipse"/>
          <p:cNvSpPr/>
          <p:nvPr/>
        </p:nvSpPr>
        <p:spPr>
          <a:xfrm rot="16200000">
            <a:off x="1676427" y="1649232"/>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Elipse"/>
          <p:cNvSpPr/>
          <p:nvPr/>
        </p:nvSpPr>
        <p:spPr>
          <a:xfrm rot="16200000">
            <a:off x="786377" y="1619261"/>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Elipse"/>
          <p:cNvSpPr/>
          <p:nvPr/>
        </p:nvSpPr>
        <p:spPr>
          <a:xfrm rot="16200000">
            <a:off x="1246758" y="1218302"/>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Elipse"/>
          <p:cNvSpPr/>
          <p:nvPr/>
        </p:nvSpPr>
        <p:spPr>
          <a:xfrm rot="16200000">
            <a:off x="1676427" y="865651"/>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Elipse"/>
          <p:cNvSpPr/>
          <p:nvPr/>
        </p:nvSpPr>
        <p:spPr>
          <a:xfrm rot="16200000">
            <a:off x="786376" y="835680"/>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Elipse"/>
          <p:cNvSpPr/>
          <p:nvPr/>
        </p:nvSpPr>
        <p:spPr>
          <a:xfrm rot="16200000">
            <a:off x="1246759" y="434722"/>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Elipse"/>
          <p:cNvSpPr/>
          <p:nvPr/>
        </p:nvSpPr>
        <p:spPr>
          <a:xfrm rot="16200000">
            <a:off x="1676425" y="82068"/>
            <a:ext cx="553592"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Elipse"/>
          <p:cNvSpPr/>
          <p:nvPr/>
        </p:nvSpPr>
        <p:spPr>
          <a:xfrm rot="16200000">
            <a:off x="786376" y="94013"/>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Elipse"/>
          <p:cNvSpPr/>
          <p:nvPr/>
        </p:nvSpPr>
        <p:spPr>
          <a:xfrm rot="16200000">
            <a:off x="1246758" y="-306944"/>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Elipse"/>
          <p:cNvSpPr/>
          <p:nvPr/>
        </p:nvSpPr>
        <p:spPr>
          <a:xfrm rot="16200000">
            <a:off x="1676425" y="-659597"/>
            <a:ext cx="553592"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Elipse"/>
          <p:cNvSpPr/>
          <p:nvPr/>
        </p:nvSpPr>
        <p:spPr>
          <a:xfrm rot="16200000">
            <a:off x="1688584" y="3950414"/>
            <a:ext cx="553588"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Elipse"/>
          <p:cNvSpPr/>
          <p:nvPr/>
        </p:nvSpPr>
        <p:spPr>
          <a:xfrm rot="16200000">
            <a:off x="786374" y="-639500"/>
            <a:ext cx="553592"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Elipse"/>
          <p:cNvSpPr/>
          <p:nvPr/>
        </p:nvSpPr>
        <p:spPr>
          <a:xfrm rot="16200000">
            <a:off x="2298544" y="3946904"/>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Elipse"/>
          <p:cNvSpPr/>
          <p:nvPr/>
        </p:nvSpPr>
        <p:spPr>
          <a:xfrm rot="16200000">
            <a:off x="2758926" y="3545946"/>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Elipse"/>
          <p:cNvSpPr/>
          <p:nvPr/>
        </p:nvSpPr>
        <p:spPr>
          <a:xfrm rot="16200000">
            <a:off x="3188595" y="3193295"/>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Elipse"/>
          <p:cNvSpPr/>
          <p:nvPr/>
        </p:nvSpPr>
        <p:spPr>
          <a:xfrm rot="16200000">
            <a:off x="2319473" y="3173514"/>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Elipse"/>
          <p:cNvSpPr/>
          <p:nvPr/>
        </p:nvSpPr>
        <p:spPr>
          <a:xfrm rot="16200000">
            <a:off x="2779854" y="2772556"/>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Elipse"/>
          <p:cNvSpPr/>
          <p:nvPr/>
        </p:nvSpPr>
        <p:spPr>
          <a:xfrm rot="16200000">
            <a:off x="3209524" y="2419906"/>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Elipse"/>
          <p:cNvSpPr/>
          <p:nvPr/>
        </p:nvSpPr>
        <p:spPr>
          <a:xfrm rot="16200000">
            <a:off x="2298545" y="2409524"/>
            <a:ext cx="553588"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Elipse"/>
          <p:cNvSpPr/>
          <p:nvPr/>
        </p:nvSpPr>
        <p:spPr>
          <a:xfrm rot="16200000">
            <a:off x="2758926" y="2008565"/>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Elipse"/>
          <p:cNvSpPr/>
          <p:nvPr/>
        </p:nvSpPr>
        <p:spPr>
          <a:xfrm rot="16200000">
            <a:off x="3188594" y="1655914"/>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Elipse"/>
          <p:cNvSpPr/>
          <p:nvPr/>
        </p:nvSpPr>
        <p:spPr>
          <a:xfrm rot="16200000">
            <a:off x="2298543" y="1625942"/>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Elipse"/>
          <p:cNvSpPr/>
          <p:nvPr/>
        </p:nvSpPr>
        <p:spPr>
          <a:xfrm rot="16200000">
            <a:off x="2758925" y="1224984"/>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Elipse"/>
          <p:cNvSpPr/>
          <p:nvPr/>
        </p:nvSpPr>
        <p:spPr>
          <a:xfrm rot="16200000">
            <a:off x="3188594" y="872333"/>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Elipse"/>
          <p:cNvSpPr/>
          <p:nvPr/>
        </p:nvSpPr>
        <p:spPr>
          <a:xfrm rot="16200000">
            <a:off x="2298543" y="842362"/>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Elipse"/>
          <p:cNvSpPr/>
          <p:nvPr/>
        </p:nvSpPr>
        <p:spPr>
          <a:xfrm rot="16200000">
            <a:off x="2758925" y="441403"/>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Elipse"/>
          <p:cNvSpPr/>
          <p:nvPr/>
        </p:nvSpPr>
        <p:spPr>
          <a:xfrm rot="16200000">
            <a:off x="3188594" y="88752"/>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Elipse"/>
          <p:cNvSpPr/>
          <p:nvPr/>
        </p:nvSpPr>
        <p:spPr>
          <a:xfrm rot="16200000">
            <a:off x="2298543" y="100695"/>
            <a:ext cx="553592"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Elipse"/>
          <p:cNvSpPr/>
          <p:nvPr/>
        </p:nvSpPr>
        <p:spPr>
          <a:xfrm rot="16200000">
            <a:off x="2758923" y="-300264"/>
            <a:ext cx="553592"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Elipse"/>
          <p:cNvSpPr/>
          <p:nvPr/>
        </p:nvSpPr>
        <p:spPr>
          <a:xfrm rot="16200000">
            <a:off x="3188592" y="-652915"/>
            <a:ext cx="553592"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Elipse"/>
          <p:cNvSpPr/>
          <p:nvPr/>
        </p:nvSpPr>
        <p:spPr>
          <a:xfrm rot="16200000">
            <a:off x="3200750" y="3957095"/>
            <a:ext cx="553590" cy="181922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Elipse"/>
          <p:cNvSpPr/>
          <p:nvPr/>
        </p:nvSpPr>
        <p:spPr>
          <a:xfrm rot="16200000">
            <a:off x="2298542" y="-632817"/>
            <a:ext cx="553590" cy="1819224"/>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Elipse"/>
          <p:cNvSpPr/>
          <p:nvPr/>
        </p:nvSpPr>
        <p:spPr>
          <a:xfrm rot="5400000" flipH="1">
            <a:off x="9359621" y="401961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Elipse"/>
          <p:cNvSpPr/>
          <p:nvPr/>
        </p:nvSpPr>
        <p:spPr>
          <a:xfrm rot="5400000" flipH="1">
            <a:off x="8899239" y="361865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Elipse"/>
          <p:cNvSpPr/>
          <p:nvPr/>
        </p:nvSpPr>
        <p:spPr>
          <a:xfrm rot="5400000" flipH="1">
            <a:off x="8469570" y="326600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Elipse"/>
          <p:cNvSpPr/>
          <p:nvPr/>
        </p:nvSpPr>
        <p:spPr>
          <a:xfrm rot="5400000" flipH="1">
            <a:off x="9338692" y="324622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Elipse"/>
          <p:cNvSpPr/>
          <p:nvPr/>
        </p:nvSpPr>
        <p:spPr>
          <a:xfrm rot="5400000" flipH="1">
            <a:off x="8878311" y="284526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Elipse"/>
          <p:cNvSpPr/>
          <p:nvPr/>
        </p:nvSpPr>
        <p:spPr>
          <a:xfrm rot="5400000" flipH="1">
            <a:off x="8448641" y="249261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Elipse"/>
          <p:cNvSpPr/>
          <p:nvPr/>
        </p:nvSpPr>
        <p:spPr>
          <a:xfrm rot="5400000" flipH="1">
            <a:off x="9359621" y="2482233"/>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Elipse"/>
          <p:cNvSpPr/>
          <p:nvPr/>
        </p:nvSpPr>
        <p:spPr>
          <a:xfrm rot="5400000" flipH="1">
            <a:off x="8899239" y="208127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Elipse"/>
          <p:cNvSpPr/>
          <p:nvPr/>
        </p:nvSpPr>
        <p:spPr>
          <a:xfrm rot="5400000" flipH="1">
            <a:off x="8469570" y="172862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Elipse"/>
          <p:cNvSpPr/>
          <p:nvPr/>
        </p:nvSpPr>
        <p:spPr>
          <a:xfrm rot="5400000" flipH="1">
            <a:off x="9359621" y="1698653"/>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Elipse"/>
          <p:cNvSpPr/>
          <p:nvPr/>
        </p:nvSpPr>
        <p:spPr>
          <a:xfrm rot="5400000" flipH="1">
            <a:off x="8899239" y="129769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Elipse"/>
          <p:cNvSpPr/>
          <p:nvPr/>
        </p:nvSpPr>
        <p:spPr>
          <a:xfrm rot="5400000" flipH="1">
            <a:off x="8469570" y="94504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Elipse"/>
          <p:cNvSpPr/>
          <p:nvPr/>
        </p:nvSpPr>
        <p:spPr>
          <a:xfrm rot="5400000" flipH="1">
            <a:off x="9359621" y="915073"/>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Elipse"/>
          <p:cNvSpPr/>
          <p:nvPr/>
        </p:nvSpPr>
        <p:spPr>
          <a:xfrm rot="5400000" flipH="1">
            <a:off x="8899239" y="51411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Elipse"/>
          <p:cNvSpPr/>
          <p:nvPr/>
        </p:nvSpPr>
        <p:spPr>
          <a:xfrm rot="5400000" flipH="1">
            <a:off x="8469570" y="16146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Elipse"/>
          <p:cNvSpPr/>
          <p:nvPr/>
        </p:nvSpPr>
        <p:spPr>
          <a:xfrm rot="5400000" flipH="1">
            <a:off x="9359621" y="173407"/>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Elipse"/>
          <p:cNvSpPr/>
          <p:nvPr/>
        </p:nvSpPr>
        <p:spPr>
          <a:xfrm rot="5400000" flipH="1">
            <a:off x="8899238" y="-227552"/>
            <a:ext cx="519172"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Elipse"/>
          <p:cNvSpPr/>
          <p:nvPr/>
        </p:nvSpPr>
        <p:spPr>
          <a:xfrm rot="5400000" flipH="1">
            <a:off x="8469574" y="-580209"/>
            <a:ext cx="519172" cy="1741493"/>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Elipse"/>
          <p:cNvSpPr/>
          <p:nvPr/>
        </p:nvSpPr>
        <p:spPr>
          <a:xfrm rot="5400000" flipH="1">
            <a:off x="8457415" y="402980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Elipse"/>
          <p:cNvSpPr/>
          <p:nvPr/>
        </p:nvSpPr>
        <p:spPr>
          <a:xfrm rot="5400000" flipH="1">
            <a:off x="9359625" y="-560112"/>
            <a:ext cx="519172" cy="1741493"/>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Elipse"/>
          <p:cNvSpPr/>
          <p:nvPr/>
        </p:nvSpPr>
        <p:spPr>
          <a:xfrm rot="5400000" flipH="1">
            <a:off x="7839812" y="400298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Elipse"/>
          <p:cNvSpPr/>
          <p:nvPr/>
        </p:nvSpPr>
        <p:spPr>
          <a:xfrm rot="5400000" flipH="1">
            <a:off x="7379430" y="360202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Elipse"/>
          <p:cNvSpPr/>
          <p:nvPr/>
        </p:nvSpPr>
        <p:spPr>
          <a:xfrm rot="5400000" flipH="1">
            <a:off x="6949761" y="324937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Elipse"/>
          <p:cNvSpPr/>
          <p:nvPr/>
        </p:nvSpPr>
        <p:spPr>
          <a:xfrm rot="5400000" flipH="1">
            <a:off x="7818883" y="322959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Elipse"/>
          <p:cNvSpPr/>
          <p:nvPr/>
        </p:nvSpPr>
        <p:spPr>
          <a:xfrm rot="5400000" flipH="1">
            <a:off x="7358502" y="282863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8" name="87 Elipse"/>
          <p:cNvSpPr/>
          <p:nvPr/>
        </p:nvSpPr>
        <p:spPr>
          <a:xfrm rot="5400000" flipH="1">
            <a:off x="6928832" y="247598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9" name="88 Elipse"/>
          <p:cNvSpPr/>
          <p:nvPr/>
        </p:nvSpPr>
        <p:spPr>
          <a:xfrm rot="5400000" flipH="1">
            <a:off x="7839812" y="2465603"/>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0" name="89 Elipse"/>
          <p:cNvSpPr/>
          <p:nvPr/>
        </p:nvSpPr>
        <p:spPr>
          <a:xfrm rot="5400000" flipH="1">
            <a:off x="7379430" y="206464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1" name="90 Elipse"/>
          <p:cNvSpPr/>
          <p:nvPr/>
        </p:nvSpPr>
        <p:spPr>
          <a:xfrm rot="5400000" flipH="1">
            <a:off x="6949761" y="171199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2" name="91 Elipse"/>
          <p:cNvSpPr/>
          <p:nvPr/>
        </p:nvSpPr>
        <p:spPr>
          <a:xfrm rot="5400000" flipH="1">
            <a:off x="7839812" y="1682023"/>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3" name="92 Elipse"/>
          <p:cNvSpPr/>
          <p:nvPr/>
        </p:nvSpPr>
        <p:spPr>
          <a:xfrm rot="5400000" flipH="1">
            <a:off x="7379430" y="128106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4" name="93 Elipse"/>
          <p:cNvSpPr/>
          <p:nvPr/>
        </p:nvSpPr>
        <p:spPr>
          <a:xfrm rot="5400000" flipH="1">
            <a:off x="6949761" y="92841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5" name="94 Elipse"/>
          <p:cNvSpPr/>
          <p:nvPr/>
        </p:nvSpPr>
        <p:spPr>
          <a:xfrm rot="5400000" flipH="1">
            <a:off x="7839812" y="898443"/>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6" name="95 Elipse"/>
          <p:cNvSpPr/>
          <p:nvPr/>
        </p:nvSpPr>
        <p:spPr>
          <a:xfrm rot="5400000" flipH="1">
            <a:off x="7379430" y="49748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7" name="96 Elipse"/>
          <p:cNvSpPr/>
          <p:nvPr/>
        </p:nvSpPr>
        <p:spPr>
          <a:xfrm rot="5400000" flipH="1">
            <a:off x="6949761" y="144834"/>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8" name="97 Elipse"/>
          <p:cNvSpPr/>
          <p:nvPr/>
        </p:nvSpPr>
        <p:spPr>
          <a:xfrm rot="5400000" flipH="1">
            <a:off x="7839812" y="156777"/>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9" name="98 Elipse"/>
          <p:cNvSpPr/>
          <p:nvPr/>
        </p:nvSpPr>
        <p:spPr>
          <a:xfrm rot="5400000" flipH="1">
            <a:off x="7379429" y="-244182"/>
            <a:ext cx="519172"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0" name="99 Elipse"/>
          <p:cNvSpPr/>
          <p:nvPr/>
        </p:nvSpPr>
        <p:spPr>
          <a:xfrm rot="5400000" flipH="1">
            <a:off x="6949765" y="-596839"/>
            <a:ext cx="519172" cy="1741493"/>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1" name="100 Elipse"/>
          <p:cNvSpPr/>
          <p:nvPr/>
        </p:nvSpPr>
        <p:spPr>
          <a:xfrm rot="5400000" flipH="1">
            <a:off x="6937606" y="401317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2" name="101 Elipse"/>
          <p:cNvSpPr/>
          <p:nvPr/>
        </p:nvSpPr>
        <p:spPr>
          <a:xfrm rot="5400000" flipH="1">
            <a:off x="7839816" y="-576742"/>
            <a:ext cx="519172" cy="1741493"/>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3" name="102 Elipse"/>
          <p:cNvSpPr/>
          <p:nvPr/>
        </p:nvSpPr>
        <p:spPr>
          <a:xfrm rot="5400000" flipH="1">
            <a:off x="6230512" y="396856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4" name="103 Elipse"/>
          <p:cNvSpPr/>
          <p:nvPr/>
        </p:nvSpPr>
        <p:spPr>
          <a:xfrm rot="5400000" flipH="1">
            <a:off x="5770130" y="3567608"/>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5" name="104 Elipse"/>
          <p:cNvSpPr/>
          <p:nvPr/>
        </p:nvSpPr>
        <p:spPr>
          <a:xfrm rot="5400000" flipH="1">
            <a:off x="5340461" y="3214957"/>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6" name="105 Elipse"/>
          <p:cNvSpPr/>
          <p:nvPr/>
        </p:nvSpPr>
        <p:spPr>
          <a:xfrm rot="5400000" flipH="1">
            <a:off x="6209583" y="319517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7" name="106 Elipse"/>
          <p:cNvSpPr/>
          <p:nvPr/>
        </p:nvSpPr>
        <p:spPr>
          <a:xfrm rot="5400000" flipH="1">
            <a:off x="5749202" y="2794218"/>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8" name="107 Elipse"/>
          <p:cNvSpPr/>
          <p:nvPr/>
        </p:nvSpPr>
        <p:spPr>
          <a:xfrm rot="5400000" flipH="1">
            <a:off x="5319532" y="2441568"/>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9" name="108 Elipse"/>
          <p:cNvSpPr/>
          <p:nvPr/>
        </p:nvSpPr>
        <p:spPr>
          <a:xfrm rot="5400000" flipH="1">
            <a:off x="6230512" y="243118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0" name="109 Elipse"/>
          <p:cNvSpPr/>
          <p:nvPr/>
        </p:nvSpPr>
        <p:spPr>
          <a:xfrm rot="5400000" flipH="1">
            <a:off x="5770130" y="2030227"/>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1" name="110 Elipse"/>
          <p:cNvSpPr/>
          <p:nvPr/>
        </p:nvSpPr>
        <p:spPr>
          <a:xfrm rot="5400000" flipH="1">
            <a:off x="5340461" y="1677577"/>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2" name="111 Elipse"/>
          <p:cNvSpPr/>
          <p:nvPr/>
        </p:nvSpPr>
        <p:spPr>
          <a:xfrm rot="5400000" flipH="1">
            <a:off x="6230512" y="164760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3" name="112 Elipse"/>
          <p:cNvSpPr/>
          <p:nvPr/>
        </p:nvSpPr>
        <p:spPr>
          <a:xfrm rot="5400000" flipH="1">
            <a:off x="5770130" y="1246647"/>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4" name="113 Elipse"/>
          <p:cNvSpPr/>
          <p:nvPr/>
        </p:nvSpPr>
        <p:spPr>
          <a:xfrm rot="5400000" flipH="1">
            <a:off x="5340461" y="89399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5" name="114 Elipse"/>
          <p:cNvSpPr/>
          <p:nvPr/>
        </p:nvSpPr>
        <p:spPr>
          <a:xfrm rot="5400000" flipH="1">
            <a:off x="6230512" y="864025"/>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6" name="115 Elipse"/>
          <p:cNvSpPr/>
          <p:nvPr/>
        </p:nvSpPr>
        <p:spPr>
          <a:xfrm rot="5400000" flipH="1">
            <a:off x="5770130" y="46306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7" name="116 Elipse"/>
          <p:cNvSpPr/>
          <p:nvPr/>
        </p:nvSpPr>
        <p:spPr>
          <a:xfrm rot="5400000" flipH="1">
            <a:off x="5340461" y="110416"/>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8" name="117 Elipse"/>
          <p:cNvSpPr/>
          <p:nvPr/>
        </p:nvSpPr>
        <p:spPr>
          <a:xfrm rot="5400000" flipH="1">
            <a:off x="6230512" y="122359"/>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9" name="118 Elipse"/>
          <p:cNvSpPr/>
          <p:nvPr/>
        </p:nvSpPr>
        <p:spPr>
          <a:xfrm rot="5400000" flipH="1">
            <a:off x="5770129" y="-278600"/>
            <a:ext cx="519172"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0" name="119 Elipse"/>
          <p:cNvSpPr/>
          <p:nvPr/>
        </p:nvSpPr>
        <p:spPr>
          <a:xfrm rot="5400000" flipH="1">
            <a:off x="5340460" y="-631261"/>
            <a:ext cx="519171" cy="1741491"/>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1" name="120 Elipse"/>
          <p:cNvSpPr/>
          <p:nvPr/>
        </p:nvSpPr>
        <p:spPr>
          <a:xfrm rot="5400000" flipH="1">
            <a:off x="5328306" y="3978757"/>
            <a:ext cx="519170" cy="1741480"/>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2" name="121 Elipse"/>
          <p:cNvSpPr/>
          <p:nvPr/>
        </p:nvSpPr>
        <p:spPr>
          <a:xfrm rot="5400000" flipH="1">
            <a:off x="6230514" y="-611163"/>
            <a:ext cx="519173" cy="1741493"/>
          </a:xfrm>
          <a:prstGeom prst="ellipse">
            <a:avLst/>
          </a:prstGeom>
          <a:gradFill flip="none" rotWithShape="1">
            <a:gsLst>
              <a:gs pos="0">
                <a:srgbClr val="FFEFD1">
                  <a:alpha val="82000"/>
                  <a:lumMod val="98000"/>
                </a:srgbClr>
              </a:gs>
              <a:gs pos="43000">
                <a:srgbClr val="F0EBD5">
                  <a:alpha val="0"/>
                </a:srgbClr>
              </a:gs>
              <a:gs pos="100000">
                <a:srgbClr val="D1C39F">
                  <a:alpha val="0"/>
                </a:srgbClr>
              </a:gs>
            </a:gsLst>
            <a:path path="shape">
              <a:fillToRect l="50000" t="50000" r="50000" b="50000"/>
            </a:path>
            <a:tileRect/>
          </a:gradFill>
          <a:ln w="31750">
            <a:gradFill>
              <a:gsLst>
                <a:gs pos="30000">
                  <a:srgbClr val="FF5050"/>
                </a:gs>
                <a:gs pos="64999">
                  <a:srgbClr val="FF0000"/>
                </a:gs>
                <a:gs pos="89999">
                  <a:srgbClr val="FF0000"/>
                </a:gs>
                <a:gs pos="100000">
                  <a:srgbClr val="FF8200"/>
                </a:gs>
              </a:gsLst>
              <a:lin ang="5400000" scaled="0"/>
            </a:gradFill>
          </a:ln>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9" name="128 Rectángulo"/>
          <p:cNvSpPr/>
          <p:nvPr/>
        </p:nvSpPr>
        <p:spPr>
          <a:xfrm flipH="1">
            <a:off x="-1620688" y="-344202"/>
            <a:ext cx="12601400" cy="5652256"/>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27525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3000" fill="hold"/>
                                        <p:tgtEl>
                                          <p:spTgt spid="21"/>
                                        </p:tgtEl>
                                        <p:attrNameLst>
                                          <p:attrName>ppt_x</p:attrName>
                                        </p:attrNameLst>
                                      </p:cBhvr>
                                      <p:tavLst>
                                        <p:tav tm="0">
                                          <p:val>
                                            <p:strVal val="#ppt_x"/>
                                          </p:val>
                                        </p:tav>
                                        <p:tav tm="100000">
                                          <p:val>
                                            <p:strVal val="#ppt_x"/>
                                          </p:val>
                                        </p:tav>
                                      </p:tavLst>
                                    </p:anim>
                                    <p:anim calcmode="lin" valueType="num">
                                      <p:cBhvr additive="base">
                                        <p:cTn id="8" dur="3000" fill="hold"/>
                                        <p:tgtEl>
                                          <p:spTgt spid="2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p:cTn id="11" dur="3000" fill="hold"/>
                                        <p:tgtEl>
                                          <p:spTgt spid="21"/>
                                        </p:tgtEl>
                                        <p:attrNameLst>
                                          <p:attrName>ppt_w</p:attrName>
                                        </p:attrNameLst>
                                      </p:cBhvr>
                                      <p:tavLst>
                                        <p:tav tm="0" fmla="#ppt_w*sin(2.5*pi*$)">
                                          <p:val>
                                            <p:fltVal val="0"/>
                                          </p:val>
                                        </p:tav>
                                        <p:tav tm="100000">
                                          <p:val>
                                            <p:fltVal val="1"/>
                                          </p:val>
                                        </p:tav>
                                      </p:tavLst>
                                    </p:anim>
                                    <p:anim calcmode="lin" valueType="num">
                                      <p:cBhvr>
                                        <p:cTn id="12" dur="3000" fill="hold"/>
                                        <p:tgtEl>
                                          <p:spTgt spid="21"/>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3000"/>
                                        <p:tgtEl>
                                          <p:spTgt spid="21"/>
                                        </p:tgtEl>
                                        <p:attrNameLst>
                                          <p:attrName>ppt_x</p:attrName>
                                        </p:attrNameLst>
                                      </p:cBhvr>
                                      <p:tavLst>
                                        <p:tav tm="0">
                                          <p:val>
                                            <p:strVal val="ppt_x"/>
                                          </p:val>
                                        </p:tav>
                                        <p:tav tm="100000">
                                          <p:val>
                                            <p:strVal val="1+ppt_w/2"/>
                                          </p:val>
                                        </p:tav>
                                      </p:tavLst>
                                    </p:anim>
                                    <p:anim calcmode="lin" valueType="num">
                                      <p:cBhvr additive="base">
                                        <p:cTn id="15" dur="3000"/>
                                        <p:tgtEl>
                                          <p:spTgt spid="21"/>
                                        </p:tgtEl>
                                        <p:attrNameLst>
                                          <p:attrName>ppt_y</p:attrName>
                                        </p:attrNameLst>
                                      </p:cBhvr>
                                      <p:tavLst>
                                        <p:tav tm="0">
                                          <p:val>
                                            <p:strVal val="ppt_y"/>
                                          </p:val>
                                        </p:tav>
                                        <p:tav tm="100000">
                                          <p:val>
                                            <p:strVal val="ppt_y"/>
                                          </p:val>
                                        </p:tav>
                                      </p:tavLst>
                                    </p:anim>
                                    <p:set>
                                      <p:cBhvr>
                                        <p:cTn id="16" dur="1" fill="hold">
                                          <p:stCondLst>
                                            <p:cond delay="2999"/>
                                          </p:stCondLst>
                                        </p:cTn>
                                        <p:tgtEl>
                                          <p:spTgt spid="2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3000"/>
                                        <p:tgtEl>
                                          <p:spTgt spid="21"/>
                                        </p:tgtEl>
                                      </p:cBhvr>
                                    </p:animEffect>
                                    <p:set>
                                      <p:cBhvr>
                                        <p:cTn id="19" dur="1" fill="hold">
                                          <p:stCondLst>
                                            <p:cond delay="2999"/>
                                          </p:stCondLst>
                                        </p:cTn>
                                        <p:tgtEl>
                                          <p:spTgt spid="2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additive="base">
                                        <p:cTn id="22" dur="3000" fill="hold"/>
                                        <p:tgtEl>
                                          <p:spTgt spid="19"/>
                                        </p:tgtEl>
                                        <p:attrNameLst>
                                          <p:attrName>ppt_x</p:attrName>
                                        </p:attrNameLst>
                                      </p:cBhvr>
                                      <p:tavLst>
                                        <p:tav tm="0">
                                          <p:val>
                                            <p:strVal val="#ppt_x"/>
                                          </p:val>
                                        </p:tav>
                                        <p:tav tm="100000">
                                          <p:val>
                                            <p:strVal val="#ppt_x"/>
                                          </p:val>
                                        </p:tav>
                                      </p:tavLst>
                                    </p:anim>
                                    <p:anim calcmode="lin" valueType="num">
                                      <p:cBhvr additive="base">
                                        <p:cTn id="23" dur="3000" fill="hold"/>
                                        <p:tgtEl>
                                          <p:spTgt spid="19"/>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p:cTn id="26" dur="3000" fill="hold"/>
                                        <p:tgtEl>
                                          <p:spTgt spid="19"/>
                                        </p:tgtEl>
                                        <p:attrNameLst>
                                          <p:attrName>ppt_w</p:attrName>
                                        </p:attrNameLst>
                                      </p:cBhvr>
                                      <p:tavLst>
                                        <p:tav tm="0" fmla="#ppt_w*sin(2.5*pi*$)">
                                          <p:val>
                                            <p:fltVal val="0"/>
                                          </p:val>
                                        </p:tav>
                                        <p:tav tm="100000">
                                          <p:val>
                                            <p:fltVal val="1"/>
                                          </p:val>
                                        </p:tav>
                                      </p:tavLst>
                                    </p:anim>
                                    <p:anim calcmode="lin" valueType="num">
                                      <p:cBhvr>
                                        <p:cTn id="27" dur="3000" fill="hold"/>
                                        <p:tgtEl>
                                          <p:spTgt spid="19"/>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3000"/>
                                        <p:tgtEl>
                                          <p:spTgt spid="19"/>
                                        </p:tgtEl>
                                        <p:attrNameLst>
                                          <p:attrName>ppt_x</p:attrName>
                                        </p:attrNameLst>
                                      </p:cBhvr>
                                      <p:tavLst>
                                        <p:tav tm="0">
                                          <p:val>
                                            <p:strVal val="ppt_x"/>
                                          </p:val>
                                        </p:tav>
                                        <p:tav tm="100000">
                                          <p:val>
                                            <p:strVal val="1+ppt_w/2"/>
                                          </p:val>
                                        </p:tav>
                                      </p:tavLst>
                                    </p:anim>
                                    <p:anim calcmode="lin" valueType="num">
                                      <p:cBhvr additive="base">
                                        <p:cTn id="30" dur="3000"/>
                                        <p:tgtEl>
                                          <p:spTgt spid="19"/>
                                        </p:tgtEl>
                                        <p:attrNameLst>
                                          <p:attrName>ppt_y</p:attrName>
                                        </p:attrNameLst>
                                      </p:cBhvr>
                                      <p:tavLst>
                                        <p:tav tm="0">
                                          <p:val>
                                            <p:strVal val="ppt_y"/>
                                          </p:val>
                                        </p:tav>
                                        <p:tav tm="100000">
                                          <p:val>
                                            <p:strVal val="ppt_y"/>
                                          </p:val>
                                        </p:tav>
                                      </p:tavLst>
                                    </p:anim>
                                    <p:set>
                                      <p:cBhvr>
                                        <p:cTn id="31" dur="1" fill="hold">
                                          <p:stCondLst>
                                            <p:cond delay="2999"/>
                                          </p:stCondLst>
                                        </p:cTn>
                                        <p:tgtEl>
                                          <p:spTgt spid="19"/>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3000"/>
                                        <p:tgtEl>
                                          <p:spTgt spid="19"/>
                                        </p:tgtEl>
                                      </p:cBhvr>
                                    </p:animEffect>
                                    <p:set>
                                      <p:cBhvr>
                                        <p:cTn id="34" dur="1" fill="hold">
                                          <p:stCondLst>
                                            <p:cond delay="2999"/>
                                          </p:stCondLst>
                                        </p:cTn>
                                        <p:tgtEl>
                                          <p:spTgt spid="19"/>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18"/>
                                        </p:tgtEl>
                                        <p:attrNameLst>
                                          <p:attrName>style.visibility</p:attrName>
                                        </p:attrNameLst>
                                      </p:cBhvr>
                                      <p:to>
                                        <p:strVal val="visible"/>
                                      </p:to>
                                    </p:set>
                                    <p:anim calcmode="lin" valueType="num">
                                      <p:cBhvr additive="base">
                                        <p:cTn id="37" dur="3000" fill="hold"/>
                                        <p:tgtEl>
                                          <p:spTgt spid="18"/>
                                        </p:tgtEl>
                                        <p:attrNameLst>
                                          <p:attrName>ppt_x</p:attrName>
                                        </p:attrNameLst>
                                      </p:cBhvr>
                                      <p:tavLst>
                                        <p:tav tm="0">
                                          <p:val>
                                            <p:strVal val="#ppt_x"/>
                                          </p:val>
                                        </p:tav>
                                        <p:tav tm="100000">
                                          <p:val>
                                            <p:strVal val="#ppt_x"/>
                                          </p:val>
                                        </p:tav>
                                      </p:tavLst>
                                    </p:anim>
                                    <p:anim calcmode="lin" valueType="num">
                                      <p:cBhvr additive="base">
                                        <p:cTn id="38" dur="3000" fill="hold"/>
                                        <p:tgtEl>
                                          <p:spTgt spid="18"/>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18"/>
                                        </p:tgtEl>
                                        <p:attrNameLst>
                                          <p:attrName>style.visibility</p:attrName>
                                        </p:attrNameLst>
                                      </p:cBhvr>
                                      <p:to>
                                        <p:strVal val="visible"/>
                                      </p:to>
                                    </p:set>
                                    <p:anim calcmode="lin" valueType="num">
                                      <p:cBhvr>
                                        <p:cTn id="41" dur="3000" fill="hold"/>
                                        <p:tgtEl>
                                          <p:spTgt spid="18"/>
                                        </p:tgtEl>
                                        <p:attrNameLst>
                                          <p:attrName>ppt_w</p:attrName>
                                        </p:attrNameLst>
                                      </p:cBhvr>
                                      <p:tavLst>
                                        <p:tav tm="0" fmla="#ppt_w*sin(2.5*pi*$)">
                                          <p:val>
                                            <p:fltVal val="0"/>
                                          </p:val>
                                        </p:tav>
                                        <p:tav tm="100000">
                                          <p:val>
                                            <p:fltVal val="1"/>
                                          </p:val>
                                        </p:tav>
                                      </p:tavLst>
                                    </p:anim>
                                    <p:anim calcmode="lin" valueType="num">
                                      <p:cBhvr>
                                        <p:cTn id="42" dur="3000" fill="hold"/>
                                        <p:tgtEl>
                                          <p:spTgt spid="18"/>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3000"/>
                                        <p:tgtEl>
                                          <p:spTgt spid="18"/>
                                        </p:tgtEl>
                                        <p:attrNameLst>
                                          <p:attrName>ppt_x</p:attrName>
                                        </p:attrNameLst>
                                      </p:cBhvr>
                                      <p:tavLst>
                                        <p:tav tm="0">
                                          <p:val>
                                            <p:strVal val="ppt_x"/>
                                          </p:val>
                                        </p:tav>
                                        <p:tav tm="100000">
                                          <p:val>
                                            <p:strVal val="1+ppt_w/2"/>
                                          </p:val>
                                        </p:tav>
                                      </p:tavLst>
                                    </p:anim>
                                    <p:anim calcmode="lin" valueType="num">
                                      <p:cBhvr additive="base">
                                        <p:cTn id="45" dur="3000"/>
                                        <p:tgtEl>
                                          <p:spTgt spid="18"/>
                                        </p:tgtEl>
                                        <p:attrNameLst>
                                          <p:attrName>ppt_y</p:attrName>
                                        </p:attrNameLst>
                                      </p:cBhvr>
                                      <p:tavLst>
                                        <p:tav tm="0">
                                          <p:val>
                                            <p:strVal val="ppt_y"/>
                                          </p:val>
                                        </p:tav>
                                        <p:tav tm="100000">
                                          <p:val>
                                            <p:strVal val="ppt_y"/>
                                          </p:val>
                                        </p:tav>
                                      </p:tavLst>
                                    </p:anim>
                                    <p:set>
                                      <p:cBhvr>
                                        <p:cTn id="46" dur="1" fill="hold">
                                          <p:stCondLst>
                                            <p:cond delay="2999"/>
                                          </p:stCondLst>
                                        </p:cTn>
                                        <p:tgtEl>
                                          <p:spTgt spid="18"/>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3000"/>
                                        <p:tgtEl>
                                          <p:spTgt spid="18"/>
                                        </p:tgtEl>
                                      </p:cBhvr>
                                    </p:animEffect>
                                    <p:set>
                                      <p:cBhvr>
                                        <p:cTn id="49" dur="1" fill="hold">
                                          <p:stCondLst>
                                            <p:cond delay="2999"/>
                                          </p:stCondLst>
                                        </p:cTn>
                                        <p:tgtEl>
                                          <p:spTgt spid="18"/>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17"/>
                                        </p:tgtEl>
                                        <p:attrNameLst>
                                          <p:attrName>style.visibility</p:attrName>
                                        </p:attrNameLst>
                                      </p:cBhvr>
                                      <p:to>
                                        <p:strVal val="visible"/>
                                      </p:to>
                                    </p:set>
                                    <p:anim calcmode="lin" valueType="num">
                                      <p:cBhvr additive="base">
                                        <p:cTn id="52" dur="3000" fill="hold"/>
                                        <p:tgtEl>
                                          <p:spTgt spid="17"/>
                                        </p:tgtEl>
                                        <p:attrNameLst>
                                          <p:attrName>ppt_x</p:attrName>
                                        </p:attrNameLst>
                                      </p:cBhvr>
                                      <p:tavLst>
                                        <p:tav tm="0">
                                          <p:val>
                                            <p:strVal val="#ppt_x"/>
                                          </p:val>
                                        </p:tav>
                                        <p:tav tm="100000">
                                          <p:val>
                                            <p:strVal val="#ppt_x"/>
                                          </p:val>
                                        </p:tav>
                                      </p:tavLst>
                                    </p:anim>
                                    <p:anim calcmode="lin" valueType="num">
                                      <p:cBhvr additive="base">
                                        <p:cTn id="53" dur="3000" fill="hold"/>
                                        <p:tgtEl>
                                          <p:spTgt spid="17"/>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17"/>
                                        </p:tgtEl>
                                        <p:attrNameLst>
                                          <p:attrName>style.visibility</p:attrName>
                                        </p:attrNameLst>
                                      </p:cBhvr>
                                      <p:to>
                                        <p:strVal val="visible"/>
                                      </p:to>
                                    </p:set>
                                    <p:anim calcmode="lin" valueType="num">
                                      <p:cBhvr>
                                        <p:cTn id="56" dur="3000" fill="hold"/>
                                        <p:tgtEl>
                                          <p:spTgt spid="17"/>
                                        </p:tgtEl>
                                        <p:attrNameLst>
                                          <p:attrName>ppt_w</p:attrName>
                                        </p:attrNameLst>
                                      </p:cBhvr>
                                      <p:tavLst>
                                        <p:tav tm="0" fmla="#ppt_w*sin(2.5*pi*$)">
                                          <p:val>
                                            <p:fltVal val="0"/>
                                          </p:val>
                                        </p:tav>
                                        <p:tav tm="100000">
                                          <p:val>
                                            <p:fltVal val="1"/>
                                          </p:val>
                                        </p:tav>
                                      </p:tavLst>
                                    </p:anim>
                                    <p:anim calcmode="lin" valueType="num">
                                      <p:cBhvr>
                                        <p:cTn id="57" dur="3000" fill="hold"/>
                                        <p:tgtEl>
                                          <p:spTgt spid="17"/>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3000"/>
                                        <p:tgtEl>
                                          <p:spTgt spid="17"/>
                                        </p:tgtEl>
                                        <p:attrNameLst>
                                          <p:attrName>ppt_x</p:attrName>
                                        </p:attrNameLst>
                                      </p:cBhvr>
                                      <p:tavLst>
                                        <p:tav tm="0">
                                          <p:val>
                                            <p:strVal val="ppt_x"/>
                                          </p:val>
                                        </p:tav>
                                        <p:tav tm="100000">
                                          <p:val>
                                            <p:strVal val="1+ppt_w/2"/>
                                          </p:val>
                                        </p:tav>
                                      </p:tavLst>
                                    </p:anim>
                                    <p:anim calcmode="lin" valueType="num">
                                      <p:cBhvr additive="base">
                                        <p:cTn id="60" dur="3000"/>
                                        <p:tgtEl>
                                          <p:spTgt spid="17"/>
                                        </p:tgtEl>
                                        <p:attrNameLst>
                                          <p:attrName>ppt_y</p:attrName>
                                        </p:attrNameLst>
                                      </p:cBhvr>
                                      <p:tavLst>
                                        <p:tav tm="0">
                                          <p:val>
                                            <p:strVal val="ppt_y"/>
                                          </p:val>
                                        </p:tav>
                                        <p:tav tm="100000">
                                          <p:val>
                                            <p:strVal val="ppt_y"/>
                                          </p:val>
                                        </p:tav>
                                      </p:tavLst>
                                    </p:anim>
                                    <p:set>
                                      <p:cBhvr>
                                        <p:cTn id="61" dur="1" fill="hold">
                                          <p:stCondLst>
                                            <p:cond delay="2999"/>
                                          </p:stCondLst>
                                        </p:cTn>
                                        <p:tgtEl>
                                          <p:spTgt spid="17"/>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3000"/>
                                        <p:tgtEl>
                                          <p:spTgt spid="17"/>
                                        </p:tgtEl>
                                      </p:cBhvr>
                                    </p:animEffect>
                                    <p:set>
                                      <p:cBhvr>
                                        <p:cTn id="64" dur="1" fill="hold">
                                          <p:stCondLst>
                                            <p:cond delay="2999"/>
                                          </p:stCondLst>
                                        </p:cTn>
                                        <p:tgtEl>
                                          <p:spTgt spid="17"/>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16"/>
                                        </p:tgtEl>
                                        <p:attrNameLst>
                                          <p:attrName>style.visibility</p:attrName>
                                        </p:attrNameLst>
                                      </p:cBhvr>
                                      <p:to>
                                        <p:strVal val="visible"/>
                                      </p:to>
                                    </p:set>
                                    <p:anim calcmode="lin" valueType="num">
                                      <p:cBhvr additive="base">
                                        <p:cTn id="67" dur="3000" fill="hold"/>
                                        <p:tgtEl>
                                          <p:spTgt spid="16"/>
                                        </p:tgtEl>
                                        <p:attrNameLst>
                                          <p:attrName>ppt_x</p:attrName>
                                        </p:attrNameLst>
                                      </p:cBhvr>
                                      <p:tavLst>
                                        <p:tav tm="0">
                                          <p:val>
                                            <p:strVal val="#ppt_x"/>
                                          </p:val>
                                        </p:tav>
                                        <p:tav tm="100000">
                                          <p:val>
                                            <p:strVal val="#ppt_x"/>
                                          </p:val>
                                        </p:tav>
                                      </p:tavLst>
                                    </p:anim>
                                    <p:anim calcmode="lin" valueType="num">
                                      <p:cBhvr additive="base">
                                        <p:cTn id="68" dur="3000" fill="hold"/>
                                        <p:tgtEl>
                                          <p:spTgt spid="16"/>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16"/>
                                        </p:tgtEl>
                                        <p:attrNameLst>
                                          <p:attrName>style.visibility</p:attrName>
                                        </p:attrNameLst>
                                      </p:cBhvr>
                                      <p:to>
                                        <p:strVal val="visible"/>
                                      </p:to>
                                    </p:set>
                                    <p:anim calcmode="lin" valueType="num">
                                      <p:cBhvr>
                                        <p:cTn id="71" dur="3000" fill="hold"/>
                                        <p:tgtEl>
                                          <p:spTgt spid="16"/>
                                        </p:tgtEl>
                                        <p:attrNameLst>
                                          <p:attrName>ppt_w</p:attrName>
                                        </p:attrNameLst>
                                      </p:cBhvr>
                                      <p:tavLst>
                                        <p:tav tm="0" fmla="#ppt_w*sin(2.5*pi*$)">
                                          <p:val>
                                            <p:fltVal val="0"/>
                                          </p:val>
                                        </p:tav>
                                        <p:tav tm="100000">
                                          <p:val>
                                            <p:fltVal val="1"/>
                                          </p:val>
                                        </p:tav>
                                      </p:tavLst>
                                    </p:anim>
                                    <p:anim calcmode="lin" valueType="num">
                                      <p:cBhvr>
                                        <p:cTn id="72" dur="3000" fill="hold"/>
                                        <p:tgtEl>
                                          <p:spTgt spid="16"/>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3000"/>
                                        <p:tgtEl>
                                          <p:spTgt spid="16"/>
                                        </p:tgtEl>
                                        <p:attrNameLst>
                                          <p:attrName>ppt_x</p:attrName>
                                        </p:attrNameLst>
                                      </p:cBhvr>
                                      <p:tavLst>
                                        <p:tav tm="0">
                                          <p:val>
                                            <p:strVal val="ppt_x"/>
                                          </p:val>
                                        </p:tav>
                                        <p:tav tm="100000">
                                          <p:val>
                                            <p:strVal val="1+ppt_w/2"/>
                                          </p:val>
                                        </p:tav>
                                      </p:tavLst>
                                    </p:anim>
                                    <p:anim calcmode="lin" valueType="num">
                                      <p:cBhvr additive="base">
                                        <p:cTn id="75" dur="3000"/>
                                        <p:tgtEl>
                                          <p:spTgt spid="16"/>
                                        </p:tgtEl>
                                        <p:attrNameLst>
                                          <p:attrName>ppt_y</p:attrName>
                                        </p:attrNameLst>
                                      </p:cBhvr>
                                      <p:tavLst>
                                        <p:tav tm="0">
                                          <p:val>
                                            <p:strVal val="ppt_y"/>
                                          </p:val>
                                        </p:tav>
                                        <p:tav tm="100000">
                                          <p:val>
                                            <p:strVal val="ppt_y"/>
                                          </p:val>
                                        </p:tav>
                                      </p:tavLst>
                                    </p:anim>
                                    <p:set>
                                      <p:cBhvr>
                                        <p:cTn id="76" dur="1" fill="hold">
                                          <p:stCondLst>
                                            <p:cond delay="2999"/>
                                          </p:stCondLst>
                                        </p:cTn>
                                        <p:tgtEl>
                                          <p:spTgt spid="16"/>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3000"/>
                                        <p:tgtEl>
                                          <p:spTgt spid="16"/>
                                        </p:tgtEl>
                                      </p:cBhvr>
                                    </p:animEffect>
                                    <p:set>
                                      <p:cBhvr>
                                        <p:cTn id="79" dur="1" fill="hold">
                                          <p:stCondLst>
                                            <p:cond delay="2999"/>
                                          </p:stCondLst>
                                        </p:cTn>
                                        <p:tgtEl>
                                          <p:spTgt spid="16"/>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15"/>
                                        </p:tgtEl>
                                        <p:attrNameLst>
                                          <p:attrName>style.visibility</p:attrName>
                                        </p:attrNameLst>
                                      </p:cBhvr>
                                      <p:to>
                                        <p:strVal val="visible"/>
                                      </p:to>
                                    </p:set>
                                    <p:anim calcmode="lin" valueType="num">
                                      <p:cBhvr additive="base">
                                        <p:cTn id="82" dur="3000" fill="hold"/>
                                        <p:tgtEl>
                                          <p:spTgt spid="15"/>
                                        </p:tgtEl>
                                        <p:attrNameLst>
                                          <p:attrName>ppt_x</p:attrName>
                                        </p:attrNameLst>
                                      </p:cBhvr>
                                      <p:tavLst>
                                        <p:tav tm="0">
                                          <p:val>
                                            <p:strVal val="#ppt_x"/>
                                          </p:val>
                                        </p:tav>
                                        <p:tav tm="100000">
                                          <p:val>
                                            <p:strVal val="#ppt_x"/>
                                          </p:val>
                                        </p:tav>
                                      </p:tavLst>
                                    </p:anim>
                                    <p:anim calcmode="lin" valueType="num">
                                      <p:cBhvr additive="base">
                                        <p:cTn id="83" dur="3000" fill="hold"/>
                                        <p:tgtEl>
                                          <p:spTgt spid="15"/>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15"/>
                                        </p:tgtEl>
                                        <p:attrNameLst>
                                          <p:attrName>style.visibility</p:attrName>
                                        </p:attrNameLst>
                                      </p:cBhvr>
                                      <p:to>
                                        <p:strVal val="visible"/>
                                      </p:to>
                                    </p:set>
                                    <p:anim calcmode="lin" valueType="num">
                                      <p:cBhvr>
                                        <p:cTn id="86" dur="3000" fill="hold"/>
                                        <p:tgtEl>
                                          <p:spTgt spid="15"/>
                                        </p:tgtEl>
                                        <p:attrNameLst>
                                          <p:attrName>ppt_w</p:attrName>
                                        </p:attrNameLst>
                                      </p:cBhvr>
                                      <p:tavLst>
                                        <p:tav tm="0" fmla="#ppt_w*sin(2.5*pi*$)">
                                          <p:val>
                                            <p:fltVal val="0"/>
                                          </p:val>
                                        </p:tav>
                                        <p:tav tm="100000">
                                          <p:val>
                                            <p:fltVal val="1"/>
                                          </p:val>
                                        </p:tav>
                                      </p:tavLst>
                                    </p:anim>
                                    <p:anim calcmode="lin" valueType="num">
                                      <p:cBhvr>
                                        <p:cTn id="87" dur="3000" fill="hold"/>
                                        <p:tgtEl>
                                          <p:spTgt spid="15"/>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3000"/>
                                        <p:tgtEl>
                                          <p:spTgt spid="15"/>
                                        </p:tgtEl>
                                        <p:attrNameLst>
                                          <p:attrName>ppt_x</p:attrName>
                                        </p:attrNameLst>
                                      </p:cBhvr>
                                      <p:tavLst>
                                        <p:tav tm="0">
                                          <p:val>
                                            <p:strVal val="ppt_x"/>
                                          </p:val>
                                        </p:tav>
                                        <p:tav tm="100000">
                                          <p:val>
                                            <p:strVal val="1+ppt_w/2"/>
                                          </p:val>
                                        </p:tav>
                                      </p:tavLst>
                                    </p:anim>
                                    <p:anim calcmode="lin" valueType="num">
                                      <p:cBhvr additive="base">
                                        <p:cTn id="90" dur="3000"/>
                                        <p:tgtEl>
                                          <p:spTgt spid="15"/>
                                        </p:tgtEl>
                                        <p:attrNameLst>
                                          <p:attrName>ppt_y</p:attrName>
                                        </p:attrNameLst>
                                      </p:cBhvr>
                                      <p:tavLst>
                                        <p:tav tm="0">
                                          <p:val>
                                            <p:strVal val="ppt_y"/>
                                          </p:val>
                                        </p:tav>
                                        <p:tav tm="100000">
                                          <p:val>
                                            <p:strVal val="ppt_y"/>
                                          </p:val>
                                        </p:tav>
                                      </p:tavLst>
                                    </p:anim>
                                    <p:set>
                                      <p:cBhvr>
                                        <p:cTn id="91" dur="1" fill="hold">
                                          <p:stCondLst>
                                            <p:cond delay="2999"/>
                                          </p:stCondLst>
                                        </p:cTn>
                                        <p:tgtEl>
                                          <p:spTgt spid="15"/>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3000"/>
                                        <p:tgtEl>
                                          <p:spTgt spid="15"/>
                                        </p:tgtEl>
                                      </p:cBhvr>
                                    </p:animEffect>
                                    <p:set>
                                      <p:cBhvr>
                                        <p:cTn id="94" dur="1" fill="hold">
                                          <p:stCondLst>
                                            <p:cond delay="2999"/>
                                          </p:stCondLst>
                                        </p:cTn>
                                        <p:tgtEl>
                                          <p:spTgt spid="15"/>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additive="base">
                                        <p:cTn id="97" dur="3000" fill="hold"/>
                                        <p:tgtEl>
                                          <p:spTgt spid="14"/>
                                        </p:tgtEl>
                                        <p:attrNameLst>
                                          <p:attrName>ppt_x</p:attrName>
                                        </p:attrNameLst>
                                      </p:cBhvr>
                                      <p:tavLst>
                                        <p:tav tm="0">
                                          <p:val>
                                            <p:strVal val="#ppt_x"/>
                                          </p:val>
                                        </p:tav>
                                        <p:tav tm="100000">
                                          <p:val>
                                            <p:strVal val="#ppt_x"/>
                                          </p:val>
                                        </p:tav>
                                      </p:tavLst>
                                    </p:anim>
                                    <p:anim calcmode="lin" valueType="num">
                                      <p:cBhvr additive="base">
                                        <p:cTn id="98" dur="3000" fill="hold"/>
                                        <p:tgtEl>
                                          <p:spTgt spid="14"/>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14"/>
                                        </p:tgtEl>
                                        <p:attrNameLst>
                                          <p:attrName>style.visibility</p:attrName>
                                        </p:attrNameLst>
                                      </p:cBhvr>
                                      <p:to>
                                        <p:strVal val="visible"/>
                                      </p:to>
                                    </p:set>
                                    <p:anim calcmode="lin" valueType="num">
                                      <p:cBhvr>
                                        <p:cTn id="101" dur="3000" fill="hold"/>
                                        <p:tgtEl>
                                          <p:spTgt spid="14"/>
                                        </p:tgtEl>
                                        <p:attrNameLst>
                                          <p:attrName>ppt_w</p:attrName>
                                        </p:attrNameLst>
                                      </p:cBhvr>
                                      <p:tavLst>
                                        <p:tav tm="0" fmla="#ppt_w*sin(2.5*pi*$)">
                                          <p:val>
                                            <p:fltVal val="0"/>
                                          </p:val>
                                        </p:tav>
                                        <p:tav tm="100000">
                                          <p:val>
                                            <p:fltVal val="1"/>
                                          </p:val>
                                        </p:tav>
                                      </p:tavLst>
                                    </p:anim>
                                    <p:anim calcmode="lin" valueType="num">
                                      <p:cBhvr>
                                        <p:cTn id="102" dur="3000" fill="hold"/>
                                        <p:tgtEl>
                                          <p:spTgt spid="14"/>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3000"/>
                                        <p:tgtEl>
                                          <p:spTgt spid="14"/>
                                        </p:tgtEl>
                                        <p:attrNameLst>
                                          <p:attrName>ppt_x</p:attrName>
                                        </p:attrNameLst>
                                      </p:cBhvr>
                                      <p:tavLst>
                                        <p:tav tm="0">
                                          <p:val>
                                            <p:strVal val="ppt_x"/>
                                          </p:val>
                                        </p:tav>
                                        <p:tav tm="100000">
                                          <p:val>
                                            <p:strVal val="1+ppt_w/2"/>
                                          </p:val>
                                        </p:tav>
                                      </p:tavLst>
                                    </p:anim>
                                    <p:anim calcmode="lin" valueType="num">
                                      <p:cBhvr additive="base">
                                        <p:cTn id="105" dur="3000"/>
                                        <p:tgtEl>
                                          <p:spTgt spid="14"/>
                                        </p:tgtEl>
                                        <p:attrNameLst>
                                          <p:attrName>ppt_y</p:attrName>
                                        </p:attrNameLst>
                                      </p:cBhvr>
                                      <p:tavLst>
                                        <p:tav tm="0">
                                          <p:val>
                                            <p:strVal val="ppt_y"/>
                                          </p:val>
                                        </p:tav>
                                        <p:tav tm="100000">
                                          <p:val>
                                            <p:strVal val="ppt_y"/>
                                          </p:val>
                                        </p:tav>
                                      </p:tavLst>
                                    </p:anim>
                                    <p:set>
                                      <p:cBhvr>
                                        <p:cTn id="106" dur="1" fill="hold">
                                          <p:stCondLst>
                                            <p:cond delay="2999"/>
                                          </p:stCondLst>
                                        </p:cTn>
                                        <p:tgtEl>
                                          <p:spTgt spid="14"/>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3000"/>
                                        <p:tgtEl>
                                          <p:spTgt spid="14"/>
                                        </p:tgtEl>
                                      </p:cBhvr>
                                    </p:animEffect>
                                    <p:set>
                                      <p:cBhvr>
                                        <p:cTn id="109" dur="1" fill="hold">
                                          <p:stCondLst>
                                            <p:cond delay="2999"/>
                                          </p:stCondLst>
                                        </p:cTn>
                                        <p:tgtEl>
                                          <p:spTgt spid="14"/>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13"/>
                                        </p:tgtEl>
                                        <p:attrNameLst>
                                          <p:attrName>style.visibility</p:attrName>
                                        </p:attrNameLst>
                                      </p:cBhvr>
                                      <p:to>
                                        <p:strVal val="visible"/>
                                      </p:to>
                                    </p:set>
                                    <p:anim calcmode="lin" valueType="num">
                                      <p:cBhvr additive="base">
                                        <p:cTn id="112" dur="3000" fill="hold"/>
                                        <p:tgtEl>
                                          <p:spTgt spid="13"/>
                                        </p:tgtEl>
                                        <p:attrNameLst>
                                          <p:attrName>ppt_x</p:attrName>
                                        </p:attrNameLst>
                                      </p:cBhvr>
                                      <p:tavLst>
                                        <p:tav tm="0">
                                          <p:val>
                                            <p:strVal val="#ppt_x"/>
                                          </p:val>
                                        </p:tav>
                                        <p:tav tm="100000">
                                          <p:val>
                                            <p:strVal val="#ppt_x"/>
                                          </p:val>
                                        </p:tav>
                                      </p:tavLst>
                                    </p:anim>
                                    <p:anim calcmode="lin" valueType="num">
                                      <p:cBhvr additive="base">
                                        <p:cTn id="113" dur="3000" fill="hold"/>
                                        <p:tgtEl>
                                          <p:spTgt spid="13"/>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13"/>
                                        </p:tgtEl>
                                        <p:attrNameLst>
                                          <p:attrName>style.visibility</p:attrName>
                                        </p:attrNameLst>
                                      </p:cBhvr>
                                      <p:to>
                                        <p:strVal val="visible"/>
                                      </p:to>
                                    </p:set>
                                    <p:anim calcmode="lin" valueType="num">
                                      <p:cBhvr>
                                        <p:cTn id="116" dur="3000" fill="hold"/>
                                        <p:tgtEl>
                                          <p:spTgt spid="13"/>
                                        </p:tgtEl>
                                        <p:attrNameLst>
                                          <p:attrName>ppt_w</p:attrName>
                                        </p:attrNameLst>
                                      </p:cBhvr>
                                      <p:tavLst>
                                        <p:tav tm="0" fmla="#ppt_w*sin(2.5*pi*$)">
                                          <p:val>
                                            <p:fltVal val="0"/>
                                          </p:val>
                                        </p:tav>
                                        <p:tav tm="100000">
                                          <p:val>
                                            <p:fltVal val="1"/>
                                          </p:val>
                                        </p:tav>
                                      </p:tavLst>
                                    </p:anim>
                                    <p:anim calcmode="lin" valueType="num">
                                      <p:cBhvr>
                                        <p:cTn id="117" dur="3000" fill="hold"/>
                                        <p:tgtEl>
                                          <p:spTgt spid="13"/>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3000"/>
                                        <p:tgtEl>
                                          <p:spTgt spid="13"/>
                                        </p:tgtEl>
                                        <p:attrNameLst>
                                          <p:attrName>ppt_x</p:attrName>
                                        </p:attrNameLst>
                                      </p:cBhvr>
                                      <p:tavLst>
                                        <p:tav tm="0">
                                          <p:val>
                                            <p:strVal val="ppt_x"/>
                                          </p:val>
                                        </p:tav>
                                        <p:tav tm="100000">
                                          <p:val>
                                            <p:strVal val="1+ppt_w/2"/>
                                          </p:val>
                                        </p:tav>
                                      </p:tavLst>
                                    </p:anim>
                                    <p:anim calcmode="lin" valueType="num">
                                      <p:cBhvr additive="base">
                                        <p:cTn id="120" dur="3000"/>
                                        <p:tgtEl>
                                          <p:spTgt spid="13"/>
                                        </p:tgtEl>
                                        <p:attrNameLst>
                                          <p:attrName>ppt_y</p:attrName>
                                        </p:attrNameLst>
                                      </p:cBhvr>
                                      <p:tavLst>
                                        <p:tav tm="0">
                                          <p:val>
                                            <p:strVal val="ppt_y"/>
                                          </p:val>
                                        </p:tav>
                                        <p:tav tm="100000">
                                          <p:val>
                                            <p:strVal val="ppt_y"/>
                                          </p:val>
                                        </p:tav>
                                      </p:tavLst>
                                    </p:anim>
                                    <p:set>
                                      <p:cBhvr>
                                        <p:cTn id="121" dur="1" fill="hold">
                                          <p:stCondLst>
                                            <p:cond delay="2999"/>
                                          </p:stCondLst>
                                        </p:cTn>
                                        <p:tgtEl>
                                          <p:spTgt spid="13"/>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3000"/>
                                        <p:tgtEl>
                                          <p:spTgt spid="13"/>
                                        </p:tgtEl>
                                      </p:cBhvr>
                                    </p:animEffect>
                                    <p:set>
                                      <p:cBhvr>
                                        <p:cTn id="124" dur="1" fill="hold">
                                          <p:stCondLst>
                                            <p:cond delay="2999"/>
                                          </p:stCondLst>
                                        </p:cTn>
                                        <p:tgtEl>
                                          <p:spTgt spid="13"/>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12"/>
                                        </p:tgtEl>
                                        <p:attrNameLst>
                                          <p:attrName>style.visibility</p:attrName>
                                        </p:attrNameLst>
                                      </p:cBhvr>
                                      <p:to>
                                        <p:strVal val="visible"/>
                                      </p:to>
                                    </p:set>
                                    <p:anim calcmode="lin" valueType="num">
                                      <p:cBhvr additive="base">
                                        <p:cTn id="127" dur="3000" fill="hold"/>
                                        <p:tgtEl>
                                          <p:spTgt spid="12"/>
                                        </p:tgtEl>
                                        <p:attrNameLst>
                                          <p:attrName>ppt_x</p:attrName>
                                        </p:attrNameLst>
                                      </p:cBhvr>
                                      <p:tavLst>
                                        <p:tav tm="0">
                                          <p:val>
                                            <p:strVal val="#ppt_x"/>
                                          </p:val>
                                        </p:tav>
                                        <p:tav tm="100000">
                                          <p:val>
                                            <p:strVal val="#ppt_x"/>
                                          </p:val>
                                        </p:tav>
                                      </p:tavLst>
                                    </p:anim>
                                    <p:anim calcmode="lin" valueType="num">
                                      <p:cBhvr additive="base">
                                        <p:cTn id="128" dur="3000" fill="hold"/>
                                        <p:tgtEl>
                                          <p:spTgt spid="12"/>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12"/>
                                        </p:tgtEl>
                                        <p:attrNameLst>
                                          <p:attrName>style.visibility</p:attrName>
                                        </p:attrNameLst>
                                      </p:cBhvr>
                                      <p:to>
                                        <p:strVal val="visible"/>
                                      </p:to>
                                    </p:set>
                                    <p:anim calcmode="lin" valueType="num">
                                      <p:cBhvr>
                                        <p:cTn id="131" dur="3000" fill="hold"/>
                                        <p:tgtEl>
                                          <p:spTgt spid="12"/>
                                        </p:tgtEl>
                                        <p:attrNameLst>
                                          <p:attrName>ppt_w</p:attrName>
                                        </p:attrNameLst>
                                      </p:cBhvr>
                                      <p:tavLst>
                                        <p:tav tm="0" fmla="#ppt_w*sin(2.5*pi*$)">
                                          <p:val>
                                            <p:fltVal val="0"/>
                                          </p:val>
                                        </p:tav>
                                        <p:tav tm="100000">
                                          <p:val>
                                            <p:fltVal val="1"/>
                                          </p:val>
                                        </p:tav>
                                      </p:tavLst>
                                    </p:anim>
                                    <p:anim calcmode="lin" valueType="num">
                                      <p:cBhvr>
                                        <p:cTn id="132" dur="3000" fill="hold"/>
                                        <p:tgtEl>
                                          <p:spTgt spid="12"/>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3000"/>
                                        <p:tgtEl>
                                          <p:spTgt spid="12"/>
                                        </p:tgtEl>
                                        <p:attrNameLst>
                                          <p:attrName>ppt_x</p:attrName>
                                        </p:attrNameLst>
                                      </p:cBhvr>
                                      <p:tavLst>
                                        <p:tav tm="0">
                                          <p:val>
                                            <p:strVal val="ppt_x"/>
                                          </p:val>
                                        </p:tav>
                                        <p:tav tm="100000">
                                          <p:val>
                                            <p:strVal val="1+ppt_w/2"/>
                                          </p:val>
                                        </p:tav>
                                      </p:tavLst>
                                    </p:anim>
                                    <p:anim calcmode="lin" valueType="num">
                                      <p:cBhvr additive="base">
                                        <p:cTn id="135" dur="3000"/>
                                        <p:tgtEl>
                                          <p:spTgt spid="12"/>
                                        </p:tgtEl>
                                        <p:attrNameLst>
                                          <p:attrName>ppt_y</p:attrName>
                                        </p:attrNameLst>
                                      </p:cBhvr>
                                      <p:tavLst>
                                        <p:tav tm="0">
                                          <p:val>
                                            <p:strVal val="ppt_y"/>
                                          </p:val>
                                        </p:tav>
                                        <p:tav tm="100000">
                                          <p:val>
                                            <p:strVal val="ppt_y"/>
                                          </p:val>
                                        </p:tav>
                                      </p:tavLst>
                                    </p:anim>
                                    <p:set>
                                      <p:cBhvr>
                                        <p:cTn id="136" dur="1" fill="hold">
                                          <p:stCondLst>
                                            <p:cond delay="2999"/>
                                          </p:stCondLst>
                                        </p:cTn>
                                        <p:tgtEl>
                                          <p:spTgt spid="12"/>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3000"/>
                                        <p:tgtEl>
                                          <p:spTgt spid="12"/>
                                        </p:tgtEl>
                                      </p:cBhvr>
                                    </p:animEffect>
                                    <p:set>
                                      <p:cBhvr>
                                        <p:cTn id="139" dur="1" fill="hold">
                                          <p:stCondLst>
                                            <p:cond delay="2999"/>
                                          </p:stCondLst>
                                        </p:cTn>
                                        <p:tgtEl>
                                          <p:spTgt spid="12"/>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11"/>
                                        </p:tgtEl>
                                        <p:attrNameLst>
                                          <p:attrName>style.visibility</p:attrName>
                                        </p:attrNameLst>
                                      </p:cBhvr>
                                      <p:to>
                                        <p:strVal val="visible"/>
                                      </p:to>
                                    </p:set>
                                    <p:anim calcmode="lin" valueType="num">
                                      <p:cBhvr additive="base">
                                        <p:cTn id="142" dur="3000" fill="hold"/>
                                        <p:tgtEl>
                                          <p:spTgt spid="11"/>
                                        </p:tgtEl>
                                        <p:attrNameLst>
                                          <p:attrName>ppt_x</p:attrName>
                                        </p:attrNameLst>
                                      </p:cBhvr>
                                      <p:tavLst>
                                        <p:tav tm="0">
                                          <p:val>
                                            <p:strVal val="#ppt_x"/>
                                          </p:val>
                                        </p:tav>
                                        <p:tav tm="100000">
                                          <p:val>
                                            <p:strVal val="#ppt_x"/>
                                          </p:val>
                                        </p:tav>
                                      </p:tavLst>
                                    </p:anim>
                                    <p:anim calcmode="lin" valueType="num">
                                      <p:cBhvr additive="base">
                                        <p:cTn id="143" dur="3000" fill="hold"/>
                                        <p:tgtEl>
                                          <p:spTgt spid="11"/>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11"/>
                                        </p:tgtEl>
                                        <p:attrNameLst>
                                          <p:attrName>style.visibility</p:attrName>
                                        </p:attrNameLst>
                                      </p:cBhvr>
                                      <p:to>
                                        <p:strVal val="visible"/>
                                      </p:to>
                                    </p:set>
                                    <p:anim calcmode="lin" valueType="num">
                                      <p:cBhvr>
                                        <p:cTn id="146" dur="3000" fill="hold"/>
                                        <p:tgtEl>
                                          <p:spTgt spid="11"/>
                                        </p:tgtEl>
                                        <p:attrNameLst>
                                          <p:attrName>ppt_w</p:attrName>
                                        </p:attrNameLst>
                                      </p:cBhvr>
                                      <p:tavLst>
                                        <p:tav tm="0" fmla="#ppt_w*sin(2.5*pi*$)">
                                          <p:val>
                                            <p:fltVal val="0"/>
                                          </p:val>
                                        </p:tav>
                                        <p:tav tm="100000">
                                          <p:val>
                                            <p:fltVal val="1"/>
                                          </p:val>
                                        </p:tav>
                                      </p:tavLst>
                                    </p:anim>
                                    <p:anim calcmode="lin" valueType="num">
                                      <p:cBhvr>
                                        <p:cTn id="147" dur="3000" fill="hold"/>
                                        <p:tgtEl>
                                          <p:spTgt spid="11"/>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3000"/>
                                        <p:tgtEl>
                                          <p:spTgt spid="11"/>
                                        </p:tgtEl>
                                        <p:attrNameLst>
                                          <p:attrName>ppt_x</p:attrName>
                                        </p:attrNameLst>
                                      </p:cBhvr>
                                      <p:tavLst>
                                        <p:tav tm="0">
                                          <p:val>
                                            <p:strVal val="ppt_x"/>
                                          </p:val>
                                        </p:tav>
                                        <p:tav tm="100000">
                                          <p:val>
                                            <p:strVal val="1+ppt_w/2"/>
                                          </p:val>
                                        </p:tav>
                                      </p:tavLst>
                                    </p:anim>
                                    <p:anim calcmode="lin" valueType="num">
                                      <p:cBhvr additive="base">
                                        <p:cTn id="150" dur="3000"/>
                                        <p:tgtEl>
                                          <p:spTgt spid="11"/>
                                        </p:tgtEl>
                                        <p:attrNameLst>
                                          <p:attrName>ppt_y</p:attrName>
                                        </p:attrNameLst>
                                      </p:cBhvr>
                                      <p:tavLst>
                                        <p:tav tm="0">
                                          <p:val>
                                            <p:strVal val="ppt_y"/>
                                          </p:val>
                                        </p:tav>
                                        <p:tav tm="100000">
                                          <p:val>
                                            <p:strVal val="ppt_y"/>
                                          </p:val>
                                        </p:tav>
                                      </p:tavLst>
                                    </p:anim>
                                    <p:set>
                                      <p:cBhvr>
                                        <p:cTn id="151" dur="1" fill="hold">
                                          <p:stCondLst>
                                            <p:cond delay="2999"/>
                                          </p:stCondLst>
                                        </p:cTn>
                                        <p:tgtEl>
                                          <p:spTgt spid="11"/>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3000"/>
                                        <p:tgtEl>
                                          <p:spTgt spid="11"/>
                                        </p:tgtEl>
                                      </p:cBhvr>
                                    </p:animEffect>
                                    <p:set>
                                      <p:cBhvr>
                                        <p:cTn id="154" dur="1" fill="hold">
                                          <p:stCondLst>
                                            <p:cond delay="2999"/>
                                          </p:stCondLst>
                                        </p:cTn>
                                        <p:tgtEl>
                                          <p:spTgt spid="11"/>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10"/>
                                        </p:tgtEl>
                                        <p:attrNameLst>
                                          <p:attrName>style.visibility</p:attrName>
                                        </p:attrNameLst>
                                      </p:cBhvr>
                                      <p:to>
                                        <p:strVal val="visible"/>
                                      </p:to>
                                    </p:set>
                                    <p:anim calcmode="lin" valueType="num">
                                      <p:cBhvr additive="base">
                                        <p:cTn id="157" dur="3000" fill="hold"/>
                                        <p:tgtEl>
                                          <p:spTgt spid="10"/>
                                        </p:tgtEl>
                                        <p:attrNameLst>
                                          <p:attrName>ppt_x</p:attrName>
                                        </p:attrNameLst>
                                      </p:cBhvr>
                                      <p:tavLst>
                                        <p:tav tm="0">
                                          <p:val>
                                            <p:strVal val="#ppt_x"/>
                                          </p:val>
                                        </p:tav>
                                        <p:tav tm="100000">
                                          <p:val>
                                            <p:strVal val="#ppt_x"/>
                                          </p:val>
                                        </p:tav>
                                      </p:tavLst>
                                    </p:anim>
                                    <p:anim calcmode="lin" valueType="num">
                                      <p:cBhvr additive="base">
                                        <p:cTn id="158" dur="3000" fill="hold"/>
                                        <p:tgtEl>
                                          <p:spTgt spid="10"/>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10"/>
                                        </p:tgtEl>
                                        <p:attrNameLst>
                                          <p:attrName>style.visibility</p:attrName>
                                        </p:attrNameLst>
                                      </p:cBhvr>
                                      <p:to>
                                        <p:strVal val="visible"/>
                                      </p:to>
                                    </p:set>
                                    <p:anim calcmode="lin" valueType="num">
                                      <p:cBhvr>
                                        <p:cTn id="161" dur="3000" fill="hold"/>
                                        <p:tgtEl>
                                          <p:spTgt spid="10"/>
                                        </p:tgtEl>
                                        <p:attrNameLst>
                                          <p:attrName>ppt_w</p:attrName>
                                        </p:attrNameLst>
                                      </p:cBhvr>
                                      <p:tavLst>
                                        <p:tav tm="0" fmla="#ppt_w*sin(2.5*pi*$)">
                                          <p:val>
                                            <p:fltVal val="0"/>
                                          </p:val>
                                        </p:tav>
                                        <p:tav tm="100000">
                                          <p:val>
                                            <p:fltVal val="1"/>
                                          </p:val>
                                        </p:tav>
                                      </p:tavLst>
                                    </p:anim>
                                    <p:anim calcmode="lin" valueType="num">
                                      <p:cBhvr>
                                        <p:cTn id="162" dur="3000" fill="hold"/>
                                        <p:tgtEl>
                                          <p:spTgt spid="10"/>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3000"/>
                                        <p:tgtEl>
                                          <p:spTgt spid="10"/>
                                        </p:tgtEl>
                                        <p:attrNameLst>
                                          <p:attrName>ppt_x</p:attrName>
                                        </p:attrNameLst>
                                      </p:cBhvr>
                                      <p:tavLst>
                                        <p:tav tm="0">
                                          <p:val>
                                            <p:strVal val="ppt_x"/>
                                          </p:val>
                                        </p:tav>
                                        <p:tav tm="100000">
                                          <p:val>
                                            <p:strVal val="1+ppt_w/2"/>
                                          </p:val>
                                        </p:tav>
                                      </p:tavLst>
                                    </p:anim>
                                    <p:anim calcmode="lin" valueType="num">
                                      <p:cBhvr additive="base">
                                        <p:cTn id="165" dur="3000"/>
                                        <p:tgtEl>
                                          <p:spTgt spid="10"/>
                                        </p:tgtEl>
                                        <p:attrNameLst>
                                          <p:attrName>ppt_y</p:attrName>
                                        </p:attrNameLst>
                                      </p:cBhvr>
                                      <p:tavLst>
                                        <p:tav tm="0">
                                          <p:val>
                                            <p:strVal val="ppt_y"/>
                                          </p:val>
                                        </p:tav>
                                        <p:tav tm="100000">
                                          <p:val>
                                            <p:strVal val="ppt_y"/>
                                          </p:val>
                                        </p:tav>
                                      </p:tavLst>
                                    </p:anim>
                                    <p:set>
                                      <p:cBhvr>
                                        <p:cTn id="166" dur="1" fill="hold">
                                          <p:stCondLst>
                                            <p:cond delay="2999"/>
                                          </p:stCondLst>
                                        </p:cTn>
                                        <p:tgtEl>
                                          <p:spTgt spid="10"/>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3000"/>
                                        <p:tgtEl>
                                          <p:spTgt spid="10"/>
                                        </p:tgtEl>
                                      </p:cBhvr>
                                    </p:animEffect>
                                    <p:set>
                                      <p:cBhvr>
                                        <p:cTn id="169" dur="1" fill="hold">
                                          <p:stCondLst>
                                            <p:cond delay="2999"/>
                                          </p:stCondLst>
                                        </p:cTn>
                                        <p:tgtEl>
                                          <p:spTgt spid="10"/>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9"/>
                                        </p:tgtEl>
                                        <p:attrNameLst>
                                          <p:attrName>style.visibility</p:attrName>
                                        </p:attrNameLst>
                                      </p:cBhvr>
                                      <p:to>
                                        <p:strVal val="visible"/>
                                      </p:to>
                                    </p:set>
                                    <p:anim calcmode="lin" valueType="num">
                                      <p:cBhvr additive="base">
                                        <p:cTn id="172" dur="3000" fill="hold"/>
                                        <p:tgtEl>
                                          <p:spTgt spid="9"/>
                                        </p:tgtEl>
                                        <p:attrNameLst>
                                          <p:attrName>ppt_x</p:attrName>
                                        </p:attrNameLst>
                                      </p:cBhvr>
                                      <p:tavLst>
                                        <p:tav tm="0">
                                          <p:val>
                                            <p:strVal val="#ppt_x"/>
                                          </p:val>
                                        </p:tav>
                                        <p:tav tm="100000">
                                          <p:val>
                                            <p:strVal val="#ppt_x"/>
                                          </p:val>
                                        </p:tav>
                                      </p:tavLst>
                                    </p:anim>
                                    <p:anim calcmode="lin" valueType="num">
                                      <p:cBhvr additive="base">
                                        <p:cTn id="173" dur="3000" fill="hold"/>
                                        <p:tgtEl>
                                          <p:spTgt spid="9"/>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9"/>
                                        </p:tgtEl>
                                        <p:attrNameLst>
                                          <p:attrName>style.visibility</p:attrName>
                                        </p:attrNameLst>
                                      </p:cBhvr>
                                      <p:to>
                                        <p:strVal val="visible"/>
                                      </p:to>
                                    </p:set>
                                    <p:anim calcmode="lin" valueType="num">
                                      <p:cBhvr>
                                        <p:cTn id="176" dur="3000" fill="hold"/>
                                        <p:tgtEl>
                                          <p:spTgt spid="9"/>
                                        </p:tgtEl>
                                        <p:attrNameLst>
                                          <p:attrName>ppt_w</p:attrName>
                                        </p:attrNameLst>
                                      </p:cBhvr>
                                      <p:tavLst>
                                        <p:tav tm="0" fmla="#ppt_w*sin(2.5*pi*$)">
                                          <p:val>
                                            <p:fltVal val="0"/>
                                          </p:val>
                                        </p:tav>
                                        <p:tav tm="100000">
                                          <p:val>
                                            <p:fltVal val="1"/>
                                          </p:val>
                                        </p:tav>
                                      </p:tavLst>
                                    </p:anim>
                                    <p:anim calcmode="lin" valueType="num">
                                      <p:cBhvr>
                                        <p:cTn id="177" dur="3000" fill="hold"/>
                                        <p:tgtEl>
                                          <p:spTgt spid="9"/>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3000"/>
                                        <p:tgtEl>
                                          <p:spTgt spid="9"/>
                                        </p:tgtEl>
                                        <p:attrNameLst>
                                          <p:attrName>ppt_x</p:attrName>
                                        </p:attrNameLst>
                                      </p:cBhvr>
                                      <p:tavLst>
                                        <p:tav tm="0">
                                          <p:val>
                                            <p:strVal val="ppt_x"/>
                                          </p:val>
                                        </p:tav>
                                        <p:tav tm="100000">
                                          <p:val>
                                            <p:strVal val="1+ppt_w/2"/>
                                          </p:val>
                                        </p:tav>
                                      </p:tavLst>
                                    </p:anim>
                                    <p:anim calcmode="lin" valueType="num">
                                      <p:cBhvr additive="base">
                                        <p:cTn id="180" dur="3000"/>
                                        <p:tgtEl>
                                          <p:spTgt spid="9"/>
                                        </p:tgtEl>
                                        <p:attrNameLst>
                                          <p:attrName>ppt_y</p:attrName>
                                        </p:attrNameLst>
                                      </p:cBhvr>
                                      <p:tavLst>
                                        <p:tav tm="0">
                                          <p:val>
                                            <p:strVal val="ppt_y"/>
                                          </p:val>
                                        </p:tav>
                                        <p:tav tm="100000">
                                          <p:val>
                                            <p:strVal val="ppt_y"/>
                                          </p:val>
                                        </p:tav>
                                      </p:tavLst>
                                    </p:anim>
                                    <p:set>
                                      <p:cBhvr>
                                        <p:cTn id="181" dur="1" fill="hold">
                                          <p:stCondLst>
                                            <p:cond delay="2999"/>
                                          </p:stCondLst>
                                        </p:cTn>
                                        <p:tgtEl>
                                          <p:spTgt spid="9"/>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3000"/>
                                        <p:tgtEl>
                                          <p:spTgt spid="9"/>
                                        </p:tgtEl>
                                      </p:cBhvr>
                                    </p:animEffect>
                                    <p:set>
                                      <p:cBhvr>
                                        <p:cTn id="184" dur="1" fill="hold">
                                          <p:stCondLst>
                                            <p:cond delay="2999"/>
                                          </p:stCondLst>
                                        </p:cTn>
                                        <p:tgtEl>
                                          <p:spTgt spid="9"/>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8"/>
                                        </p:tgtEl>
                                        <p:attrNameLst>
                                          <p:attrName>style.visibility</p:attrName>
                                        </p:attrNameLst>
                                      </p:cBhvr>
                                      <p:to>
                                        <p:strVal val="visible"/>
                                      </p:to>
                                    </p:set>
                                    <p:anim calcmode="lin" valueType="num">
                                      <p:cBhvr additive="base">
                                        <p:cTn id="187" dur="3000" fill="hold"/>
                                        <p:tgtEl>
                                          <p:spTgt spid="8"/>
                                        </p:tgtEl>
                                        <p:attrNameLst>
                                          <p:attrName>ppt_x</p:attrName>
                                        </p:attrNameLst>
                                      </p:cBhvr>
                                      <p:tavLst>
                                        <p:tav tm="0">
                                          <p:val>
                                            <p:strVal val="#ppt_x"/>
                                          </p:val>
                                        </p:tav>
                                        <p:tav tm="100000">
                                          <p:val>
                                            <p:strVal val="#ppt_x"/>
                                          </p:val>
                                        </p:tav>
                                      </p:tavLst>
                                    </p:anim>
                                    <p:anim calcmode="lin" valueType="num">
                                      <p:cBhvr additive="base">
                                        <p:cTn id="188" dur="3000" fill="hold"/>
                                        <p:tgtEl>
                                          <p:spTgt spid="8"/>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8"/>
                                        </p:tgtEl>
                                        <p:attrNameLst>
                                          <p:attrName>style.visibility</p:attrName>
                                        </p:attrNameLst>
                                      </p:cBhvr>
                                      <p:to>
                                        <p:strVal val="visible"/>
                                      </p:to>
                                    </p:set>
                                    <p:anim calcmode="lin" valueType="num">
                                      <p:cBhvr>
                                        <p:cTn id="191" dur="3000" fill="hold"/>
                                        <p:tgtEl>
                                          <p:spTgt spid="8"/>
                                        </p:tgtEl>
                                        <p:attrNameLst>
                                          <p:attrName>ppt_w</p:attrName>
                                        </p:attrNameLst>
                                      </p:cBhvr>
                                      <p:tavLst>
                                        <p:tav tm="0" fmla="#ppt_w*sin(2.5*pi*$)">
                                          <p:val>
                                            <p:fltVal val="0"/>
                                          </p:val>
                                        </p:tav>
                                        <p:tav tm="100000">
                                          <p:val>
                                            <p:fltVal val="1"/>
                                          </p:val>
                                        </p:tav>
                                      </p:tavLst>
                                    </p:anim>
                                    <p:anim calcmode="lin" valueType="num">
                                      <p:cBhvr>
                                        <p:cTn id="192" dur="3000" fill="hold"/>
                                        <p:tgtEl>
                                          <p:spTgt spid="8"/>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3000"/>
                                        <p:tgtEl>
                                          <p:spTgt spid="8"/>
                                        </p:tgtEl>
                                        <p:attrNameLst>
                                          <p:attrName>ppt_x</p:attrName>
                                        </p:attrNameLst>
                                      </p:cBhvr>
                                      <p:tavLst>
                                        <p:tav tm="0">
                                          <p:val>
                                            <p:strVal val="ppt_x"/>
                                          </p:val>
                                        </p:tav>
                                        <p:tav tm="100000">
                                          <p:val>
                                            <p:strVal val="1+ppt_w/2"/>
                                          </p:val>
                                        </p:tav>
                                      </p:tavLst>
                                    </p:anim>
                                    <p:anim calcmode="lin" valueType="num">
                                      <p:cBhvr additive="base">
                                        <p:cTn id="195" dur="3000"/>
                                        <p:tgtEl>
                                          <p:spTgt spid="8"/>
                                        </p:tgtEl>
                                        <p:attrNameLst>
                                          <p:attrName>ppt_y</p:attrName>
                                        </p:attrNameLst>
                                      </p:cBhvr>
                                      <p:tavLst>
                                        <p:tav tm="0">
                                          <p:val>
                                            <p:strVal val="ppt_y"/>
                                          </p:val>
                                        </p:tav>
                                        <p:tav tm="100000">
                                          <p:val>
                                            <p:strVal val="ppt_y"/>
                                          </p:val>
                                        </p:tav>
                                      </p:tavLst>
                                    </p:anim>
                                    <p:set>
                                      <p:cBhvr>
                                        <p:cTn id="196" dur="1" fill="hold">
                                          <p:stCondLst>
                                            <p:cond delay="2999"/>
                                          </p:stCondLst>
                                        </p:cTn>
                                        <p:tgtEl>
                                          <p:spTgt spid="8"/>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3000"/>
                                        <p:tgtEl>
                                          <p:spTgt spid="8"/>
                                        </p:tgtEl>
                                      </p:cBhvr>
                                    </p:animEffect>
                                    <p:set>
                                      <p:cBhvr>
                                        <p:cTn id="199" dur="1" fill="hold">
                                          <p:stCondLst>
                                            <p:cond delay="2999"/>
                                          </p:stCondLst>
                                        </p:cTn>
                                        <p:tgtEl>
                                          <p:spTgt spid="8"/>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7"/>
                                        </p:tgtEl>
                                        <p:attrNameLst>
                                          <p:attrName>style.visibility</p:attrName>
                                        </p:attrNameLst>
                                      </p:cBhvr>
                                      <p:to>
                                        <p:strVal val="visible"/>
                                      </p:to>
                                    </p:set>
                                    <p:anim calcmode="lin" valueType="num">
                                      <p:cBhvr additive="base">
                                        <p:cTn id="202" dur="3000" fill="hold"/>
                                        <p:tgtEl>
                                          <p:spTgt spid="7"/>
                                        </p:tgtEl>
                                        <p:attrNameLst>
                                          <p:attrName>ppt_x</p:attrName>
                                        </p:attrNameLst>
                                      </p:cBhvr>
                                      <p:tavLst>
                                        <p:tav tm="0">
                                          <p:val>
                                            <p:strVal val="#ppt_x"/>
                                          </p:val>
                                        </p:tav>
                                        <p:tav tm="100000">
                                          <p:val>
                                            <p:strVal val="#ppt_x"/>
                                          </p:val>
                                        </p:tav>
                                      </p:tavLst>
                                    </p:anim>
                                    <p:anim calcmode="lin" valueType="num">
                                      <p:cBhvr additive="base">
                                        <p:cTn id="203" dur="3000" fill="hold"/>
                                        <p:tgtEl>
                                          <p:spTgt spid="7"/>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7"/>
                                        </p:tgtEl>
                                        <p:attrNameLst>
                                          <p:attrName>style.visibility</p:attrName>
                                        </p:attrNameLst>
                                      </p:cBhvr>
                                      <p:to>
                                        <p:strVal val="visible"/>
                                      </p:to>
                                    </p:set>
                                    <p:anim calcmode="lin" valueType="num">
                                      <p:cBhvr>
                                        <p:cTn id="206" dur="3000" fill="hold"/>
                                        <p:tgtEl>
                                          <p:spTgt spid="7"/>
                                        </p:tgtEl>
                                        <p:attrNameLst>
                                          <p:attrName>ppt_w</p:attrName>
                                        </p:attrNameLst>
                                      </p:cBhvr>
                                      <p:tavLst>
                                        <p:tav tm="0" fmla="#ppt_w*sin(2.5*pi*$)">
                                          <p:val>
                                            <p:fltVal val="0"/>
                                          </p:val>
                                        </p:tav>
                                        <p:tav tm="100000">
                                          <p:val>
                                            <p:fltVal val="1"/>
                                          </p:val>
                                        </p:tav>
                                      </p:tavLst>
                                    </p:anim>
                                    <p:anim calcmode="lin" valueType="num">
                                      <p:cBhvr>
                                        <p:cTn id="207" dur="3000" fill="hold"/>
                                        <p:tgtEl>
                                          <p:spTgt spid="7"/>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3000"/>
                                        <p:tgtEl>
                                          <p:spTgt spid="7"/>
                                        </p:tgtEl>
                                        <p:attrNameLst>
                                          <p:attrName>ppt_x</p:attrName>
                                        </p:attrNameLst>
                                      </p:cBhvr>
                                      <p:tavLst>
                                        <p:tav tm="0">
                                          <p:val>
                                            <p:strVal val="ppt_x"/>
                                          </p:val>
                                        </p:tav>
                                        <p:tav tm="100000">
                                          <p:val>
                                            <p:strVal val="1+ppt_w/2"/>
                                          </p:val>
                                        </p:tav>
                                      </p:tavLst>
                                    </p:anim>
                                    <p:anim calcmode="lin" valueType="num">
                                      <p:cBhvr additive="base">
                                        <p:cTn id="210" dur="3000"/>
                                        <p:tgtEl>
                                          <p:spTgt spid="7"/>
                                        </p:tgtEl>
                                        <p:attrNameLst>
                                          <p:attrName>ppt_y</p:attrName>
                                        </p:attrNameLst>
                                      </p:cBhvr>
                                      <p:tavLst>
                                        <p:tav tm="0">
                                          <p:val>
                                            <p:strVal val="ppt_y"/>
                                          </p:val>
                                        </p:tav>
                                        <p:tav tm="100000">
                                          <p:val>
                                            <p:strVal val="ppt_y"/>
                                          </p:val>
                                        </p:tav>
                                      </p:tavLst>
                                    </p:anim>
                                    <p:set>
                                      <p:cBhvr>
                                        <p:cTn id="211" dur="1" fill="hold">
                                          <p:stCondLst>
                                            <p:cond delay="2999"/>
                                          </p:stCondLst>
                                        </p:cTn>
                                        <p:tgtEl>
                                          <p:spTgt spid="7"/>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3000"/>
                                        <p:tgtEl>
                                          <p:spTgt spid="7"/>
                                        </p:tgtEl>
                                      </p:cBhvr>
                                    </p:animEffect>
                                    <p:set>
                                      <p:cBhvr>
                                        <p:cTn id="214" dur="1" fill="hold">
                                          <p:stCondLst>
                                            <p:cond delay="2999"/>
                                          </p:stCondLst>
                                        </p:cTn>
                                        <p:tgtEl>
                                          <p:spTgt spid="7"/>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
                                        </p:tgtEl>
                                        <p:attrNameLst>
                                          <p:attrName>style.visibility</p:attrName>
                                        </p:attrNameLst>
                                      </p:cBhvr>
                                      <p:to>
                                        <p:strVal val="visible"/>
                                      </p:to>
                                    </p:set>
                                    <p:anim calcmode="lin" valueType="num">
                                      <p:cBhvr additive="base">
                                        <p:cTn id="217" dur="3000" fill="hold"/>
                                        <p:tgtEl>
                                          <p:spTgt spid="6"/>
                                        </p:tgtEl>
                                        <p:attrNameLst>
                                          <p:attrName>ppt_x</p:attrName>
                                        </p:attrNameLst>
                                      </p:cBhvr>
                                      <p:tavLst>
                                        <p:tav tm="0">
                                          <p:val>
                                            <p:strVal val="#ppt_x"/>
                                          </p:val>
                                        </p:tav>
                                        <p:tav tm="100000">
                                          <p:val>
                                            <p:strVal val="#ppt_x"/>
                                          </p:val>
                                        </p:tav>
                                      </p:tavLst>
                                    </p:anim>
                                    <p:anim calcmode="lin" valueType="num">
                                      <p:cBhvr additive="base">
                                        <p:cTn id="218" dur="3000" fill="hold"/>
                                        <p:tgtEl>
                                          <p:spTgt spid="6"/>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
                                        </p:tgtEl>
                                        <p:attrNameLst>
                                          <p:attrName>style.visibility</p:attrName>
                                        </p:attrNameLst>
                                      </p:cBhvr>
                                      <p:to>
                                        <p:strVal val="visible"/>
                                      </p:to>
                                    </p:set>
                                    <p:anim calcmode="lin" valueType="num">
                                      <p:cBhvr>
                                        <p:cTn id="221" dur="3000" fill="hold"/>
                                        <p:tgtEl>
                                          <p:spTgt spid="6"/>
                                        </p:tgtEl>
                                        <p:attrNameLst>
                                          <p:attrName>ppt_w</p:attrName>
                                        </p:attrNameLst>
                                      </p:cBhvr>
                                      <p:tavLst>
                                        <p:tav tm="0" fmla="#ppt_w*sin(2.5*pi*$)">
                                          <p:val>
                                            <p:fltVal val="0"/>
                                          </p:val>
                                        </p:tav>
                                        <p:tav tm="100000">
                                          <p:val>
                                            <p:fltVal val="1"/>
                                          </p:val>
                                        </p:tav>
                                      </p:tavLst>
                                    </p:anim>
                                    <p:anim calcmode="lin" valueType="num">
                                      <p:cBhvr>
                                        <p:cTn id="222" dur="3000" fill="hold"/>
                                        <p:tgtEl>
                                          <p:spTgt spid="6"/>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3000"/>
                                        <p:tgtEl>
                                          <p:spTgt spid="6"/>
                                        </p:tgtEl>
                                        <p:attrNameLst>
                                          <p:attrName>ppt_x</p:attrName>
                                        </p:attrNameLst>
                                      </p:cBhvr>
                                      <p:tavLst>
                                        <p:tav tm="0">
                                          <p:val>
                                            <p:strVal val="ppt_x"/>
                                          </p:val>
                                        </p:tav>
                                        <p:tav tm="100000">
                                          <p:val>
                                            <p:strVal val="1+ppt_w/2"/>
                                          </p:val>
                                        </p:tav>
                                      </p:tavLst>
                                    </p:anim>
                                    <p:anim calcmode="lin" valueType="num">
                                      <p:cBhvr additive="base">
                                        <p:cTn id="225" dur="3000"/>
                                        <p:tgtEl>
                                          <p:spTgt spid="6"/>
                                        </p:tgtEl>
                                        <p:attrNameLst>
                                          <p:attrName>ppt_y</p:attrName>
                                        </p:attrNameLst>
                                      </p:cBhvr>
                                      <p:tavLst>
                                        <p:tav tm="0">
                                          <p:val>
                                            <p:strVal val="ppt_y"/>
                                          </p:val>
                                        </p:tav>
                                        <p:tav tm="100000">
                                          <p:val>
                                            <p:strVal val="ppt_y"/>
                                          </p:val>
                                        </p:tav>
                                      </p:tavLst>
                                    </p:anim>
                                    <p:set>
                                      <p:cBhvr>
                                        <p:cTn id="226" dur="1" fill="hold">
                                          <p:stCondLst>
                                            <p:cond delay="2999"/>
                                          </p:stCondLst>
                                        </p:cTn>
                                        <p:tgtEl>
                                          <p:spTgt spid="6"/>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3000"/>
                                        <p:tgtEl>
                                          <p:spTgt spid="6"/>
                                        </p:tgtEl>
                                      </p:cBhvr>
                                    </p:animEffect>
                                    <p:set>
                                      <p:cBhvr>
                                        <p:cTn id="229" dur="1" fill="hold">
                                          <p:stCondLst>
                                            <p:cond delay="2999"/>
                                          </p:stCondLst>
                                        </p:cTn>
                                        <p:tgtEl>
                                          <p:spTgt spid="6"/>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5"/>
                                        </p:tgtEl>
                                        <p:attrNameLst>
                                          <p:attrName>style.visibility</p:attrName>
                                        </p:attrNameLst>
                                      </p:cBhvr>
                                      <p:to>
                                        <p:strVal val="visible"/>
                                      </p:to>
                                    </p:set>
                                    <p:anim calcmode="lin" valueType="num">
                                      <p:cBhvr additive="base">
                                        <p:cTn id="232" dur="3000" fill="hold"/>
                                        <p:tgtEl>
                                          <p:spTgt spid="5"/>
                                        </p:tgtEl>
                                        <p:attrNameLst>
                                          <p:attrName>ppt_x</p:attrName>
                                        </p:attrNameLst>
                                      </p:cBhvr>
                                      <p:tavLst>
                                        <p:tav tm="0">
                                          <p:val>
                                            <p:strVal val="#ppt_x"/>
                                          </p:val>
                                        </p:tav>
                                        <p:tav tm="100000">
                                          <p:val>
                                            <p:strVal val="#ppt_x"/>
                                          </p:val>
                                        </p:tav>
                                      </p:tavLst>
                                    </p:anim>
                                    <p:anim calcmode="lin" valueType="num">
                                      <p:cBhvr additive="base">
                                        <p:cTn id="233" dur="3000" fill="hold"/>
                                        <p:tgtEl>
                                          <p:spTgt spid="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5"/>
                                        </p:tgtEl>
                                        <p:attrNameLst>
                                          <p:attrName>style.visibility</p:attrName>
                                        </p:attrNameLst>
                                      </p:cBhvr>
                                      <p:to>
                                        <p:strVal val="visible"/>
                                      </p:to>
                                    </p:set>
                                    <p:anim calcmode="lin" valueType="num">
                                      <p:cBhvr>
                                        <p:cTn id="236" dur="3000" fill="hold"/>
                                        <p:tgtEl>
                                          <p:spTgt spid="5"/>
                                        </p:tgtEl>
                                        <p:attrNameLst>
                                          <p:attrName>ppt_w</p:attrName>
                                        </p:attrNameLst>
                                      </p:cBhvr>
                                      <p:tavLst>
                                        <p:tav tm="0" fmla="#ppt_w*sin(2.5*pi*$)">
                                          <p:val>
                                            <p:fltVal val="0"/>
                                          </p:val>
                                        </p:tav>
                                        <p:tav tm="100000">
                                          <p:val>
                                            <p:fltVal val="1"/>
                                          </p:val>
                                        </p:tav>
                                      </p:tavLst>
                                    </p:anim>
                                    <p:anim calcmode="lin" valueType="num">
                                      <p:cBhvr>
                                        <p:cTn id="237" dur="3000" fill="hold"/>
                                        <p:tgtEl>
                                          <p:spTgt spid="5"/>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3000"/>
                                        <p:tgtEl>
                                          <p:spTgt spid="5"/>
                                        </p:tgtEl>
                                        <p:attrNameLst>
                                          <p:attrName>ppt_x</p:attrName>
                                        </p:attrNameLst>
                                      </p:cBhvr>
                                      <p:tavLst>
                                        <p:tav tm="0">
                                          <p:val>
                                            <p:strVal val="ppt_x"/>
                                          </p:val>
                                        </p:tav>
                                        <p:tav tm="100000">
                                          <p:val>
                                            <p:strVal val="1+ppt_w/2"/>
                                          </p:val>
                                        </p:tav>
                                      </p:tavLst>
                                    </p:anim>
                                    <p:anim calcmode="lin" valueType="num">
                                      <p:cBhvr additive="base">
                                        <p:cTn id="240" dur="3000"/>
                                        <p:tgtEl>
                                          <p:spTgt spid="5"/>
                                        </p:tgtEl>
                                        <p:attrNameLst>
                                          <p:attrName>ppt_y</p:attrName>
                                        </p:attrNameLst>
                                      </p:cBhvr>
                                      <p:tavLst>
                                        <p:tav tm="0">
                                          <p:val>
                                            <p:strVal val="ppt_y"/>
                                          </p:val>
                                        </p:tav>
                                        <p:tav tm="100000">
                                          <p:val>
                                            <p:strVal val="ppt_y"/>
                                          </p:val>
                                        </p:tav>
                                      </p:tavLst>
                                    </p:anim>
                                    <p:set>
                                      <p:cBhvr>
                                        <p:cTn id="241" dur="1" fill="hold">
                                          <p:stCondLst>
                                            <p:cond delay="2999"/>
                                          </p:stCondLst>
                                        </p:cTn>
                                        <p:tgtEl>
                                          <p:spTgt spid="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3000"/>
                                        <p:tgtEl>
                                          <p:spTgt spid="5"/>
                                        </p:tgtEl>
                                      </p:cBhvr>
                                    </p:animEffect>
                                    <p:set>
                                      <p:cBhvr>
                                        <p:cTn id="244" dur="1" fill="hold">
                                          <p:stCondLst>
                                            <p:cond delay="2999"/>
                                          </p:stCondLst>
                                        </p:cTn>
                                        <p:tgtEl>
                                          <p:spTgt spid="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4"/>
                                        </p:tgtEl>
                                        <p:attrNameLst>
                                          <p:attrName>style.visibility</p:attrName>
                                        </p:attrNameLst>
                                      </p:cBhvr>
                                      <p:to>
                                        <p:strVal val="visible"/>
                                      </p:to>
                                    </p:set>
                                    <p:anim calcmode="lin" valueType="num">
                                      <p:cBhvr additive="base">
                                        <p:cTn id="247" dur="3000" fill="hold"/>
                                        <p:tgtEl>
                                          <p:spTgt spid="4"/>
                                        </p:tgtEl>
                                        <p:attrNameLst>
                                          <p:attrName>ppt_x</p:attrName>
                                        </p:attrNameLst>
                                      </p:cBhvr>
                                      <p:tavLst>
                                        <p:tav tm="0">
                                          <p:val>
                                            <p:strVal val="#ppt_x"/>
                                          </p:val>
                                        </p:tav>
                                        <p:tav tm="100000">
                                          <p:val>
                                            <p:strVal val="#ppt_x"/>
                                          </p:val>
                                        </p:tav>
                                      </p:tavLst>
                                    </p:anim>
                                    <p:anim calcmode="lin" valueType="num">
                                      <p:cBhvr additive="base">
                                        <p:cTn id="248" dur="3000" fill="hold"/>
                                        <p:tgtEl>
                                          <p:spTgt spid="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4"/>
                                        </p:tgtEl>
                                        <p:attrNameLst>
                                          <p:attrName>style.visibility</p:attrName>
                                        </p:attrNameLst>
                                      </p:cBhvr>
                                      <p:to>
                                        <p:strVal val="visible"/>
                                      </p:to>
                                    </p:set>
                                    <p:anim calcmode="lin" valueType="num">
                                      <p:cBhvr>
                                        <p:cTn id="251" dur="3000" fill="hold"/>
                                        <p:tgtEl>
                                          <p:spTgt spid="4"/>
                                        </p:tgtEl>
                                        <p:attrNameLst>
                                          <p:attrName>ppt_w</p:attrName>
                                        </p:attrNameLst>
                                      </p:cBhvr>
                                      <p:tavLst>
                                        <p:tav tm="0" fmla="#ppt_w*sin(2.5*pi*$)">
                                          <p:val>
                                            <p:fltVal val="0"/>
                                          </p:val>
                                        </p:tav>
                                        <p:tav tm="100000">
                                          <p:val>
                                            <p:fltVal val="1"/>
                                          </p:val>
                                        </p:tav>
                                      </p:tavLst>
                                    </p:anim>
                                    <p:anim calcmode="lin" valueType="num">
                                      <p:cBhvr>
                                        <p:cTn id="252" dur="3000" fill="hold"/>
                                        <p:tgtEl>
                                          <p:spTgt spid="4"/>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3000"/>
                                        <p:tgtEl>
                                          <p:spTgt spid="4"/>
                                        </p:tgtEl>
                                        <p:attrNameLst>
                                          <p:attrName>ppt_x</p:attrName>
                                        </p:attrNameLst>
                                      </p:cBhvr>
                                      <p:tavLst>
                                        <p:tav tm="0">
                                          <p:val>
                                            <p:strVal val="ppt_x"/>
                                          </p:val>
                                        </p:tav>
                                        <p:tav tm="100000">
                                          <p:val>
                                            <p:strVal val="1+ppt_w/2"/>
                                          </p:val>
                                        </p:tav>
                                      </p:tavLst>
                                    </p:anim>
                                    <p:anim calcmode="lin" valueType="num">
                                      <p:cBhvr additive="base">
                                        <p:cTn id="255" dur="3000"/>
                                        <p:tgtEl>
                                          <p:spTgt spid="4"/>
                                        </p:tgtEl>
                                        <p:attrNameLst>
                                          <p:attrName>ppt_y</p:attrName>
                                        </p:attrNameLst>
                                      </p:cBhvr>
                                      <p:tavLst>
                                        <p:tav tm="0">
                                          <p:val>
                                            <p:strVal val="ppt_y"/>
                                          </p:val>
                                        </p:tav>
                                        <p:tav tm="100000">
                                          <p:val>
                                            <p:strVal val="ppt_y"/>
                                          </p:val>
                                        </p:tav>
                                      </p:tavLst>
                                    </p:anim>
                                    <p:set>
                                      <p:cBhvr>
                                        <p:cTn id="256" dur="1" fill="hold">
                                          <p:stCondLst>
                                            <p:cond delay="2999"/>
                                          </p:stCondLst>
                                        </p:cTn>
                                        <p:tgtEl>
                                          <p:spTgt spid="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3000"/>
                                        <p:tgtEl>
                                          <p:spTgt spid="4"/>
                                        </p:tgtEl>
                                      </p:cBhvr>
                                    </p:animEffect>
                                    <p:set>
                                      <p:cBhvr>
                                        <p:cTn id="259" dur="1" fill="hold">
                                          <p:stCondLst>
                                            <p:cond delay="2999"/>
                                          </p:stCondLst>
                                        </p:cTn>
                                        <p:tgtEl>
                                          <p:spTgt spid="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3"/>
                                        </p:tgtEl>
                                        <p:attrNameLst>
                                          <p:attrName>style.visibility</p:attrName>
                                        </p:attrNameLst>
                                      </p:cBhvr>
                                      <p:to>
                                        <p:strVal val="visible"/>
                                      </p:to>
                                    </p:set>
                                    <p:anim calcmode="lin" valueType="num">
                                      <p:cBhvr additive="base">
                                        <p:cTn id="262" dur="3000" fill="hold"/>
                                        <p:tgtEl>
                                          <p:spTgt spid="3"/>
                                        </p:tgtEl>
                                        <p:attrNameLst>
                                          <p:attrName>ppt_x</p:attrName>
                                        </p:attrNameLst>
                                      </p:cBhvr>
                                      <p:tavLst>
                                        <p:tav tm="0">
                                          <p:val>
                                            <p:strVal val="#ppt_x"/>
                                          </p:val>
                                        </p:tav>
                                        <p:tav tm="100000">
                                          <p:val>
                                            <p:strVal val="#ppt_x"/>
                                          </p:val>
                                        </p:tav>
                                      </p:tavLst>
                                    </p:anim>
                                    <p:anim calcmode="lin" valueType="num">
                                      <p:cBhvr additive="base">
                                        <p:cTn id="263" dur="3000" fill="hold"/>
                                        <p:tgtEl>
                                          <p:spTgt spid="3"/>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3"/>
                                        </p:tgtEl>
                                        <p:attrNameLst>
                                          <p:attrName>style.visibility</p:attrName>
                                        </p:attrNameLst>
                                      </p:cBhvr>
                                      <p:to>
                                        <p:strVal val="visible"/>
                                      </p:to>
                                    </p:set>
                                    <p:anim calcmode="lin" valueType="num">
                                      <p:cBhvr>
                                        <p:cTn id="266" dur="3000" fill="hold"/>
                                        <p:tgtEl>
                                          <p:spTgt spid="3"/>
                                        </p:tgtEl>
                                        <p:attrNameLst>
                                          <p:attrName>ppt_w</p:attrName>
                                        </p:attrNameLst>
                                      </p:cBhvr>
                                      <p:tavLst>
                                        <p:tav tm="0" fmla="#ppt_w*sin(2.5*pi*$)">
                                          <p:val>
                                            <p:fltVal val="0"/>
                                          </p:val>
                                        </p:tav>
                                        <p:tav tm="100000">
                                          <p:val>
                                            <p:fltVal val="1"/>
                                          </p:val>
                                        </p:tav>
                                      </p:tavLst>
                                    </p:anim>
                                    <p:anim calcmode="lin" valueType="num">
                                      <p:cBhvr>
                                        <p:cTn id="267" dur="3000" fill="hold"/>
                                        <p:tgtEl>
                                          <p:spTgt spid="3"/>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3000"/>
                                        <p:tgtEl>
                                          <p:spTgt spid="3"/>
                                        </p:tgtEl>
                                        <p:attrNameLst>
                                          <p:attrName>ppt_x</p:attrName>
                                        </p:attrNameLst>
                                      </p:cBhvr>
                                      <p:tavLst>
                                        <p:tav tm="0">
                                          <p:val>
                                            <p:strVal val="ppt_x"/>
                                          </p:val>
                                        </p:tav>
                                        <p:tav tm="100000">
                                          <p:val>
                                            <p:strVal val="1+ppt_w/2"/>
                                          </p:val>
                                        </p:tav>
                                      </p:tavLst>
                                    </p:anim>
                                    <p:anim calcmode="lin" valueType="num">
                                      <p:cBhvr additive="base">
                                        <p:cTn id="270" dur="3000"/>
                                        <p:tgtEl>
                                          <p:spTgt spid="3"/>
                                        </p:tgtEl>
                                        <p:attrNameLst>
                                          <p:attrName>ppt_y</p:attrName>
                                        </p:attrNameLst>
                                      </p:cBhvr>
                                      <p:tavLst>
                                        <p:tav tm="0">
                                          <p:val>
                                            <p:strVal val="ppt_y"/>
                                          </p:val>
                                        </p:tav>
                                        <p:tav tm="100000">
                                          <p:val>
                                            <p:strVal val="ppt_y"/>
                                          </p:val>
                                        </p:tav>
                                      </p:tavLst>
                                    </p:anim>
                                    <p:set>
                                      <p:cBhvr>
                                        <p:cTn id="271" dur="1" fill="hold">
                                          <p:stCondLst>
                                            <p:cond delay="2999"/>
                                          </p:stCondLst>
                                        </p:cTn>
                                        <p:tgtEl>
                                          <p:spTgt spid="3"/>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3000"/>
                                        <p:tgtEl>
                                          <p:spTgt spid="3"/>
                                        </p:tgtEl>
                                      </p:cBhvr>
                                    </p:animEffect>
                                    <p:set>
                                      <p:cBhvr>
                                        <p:cTn id="274" dur="1" fill="hold">
                                          <p:stCondLst>
                                            <p:cond delay="2999"/>
                                          </p:stCondLst>
                                        </p:cTn>
                                        <p:tgtEl>
                                          <p:spTgt spid="3"/>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2"/>
                                        </p:tgtEl>
                                        <p:attrNameLst>
                                          <p:attrName>style.visibility</p:attrName>
                                        </p:attrNameLst>
                                      </p:cBhvr>
                                      <p:to>
                                        <p:strVal val="visible"/>
                                      </p:to>
                                    </p:set>
                                    <p:anim calcmode="lin" valueType="num">
                                      <p:cBhvr additive="base">
                                        <p:cTn id="277" dur="3000" fill="hold"/>
                                        <p:tgtEl>
                                          <p:spTgt spid="2"/>
                                        </p:tgtEl>
                                        <p:attrNameLst>
                                          <p:attrName>ppt_x</p:attrName>
                                        </p:attrNameLst>
                                      </p:cBhvr>
                                      <p:tavLst>
                                        <p:tav tm="0">
                                          <p:val>
                                            <p:strVal val="#ppt_x"/>
                                          </p:val>
                                        </p:tav>
                                        <p:tav tm="100000">
                                          <p:val>
                                            <p:strVal val="#ppt_x"/>
                                          </p:val>
                                        </p:tav>
                                      </p:tavLst>
                                    </p:anim>
                                    <p:anim calcmode="lin" valueType="num">
                                      <p:cBhvr additive="base">
                                        <p:cTn id="278" dur="3000" fill="hold"/>
                                        <p:tgtEl>
                                          <p:spTgt spid="2"/>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
                                        </p:tgtEl>
                                        <p:attrNameLst>
                                          <p:attrName>style.visibility</p:attrName>
                                        </p:attrNameLst>
                                      </p:cBhvr>
                                      <p:to>
                                        <p:strVal val="visible"/>
                                      </p:to>
                                    </p:set>
                                    <p:anim calcmode="lin" valueType="num">
                                      <p:cBhvr>
                                        <p:cTn id="281" dur="3000" fill="hold"/>
                                        <p:tgtEl>
                                          <p:spTgt spid="2"/>
                                        </p:tgtEl>
                                        <p:attrNameLst>
                                          <p:attrName>ppt_w</p:attrName>
                                        </p:attrNameLst>
                                      </p:cBhvr>
                                      <p:tavLst>
                                        <p:tav tm="0" fmla="#ppt_w*sin(2.5*pi*$)">
                                          <p:val>
                                            <p:fltVal val="0"/>
                                          </p:val>
                                        </p:tav>
                                        <p:tav tm="100000">
                                          <p:val>
                                            <p:fltVal val="1"/>
                                          </p:val>
                                        </p:tav>
                                      </p:tavLst>
                                    </p:anim>
                                    <p:anim calcmode="lin" valueType="num">
                                      <p:cBhvr>
                                        <p:cTn id="282" dur="3000" fill="hold"/>
                                        <p:tgtEl>
                                          <p:spTgt spid="2"/>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3000"/>
                                        <p:tgtEl>
                                          <p:spTgt spid="2"/>
                                        </p:tgtEl>
                                        <p:attrNameLst>
                                          <p:attrName>ppt_x</p:attrName>
                                        </p:attrNameLst>
                                      </p:cBhvr>
                                      <p:tavLst>
                                        <p:tav tm="0">
                                          <p:val>
                                            <p:strVal val="ppt_x"/>
                                          </p:val>
                                        </p:tav>
                                        <p:tav tm="100000">
                                          <p:val>
                                            <p:strVal val="1+ppt_w/2"/>
                                          </p:val>
                                        </p:tav>
                                      </p:tavLst>
                                    </p:anim>
                                    <p:anim calcmode="lin" valueType="num">
                                      <p:cBhvr additive="base">
                                        <p:cTn id="285" dur="3000"/>
                                        <p:tgtEl>
                                          <p:spTgt spid="2"/>
                                        </p:tgtEl>
                                        <p:attrNameLst>
                                          <p:attrName>ppt_y</p:attrName>
                                        </p:attrNameLst>
                                      </p:cBhvr>
                                      <p:tavLst>
                                        <p:tav tm="0">
                                          <p:val>
                                            <p:strVal val="ppt_y"/>
                                          </p:val>
                                        </p:tav>
                                        <p:tav tm="100000">
                                          <p:val>
                                            <p:strVal val="ppt_y"/>
                                          </p:val>
                                        </p:tav>
                                      </p:tavLst>
                                    </p:anim>
                                    <p:set>
                                      <p:cBhvr>
                                        <p:cTn id="286" dur="1" fill="hold">
                                          <p:stCondLst>
                                            <p:cond delay="2999"/>
                                          </p:stCondLst>
                                        </p:cTn>
                                        <p:tgtEl>
                                          <p:spTgt spid="2"/>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3000"/>
                                        <p:tgtEl>
                                          <p:spTgt spid="2"/>
                                        </p:tgtEl>
                                      </p:cBhvr>
                                    </p:animEffect>
                                    <p:set>
                                      <p:cBhvr>
                                        <p:cTn id="289" dur="1" fill="hold">
                                          <p:stCondLst>
                                            <p:cond delay="2999"/>
                                          </p:stCondLst>
                                        </p:cTn>
                                        <p:tgtEl>
                                          <p:spTgt spid="2"/>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20"/>
                                        </p:tgtEl>
                                        <p:attrNameLst>
                                          <p:attrName>style.visibility</p:attrName>
                                        </p:attrNameLst>
                                      </p:cBhvr>
                                      <p:to>
                                        <p:strVal val="visible"/>
                                      </p:to>
                                    </p:set>
                                    <p:anim calcmode="lin" valueType="num">
                                      <p:cBhvr additive="base">
                                        <p:cTn id="292" dur="3000" fill="hold"/>
                                        <p:tgtEl>
                                          <p:spTgt spid="20"/>
                                        </p:tgtEl>
                                        <p:attrNameLst>
                                          <p:attrName>ppt_x</p:attrName>
                                        </p:attrNameLst>
                                      </p:cBhvr>
                                      <p:tavLst>
                                        <p:tav tm="0">
                                          <p:val>
                                            <p:strVal val="#ppt_x"/>
                                          </p:val>
                                        </p:tav>
                                        <p:tav tm="100000">
                                          <p:val>
                                            <p:strVal val="#ppt_x"/>
                                          </p:val>
                                        </p:tav>
                                      </p:tavLst>
                                    </p:anim>
                                    <p:anim calcmode="lin" valueType="num">
                                      <p:cBhvr additive="base">
                                        <p:cTn id="293" dur="3000" fill="hold"/>
                                        <p:tgtEl>
                                          <p:spTgt spid="2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0"/>
                                        </p:tgtEl>
                                        <p:attrNameLst>
                                          <p:attrName>style.visibility</p:attrName>
                                        </p:attrNameLst>
                                      </p:cBhvr>
                                      <p:to>
                                        <p:strVal val="visible"/>
                                      </p:to>
                                    </p:set>
                                    <p:anim calcmode="lin" valueType="num">
                                      <p:cBhvr>
                                        <p:cTn id="296" dur="3000" fill="hold"/>
                                        <p:tgtEl>
                                          <p:spTgt spid="20"/>
                                        </p:tgtEl>
                                        <p:attrNameLst>
                                          <p:attrName>ppt_w</p:attrName>
                                        </p:attrNameLst>
                                      </p:cBhvr>
                                      <p:tavLst>
                                        <p:tav tm="0" fmla="#ppt_w*sin(2.5*pi*$)">
                                          <p:val>
                                            <p:fltVal val="0"/>
                                          </p:val>
                                        </p:tav>
                                        <p:tav tm="100000">
                                          <p:val>
                                            <p:fltVal val="1"/>
                                          </p:val>
                                        </p:tav>
                                      </p:tavLst>
                                    </p:anim>
                                    <p:anim calcmode="lin" valueType="num">
                                      <p:cBhvr>
                                        <p:cTn id="297" dur="3000" fill="hold"/>
                                        <p:tgtEl>
                                          <p:spTgt spid="20"/>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3000"/>
                                        <p:tgtEl>
                                          <p:spTgt spid="20"/>
                                        </p:tgtEl>
                                        <p:attrNameLst>
                                          <p:attrName>ppt_x</p:attrName>
                                        </p:attrNameLst>
                                      </p:cBhvr>
                                      <p:tavLst>
                                        <p:tav tm="0">
                                          <p:val>
                                            <p:strVal val="ppt_x"/>
                                          </p:val>
                                        </p:tav>
                                        <p:tav tm="100000">
                                          <p:val>
                                            <p:strVal val="1+ppt_w/2"/>
                                          </p:val>
                                        </p:tav>
                                      </p:tavLst>
                                    </p:anim>
                                    <p:anim calcmode="lin" valueType="num">
                                      <p:cBhvr additive="base">
                                        <p:cTn id="300" dur="3000"/>
                                        <p:tgtEl>
                                          <p:spTgt spid="20"/>
                                        </p:tgtEl>
                                        <p:attrNameLst>
                                          <p:attrName>ppt_y</p:attrName>
                                        </p:attrNameLst>
                                      </p:cBhvr>
                                      <p:tavLst>
                                        <p:tav tm="0">
                                          <p:val>
                                            <p:strVal val="ppt_y"/>
                                          </p:val>
                                        </p:tav>
                                        <p:tav tm="100000">
                                          <p:val>
                                            <p:strVal val="ppt_y"/>
                                          </p:val>
                                        </p:tav>
                                      </p:tavLst>
                                    </p:anim>
                                    <p:set>
                                      <p:cBhvr>
                                        <p:cTn id="301" dur="1" fill="hold">
                                          <p:stCondLst>
                                            <p:cond delay="2999"/>
                                          </p:stCondLst>
                                        </p:cTn>
                                        <p:tgtEl>
                                          <p:spTgt spid="2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3000"/>
                                        <p:tgtEl>
                                          <p:spTgt spid="20"/>
                                        </p:tgtEl>
                                      </p:cBhvr>
                                    </p:animEffect>
                                    <p:set>
                                      <p:cBhvr>
                                        <p:cTn id="304" dur="1" fill="hold">
                                          <p:stCondLst>
                                            <p:cond delay="2999"/>
                                          </p:stCondLst>
                                        </p:cTn>
                                        <p:tgtEl>
                                          <p:spTgt spid="2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42"/>
                                        </p:tgtEl>
                                        <p:attrNameLst>
                                          <p:attrName>style.visibility</p:attrName>
                                        </p:attrNameLst>
                                      </p:cBhvr>
                                      <p:to>
                                        <p:strVal val="visible"/>
                                      </p:to>
                                    </p:set>
                                    <p:anim calcmode="lin" valueType="num">
                                      <p:cBhvr additive="base">
                                        <p:cTn id="307" dur="3000" fill="hold"/>
                                        <p:tgtEl>
                                          <p:spTgt spid="42"/>
                                        </p:tgtEl>
                                        <p:attrNameLst>
                                          <p:attrName>ppt_x</p:attrName>
                                        </p:attrNameLst>
                                      </p:cBhvr>
                                      <p:tavLst>
                                        <p:tav tm="0">
                                          <p:val>
                                            <p:strVal val="#ppt_x"/>
                                          </p:val>
                                        </p:tav>
                                        <p:tav tm="100000">
                                          <p:val>
                                            <p:strVal val="#ppt_x"/>
                                          </p:val>
                                        </p:tav>
                                      </p:tavLst>
                                    </p:anim>
                                    <p:anim calcmode="lin" valueType="num">
                                      <p:cBhvr additive="base">
                                        <p:cTn id="308" dur="3000" fill="hold"/>
                                        <p:tgtEl>
                                          <p:spTgt spid="4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42"/>
                                        </p:tgtEl>
                                        <p:attrNameLst>
                                          <p:attrName>style.visibility</p:attrName>
                                        </p:attrNameLst>
                                      </p:cBhvr>
                                      <p:to>
                                        <p:strVal val="visible"/>
                                      </p:to>
                                    </p:set>
                                    <p:anim calcmode="lin" valueType="num">
                                      <p:cBhvr>
                                        <p:cTn id="311" dur="3000" fill="hold"/>
                                        <p:tgtEl>
                                          <p:spTgt spid="42"/>
                                        </p:tgtEl>
                                        <p:attrNameLst>
                                          <p:attrName>ppt_w</p:attrName>
                                        </p:attrNameLst>
                                      </p:cBhvr>
                                      <p:tavLst>
                                        <p:tav tm="0" fmla="#ppt_w*sin(2.5*pi*$)">
                                          <p:val>
                                            <p:fltVal val="0"/>
                                          </p:val>
                                        </p:tav>
                                        <p:tav tm="100000">
                                          <p:val>
                                            <p:fltVal val="1"/>
                                          </p:val>
                                        </p:tav>
                                      </p:tavLst>
                                    </p:anim>
                                    <p:anim calcmode="lin" valueType="num">
                                      <p:cBhvr>
                                        <p:cTn id="312" dur="3000" fill="hold"/>
                                        <p:tgtEl>
                                          <p:spTgt spid="42"/>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3000"/>
                                        <p:tgtEl>
                                          <p:spTgt spid="42"/>
                                        </p:tgtEl>
                                        <p:attrNameLst>
                                          <p:attrName>ppt_x</p:attrName>
                                        </p:attrNameLst>
                                      </p:cBhvr>
                                      <p:tavLst>
                                        <p:tav tm="0">
                                          <p:val>
                                            <p:strVal val="ppt_x"/>
                                          </p:val>
                                        </p:tav>
                                        <p:tav tm="100000">
                                          <p:val>
                                            <p:strVal val="1+ppt_w/2"/>
                                          </p:val>
                                        </p:tav>
                                      </p:tavLst>
                                    </p:anim>
                                    <p:anim calcmode="lin" valueType="num">
                                      <p:cBhvr additive="base">
                                        <p:cTn id="315" dur="3000"/>
                                        <p:tgtEl>
                                          <p:spTgt spid="42"/>
                                        </p:tgtEl>
                                        <p:attrNameLst>
                                          <p:attrName>ppt_y</p:attrName>
                                        </p:attrNameLst>
                                      </p:cBhvr>
                                      <p:tavLst>
                                        <p:tav tm="0">
                                          <p:val>
                                            <p:strVal val="ppt_y"/>
                                          </p:val>
                                        </p:tav>
                                        <p:tav tm="100000">
                                          <p:val>
                                            <p:strVal val="ppt_y"/>
                                          </p:val>
                                        </p:tav>
                                      </p:tavLst>
                                    </p:anim>
                                    <p:set>
                                      <p:cBhvr>
                                        <p:cTn id="316" dur="1" fill="hold">
                                          <p:stCondLst>
                                            <p:cond delay="2999"/>
                                          </p:stCondLst>
                                        </p:cTn>
                                        <p:tgtEl>
                                          <p:spTgt spid="4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3000"/>
                                        <p:tgtEl>
                                          <p:spTgt spid="42"/>
                                        </p:tgtEl>
                                      </p:cBhvr>
                                    </p:animEffect>
                                    <p:set>
                                      <p:cBhvr>
                                        <p:cTn id="319" dur="1" fill="hold">
                                          <p:stCondLst>
                                            <p:cond delay="2999"/>
                                          </p:stCondLst>
                                        </p:cTn>
                                        <p:tgtEl>
                                          <p:spTgt spid="4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40"/>
                                        </p:tgtEl>
                                        <p:attrNameLst>
                                          <p:attrName>style.visibility</p:attrName>
                                        </p:attrNameLst>
                                      </p:cBhvr>
                                      <p:to>
                                        <p:strVal val="visible"/>
                                      </p:to>
                                    </p:set>
                                    <p:anim calcmode="lin" valueType="num">
                                      <p:cBhvr additive="base">
                                        <p:cTn id="322" dur="3000" fill="hold"/>
                                        <p:tgtEl>
                                          <p:spTgt spid="40"/>
                                        </p:tgtEl>
                                        <p:attrNameLst>
                                          <p:attrName>ppt_x</p:attrName>
                                        </p:attrNameLst>
                                      </p:cBhvr>
                                      <p:tavLst>
                                        <p:tav tm="0">
                                          <p:val>
                                            <p:strVal val="#ppt_x"/>
                                          </p:val>
                                        </p:tav>
                                        <p:tav tm="100000">
                                          <p:val>
                                            <p:strVal val="#ppt_x"/>
                                          </p:val>
                                        </p:tav>
                                      </p:tavLst>
                                    </p:anim>
                                    <p:anim calcmode="lin" valueType="num">
                                      <p:cBhvr additive="base">
                                        <p:cTn id="323" dur="3000" fill="hold"/>
                                        <p:tgtEl>
                                          <p:spTgt spid="40"/>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40"/>
                                        </p:tgtEl>
                                        <p:attrNameLst>
                                          <p:attrName>style.visibility</p:attrName>
                                        </p:attrNameLst>
                                      </p:cBhvr>
                                      <p:to>
                                        <p:strVal val="visible"/>
                                      </p:to>
                                    </p:set>
                                    <p:anim calcmode="lin" valueType="num">
                                      <p:cBhvr>
                                        <p:cTn id="326" dur="3000" fill="hold"/>
                                        <p:tgtEl>
                                          <p:spTgt spid="40"/>
                                        </p:tgtEl>
                                        <p:attrNameLst>
                                          <p:attrName>ppt_w</p:attrName>
                                        </p:attrNameLst>
                                      </p:cBhvr>
                                      <p:tavLst>
                                        <p:tav tm="0" fmla="#ppt_w*sin(2.5*pi*$)">
                                          <p:val>
                                            <p:fltVal val="0"/>
                                          </p:val>
                                        </p:tav>
                                        <p:tav tm="100000">
                                          <p:val>
                                            <p:fltVal val="1"/>
                                          </p:val>
                                        </p:tav>
                                      </p:tavLst>
                                    </p:anim>
                                    <p:anim calcmode="lin" valueType="num">
                                      <p:cBhvr>
                                        <p:cTn id="327" dur="3000" fill="hold"/>
                                        <p:tgtEl>
                                          <p:spTgt spid="40"/>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3000"/>
                                        <p:tgtEl>
                                          <p:spTgt spid="40"/>
                                        </p:tgtEl>
                                        <p:attrNameLst>
                                          <p:attrName>ppt_x</p:attrName>
                                        </p:attrNameLst>
                                      </p:cBhvr>
                                      <p:tavLst>
                                        <p:tav tm="0">
                                          <p:val>
                                            <p:strVal val="ppt_x"/>
                                          </p:val>
                                        </p:tav>
                                        <p:tav tm="100000">
                                          <p:val>
                                            <p:strVal val="1+ppt_w/2"/>
                                          </p:val>
                                        </p:tav>
                                      </p:tavLst>
                                    </p:anim>
                                    <p:anim calcmode="lin" valueType="num">
                                      <p:cBhvr additive="base">
                                        <p:cTn id="330" dur="3000"/>
                                        <p:tgtEl>
                                          <p:spTgt spid="40"/>
                                        </p:tgtEl>
                                        <p:attrNameLst>
                                          <p:attrName>ppt_y</p:attrName>
                                        </p:attrNameLst>
                                      </p:cBhvr>
                                      <p:tavLst>
                                        <p:tav tm="0">
                                          <p:val>
                                            <p:strVal val="ppt_y"/>
                                          </p:val>
                                        </p:tav>
                                        <p:tav tm="100000">
                                          <p:val>
                                            <p:strVal val="ppt_y"/>
                                          </p:val>
                                        </p:tav>
                                      </p:tavLst>
                                    </p:anim>
                                    <p:set>
                                      <p:cBhvr>
                                        <p:cTn id="331" dur="1" fill="hold">
                                          <p:stCondLst>
                                            <p:cond delay="2999"/>
                                          </p:stCondLst>
                                        </p:cTn>
                                        <p:tgtEl>
                                          <p:spTgt spid="40"/>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3000"/>
                                        <p:tgtEl>
                                          <p:spTgt spid="40"/>
                                        </p:tgtEl>
                                      </p:cBhvr>
                                    </p:animEffect>
                                    <p:set>
                                      <p:cBhvr>
                                        <p:cTn id="334" dur="1" fill="hold">
                                          <p:stCondLst>
                                            <p:cond delay="2999"/>
                                          </p:stCondLst>
                                        </p:cTn>
                                        <p:tgtEl>
                                          <p:spTgt spid="40"/>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39"/>
                                        </p:tgtEl>
                                        <p:attrNameLst>
                                          <p:attrName>style.visibility</p:attrName>
                                        </p:attrNameLst>
                                      </p:cBhvr>
                                      <p:to>
                                        <p:strVal val="visible"/>
                                      </p:to>
                                    </p:set>
                                    <p:anim calcmode="lin" valueType="num">
                                      <p:cBhvr additive="base">
                                        <p:cTn id="337" dur="3000" fill="hold"/>
                                        <p:tgtEl>
                                          <p:spTgt spid="39"/>
                                        </p:tgtEl>
                                        <p:attrNameLst>
                                          <p:attrName>ppt_x</p:attrName>
                                        </p:attrNameLst>
                                      </p:cBhvr>
                                      <p:tavLst>
                                        <p:tav tm="0">
                                          <p:val>
                                            <p:strVal val="#ppt_x"/>
                                          </p:val>
                                        </p:tav>
                                        <p:tav tm="100000">
                                          <p:val>
                                            <p:strVal val="#ppt_x"/>
                                          </p:val>
                                        </p:tav>
                                      </p:tavLst>
                                    </p:anim>
                                    <p:anim calcmode="lin" valueType="num">
                                      <p:cBhvr additive="base">
                                        <p:cTn id="338" dur="3000" fill="hold"/>
                                        <p:tgtEl>
                                          <p:spTgt spid="39"/>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39"/>
                                        </p:tgtEl>
                                        <p:attrNameLst>
                                          <p:attrName>style.visibility</p:attrName>
                                        </p:attrNameLst>
                                      </p:cBhvr>
                                      <p:to>
                                        <p:strVal val="visible"/>
                                      </p:to>
                                    </p:set>
                                    <p:anim calcmode="lin" valueType="num">
                                      <p:cBhvr>
                                        <p:cTn id="341" dur="3000" fill="hold"/>
                                        <p:tgtEl>
                                          <p:spTgt spid="39"/>
                                        </p:tgtEl>
                                        <p:attrNameLst>
                                          <p:attrName>ppt_w</p:attrName>
                                        </p:attrNameLst>
                                      </p:cBhvr>
                                      <p:tavLst>
                                        <p:tav tm="0" fmla="#ppt_w*sin(2.5*pi*$)">
                                          <p:val>
                                            <p:fltVal val="0"/>
                                          </p:val>
                                        </p:tav>
                                        <p:tav tm="100000">
                                          <p:val>
                                            <p:fltVal val="1"/>
                                          </p:val>
                                        </p:tav>
                                      </p:tavLst>
                                    </p:anim>
                                    <p:anim calcmode="lin" valueType="num">
                                      <p:cBhvr>
                                        <p:cTn id="342" dur="3000" fill="hold"/>
                                        <p:tgtEl>
                                          <p:spTgt spid="39"/>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3000"/>
                                        <p:tgtEl>
                                          <p:spTgt spid="39"/>
                                        </p:tgtEl>
                                        <p:attrNameLst>
                                          <p:attrName>ppt_x</p:attrName>
                                        </p:attrNameLst>
                                      </p:cBhvr>
                                      <p:tavLst>
                                        <p:tav tm="0">
                                          <p:val>
                                            <p:strVal val="ppt_x"/>
                                          </p:val>
                                        </p:tav>
                                        <p:tav tm="100000">
                                          <p:val>
                                            <p:strVal val="1+ppt_w/2"/>
                                          </p:val>
                                        </p:tav>
                                      </p:tavLst>
                                    </p:anim>
                                    <p:anim calcmode="lin" valueType="num">
                                      <p:cBhvr additive="base">
                                        <p:cTn id="345" dur="3000"/>
                                        <p:tgtEl>
                                          <p:spTgt spid="39"/>
                                        </p:tgtEl>
                                        <p:attrNameLst>
                                          <p:attrName>ppt_y</p:attrName>
                                        </p:attrNameLst>
                                      </p:cBhvr>
                                      <p:tavLst>
                                        <p:tav tm="0">
                                          <p:val>
                                            <p:strVal val="ppt_y"/>
                                          </p:val>
                                        </p:tav>
                                        <p:tav tm="100000">
                                          <p:val>
                                            <p:strVal val="ppt_y"/>
                                          </p:val>
                                        </p:tav>
                                      </p:tavLst>
                                    </p:anim>
                                    <p:set>
                                      <p:cBhvr>
                                        <p:cTn id="346" dur="1" fill="hold">
                                          <p:stCondLst>
                                            <p:cond delay="2999"/>
                                          </p:stCondLst>
                                        </p:cTn>
                                        <p:tgtEl>
                                          <p:spTgt spid="39"/>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3000"/>
                                        <p:tgtEl>
                                          <p:spTgt spid="39"/>
                                        </p:tgtEl>
                                      </p:cBhvr>
                                    </p:animEffect>
                                    <p:set>
                                      <p:cBhvr>
                                        <p:cTn id="349" dur="1" fill="hold">
                                          <p:stCondLst>
                                            <p:cond delay="2999"/>
                                          </p:stCondLst>
                                        </p:cTn>
                                        <p:tgtEl>
                                          <p:spTgt spid="39"/>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38"/>
                                        </p:tgtEl>
                                        <p:attrNameLst>
                                          <p:attrName>style.visibility</p:attrName>
                                        </p:attrNameLst>
                                      </p:cBhvr>
                                      <p:to>
                                        <p:strVal val="visible"/>
                                      </p:to>
                                    </p:set>
                                    <p:anim calcmode="lin" valueType="num">
                                      <p:cBhvr additive="base">
                                        <p:cTn id="352" dur="3000" fill="hold"/>
                                        <p:tgtEl>
                                          <p:spTgt spid="38"/>
                                        </p:tgtEl>
                                        <p:attrNameLst>
                                          <p:attrName>ppt_x</p:attrName>
                                        </p:attrNameLst>
                                      </p:cBhvr>
                                      <p:tavLst>
                                        <p:tav tm="0">
                                          <p:val>
                                            <p:strVal val="#ppt_x"/>
                                          </p:val>
                                        </p:tav>
                                        <p:tav tm="100000">
                                          <p:val>
                                            <p:strVal val="#ppt_x"/>
                                          </p:val>
                                        </p:tav>
                                      </p:tavLst>
                                    </p:anim>
                                    <p:anim calcmode="lin" valueType="num">
                                      <p:cBhvr additive="base">
                                        <p:cTn id="353" dur="3000" fill="hold"/>
                                        <p:tgtEl>
                                          <p:spTgt spid="38"/>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38"/>
                                        </p:tgtEl>
                                        <p:attrNameLst>
                                          <p:attrName>style.visibility</p:attrName>
                                        </p:attrNameLst>
                                      </p:cBhvr>
                                      <p:to>
                                        <p:strVal val="visible"/>
                                      </p:to>
                                    </p:set>
                                    <p:anim calcmode="lin" valueType="num">
                                      <p:cBhvr>
                                        <p:cTn id="356" dur="3000" fill="hold"/>
                                        <p:tgtEl>
                                          <p:spTgt spid="38"/>
                                        </p:tgtEl>
                                        <p:attrNameLst>
                                          <p:attrName>ppt_w</p:attrName>
                                        </p:attrNameLst>
                                      </p:cBhvr>
                                      <p:tavLst>
                                        <p:tav tm="0" fmla="#ppt_w*sin(2.5*pi*$)">
                                          <p:val>
                                            <p:fltVal val="0"/>
                                          </p:val>
                                        </p:tav>
                                        <p:tav tm="100000">
                                          <p:val>
                                            <p:fltVal val="1"/>
                                          </p:val>
                                        </p:tav>
                                      </p:tavLst>
                                    </p:anim>
                                    <p:anim calcmode="lin" valueType="num">
                                      <p:cBhvr>
                                        <p:cTn id="357" dur="3000" fill="hold"/>
                                        <p:tgtEl>
                                          <p:spTgt spid="38"/>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3000"/>
                                        <p:tgtEl>
                                          <p:spTgt spid="38"/>
                                        </p:tgtEl>
                                        <p:attrNameLst>
                                          <p:attrName>ppt_x</p:attrName>
                                        </p:attrNameLst>
                                      </p:cBhvr>
                                      <p:tavLst>
                                        <p:tav tm="0">
                                          <p:val>
                                            <p:strVal val="ppt_x"/>
                                          </p:val>
                                        </p:tav>
                                        <p:tav tm="100000">
                                          <p:val>
                                            <p:strVal val="1+ppt_w/2"/>
                                          </p:val>
                                        </p:tav>
                                      </p:tavLst>
                                    </p:anim>
                                    <p:anim calcmode="lin" valueType="num">
                                      <p:cBhvr additive="base">
                                        <p:cTn id="360" dur="3000"/>
                                        <p:tgtEl>
                                          <p:spTgt spid="38"/>
                                        </p:tgtEl>
                                        <p:attrNameLst>
                                          <p:attrName>ppt_y</p:attrName>
                                        </p:attrNameLst>
                                      </p:cBhvr>
                                      <p:tavLst>
                                        <p:tav tm="0">
                                          <p:val>
                                            <p:strVal val="ppt_y"/>
                                          </p:val>
                                        </p:tav>
                                        <p:tav tm="100000">
                                          <p:val>
                                            <p:strVal val="ppt_y"/>
                                          </p:val>
                                        </p:tav>
                                      </p:tavLst>
                                    </p:anim>
                                    <p:set>
                                      <p:cBhvr>
                                        <p:cTn id="361" dur="1" fill="hold">
                                          <p:stCondLst>
                                            <p:cond delay="2999"/>
                                          </p:stCondLst>
                                        </p:cTn>
                                        <p:tgtEl>
                                          <p:spTgt spid="38"/>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3000"/>
                                        <p:tgtEl>
                                          <p:spTgt spid="38"/>
                                        </p:tgtEl>
                                      </p:cBhvr>
                                    </p:animEffect>
                                    <p:set>
                                      <p:cBhvr>
                                        <p:cTn id="364" dur="1" fill="hold">
                                          <p:stCondLst>
                                            <p:cond delay="2999"/>
                                          </p:stCondLst>
                                        </p:cTn>
                                        <p:tgtEl>
                                          <p:spTgt spid="38"/>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37"/>
                                        </p:tgtEl>
                                        <p:attrNameLst>
                                          <p:attrName>style.visibility</p:attrName>
                                        </p:attrNameLst>
                                      </p:cBhvr>
                                      <p:to>
                                        <p:strVal val="visible"/>
                                      </p:to>
                                    </p:set>
                                    <p:anim calcmode="lin" valueType="num">
                                      <p:cBhvr additive="base">
                                        <p:cTn id="367" dur="3000" fill="hold"/>
                                        <p:tgtEl>
                                          <p:spTgt spid="37"/>
                                        </p:tgtEl>
                                        <p:attrNameLst>
                                          <p:attrName>ppt_x</p:attrName>
                                        </p:attrNameLst>
                                      </p:cBhvr>
                                      <p:tavLst>
                                        <p:tav tm="0">
                                          <p:val>
                                            <p:strVal val="#ppt_x"/>
                                          </p:val>
                                        </p:tav>
                                        <p:tav tm="100000">
                                          <p:val>
                                            <p:strVal val="#ppt_x"/>
                                          </p:val>
                                        </p:tav>
                                      </p:tavLst>
                                    </p:anim>
                                    <p:anim calcmode="lin" valueType="num">
                                      <p:cBhvr additive="base">
                                        <p:cTn id="368" dur="3000" fill="hold"/>
                                        <p:tgtEl>
                                          <p:spTgt spid="37"/>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37"/>
                                        </p:tgtEl>
                                        <p:attrNameLst>
                                          <p:attrName>style.visibility</p:attrName>
                                        </p:attrNameLst>
                                      </p:cBhvr>
                                      <p:to>
                                        <p:strVal val="visible"/>
                                      </p:to>
                                    </p:set>
                                    <p:anim calcmode="lin" valueType="num">
                                      <p:cBhvr>
                                        <p:cTn id="371" dur="3000" fill="hold"/>
                                        <p:tgtEl>
                                          <p:spTgt spid="37"/>
                                        </p:tgtEl>
                                        <p:attrNameLst>
                                          <p:attrName>ppt_w</p:attrName>
                                        </p:attrNameLst>
                                      </p:cBhvr>
                                      <p:tavLst>
                                        <p:tav tm="0" fmla="#ppt_w*sin(2.5*pi*$)">
                                          <p:val>
                                            <p:fltVal val="0"/>
                                          </p:val>
                                        </p:tav>
                                        <p:tav tm="100000">
                                          <p:val>
                                            <p:fltVal val="1"/>
                                          </p:val>
                                        </p:tav>
                                      </p:tavLst>
                                    </p:anim>
                                    <p:anim calcmode="lin" valueType="num">
                                      <p:cBhvr>
                                        <p:cTn id="372" dur="3000" fill="hold"/>
                                        <p:tgtEl>
                                          <p:spTgt spid="37"/>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3000"/>
                                        <p:tgtEl>
                                          <p:spTgt spid="37"/>
                                        </p:tgtEl>
                                        <p:attrNameLst>
                                          <p:attrName>ppt_x</p:attrName>
                                        </p:attrNameLst>
                                      </p:cBhvr>
                                      <p:tavLst>
                                        <p:tav tm="0">
                                          <p:val>
                                            <p:strVal val="ppt_x"/>
                                          </p:val>
                                        </p:tav>
                                        <p:tav tm="100000">
                                          <p:val>
                                            <p:strVal val="1+ppt_w/2"/>
                                          </p:val>
                                        </p:tav>
                                      </p:tavLst>
                                    </p:anim>
                                    <p:anim calcmode="lin" valueType="num">
                                      <p:cBhvr additive="base">
                                        <p:cTn id="375" dur="3000"/>
                                        <p:tgtEl>
                                          <p:spTgt spid="37"/>
                                        </p:tgtEl>
                                        <p:attrNameLst>
                                          <p:attrName>ppt_y</p:attrName>
                                        </p:attrNameLst>
                                      </p:cBhvr>
                                      <p:tavLst>
                                        <p:tav tm="0">
                                          <p:val>
                                            <p:strVal val="ppt_y"/>
                                          </p:val>
                                        </p:tav>
                                        <p:tav tm="100000">
                                          <p:val>
                                            <p:strVal val="ppt_y"/>
                                          </p:val>
                                        </p:tav>
                                      </p:tavLst>
                                    </p:anim>
                                    <p:set>
                                      <p:cBhvr>
                                        <p:cTn id="376" dur="1" fill="hold">
                                          <p:stCondLst>
                                            <p:cond delay="2999"/>
                                          </p:stCondLst>
                                        </p:cTn>
                                        <p:tgtEl>
                                          <p:spTgt spid="37"/>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3000"/>
                                        <p:tgtEl>
                                          <p:spTgt spid="37"/>
                                        </p:tgtEl>
                                      </p:cBhvr>
                                    </p:animEffect>
                                    <p:set>
                                      <p:cBhvr>
                                        <p:cTn id="379" dur="1" fill="hold">
                                          <p:stCondLst>
                                            <p:cond delay="2999"/>
                                          </p:stCondLst>
                                        </p:cTn>
                                        <p:tgtEl>
                                          <p:spTgt spid="37"/>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36"/>
                                        </p:tgtEl>
                                        <p:attrNameLst>
                                          <p:attrName>style.visibility</p:attrName>
                                        </p:attrNameLst>
                                      </p:cBhvr>
                                      <p:to>
                                        <p:strVal val="visible"/>
                                      </p:to>
                                    </p:set>
                                    <p:anim calcmode="lin" valueType="num">
                                      <p:cBhvr additive="base">
                                        <p:cTn id="382" dur="3000" fill="hold"/>
                                        <p:tgtEl>
                                          <p:spTgt spid="36"/>
                                        </p:tgtEl>
                                        <p:attrNameLst>
                                          <p:attrName>ppt_x</p:attrName>
                                        </p:attrNameLst>
                                      </p:cBhvr>
                                      <p:tavLst>
                                        <p:tav tm="0">
                                          <p:val>
                                            <p:strVal val="#ppt_x"/>
                                          </p:val>
                                        </p:tav>
                                        <p:tav tm="100000">
                                          <p:val>
                                            <p:strVal val="#ppt_x"/>
                                          </p:val>
                                        </p:tav>
                                      </p:tavLst>
                                    </p:anim>
                                    <p:anim calcmode="lin" valueType="num">
                                      <p:cBhvr additive="base">
                                        <p:cTn id="383" dur="3000" fill="hold"/>
                                        <p:tgtEl>
                                          <p:spTgt spid="36"/>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36"/>
                                        </p:tgtEl>
                                        <p:attrNameLst>
                                          <p:attrName>style.visibility</p:attrName>
                                        </p:attrNameLst>
                                      </p:cBhvr>
                                      <p:to>
                                        <p:strVal val="visible"/>
                                      </p:to>
                                    </p:set>
                                    <p:anim calcmode="lin" valueType="num">
                                      <p:cBhvr>
                                        <p:cTn id="386" dur="3000" fill="hold"/>
                                        <p:tgtEl>
                                          <p:spTgt spid="36"/>
                                        </p:tgtEl>
                                        <p:attrNameLst>
                                          <p:attrName>ppt_w</p:attrName>
                                        </p:attrNameLst>
                                      </p:cBhvr>
                                      <p:tavLst>
                                        <p:tav tm="0" fmla="#ppt_w*sin(2.5*pi*$)">
                                          <p:val>
                                            <p:fltVal val="0"/>
                                          </p:val>
                                        </p:tav>
                                        <p:tav tm="100000">
                                          <p:val>
                                            <p:fltVal val="1"/>
                                          </p:val>
                                        </p:tav>
                                      </p:tavLst>
                                    </p:anim>
                                    <p:anim calcmode="lin" valueType="num">
                                      <p:cBhvr>
                                        <p:cTn id="387" dur="3000" fill="hold"/>
                                        <p:tgtEl>
                                          <p:spTgt spid="36"/>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3000"/>
                                        <p:tgtEl>
                                          <p:spTgt spid="36"/>
                                        </p:tgtEl>
                                        <p:attrNameLst>
                                          <p:attrName>ppt_x</p:attrName>
                                        </p:attrNameLst>
                                      </p:cBhvr>
                                      <p:tavLst>
                                        <p:tav tm="0">
                                          <p:val>
                                            <p:strVal val="ppt_x"/>
                                          </p:val>
                                        </p:tav>
                                        <p:tav tm="100000">
                                          <p:val>
                                            <p:strVal val="1+ppt_w/2"/>
                                          </p:val>
                                        </p:tav>
                                      </p:tavLst>
                                    </p:anim>
                                    <p:anim calcmode="lin" valueType="num">
                                      <p:cBhvr additive="base">
                                        <p:cTn id="390" dur="3000"/>
                                        <p:tgtEl>
                                          <p:spTgt spid="36"/>
                                        </p:tgtEl>
                                        <p:attrNameLst>
                                          <p:attrName>ppt_y</p:attrName>
                                        </p:attrNameLst>
                                      </p:cBhvr>
                                      <p:tavLst>
                                        <p:tav tm="0">
                                          <p:val>
                                            <p:strVal val="ppt_y"/>
                                          </p:val>
                                        </p:tav>
                                        <p:tav tm="100000">
                                          <p:val>
                                            <p:strVal val="ppt_y"/>
                                          </p:val>
                                        </p:tav>
                                      </p:tavLst>
                                    </p:anim>
                                    <p:set>
                                      <p:cBhvr>
                                        <p:cTn id="391" dur="1" fill="hold">
                                          <p:stCondLst>
                                            <p:cond delay="2999"/>
                                          </p:stCondLst>
                                        </p:cTn>
                                        <p:tgtEl>
                                          <p:spTgt spid="36"/>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3000"/>
                                        <p:tgtEl>
                                          <p:spTgt spid="36"/>
                                        </p:tgtEl>
                                      </p:cBhvr>
                                    </p:animEffect>
                                    <p:set>
                                      <p:cBhvr>
                                        <p:cTn id="394" dur="1" fill="hold">
                                          <p:stCondLst>
                                            <p:cond delay="2999"/>
                                          </p:stCondLst>
                                        </p:cTn>
                                        <p:tgtEl>
                                          <p:spTgt spid="36"/>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35"/>
                                        </p:tgtEl>
                                        <p:attrNameLst>
                                          <p:attrName>style.visibility</p:attrName>
                                        </p:attrNameLst>
                                      </p:cBhvr>
                                      <p:to>
                                        <p:strVal val="visible"/>
                                      </p:to>
                                    </p:set>
                                    <p:anim calcmode="lin" valueType="num">
                                      <p:cBhvr additive="base">
                                        <p:cTn id="397" dur="3000" fill="hold"/>
                                        <p:tgtEl>
                                          <p:spTgt spid="35"/>
                                        </p:tgtEl>
                                        <p:attrNameLst>
                                          <p:attrName>ppt_x</p:attrName>
                                        </p:attrNameLst>
                                      </p:cBhvr>
                                      <p:tavLst>
                                        <p:tav tm="0">
                                          <p:val>
                                            <p:strVal val="#ppt_x"/>
                                          </p:val>
                                        </p:tav>
                                        <p:tav tm="100000">
                                          <p:val>
                                            <p:strVal val="#ppt_x"/>
                                          </p:val>
                                        </p:tav>
                                      </p:tavLst>
                                    </p:anim>
                                    <p:anim calcmode="lin" valueType="num">
                                      <p:cBhvr additive="base">
                                        <p:cTn id="398" dur="3000" fill="hold"/>
                                        <p:tgtEl>
                                          <p:spTgt spid="35"/>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35"/>
                                        </p:tgtEl>
                                        <p:attrNameLst>
                                          <p:attrName>style.visibility</p:attrName>
                                        </p:attrNameLst>
                                      </p:cBhvr>
                                      <p:to>
                                        <p:strVal val="visible"/>
                                      </p:to>
                                    </p:set>
                                    <p:anim calcmode="lin" valueType="num">
                                      <p:cBhvr>
                                        <p:cTn id="401" dur="3000" fill="hold"/>
                                        <p:tgtEl>
                                          <p:spTgt spid="35"/>
                                        </p:tgtEl>
                                        <p:attrNameLst>
                                          <p:attrName>ppt_w</p:attrName>
                                        </p:attrNameLst>
                                      </p:cBhvr>
                                      <p:tavLst>
                                        <p:tav tm="0" fmla="#ppt_w*sin(2.5*pi*$)">
                                          <p:val>
                                            <p:fltVal val="0"/>
                                          </p:val>
                                        </p:tav>
                                        <p:tav tm="100000">
                                          <p:val>
                                            <p:fltVal val="1"/>
                                          </p:val>
                                        </p:tav>
                                      </p:tavLst>
                                    </p:anim>
                                    <p:anim calcmode="lin" valueType="num">
                                      <p:cBhvr>
                                        <p:cTn id="402" dur="3000" fill="hold"/>
                                        <p:tgtEl>
                                          <p:spTgt spid="35"/>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3000"/>
                                        <p:tgtEl>
                                          <p:spTgt spid="35"/>
                                        </p:tgtEl>
                                        <p:attrNameLst>
                                          <p:attrName>ppt_x</p:attrName>
                                        </p:attrNameLst>
                                      </p:cBhvr>
                                      <p:tavLst>
                                        <p:tav tm="0">
                                          <p:val>
                                            <p:strVal val="ppt_x"/>
                                          </p:val>
                                        </p:tav>
                                        <p:tav tm="100000">
                                          <p:val>
                                            <p:strVal val="1+ppt_w/2"/>
                                          </p:val>
                                        </p:tav>
                                      </p:tavLst>
                                    </p:anim>
                                    <p:anim calcmode="lin" valueType="num">
                                      <p:cBhvr additive="base">
                                        <p:cTn id="405" dur="3000"/>
                                        <p:tgtEl>
                                          <p:spTgt spid="35"/>
                                        </p:tgtEl>
                                        <p:attrNameLst>
                                          <p:attrName>ppt_y</p:attrName>
                                        </p:attrNameLst>
                                      </p:cBhvr>
                                      <p:tavLst>
                                        <p:tav tm="0">
                                          <p:val>
                                            <p:strVal val="ppt_y"/>
                                          </p:val>
                                        </p:tav>
                                        <p:tav tm="100000">
                                          <p:val>
                                            <p:strVal val="ppt_y"/>
                                          </p:val>
                                        </p:tav>
                                      </p:tavLst>
                                    </p:anim>
                                    <p:set>
                                      <p:cBhvr>
                                        <p:cTn id="406" dur="1" fill="hold">
                                          <p:stCondLst>
                                            <p:cond delay="2999"/>
                                          </p:stCondLst>
                                        </p:cTn>
                                        <p:tgtEl>
                                          <p:spTgt spid="35"/>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3000"/>
                                        <p:tgtEl>
                                          <p:spTgt spid="35"/>
                                        </p:tgtEl>
                                      </p:cBhvr>
                                    </p:animEffect>
                                    <p:set>
                                      <p:cBhvr>
                                        <p:cTn id="409" dur="1" fill="hold">
                                          <p:stCondLst>
                                            <p:cond delay="2999"/>
                                          </p:stCondLst>
                                        </p:cTn>
                                        <p:tgtEl>
                                          <p:spTgt spid="35"/>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34"/>
                                        </p:tgtEl>
                                        <p:attrNameLst>
                                          <p:attrName>style.visibility</p:attrName>
                                        </p:attrNameLst>
                                      </p:cBhvr>
                                      <p:to>
                                        <p:strVal val="visible"/>
                                      </p:to>
                                    </p:set>
                                    <p:anim calcmode="lin" valueType="num">
                                      <p:cBhvr additive="base">
                                        <p:cTn id="412" dur="3000" fill="hold"/>
                                        <p:tgtEl>
                                          <p:spTgt spid="34"/>
                                        </p:tgtEl>
                                        <p:attrNameLst>
                                          <p:attrName>ppt_x</p:attrName>
                                        </p:attrNameLst>
                                      </p:cBhvr>
                                      <p:tavLst>
                                        <p:tav tm="0">
                                          <p:val>
                                            <p:strVal val="#ppt_x"/>
                                          </p:val>
                                        </p:tav>
                                        <p:tav tm="100000">
                                          <p:val>
                                            <p:strVal val="#ppt_x"/>
                                          </p:val>
                                        </p:tav>
                                      </p:tavLst>
                                    </p:anim>
                                    <p:anim calcmode="lin" valueType="num">
                                      <p:cBhvr additive="base">
                                        <p:cTn id="413" dur="3000" fill="hold"/>
                                        <p:tgtEl>
                                          <p:spTgt spid="34"/>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34"/>
                                        </p:tgtEl>
                                        <p:attrNameLst>
                                          <p:attrName>style.visibility</p:attrName>
                                        </p:attrNameLst>
                                      </p:cBhvr>
                                      <p:to>
                                        <p:strVal val="visible"/>
                                      </p:to>
                                    </p:set>
                                    <p:anim calcmode="lin" valueType="num">
                                      <p:cBhvr>
                                        <p:cTn id="416" dur="3000" fill="hold"/>
                                        <p:tgtEl>
                                          <p:spTgt spid="34"/>
                                        </p:tgtEl>
                                        <p:attrNameLst>
                                          <p:attrName>ppt_w</p:attrName>
                                        </p:attrNameLst>
                                      </p:cBhvr>
                                      <p:tavLst>
                                        <p:tav tm="0" fmla="#ppt_w*sin(2.5*pi*$)">
                                          <p:val>
                                            <p:fltVal val="0"/>
                                          </p:val>
                                        </p:tav>
                                        <p:tav tm="100000">
                                          <p:val>
                                            <p:fltVal val="1"/>
                                          </p:val>
                                        </p:tav>
                                      </p:tavLst>
                                    </p:anim>
                                    <p:anim calcmode="lin" valueType="num">
                                      <p:cBhvr>
                                        <p:cTn id="417" dur="3000" fill="hold"/>
                                        <p:tgtEl>
                                          <p:spTgt spid="34"/>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3000"/>
                                        <p:tgtEl>
                                          <p:spTgt spid="34"/>
                                        </p:tgtEl>
                                        <p:attrNameLst>
                                          <p:attrName>ppt_x</p:attrName>
                                        </p:attrNameLst>
                                      </p:cBhvr>
                                      <p:tavLst>
                                        <p:tav tm="0">
                                          <p:val>
                                            <p:strVal val="ppt_x"/>
                                          </p:val>
                                        </p:tav>
                                        <p:tav tm="100000">
                                          <p:val>
                                            <p:strVal val="1+ppt_w/2"/>
                                          </p:val>
                                        </p:tav>
                                      </p:tavLst>
                                    </p:anim>
                                    <p:anim calcmode="lin" valueType="num">
                                      <p:cBhvr additive="base">
                                        <p:cTn id="420" dur="3000"/>
                                        <p:tgtEl>
                                          <p:spTgt spid="34"/>
                                        </p:tgtEl>
                                        <p:attrNameLst>
                                          <p:attrName>ppt_y</p:attrName>
                                        </p:attrNameLst>
                                      </p:cBhvr>
                                      <p:tavLst>
                                        <p:tav tm="0">
                                          <p:val>
                                            <p:strVal val="ppt_y"/>
                                          </p:val>
                                        </p:tav>
                                        <p:tav tm="100000">
                                          <p:val>
                                            <p:strVal val="ppt_y"/>
                                          </p:val>
                                        </p:tav>
                                      </p:tavLst>
                                    </p:anim>
                                    <p:set>
                                      <p:cBhvr>
                                        <p:cTn id="421" dur="1" fill="hold">
                                          <p:stCondLst>
                                            <p:cond delay="2999"/>
                                          </p:stCondLst>
                                        </p:cTn>
                                        <p:tgtEl>
                                          <p:spTgt spid="34"/>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3000"/>
                                        <p:tgtEl>
                                          <p:spTgt spid="34"/>
                                        </p:tgtEl>
                                      </p:cBhvr>
                                    </p:animEffect>
                                    <p:set>
                                      <p:cBhvr>
                                        <p:cTn id="424" dur="1" fill="hold">
                                          <p:stCondLst>
                                            <p:cond delay="2999"/>
                                          </p:stCondLst>
                                        </p:cTn>
                                        <p:tgtEl>
                                          <p:spTgt spid="34"/>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33"/>
                                        </p:tgtEl>
                                        <p:attrNameLst>
                                          <p:attrName>style.visibility</p:attrName>
                                        </p:attrNameLst>
                                      </p:cBhvr>
                                      <p:to>
                                        <p:strVal val="visible"/>
                                      </p:to>
                                    </p:set>
                                    <p:anim calcmode="lin" valueType="num">
                                      <p:cBhvr additive="base">
                                        <p:cTn id="427" dur="3000" fill="hold"/>
                                        <p:tgtEl>
                                          <p:spTgt spid="33"/>
                                        </p:tgtEl>
                                        <p:attrNameLst>
                                          <p:attrName>ppt_x</p:attrName>
                                        </p:attrNameLst>
                                      </p:cBhvr>
                                      <p:tavLst>
                                        <p:tav tm="0">
                                          <p:val>
                                            <p:strVal val="#ppt_x"/>
                                          </p:val>
                                        </p:tav>
                                        <p:tav tm="100000">
                                          <p:val>
                                            <p:strVal val="#ppt_x"/>
                                          </p:val>
                                        </p:tav>
                                      </p:tavLst>
                                    </p:anim>
                                    <p:anim calcmode="lin" valueType="num">
                                      <p:cBhvr additive="base">
                                        <p:cTn id="428" dur="3000" fill="hold"/>
                                        <p:tgtEl>
                                          <p:spTgt spid="33"/>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33"/>
                                        </p:tgtEl>
                                        <p:attrNameLst>
                                          <p:attrName>style.visibility</p:attrName>
                                        </p:attrNameLst>
                                      </p:cBhvr>
                                      <p:to>
                                        <p:strVal val="visible"/>
                                      </p:to>
                                    </p:set>
                                    <p:anim calcmode="lin" valueType="num">
                                      <p:cBhvr>
                                        <p:cTn id="431" dur="3000" fill="hold"/>
                                        <p:tgtEl>
                                          <p:spTgt spid="33"/>
                                        </p:tgtEl>
                                        <p:attrNameLst>
                                          <p:attrName>ppt_w</p:attrName>
                                        </p:attrNameLst>
                                      </p:cBhvr>
                                      <p:tavLst>
                                        <p:tav tm="0" fmla="#ppt_w*sin(2.5*pi*$)">
                                          <p:val>
                                            <p:fltVal val="0"/>
                                          </p:val>
                                        </p:tav>
                                        <p:tav tm="100000">
                                          <p:val>
                                            <p:fltVal val="1"/>
                                          </p:val>
                                        </p:tav>
                                      </p:tavLst>
                                    </p:anim>
                                    <p:anim calcmode="lin" valueType="num">
                                      <p:cBhvr>
                                        <p:cTn id="432" dur="3000" fill="hold"/>
                                        <p:tgtEl>
                                          <p:spTgt spid="33"/>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3000"/>
                                        <p:tgtEl>
                                          <p:spTgt spid="33"/>
                                        </p:tgtEl>
                                        <p:attrNameLst>
                                          <p:attrName>ppt_x</p:attrName>
                                        </p:attrNameLst>
                                      </p:cBhvr>
                                      <p:tavLst>
                                        <p:tav tm="0">
                                          <p:val>
                                            <p:strVal val="ppt_x"/>
                                          </p:val>
                                        </p:tav>
                                        <p:tav tm="100000">
                                          <p:val>
                                            <p:strVal val="1+ppt_w/2"/>
                                          </p:val>
                                        </p:tav>
                                      </p:tavLst>
                                    </p:anim>
                                    <p:anim calcmode="lin" valueType="num">
                                      <p:cBhvr additive="base">
                                        <p:cTn id="435" dur="3000"/>
                                        <p:tgtEl>
                                          <p:spTgt spid="33"/>
                                        </p:tgtEl>
                                        <p:attrNameLst>
                                          <p:attrName>ppt_y</p:attrName>
                                        </p:attrNameLst>
                                      </p:cBhvr>
                                      <p:tavLst>
                                        <p:tav tm="0">
                                          <p:val>
                                            <p:strVal val="ppt_y"/>
                                          </p:val>
                                        </p:tav>
                                        <p:tav tm="100000">
                                          <p:val>
                                            <p:strVal val="ppt_y"/>
                                          </p:val>
                                        </p:tav>
                                      </p:tavLst>
                                    </p:anim>
                                    <p:set>
                                      <p:cBhvr>
                                        <p:cTn id="436" dur="1" fill="hold">
                                          <p:stCondLst>
                                            <p:cond delay="2999"/>
                                          </p:stCondLst>
                                        </p:cTn>
                                        <p:tgtEl>
                                          <p:spTgt spid="33"/>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3000"/>
                                        <p:tgtEl>
                                          <p:spTgt spid="33"/>
                                        </p:tgtEl>
                                      </p:cBhvr>
                                    </p:animEffect>
                                    <p:set>
                                      <p:cBhvr>
                                        <p:cTn id="439" dur="1" fill="hold">
                                          <p:stCondLst>
                                            <p:cond delay="2999"/>
                                          </p:stCondLst>
                                        </p:cTn>
                                        <p:tgtEl>
                                          <p:spTgt spid="33"/>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32"/>
                                        </p:tgtEl>
                                        <p:attrNameLst>
                                          <p:attrName>style.visibility</p:attrName>
                                        </p:attrNameLst>
                                      </p:cBhvr>
                                      <p:to>
                                        <p:strVal val="visible"/>
                                      </p:to>
                                    </p:set>
                                    <p:anim calcmode="lin" valueType="num">
                                      <p:cBhvr additive="base">
                                        <p:cTn id="442" dur="3000" fill="hold"/>
                                        <p:tgtEl>
                                          <p:spTgt spid="32"/>
                                        </p:tgtEl>
                                        <p:attrNameLst>
                                          <p:attrName>ppt_x</p:attrName>
                                        </p:attrNameLst>
                                      </p:cBhvr>
                                      <p:tavLst>
                                        <p:tav tm="0">
                                          <p:val>
                                            <p:strVal val="#ppt_x"/>
                                          </p:val>
                                        </p:tav>
                                        <p:tav tm="100000">
                                          <p:val>
                                            <p:strVal val="#ppt_x"/>
                                          </p:val>
                                        </p:tav>
                                      </p:tavLst>
                                    </p:anim>
                                    <p:anim calcmode="lin" valueType="num">
                                      <p:cBhvr additive="base">
                                        <p:cTn id="443" dur="3000" fill="hold"/>
                                        <p:tgtEl>
                                          <p:spTgt spid="32"/>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32"/>
                                        </p:tgtEl>
                                        <p:attrNameLst>
                                          <p:attrName>style.visibility</p:attrName>
                                        </p:attrNameLst>
                                      </p:cBhvr>
                                      <p:to>
                                        <p:strVal val="visible"/>
                                      </p:to>
                                    </p:set>
                                    <p:anim calcmode="lin" valueType="num">
                                      <p:cBhvr>
                                        <p:cTn id="446" dur="3000" fill="hold"/>
                                        <p:tgtEl>
                                          <p:spTgt spid="32"/>
                                        </p:tgtEl>
                                        <p:attrNameLst>
                                          <p:attrName>ppt_w</p:attrName>
                                        </p:attrNameLst>
                                      </p:cBhvr>
                                      <p:tavLst>
                                        <p:tav tm="0" fmla="#ppt_w*sin(2.5*pi*$)">
                                          <p:val>
                                            <p:fltVal val="0"/>
                                          </p:val>
                                        </p:tav>
                                        <p:tav tm="100000">
                                          <p:val>
                                            <p:fltVal val="1"/>
                                          </p:val>
                                        </p:tav>
                                      </p:tavLst>
                                    </p:anim>
                                    <p:anim calcmode="lin" valueType="num">
                                      <p:cBhvr>
                                        <p:cTn id="447" dur="3000" fill="hold"/>
                                        <p:tgtEl>
                                          <p:spTgt spid="32"/>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3000"/>
                                        <p:tgtEl>
                                          <p:spTgt spid="32"/>
                                        </p:tgtEl>
                                        <p:attrNameLst>
                                          <p:attrName>ppt_x</p:attrName>
                                        </p:attrNameLst>
                                      </p:cBhvr>
                                      <p:tavLst>
                                        <p:tav tm="0">
                                          <p:val>
                                            <p:strVal val="ppt_x"/>
                                          </p:val>
                                        </p:tav>
                                        <p:tav tm="100000">
                                          <p:val>
                                            <p:strVal val="1+ppt_w/2"/>
                                          </p:val>
                                        </p:tav>
                                      </p:tavLst>
                                    </p:anim>
                                    <p:anim calcmode="lin" valueType="num">
                                      <p:cBhvr additive="base">
                                        <p:cTn id="450" dur="3000"/>
                                        <p:tgtEl>
                                          <p:spTgt spid="32"/>
                                        </p:tgtEl>
                                        <p:attrNameLst>
                                          <p:attrName>ppt_y</p:attrName>
                                        </p:attrNameLst>
                                      </p:cBhvr>
                                      <p:tavLst>
                                        <p:tav tm="0">
                                          <p:val>
                                            <p:strVal val="ppt_y"/>
                                          </p:val>
                                        </p:tav>
                                        <p:tav tm="100000">
                                          <p:val>
                                            <p:strVal val="ppt_y"/>
                                          </p:val>
                                        </p:tav>
                                      </p:tavLst>
                                    </p:anim>
                                    <p:set>
                                      <p:cBhvr>
                                        <p:cTn id="451" dur="1" fill="hold">
                                          <p:stCondLst>
                                            <p:cond delay="2999"/>
                                          </p:stCondLst>
                                        </p:cTn>
                                        <p:tgtEl>
                                          <p:spTgt spid="32"/>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3000"/>
                                        <p:tgtEl>
                                          <p:spTgt spid="32"/>
                                        </p:tgtEl>
                                      </p:cBhvr>
                                    </p:animEffect>
                                    <p:set>
                                      <p:cBhvr>
                                        <p:cTn id="454" dur="1" fill="hold">
                                          <p:stCondLst>
                                            <p:cond delay="2999"/>
                                          </p:stCondLst>
                                        </p:cTn>
                                        <p:tgtEl>
                                          <p:spTgt spid="32"/>
                                        </p:tgtEl>
                                        <p:attrNameLst>
                                          <p:attrName>style.visibility</p:attrName>
                                        </p:attrNameLst>
                                      </p:cBhvr>
                                      <p:to>
                                        <p:strVal val="hidden"/>
                                      </p:to>
                                    </p:set>
                                  </p:childTnLst>
                                </p:cTn>
                              </p:par>
                              <p:par>
                                <p:cTn id="455" presetID="2" presetClass="entr" presetSubtype="1" fill="hold" grpId="0" nodeType="withEffect">
                                  <p:stCondLst>
                                    <p:cond delay="0"/>
                                  </p:stCondLst>
                                  <p:childTnLst>
                                    <p:set>
                                      <p:cBhvr>
                                        <p:cTn id="456" dur="1" fill="hold">
                                          <p:stCondLst>
                                            <p:cond delay="0"/>
                                          </p:stCondLst>
                                        </p:cTn>
                                        <p:tgtEl>
                                          <p:spTgt spid="31"/>
                                        </p:tgtEl>
                                        <p:attrNameLst>
                                          <p:attrName>style.visibility</p:attrName>
                                        </p:attrNameLst>
                                      </p:cBhvr>
                                      <p:to>
                                        <p:strVal val="visible"/>
                                      </p:to>
                                    </p:set>
                                    <p:anim calcmode="lin" valueType="num">
                                      <p:cBhvr additive="base">
                                        <p:cTn id="457" dur="3000" fill="hold"/>
                                        <p:tgtEl>
                                          <p:spTgt spid="31"/>
                                        </p:tgtEl>
                                        <p:attrNameLst>
                                          <p:attrName>ppt_x</p:attrName>
                                        </p:attrNameLst>
                                      </p:cBhvr>
                                      <p:tavLst>
                                        <p:tav tm="0">
                                          <p:val>
                                            <p:strVal val="#ppt_x"/>
                                          </p:val>
                                        </p:tav>
                                        <p:tav tm="100000">
                                          <p:val>
                                            <p:strVal val="#ppt_x"/>
                                          </p:val>
                                        </p:tav>
                                      </p:tavLst>
                                    </p:anim>
                                    <p:anim calcmode="lin" valueType="num">
                                      <p:cBhvr additive="base">
                                        <p:cTn id="458" dur="3000" fill="hold"/>
                                        <p:tgtEl>
                                          <p:spTgt spid="31"/>
                                        </p:tgtEl>
                                        <p:attrNameLst>
                                          <p:attrName>ppt_y</p:attrName>
                                        </p:attrNameLst>
                                      </p:cBhvr>
                                      <p:tavLst>
                                        <p:tav tm="0">
                                          <p:val>
                                            <p:strVal val="0-#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31"/>
                                        </p:tgtEl>
                                        <p:attrNameLst>
                                          <p:attrName>style.visibility</p:attrName>
                                        </p:attrNameLst>
                                      </p:cBhvr>
                                      <p:to>
                                        <p:strVal val="visible"/>
                                      </p:to>
                                    </p:set>
                                    <p:anim calcmode="lin" valueType="num">
                                      <p:cBhvr>
                                        <p:cTn id="461" dur="3000" fill="hold"/>
                                        <p:tgtEl>
                                          <p:spTgt spid="31"/>
                                        </p:tgtEl>
                                        <p:attrNameLst>
                                          <p:attrName>ppt_w</p:attrName>
                                        </p:attrNameLst>
                                      </p:cBhvr>
                                      <p:tavLst>
                                        <p:tav tm="0" fmla="#ppt_w*sin(2.5*pi*$)">
                                          <p:val>
                                            <p:fltVal val="0"/>
                                          </p:val>
                                        </p:tav>
                                        <p:tav tm="100000">
                                          <p:val>
                                            <p:fltVal val="1"/>
                                          </p:val>
                                        </p:tav>
                                      </p:tavLst>
                                    </p:anim>
                                    <p:anim calcmode="lin" valueType="num">
                                      <p:cBhvr>
                                        <p:cTn id="462" dur="3000" fill="hold"/>
                                        <p:tgtEl>
                                          <p:spTgt spid="31"/>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3000"/>
                                        <p:tgtEl>
                                          <p:spTgt spid="31"/>
                                        </p:tgtEl>
                                        <p:attrNameLst>
                                          <p:attrName>ppt_x</p:attrName>
                                        </p:attrNameLst>
                                      </p:cBhvr>
                                      <p:tavLst>
                                        <p:tav tm="0">
                                          <p:val>
                                            <p:strVal val="ppt_x"/>
                                          </p:val>
                                        </p:tav>
                                        <p:tav tm="100000">
                                          <p:val>
                                            <p:strVal val="1+ppt_w/2"/>
                                          </p:val>
                                        </p:tav>
                                      </p:tavLst>
                                    </p:anim>
                                    <p:anim calcmode="lin" valueType="num">
                                      <p:cBhvr additive="base">
                                        <p:cTn id="465" dur="3000"/>
                                        <p:tgtEl>
                                          <p:spTgt spid="31"/>
                                        </p:tgtEl>
                                        <p:attrNameLst>
                                          <p:attrName>ppt_y</p:attrName>
                                        </p:attrNameLst>
                                      </p:cBhvr>
                                      <p:tavLst>
                                        <p:tav tm="0">
                                          <p:val>
                                            <p:strVal val="ppt_y"/>
                                          </p:val>
                                        </p:tav>
                                        <p:tav tm="100000">
                                          <p:val>
                                            <p:strVal val="ppt_y"/>
                                          </p:val>
                                        </p:tav>
                                      </p:tavLst>
                                    </p:anim>
                                    <p:set>
                                      <p:cBhvr>
                                        <p:cTn id="466" dur="1" fill="hold">
                                          <p:stCondLst>
                                            <p:cond delay="2999"/>
                                          </p:stCondLst>
                                        </p:cTn>
                                        <p:tgtEl>
                                          <p:spTgt spid="31"/>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3000"/>
                                        <p:tgtEl>
                                          <p:spTgt spid="31"/>
                                        </p:tgtEl>
                                      </p:cBhvr>
                                    </p:animEffect>
                                    <p:set>
                                      <p:cBhvr>
                                        <p:cTn id="469" dur="1" fill="hold">
                                          <p:stCondLst>
                                            <p:cond delay="2999"/>
                                          </p:stCondLst>
                                        </p:cTn>
                                        <p:tgtEl>
                                          <p:spTgt spid="31"/>
                                        </p:tgtEl>
                                        <p:attrNameLst>
                                          <p:attrName>style.visibility</p:attrName>
                                        </p:attrNameLst>
                                      </p:cBhvr>
                                      <p:to>
                                        <p:strVal val="hidden"/>
                                      </p:to>
                                    </p:set>
                                  </p:childTnLst>
                                </p:cTn>
                              </p:par>
                              <p:par>
                                <p:cTn id="470" presetID="2" presetClass="entr" presetSubtype="1" fill="hold" grpId="0" nodeType="withEffect">
                                  <p:stCondLst>
                                    <p:cond delay="0"/>
                                  </p:stCondLst>
                                  <p:childTnLst>
                                    <p:set>
                                      <p:cBhvr>
                                        <p:cTn id="471" dur="1" fill="hold">
                                          <p:stCondLst>
                                            <p:cond delay="0"/>
                                          </p:stCondLst>
                                        </p:cTn>
                                        <p:tgtEl>
                                          <p:spTgt spid="30"/>
                                        </p:tgtEl>
                                        <p:attrNameLst>
                                          <p:attrName>style.visibility</p:attrName>
                                        </p:attrNameLst>
                                      </p:cBhvr>
                                      <p:to>
                                        <p:strVal val="visible"/>
                                      </p:to>
                                    </p:set>
                                    <p:anim calcmode="lin" valueType="num">
                                      <p:cBhvr additive="base">
                                        <p:cTn id="472" dur="3000" fill="hold"/>
                                        <p:tgtEl>
                                          <p:spTgt spid="30"/>
                                        </p:tgtEl>
                                        <p:attrNameLst>
                                          <p:attrName>ppt_x</p:attrName>
                                        </p:attrNameLst>
                                      </p:cBhvr>
                                      <p:tavLst>
                                        <p:tav tm="0">
                                          <p:val>
                                            <p:strVal val="#ppt_x"/>
                                          </p:val>
                                        </p:tav>
                                        <p:tav tm="100000">
                                          <p:val>
                                            <p:strVal val="#ppt_x"/>
                                          </p:val>
                                        </p:tav>
                                      </p:tavLst>
                                    </p:anim>
                                    <p:anim calcmode="lin" valueType="num">
                                      <p:cBhvr additive="base">
                                        <p:cTn id="473" dur="3000" fill="hold"/>
                                        <p:tgtEl>
                                          <p:spTgt spid="30"/>
                                        </p:tgtEl>
                                        <p:attrNameLst>
                                          <p:attrName>ppt_y</p:attrName>
                                        </p:attrNameLst>
                                      </p:cBhvr>
                                      <p:tavLst>
                                        <p:tav tm="0">
                                          <p:val>
                                            <p:strVal val="0-#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30"/>
                                        </p:tgtEl>
                                        <p:attrNameLst>
                                          <p:attrName>style.visibility</p:attrName>
                                        </p:attrNameLst>
                                      </p:cBhvr>
                                      <p:to>
                                        <p:strVal val="visible"/>
                                      </p:to>
                                    </p:set>
                                    <p:anim calcmode="lin" valueType="num">
                                      <p:cBhvr>
                                        <p:cTn id="476" dur="3000" fill="hold"/>
                                        <p:tgtEl>
                                          <p:spTgt spid="30"/>
                                        </p:tgtEl>
                                        <p:attrNameLst>
                                          <p:attrName>ppt_w</p:attrName>
                                        </p:attrNameLst>
                                      </p:cBhvr>
                                      <p:tavLst>
                                        <p:tav tm="0" fmla="#ppt_w*sin(2.5*pi*$)">
                                          <p:val>
                                            <p:fltVal val="0"/>
                                          </p:val>
                                        </p:tav>
                                        <p:tav tm="100000">
                                          <p:val>
                                            <p:fltVal val="1"/>
                                          </p:val>
                                        </p:tav>
                                      </p:tavLst>
                                    </p:anim>
                                    <p:anim calcmode="lin" valueType="num">
                                      <p:cBhvr>
                                        <p:cTn id="477" dur="3000" fill="hold"/>
                                        <p:tgtEl>
                                          <p:spTgt spid="30"/>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3000"/>
                                        <p:tgtEl>
                                          <p:spTgt spid="30"/>
                                        </p:tgtEl>
                                        <p:attrNameLst>
                                          <p:attrName>ppt_x</p:attrName>
                                        </p:attrNameLst>
                                      </p:cBhvr>
                                      <p:tavLst>
                                        <p:tav tm="0">
                                          <p:val>
                                            <p:strVal val="ppt_x"/>
                                          </p:val>
                                        </p:tav>
                                        <p:tav tm="100000">
                                          <p:val>
                                            <p:strVal val="1+ppt_w/2"/>
                                          </p:val>
                                        </p:tav>
                                      </p:tavLst>
                                    </p:anim>
                                    <p:anim calcmode="lin" valueType="num">
                                      <p:cBhvr additive="base">
                                        <p:cTn id="480" dur="3000"/>
                                        <p:tgtEl>
                                          <p:spTgt spid="30"/>
                                        </p:tgtEl>
                                        <p:attrNameLst>
                                          <p:attrName>ppt_y</p:attrName>
                                        </p:attrNameLst>
                                      </p:cBhvr>
                                      <p:tavLst>
                                        <p:tav tm="0">
                                          <p:val>
                                            <p:strVal val="ppt_y"/>
                                          </p:val>
                                        </p:tav>
                                        <p:tav tm="100000">
                                          <p:val>
                                            <p:strVal val="ppt_y"/>
                                          </p:val>
                                        </p:tav>
                                      </p:tavLst>
                                    </p:anim>
                                    <p:set>
                                      <p:cBhvr>
                                        <p:cTn id="481" dur="1" fill="hold">
                                          <p:stCondLst>
                                            <p:cond delay="2999"/>
                                          </p:stCondLst>
                                        </p:cTn>
                                        <p:tgtEl>
                                          <p:spTgt spid="30"/>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3000"/>
                                        <p:tgtEl>
                                          <p:spTgt spid="30"/>
                                        </p:tgtEl>
                                      </p:cBhvr>
                                    </p:animEffect>
                                    <p:set>
                                      <p:cBhvr>
                                        <p:cTn id="484" dur="1" fill="hold">
                                          <p:stCondLst>
                                            <p:cond delay="2999"/>
                                          </p:stCondLst>
                                        </p:cTn>
                                        <p:tgtEl>
                                          <p:spTgt spid="30"/>
                                        </p:tgtEl>
                                        <p:attrNameLst>
                                          <p:attrName>style.visibility</p:attrName>
                                        </p:attrNameLst>
                                      </p:cBhvr>
                                      <p:to>
                                        <p:strVal val="hidden"/>
                                      </p:to>
                                    </p:set>
                                  </p:childTnLst>
                                </p:cTn>
                              </p:par>
                              <p:par>
                                <p:cTn id="485" presetID="2" presetClass="entr" presetSubtype="1" fill="hold" grpId="0" nodeType="withEffect">
                                  <p:stCondLst>
                                    <p:cond delay="0"/>
                                  </p:stCondLst>
                                  <p:childTnLst>
                                    <p:set>
                                      <p:cBhvr>
                                        <p:cTn id="486" dur="1" fill="hold">
                                          <p:stCondLst>
                                            <p:cond delay="0"/>
                                          </p:stCondLst>
                                        </p:cTn>
                                        <p:tgtEl>
                                          <p:spTgt spid="29"/>
                                        </p:tgtEl>
                                        <p:attrNameLst>
                                          <p:attrName>style.visibility</p:attrName>
                                        </p:attrNameLst>
                                      </p:cBhvr>
                                      <p:to>
                                        <p:strVal val="visible"/>
                                      </p:to>
                                    </p:set>
                                    <p:anim calcmode="lin" valueType="num">
                                      <p:cBhvr additive="base">
                                        <p:cTn id="487" dur="3000" fill="hold"/>
                                        <p:tgtEl>
                                          <p:spTgt spid="29"/>
                                        </p:tgtEl>
                                        <p:attrNameLst>
                                          <p:attrName>ppt_x</p:attrName>
                                        </p:attrNameLst>
                                      </p:cBhvr>
                                      <p:tavLst>
                                        <p:tav tm="0">
                                          <p:val>
                                            <p:strVal val="#ppt_x"/>
                                          </p:val>
                                        </p:tav>
                                        <p:tav tm="100000">
                                          <p:val>
                                            <p:strVal val="#ppt_x"/>
                                          </p:val>
                                        </p:tav>
                                      </p:tavLst>
                                    </p:anim>
                                    <p:anim calcmode="lin" valueType="num">
                                      <p:cBhvr additive="base">
                                        <p:cTn id="488" dur="3000" fill="hold"/>
                                        <p:tgtEl>
                                          <p:spTgt spid="29"/>
                                        </p:tgtEl>
                                        <p:attrNameLst>
                                          <p:attrName>ppt_y</p:attrName>
                                        </p:attrNameLst>
                                      </p:cBhvr>
                                      <p:tavLst>
                                        <p:tav tm="0">
                                          <p:val>
                                            <p:strVal val="0-#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29"/>
                                        </p:tgtEl>
                                        <p:attrNameLst>
                                          <p:attrName>style.visibility</p:attrName>
                                        </p:attrNameLst>
                                      </p:cBhvr>
                                      <p:to>
                                        <p:strVal val="visible"/>
                                      </p:to>
                                    </p:set>
                                    <p:anim calcmode="lin" valueType="num">
                                      <p:cBhvr>
                                        <p:cTn id="491" dur="3000" fill="hold"/>
                                        <p:tgtEl>
                                          <p:spTgt spid="29"/>
                                        </p:tgtEl>
                                        <p:attrNameLst>
                                          <p:attrName>ppt_w</p:attrName>
                                        </p:attrNameLst>
                                      </p:cBhvr>
                                      <p:tavLst>
                                        <p:tav tm="0" fmla="#ppt_w*sin(2.5*pi*$)">
                                          <p:val>
                                            <p:fltVal val="0"/>
                                          </p:val>
                                        </p:tav>
                                        <p:tav tm="100000">
                                          <p:val>
                                            <p:fltVal val="1"/>
                                          </p:val>
                                        </p:tav>
                                      </p:tavLst>
                                    </p:anim>
                                    <p:anim calcmode="lin" valueType="num">
                                      <p:cBhvr>
                                        <p:cTn id="492" dur="3000" fill="hold"/>
                                        <p:tgtEl>
                                          <p:spTgt spid="29"/>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3000"/>
                                        <p:tgtEl>
                                          <p:spTgt spid="29"/>
                                        </p:tgtEl>
                                        <p:attrNameLst>
                                          <p:attrName>ppt_x</p:attrName>
                                        </p:attrNameLst>
                                      </p:cBhvr>
                                      <p:tavLst>
                                        <p:tav tm="0">
                                          <p:val>
                                            <p:strVal val="ppt_x"/>
                                          </p:val>
                                        </p:tav>
                                        <p:tav tm="100000">
                                          <p:val>
                                            <p:strVal val="1+ppt_w/2"/>
                                          </p:val>
                                        </p:tav>
                                      </p:tavLst>
                                    </p:anim>
                                    <p:anim calcmode="lin" valueType="num">
                                      <p:cBhvr additive="base">
                                        <p:cTn id="495" dur="3000"/>
                                        <p:tgtEl>
                                          <p:spTgt spid="29"/>
                                        </p:tgtEl>
                                        <p:attrNameLst>
                                          <p:attrName>ppt_y</p:attrName>
                                        </p:attrNameLst>
                                      </p:cBhvr>
                                      <p:tavLst>
                                        <p:tav tm="0">
                                          <p:val>
                                            <p:strVal val="ppt_y"/>
                                          </p:val>
                                        </p:tav>
                                        <p:tav tm="100000">
                                          <p:val>
                                            <p:strVal val="ppt_y"/>
                                          </p:val>
                                        </p:tav>
                                      </p:tavLst>
                                    </p:anim>
                                    <p:set>
                                      <p:cBhvr>
                                        <p:cTn id="496" dur="1" fill="hold">
                                          <p:stCondLst>
                                            <p:cond delay="2999"/>
                                          </p:stCondLst>
                                        </p:cTn>
                                        <p:tgtEl>
                                          <p:spTgt spid="2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3000"/>
                                        <p:tgtEl>
                                          <p:spTgt spid="29"/>
                                        </p:tgtEl>
                                      </p:cBhvr>
                                    </p:animEffect>
                                    <p:set>
                                      <p:cBhvr>
                                        <p:cTn id="499" dur="1" fill="hold">
                                          <p:stCondLst>
                                            <p:cond delay="2999"/>
                                          </p:stCondLst>
                                        </p:cTn>
                                        <p:tgtEl>
                                          <p:spTgt spid="29"/>
                                        </p:tgtEl>
                                        <p:attrNameLst>
                                          <p:attrName>style.visibility</p:attrName>
                                        </p:attrNameLst>
                                      </p:cBhvr>
                                      <p:to>
                                        <p:strVal val="hidden"/>
                                      </p:to>
                                    </p:set>
                                  </p:childTnLst>
                                </p:cTn>
                              </p:par>
                              <p:par>
                                <p:cTn id="500" presetID="2" presetClass="entr" presetSubtype="1" fill="hold" grpId="0" nodeType="withEffect">
                                  <p:stCondLst>
                                    <p:cond delay="0"/>
                                  </p:stCondLst>
                                  <p:childTnLst>
                                    <p:set>
                                      <p:cBhvr>
                                        <p:cTn id="501" dur="1" fill="hold">
                                          <p:stCondLst>
                                            <p:cond delay="0"/>
                                          </p:stCondLst>
                                        </p:cTn>
                                        <p:tgtEl>
                                          <p:spTgt spid="28"/>
                                        </p:tgtEl>
                                        <p:attrNameLst>
                                          <p:attrName>style.visibility</p:attrName>
                                        </p:attrNameLst>
                                      </p:cBhvr>
                                      <p:to>
                                        <p:strVal val="visible"/>
                                      </p:to>
                                    </p:set>
                                    <p:anim calcmode="lin" valueType="num">
                                      <p:cBhvr additive="base">
                                        <p:cTn id="502" dur="3000" fill="hold"/>
                                        <p:tgtEl>
                                          <p:spTgt spid="28"/>
                                        </p:tgtEl>
                                        <p:attrNameLst>
                                          <p:attrName>ppt_x</p:attrName>
                                        </p:attrNameLst>
                                      </p:cBhvr>
                                      <p:tavLst>
                                        <p:tav tm="0">
                                          <p:val>
                                            <p:strVal val="#ppt_x"/>
                                          </p:val>
                                        </p:tav>
                                        <p:tav tm="100000">
                                          <p:val>
                                            <p:strVal val="#ppt_x"/>
                                          </p:val>
                                        </p:tav>
                                      </p:tavLst>
                                    </p:anim>
                                    <p:anim calcmode="lin" valueType="num">
                                      <p:cBhvr additive="base">
                                        <p:cTn id="503" dur="3000" fill="hold"/>
                                        <p:tgtEl>
                                          <p:spTgt spid="28"/>
                                        </p:tgtEl>
                                        <p:attrNameLst>
                                          <p:attrName>ppt_y</p:attrName>
                                        </p:attrNameLst>
                                      </p:cBhvr>
                                      <p:tavLst>
                                        <p:tav tm="0">
                                          <p:val>
                                            <p:strVal val="0-#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28"/>
                                        </p:tgtEl>
                                        <p:attrNameLst>
                                          <p:attrName>style.visibility</p:attrName>
                                        </p:attrNameLst>
                                      </p:cBhvr>
                                      <p:to>
                                        <p:strVal val="visible"/>
                                      </p:to>
                                    </p:set>
                                    <p:anim calcmode="lin" valueType="num">
                                      <p:cBhvr>
                                        <p:cTn id="506" dur="3000" fill="hold"/>
                                        <p:tgtEl>
                                          <p:spTgt spid="28"/>
                                        </p:tgtEl>
                                        <p:attrNameLst>
                                          <p:attrName>ppt_w</p:attrName>
                                        </p:attrNameLst>
                                      </p:cBhvr>
                                      <p:tavLst>
                                        <p:tav tm="0" fmla="#ppt_w*sin(2.5*pi*$)">
                                          <p:val>
                                            <p:fltVal val="0"/>
                                          </p:val>
                                        </p:tav>
                                        <p:tav tm="100000">
                                          <p:val>
                                            <p:fltVal val="1"/>
                                          </p:val>
                                        </p:tav>
                                      </p:tavLst>
                                    </p:anim>
                                    <p:anim calcmode="lin" valueType="num">
                                      <p:cBhvr>
                                        <p:cTn id="507" dur="3000" fill="hold"/>
                                        <p:tgtEl>
                                          <p:spTgt spid="28"/>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3000"/>
                                        <p:tgtEl>
                                          <p:spTgt spid="28"/>
                                        </p:tgtEl>
                                        <p:attrNameLst>
                                          <p:attrName>ppt_x</p:attrName>
                                        </p:attrNameLst>
                                      </p:cBhvr>
                                      <p:tavLst>
                                        <p:tav tm="0">
                                          <p:val>
                                            <p:strVal val="ppt_x"/>
                                          </p:val>
                                        </p:tav>
                                        <p:tav tm="100000">
                                          <p:val>
                                            <p:strVal val="1+ppt_w/2"/>
                                          </p:val>
                                        </p:tav>
                                      </p:tavLst>
                                    </p:anim>
                                    <p:anim calcmode="lin" valueType="num">
                                      <p:cBhvr additive="base">
                                        <p:cTn id="510" dur="3000"/>
                                        <p:tgtEl>
                                          <p:spTgt spid="28"/>
                                        </p:tgtEl>
                                        <p:attrNameLst>
                                          <p:attrName>ppt_y</p:attrName>
                                        </p:attrNameLst>
                                      </p:cBhvr>
                                      <p:tavLst>
                                        <p:tav tm="0">
                                          <p:val>
                                            <p:strVal val="ppt_y"/>
                                          </p:val>
                                        </p:tav>
                                        <p:tav tm="100000">
                                          <p:val>
                                            <p:strVal val="ppt_y"/>
                                          </p:val>
                                        </p:tav>
                                      </p:tavLst>
                                    </p:anim>
                                    <p:set>
                                      <p:cBhvr>
                                        <p:cTn id="511" dur="1" fill="hold">
                                          <p:stCondLst>
                                            <p:cond delay="2999"/>
                                          </p:stCondLst>
                                        </p:cTn>
                                        <p:tgtEl>
                                          <p:spTgt spid="28"/>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3000"/>
                                        <p:tgtEl>
                                          <p:spTgt spid="28"/>
                                        </p:tgtEl>
                                      </p:cBhvr>
                                    </p:animEffect>
                                    <p:set>
                                      <p:cBhvr>
                                        <p:cTn id="514" dur="1" fill="hold">
                                          <p:stCondLst>
                                            <p:cond delay="2999"/>
                                          </p:stCondLst>
                                        </p:cTn>
                                        <p:tgtEl>
                                          <p:spTgt spid="28"/>
                                        </p:tgtEl>
                                        <p:attrNameLst>
                                          <p:attrName>style.visibility</p:attrName>
                                        </p:attrNameLst>
                                      </p:cBhvr>
                                      <p:to>
                                        <p:strVal val="hidden"/>
                                      </p:to>
                                    </p:set>
                                  </p:childTnLst>
                                </p:cTn>
                              </p:par>
                              <p:par>
                                <p:cTn id="515" presetID="2" presetClass="entr" presetSubtype="1" fill="hold" grpId="0" nodeType="withEffect">
                                  <p:stCondLst>
                                    <p:cond delay="0"/>
                                  </p:stCondLst>
                                  <p:childTnLst>
                                    <p:set>
                                      <p:cBhvr>
                                        <p:cTn id="516" dur="1" fill="hold">
                                          <p:stCondLst>
                                            <p:cond delay="0"/>
                                          </p:stCondLst>
                                        </p:cTn>
                                        <p:tgtEl>
                                          <p:spTgt spid="27"/>
                                        </p:tgtEl>
                                        <p:attrNameLst>
                                          <p:attrName>style.visibility</p:attrName>
                                        </p:attrNameLst>
                                      </p:cBhvr>
                                      <p:to>
                                        <p:strVal val="visible"/>
                                      </p:to>
                                    </p:set>
                                    <p:anim calcmode="lin" valueType="num">
                                      <p:cBhvr additive="base">
                                        <p:cTn id="517" dur="3000" fill="hold"/>
                                        <p:tgtEl>
                                          <p:spTgt spid="27"/>
                                        </p:tgtEl>
                                        <p:attrNameLst>
                                          <p:attrName>ppt_x</p:attrName>
                                        </p:attrNameLst>
                                      </p:cBhvr>
                                      <p:tavLst>
                                        <p:tav tm="0">
                                          <p:val>
                                            <p:strVal val="#ppt_x"/>
                                          </p:val>
                                        </p:tav>
                                        <p:tav tm="100000">
                                          <p:val>
                                            <p:strVal val="#ppt_x"/>
                                          </p:val>
                                        </p:tav>
                                      </p:tavLst>
                                    </p:anim>
                                    <p:anim calcmode="lin" valueType="num">
                                      <p:cBhvr additive="base">
                                        <p:cTn id="518" dur="3000" fill="hold"/>
                                        <p:tgtEl>
                                          <p:spTgt spid="27"/>
                                        </p:tgtEl>
                                        <p:attrNameLst>
                                          <p:attrName>ppt_y</p:attrName>
                                        </p:attrNameLst>
                                      </p:cBhvr>
                                      <p:tavLst>
                                        <p:tav tm="0">
                                          <p:val>
                                            <p:strVal val="0-#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27"/>
                                        </p:tgtEl>
                                        <p:attrNameLst>
                                          <p:attrName>style.visibility</p:attrName>
                                        </p:attrNameLst>
                                      </p:cBhvr>
                                      <p:to>
                                        <p:strVal val="visible"/>
                                      </p:to>
                                    </p:set>
                                    <p:anim calcmode="lin" valueType="num">
                                      <p:cBhvr>
                                        <p:cTn id="521" dur="3000" fill="hold"/>
                                        <p:tgtEl>
                                          <p:spTgt spid="27"/>
                                        </p:tgtEl>
                                        <p:attrNameLst>
                                          <p:attrName>ppt_w</p:attrName>
                                        </p:attrNameLst>
                                      </p:cBhvr>
                                      <p:tavLst>
                                        <p:tav tm="0" fmla="#ppt_w*sin(2.5*pi*$)">
                                          <p:val>
                                            <p:fltVal val="0"/>
                                          </p:val>
                                        </p:tav>
                                        <p:tav tm="100000">
                                          <p:val>
                                            <p:fltVal val="1"/>
                                          </p:val>
                                        </p:tav>
                                      </p:tavLst>
                                    </p:anim>
                                    <p:anim calcmode="lin" valueType="num">
                                      <p:cBhvr>
                                        <p:cTn id="522" dur="3000" fill="hold"/>
                                        <p:tgtEl>
                                          <p:spTgt spid="27"/>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3000"/>
                                        <p:tgtEl>
                                          <p:spTgt spid="27"/>
                                        </p:tgtEl>
                                        <p:attrNameLst>
                                          <p:attrName>ppt_x</p:attrName>
                                        </p:attrNameLst>
                                      </p:cBhvr>
                                      <p:tavLst>
                                        <p:tav tm="0">
                                          <p:val>
                                            <p:strVal val="ppt_x"/>
                                          </p:val>
                                        </p:tav>
                                        <p:tav tm="100000">
                                          <p:val>
                                            <p:strVal val="1+ppt_w/2"/>
                                          </p:val>
                                        </p:tav>
                                      </p:tavLst>
                                    </p:anim>
                                    <p:anim calcmode="lin" valueType="num">
                                      <p:cBhvr additive="base">
                                        <p:cTn id="525" dur="3000"/>
                                        <p:tgtEl>
                                          <p:spTgt spid="27"/>
                                        </p:tgtEl>
                                        <p:attrNameLst>
                                          <p:attrName>ppt_y</p:attrName>
                                        </p:attrNameLst>
                                      </p:cBhvr>
                                      <p:tavLst>
                                        <p:tav tm="0">
                                          <p:val>
                                            <p:strVal val="ppt_y"/>
                                          </p:val>
                                        </p:tav>
                                        <p:tav tm="100000">
                                          <p:val>
                                            <p:strVal val="ppt_y"/>
                                          </p:val>
                                        </p:tav>
                                      </p:tavLst>
                                    </p:anim>
                                    <p:set>
                                      <p:cBhvr>
                                        <p:cTn id="526" dur="1" fill="hold">
                                          <p:stCondLst>
                                            <p:cond delay="2999"/>
                                          </p:stCondLst>
                                        </p:cTn>
                                        <p:tgtEl>
                                          <p:spTgt spid="27"/>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3000"/>
                                        <p:tgtEl>
                                          <p:spTgt spid="27"/>
                                        </p:tgtEl>
                                      </p:cBhvr>
                                    </p:animEffect>
                                    <p:set>
                                      <p:cBhvr>
                                        <p:cTn id="529" dur="1" fill="hold">
                                          <p:stCondLst>
                                            <p:cond delay="2999"/>
                                          </p:stCondLst>
                                        </p:cTn>
                                        <p:tgtEl>
                                          <p:spTgt spid="27"/>
                                        </p:tgtEl>
                                        <p:attrNameLst>
                                          <p:attrName>style.visibility</p:attrName>
                                        </p:attrNameLst>
                                      </p:cBhvr>
                                      <p:to>
                                        <p:strVal val="hidden"/>
                                      </p:to>
                                    </p:set>
                                  </p:childTnLst>
                                </p:cTn>
                              </p:par>
                              <p:par>
                                <p:cTn id="530" presetID="2" presetClass="entr" presetSubtype="1" fill="hold" grpId="0" nodeType="withEffect">
                                  <p:stCondLst>
                                    <p:cond delay="0"/>
                                  </p:stCondLst>
                                  <p:childTnLst>
                                    <p:set>
                                      <p:cBhvr>
                                        <p:cTn id="531" dur="1" fill="hold">
                                          <p:stCondLst>
                                            <p:cond delay="0"/>
                                          </p:stCondLst>
                                        </p:cTn>
                                        <p:tgtEl>
                                          <p:spTgt spid="26"/>
                                        </p:tgtEl>
                                        <p:attrNameLst>
                                          <p:attrName>style.visibility</p:attrName>
                                        </p:attrNameLst>
                                      </p:cBhvr>
                                      <p:to>
                                        <p:strVal val="visible"/>
                                      </p:to>
                                    </p:set>
                                    <p:anim calcmode="lin" valueType="num">
                                      <p:cBhvr additive="base">
                                        <p:cTn id="532" dur="3000" fill="hold"/>
                                        <p:tgtEl>
                                          <p:spTgt spid="26"/>
                                        </p:tgtEl>
                                        <p:attrNameLst>
                                          <p:attrName>ppt_x</p:attrName>
                                        </p:attrNameLst>
                                      </p:cBhvr>
                                      <p:tavLst>
                                        <p:tav tm="0">
                                          <p:val>
                                            <p:strVal val="#ppt_x"/>
                                          </p:val>
                                        </p:tav>
                                        <p:tav tm="100000">
                                          <p:val>
                                            <p:strVal val="#ppt_x"/>
                                          </p:val>
                                        </p:tav>
                                      </p:tavLst>
                                    </p:anim>
                                    <p:anim calcmode="lin" valueType="num">
                                      <p:cBhvr additive="base">
                                        <p:cTn id="533" dur="3000" fill="hold"/>
                                        <p:tgtEl>
                                          <p:spTgt spid="26"/>
                                        </p:tgtEl>
                                        <p:attrNameLst>
                                          <p:attrName>ppt_y</p:attrName>
                                        </p:attrNameLst>
                                      </p:cBhvr>
                                      <p:tavLst>
                                        <p:tav tm="0">
                                          <p:val>
                                            <p:strVal val="0-#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26"/>
                                        </p:tgtEl>
                                        <p:attrNameLst>
                                          <p:attrName>style.visibility</p:attrName>
                                        </p:attrNameLst>
                                      </p:cBhvr>
                                      <p:to>
                                        <p:strVal val="visible"/>
                                      </p:to>
                                    </p:set>
                                    <p:anim calcmode="lin" valueType="num">
                                      <p:cBhvr>
                                        <p:cTn id="536" dur="3000" fill="hold"/>
                                        <p:tgtEl>
                                          <p:spTgt spid="26"/>
                                        </p:tgtEl>
                                        <p:attrNameLst>
                                          <p:attrName>ppt_w</p:attrName>
                                        </p:attrNameLst>
                                      </p:cBhvr>
                                      <p:tavLst>
                                        <p:tav tm="0" fmla="#ppt_w*sin(2.5*pi*$)">
                                          <p:val>
                                            <p:fltVal val="0"/>
                                          </p:val>
                                        </p:tav>
                                        <p:tav tm="100000">
                                          <p:val>
                                            <p:fltVal val="1"/>
                                          </p:val>
                                        </p:tav>
                                      </p:tavLst>
                                    </p:anim>
                                    <p:anim calcmode="lin" valueType="num">
                                      <p:cBhvr>
                                        <p:cTn id="537" dur="3000" fill="hold"/>
                                        <p:tgtEl>
                                          <p:spTgt spid="26"/>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3000"/>
                                        <p:tgtEl>
                                          <p:spTgt spid="26"/>
                                        </p:tgtEl>
                                        <p:attrNameLst>
                                          <p:attrName>ppt_x</p:attrName>
                                        </p:attrNameLst>
                                      </p:cBhvr>
                                      <p:tavLst>
                                        <p:tav tm="0">
                                          <p:val>
                                            <p:strVal val="ppt_x"/>
                                          </p:val>
                                        </p:tav>
                                        <p:tav tm="100000">
                                          <p:val>
                                            <p:strVal val="1+ppt_w/2"/>
                                          </p:val>
                                        </p:tav>
                                      </p:tavLst>
                                    </p:anim>
                                    <p:anim calcmode="lin" valueType="num">
                                      <p:cBhvr additive="base">
                                        <p:cTn id="540" dur="3000"/>
                                        <p:tgtEl>
                                          <p:spTgt spid="26"/>
                                        </p:tgtEl>
                                        <p:attrNameLst>
                                          <p:attrName>ppt_y</p:attrName>
                                        </p:attrNameLst>
                                      </p:cBhvr>
                                      <p:tavLst>
                                        <p:tav tm="0">
                                          <p:val>
                                            <p:strVal val="ppt_y"/>
                                          </p:val>
                                        </p:tav>
                                        <p:tav tm="100000">
                                          <p:val>
                                            <p:strVal val="ppt_y"/>
                                          </p:val>
                                        </p:tav>
                                      </p:tavLst>
                                    </p:anim>
                                    <p:set>
                                      <p:cBhvr>
                                        <p:cTn id="541" dur="1" fill="hold">
                                          <p:stCondLst>
                                            <p:cond delay="2999"/>
                                          </p:stCondLst>
                                        </p:cTn>
                                        <p:tgtEl>
                                          <p:spTgt spid="26"/>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3000"/>
                                        <p:tgtEl>
                                          <p:spTgt spid="26"/>
                                        </p:tgtEl>
                                      </p:cBhvr>
                                    </p:animEffect>
                                    <p:set>
                                      <p:cBhvr>
                                        <p:cTn id="544" dur="1" fill="hold">
                                          <p:stCondLst>
                                            <p:cond delay="2999"/>
                                          </p:stCondLst>
                                        </p:cTn>
                                        <p:tgtEl>
                                          <p:spTgt spid="26"/>
                                        </p:tgtEl>
                                        <p:attrNameLst>
                                          <p:attrName>style.visibility</p:attrName>
                                        </p:attrNameLst>
                                      </p:cBhvr>
                                      <p:to>
                                        <p:strVal val="hidden"/>
                                      </p:to>
                                    </p:set>
                                  </p:childTnLst>
                                </p:cTn>
                              </p:par>
                              <p:par>
                                <p:cTn id="545" presetID="2" presetClass="entr" presetSubtype="1" fill="hold" grpId="0" nodeType="withEffect">
                                  <p:stCondLst>
                                    <p:cond delay="0"/>
                                  </p:stCondLst>
                                  <p:childTnLst>
                                    <p:set>
                                      <p:cBhvr>
                                        <p:cTn id="546" dur="1" fill="hold">
                                          <p:stCondLst>
                                            <p:cond delay="0"/>
                                          </p:stCondLst>
                                        </p:cTn>
                                        <p:tgtEl>
                                          <p:spTgt spid="25"/>
                                        </p:tgtEl>
                                        <p:attrNameLst>
                                          <p:attrName>style.visibility</p:attrName>
                                        </p:attrNameLst>
                                      </p:cBhvr>
                                      <p:to>
                                        <p:strVal val="visible"/>
                                      </p:to>
                                    </p:set>
                                    <p:anim calcmode="lin" valueType="num">
                                      <p:cBhvr additive="base">
                                        <p:cTn id="547" dur="3000" fill="hold"/>
                                        <p:tgtEl>
                                          <p:spTgt spid="25"/>
                                        </p:tgtEl>
                                        <p:attrNameLst>
                                          <p:attrName>ppt_x</p:attrName>
                                        </p:attrNameLst>
                                      </p:cBhvr>
                                      <p:tavLst>
                                        <p:tav tm="0">
                                          <p:val>
                                            <p:strVal val="#ppt_x"/>
                                          </p:val>
                                        </p:tav>
                                        <p:tav tm="100000">
                                          <p:val>
                                            <p:strVal val="#ppt_x"/>
                                          </p:val>
                                        </p:tav>
                                      </p:tavLst>
                                    </p:anim>
                                    <p:anim calcmode="lin" valueType="num">
                                      <p:cBhvr additive="base">
                                        <p:cTn id="548" dur="3000" fill="hold"/>
                                        <p:tgtEl>
                                          <p:spTgt spid="25"/>
                                        </p:tgtEl>
                                        <p:attrNameLst>
                                          <p:attrName>ppt_y</p:attrName>
                                        </p:attrNameLst>
                                      </p:cBhvr>
                                      <p:tavLst>
                                        <p:tav tm="0">
                                          <p:val>
                                            <p:strVal val="0-#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25"/>
                                        </p:tgtEl>
                                        <p:attrNameLst>
                                          <p:attrName>style.visibility</p:attrName>
                                        </p:attrNameLst>
                                      </p:cBhvr>
                                      <p:to>
                                        <p:strVal val="visible"/>
                                      </p:to>
                                    </p:set>
                                    <p:anim calcmode="lin" valueType="num">
                                      <p:cBhvr>
                                        <p:cTn id="551" dur="3000" fill="hold"/>
                                        <p:tgtEl>
                                          <p:spTgt spid="25"/>
                                        </p:tgtEl>
                                        <p:attrNameLst>
                                          <p:attrName>ppt_w</p:attrName>
                                        </p:attrNameLst>
                                      </p:cBhvr>
                                      <p:tavLst>
                                        <p:tav tm="0" fmla="#ppt_w*sin(2.5*pi*$)">
                                          <p:val>
                                            <p:fltVal val="0"/>
                                          </p:val>
                                        </p:tav>
                                        <p:tav tm="100000">
                                          <p:val>
                                            <p:fltVal val="1"/>
                                          </p:val>
                                        </p:tav>
                                      </p:tavLst>
                                    </p:anim>
                                    <p:anim calcmode="lin" valueType="num">
                                      <p:cBhvr>
                                        <p:cTn id="552" dur="3000" fill="hold"/>
                                        <p:tgtEl>
                                          <p:spTgt spid="25"/>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3000"/>
                                        <p:tgtEl>
                                          <p:spTgt spid="25"/>
                                        </p:tgtEl>
                                        <p:attrNameLst>
                                          <p:attrName>ppt_x</p:attrName>
                                        </p:attrNameLst>
                                      </p:cBhvr>
                                      <p:tavLst>
                                        <p:tav tm="0">
                                          <p:val>
                                            <p:strVal val="ppt_x"/>
                                          </p:val>
                                        </p:tav>
                                        <p:tav tm="100000">
                                          <p:val>
                                            <p:strVal val="1+ppt_w/2"/>
                                          </p:val>
                                        </p:tav>
                                      </p:tavLst>
                                    </p:anim>
                                    <p:anim calcmode="lin" valueType="num">
                                      <p:cBhvr additive="base">
                                        <p:cTn id="555" dur="3000"/>
                                        <p:tgtEl>
                                          <p:spTgt spid="25"/>
                                        </p:tgtEl>
                                        <p:attrNameLst>
                                          <p:attrName>ppt_y</p:attrName>
                                        </p:attrNameLst>
                                      </p:cBhvr>
                                      <p:tavLst>
                                        <p:tav tm="0">
                                          <p:val>
                                            <p:strVal val="ppt_y"/>
                                          </p:val>
                                        </p:tav>
                                        <p:tav tm="100000">
                                          <p:val>
                                            <p:strVal val="ppt_y"/>
                                          </p:val>
                                        </p:tav>
                                      </p:tavLst>
                                    </p:anim>
                                    <p:set>
                                      <p:cBhvr>
                                        <p:cTn id="556" dur="1" fill="hold">
                                          <p:stCondLst>
                                            <p:cond delay="2999"/>
                                          </p:stCondLst>
                                        </p:cTn>
                                        <p:tgtEl>
                                          <p:spTgt spid="25"/>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3000"/>
                                        <p:tgtEl>
                                          <p:spTgt spid="25"/>
                                        </p:tgtEl>
                                      </p:cBhvr>
                                    </p:animEffect>
                                    <p:set>
                                      <p:cBhvr>
                                        <p:cTn id="559" dur="1" fill="hold">
                                          <p:stCondLst>
                                            <p:cond delay="2999"/>
                                          </p:stCondLst>
                                        </p:cTn>
                                        <p:tgtEl>
                                          <p:spTgt spid="25"/>
                                        </p:tgtEl>
                                        <p:attrNameLst>
                                          <p:attrName>style.visibility</p:attrName>
                                        </p:attrNameLst>
                                      </p:cBhvr>
                                      <p:to>
                                        <p:strVal val="hidden"/>
                                      </p:to>
                                    </p:set>
                                  </p:childTnLst>
                                </p:cTn>
                              </p:par>
                              <p:par>
                                <p:cTn id="560" presetID="2" presetClass="entr" presetSubtype="1" fill="hold" grpId="0" nodeType="withEffect">
                                  <p:stCondLst>
                                    <p:cond delay="0"/>
                                  </p:stCondLst>
                                  <p:childTnLst>
                                    <p:set>
                                      <p:cBhvr>
                                        <p:cTn id="561" dur="1" fill="hold">
                                          <p:stCondLst>
                                            <p:cond delay="0"/>
                                          </p:stCondLst>
                                        </p:cTn>
                                        <p:tgtEl>
                                          <p:spTgt spid="24"/>
                                        </p:tgtEl>
                                        <p:attrNameLst>
                                          <p:attrName>style.visibility</p:attrName>
                                        </p:attrNameLst>
                                      </p:cBhvr>
                                      <p:to>
                                        <p:strVal val="visible"/>
                                      </p:to>
                                    </p:set>
                                    <p:anim calcmode="lin" valueType="num">
                                      <p:cBhvr additive="base">
                                        <p:cTn id="562" dur="3000" fill="hold"/>
                                        <p:tgtEl>
                                          <p:spTgt spid="24"/>
                                        </p:tgtEl>
                                        <p:attrNameLst>
                                          <p:attrName>ppt_x</p:attrName>
                                        </p:attrNameLst>
                                      </p:cBhvr>
                                      <p:tavLst>
                                        <p:tav tm="0">
                                          <p:val>
                                            <p:strVal val="#ppt_x"/>
                                          </p:val>
                                        </p:tav>
                                        <p:tav tm="100000">
                                          <p:val>
                                            <p:strVal val="#ppt_x"/>
                                          </p:val>
                                        </p:tav>
                                      </p:tavLst>
                                    </p:anim>
                                    <p:anim calcmode="lin" valueType="num">
                                      <p:cBhvr additive="base">
                                        <p:cTn id="563" dur="3000" fill="hold"/>
                                        <p:tgtEl>
                                          <p:spTgt spid="24"/>
                                        </p:tgtEl>
                                        <p:attrNameLst>
                                          <p:attrName>ppt_y</p:attrName>
                                        </p:attrNameLst>
                                      </p:cBhvr>
                                      <p:tavLst>
                                        <p:tav tm="0">
                                          <p:val>
                                            <p:strVal val="0-#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24"/>
                                        </p:tgtEl>
                                        <p:attrNameLst>
                                          <p:attrName>style.visibility</p:attrName>
                                        </p:attrNameLst>
                                      </p:cBhvr>
                                      <p:to>
                                        <p:strVal val="visible"/>
                                      </p:to>
                                    </p:set>
                                    <p:anim calcmode="lin" valueType="num">
                                      <p:cBhvr>
                                        <p:cTn id="566" dur="3000" fill="hold"/>
                                        <p:tgtEl>
                                          <p:spTgt spid="24"/>
                                        </p:tgtEl>
                                        <p:attrNameLst>
                                          <p:attrName>ppt_w</p:attrName>
                                        </p:attrNameLst>
                                      </p:cBhvr>
                                      <p:tavLst>
                                        <p:tav tm="0" fmla="#ppt_w*sin(2.5*pi*$)">
                                          <p:val>
                                            <p:fltVal val="0"/>
                                          </p:val>
                                        </p:tav>
                                        <p:tav tm="100000">
                                          <p:val>
                                            <p:fltVal val="1"/>
                                          </p:val>
                                        </p:tav>
                                      </p:tavLst>
                                    </p:anim>
                                    <p:anim calcmode="lin" valueType="num">
                                      <p:cBhvr>
                                        <p:cTn id="567" dur="3000" fill="hold"/>
                                        <p:tgtEl>
                                          <p:spTgt spid="24"/>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3000"/>
                                        <p:tgtEl>
                                          <p:spTgt spid="24"/>
                                        </p:tgtEl>
                                        <p:attrNameLst>
                                          <p:attrName>ppt_x</p:attrName>
                                        </p:attrNameLst>
                                      </p:cBhvr>
                                      <p:tavLst>
                                        <p:tav tm="0">
                                          <p:val>
                                            <p:strVal val="ppt_x"/>
                                          </p:val>
                                        </p:tav>
                                        <p:tav tm="100000">
                                          <p:val>
                                            <p:strVal val="1+ppt_w/2"/>
                                          </p:val>
                                        </p:tav>
                                      </p:tavLst>
                                    </p:anim>
                                    <p:anim calcmode="lin" valueType="num">
                                      <p:cBhvr additive="base">
                                        <p:cTn id="570" dur="3000"/>
                                        <p:tgtEl>
                                          <p:spTgt spid="24"/>
                                        </p:tgtEl>
                                        <p:attrNameLst>
                                          <p:attrName>ppt_y</p:attrName>
                                        </p:attrNameLst>
                                      </p:cBhvr>
                                      <p:tavLst>
                                        <p:tav tm="0">
                                          <p:val>
                                            <p:strVal val="ppt_y"/>
                                          </p:val>
                                        </p:tav>
                                        <p:tav tm="100000">
                                          <p:val>
                                            <p:strVal val="ppt_y"/>
                                          </p:val>
                                        </p:tav>
                                      </p:tavLst>
                                    </p:anim>
                                    <p:set>
                                      <p:cBhvr>
                                        <p:cTn id="571" dur="1" fill="hold">
                                          <p:stCondLst>
                                            <p:cond delay="2999"/>
                                          </p:stCondLst>
                                        </p:cTn>
                                        <p:tgtEl>
                                          <p:spTgt spid="24"/>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3000"/>
                                        <p:tgtEl>
                                          <p:spTgt spid="24"/>
                                        </p:tgtEl>
                                      </p:cBhvr>
                                    </p:animEffect>
                                    <p:set>
                                      <p:cBhvr>
                                        <p:cTn id="574" dur="1" fill="hold">
                                          <p:stCondLst>
                                            <p:cond delay="2999"/>
                                          </p:stCondLst>
                                        </p:cTn>
                                        <p:tgtEl>
                                          <p:spTgt spid="24"/>
                                        </p:tgtEl>
                                        <p:attrNameLst>
                                          <p:attrName>style.visibility</p:attrName>
                                        </p:attrNameLst>
                                      </p:cBhvr>
                                      <p:to>
                                        <p:strVal val="hidden"/>
                                      </p:to>
                                    </p:set>
                                  </p:childTnLst>
                                </p:cTn>
                              </p:par>
                              <p:par>
                                <p:cTn id="575" presetID="2" presetClass="entr" presetSubtype="1" fill="hold" grpId="0" nodeType="withEffect">
                                  <p:stCondLst>
                                    <p:cond delay="0"/>
                                  </p:stCondLst>
                                  <p:childTnLst>
                                    <p:set>
                                      <p:cBhvr>
                                        <p:cTn id="576" dur="1" fill="hold">
                                          <p:stCondLst>
                                            <p:cond delay="0"/>
                                          </p:stCondLst>
                                        </p:cTn>
                                        <p:tgtEl>
                                          <p:spTgt spid="23"/>
                                        </p:tgtEl>
                                        <p:attrNameLst>
                                          <p:attrName>style.visibility</p:attrName>
                                        </p:attrNameLst>
                                      </p:cBhvr>
                                      <p:to>
                                        <p:strVal val="visible"/>
                                      </p:to>
                                    </p:set>
                                    <p:anim calcmode="lin" valueType="num">
                                      <p:cBhvr additive="base">
                                        <p:cTn id="577" dur="3000" fill="hold"/>
                                        <p:tgtEl>
                                          <p:spTgt spid="23"/>
                                        </p:tgtEl>
                                        <p:attrNameLst>
                                          <p:attrName>ppt_x</p:attrName>
                                        </p:attrNameLst>
                                      </p:cBhvr>
                                      <p:tavLst>
                                        <p:tav tm="0">
                                          <p:val>
                                            <p:strVal val="#ppt_x"/>
                                          </p:val>
                                        </p:tav>
                                        <p:tav tm="100000">
                                          <p:val>
                                            <p:strVal val="#ppt_x"/>
                                          </p:val>
                                        </p:tav>
                                      </p:tavLst>
                                    </p:anim>
                                    <p:anim calcmode="lin" valueType="num">
                                      <p:cBhvr additive="base">
                                        <p:cTn id="578" dur="3000" fill="hold"/>
                                        <p:tgtEl>
                                          <p:spTgt spid="23"/>
                                        </p:tgtEl>
                                        <p:attrNameLst>
                                          <p:attrName>ppt_y</p:attrName>
                                        </p:attrNameLst>
                                      </p:cBhvr>
                                      <p:tavLst>
                                        <p:tav tm="0">
                                          <p:val>
                                            <p:strVal val="0-#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23"/>
                                        </p:tgtEl>
                                        <p:attrNameLst>
                                          <p:attrName>style.visibility</p:attrName>
                                        </p:attrNameLst>
                                      </p:cBhvr>
                                      <p:to>
                                        <p:strVal val="visible"/>
                                      </p:to>
                                    </p:set>
                                    <p:anim calcmode="lin" valueType="num">
                                      <p:cBhvr>
                                        <p:cTn id="581" dur="3000" fill="hold"/>
                                        <p:tgtEl>
                                          <p:spTgt spid="23"/>
                                        </p:tgtEl>
                                        <p:attrNameLst>
                                          <p:attrName>ppt_w</p:attrName>
                                        </p:attrNameLst>
                                      </p:cBhvr>
                                      <p:tavLst>
                                        <p:tav tm="0" fmla="#ppt_w*sin(2.5*pi*$)">
                                          <p:val>
                                            <p:fltVal val="0"/>
                                          </p:val>
                                        </p:tav>
                                        <p:tav tm="100000">
                                          <p:val>
                                            <p:fltVal val="1"/>
                                          </p:val>
                                        </p:tav>
                                      </p:tavLst>
                                    </p:anim>
                                    <p:anim calcmode="lin" valueType="num">
                                      <p:cBhvr>
                                        <p:cTn id="582" dur="3000" fill="hold"/>
                                        <p:tgtEl>
                                          <p:spTgt spid="23"/>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3000"/>
                                        <p:tgtEl>
                                          <p:spTgt spid="23"/>
                                        </p:tgtEl>
                                        <p:attrNameLst>
                                          <p:attrName>ppt_x</p:attrName>
                                        </p:attrNameLst>
                                      </p:cBhvr>
                                      <p:tavLst>
                                        <p:tav tm="0">
                                          <p:val>
                                            <p:strVal val="ppt_x"/>
                                          </p:val>
                                        </p:tav>
                                        <p:tav tm="100000">
                                          <p:val>
                                            <p:strVal val="1+ppt_w/2"/>
                                          </p:val>
                                        </p:tav>
                                      </p:tavLst>
                                    </p:anim>
                                    <p:anim calcmode="lin" valueType="num">
                                      <p:cBhvr additive="base">
                                        <p:cTn id="585" dur="3000"/>
                                        <p:tgtEl>
                                          <p:spTgt spid="23"/>
                                        </p:tgtEl>
                                        <p:attrNameLst>
                                          <p:attrName>ppt_y</p:attrName>
                                        </p:attrNameLst>
                                      </p:cBhvr>
                                      <p:tavLst>
                                        <p:tav tm="0">
                                          <p:val>
                                            <p:strVal val="ppt_y"/>
                                          </p:val>
                                        </p:tav>
                                        <p:tav tm="100000">
                                          <p:val>
                                            <p:strVal val="ppt_y"/>
                                          </p:val>
                                        </p:tav>
                                      </p:tavLst>
                                    </p:anim>
                                    <p:set>
                                      <p:cBhvr>
                                        <p:cTn id="586" dur="1" fill="hold">
                                          <p:stCondLst>
                                            <p:cond delay="2999"/>
                                          </p:stCondLst>
                                        </p:cTn>
                                        <p:tgtEl>
                                          <p:spTgt spid="23"/>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3000"/>
                                        <p:tgtEl>
                                          <p:spTgt spid="23"/>
                                        </p:tgtEl>
                                      </p:cBhvr>
                                    </p:animEffect>
                                    <p:set>
                                      <p:cBhvr>
                                        <p:cTn id="589" dur="1" fill="hold">
                                          <p:stCondLst>
                                            <p:cond delay="2999"/>
                                          </p:stCondLst>
                                        </p:cTn>
                                        <p:tgtEl>
                                          <p:spTgt spid="23"/>
                                        </p:tgtEl>
                                        <p:attrNameLst>
                                          <p:attrName>style.visibility</p:attrName>
                                        </p:attrNameLst>
                                      </p:cBhvr>
                                      <p:to>
                                        <p:strVal val="hidden"/>
                                      </p:to>
                                    </p:set>
                                  </p:childTnLst>
                                </p:cTn>
                              </p:par>
                              <p:par>
                                <p:cTn id="590" presetID="2" presetClass="entr" presetSubtype="1" fill="hold" grpId="0" nodeType="withEffect">
                                  <p:stCondLst>
                                    <p:cond delay="0"/>
                                  </p:stCondLst>
                                  <p:childTnLst>
                                    <p:set>
                                      <p:cBhvr>
                                        <p:cTn id="591" dur="1" fill="hold">
                                          <p:stCondLst>
                                            <p:cond delay="0"/>
                                          </p:stCondLst>
                                        </p:cTn>
                                        <p:tgtEl>
                                          <p:spTgt spid="41"/>
                                        </p:tgtEl>
                                        <p:attrNameLst>
                                          <p:attrName>style.visibility</p:attrName>
                                        </p:attrNameLst>
                                      </p:cBhvr>
                                      <p:to>
                                        <p:strVal val="visible"/>
                                      </p:to>
                                    </p:set>
                                    <p:anim calcmode="lin" valueType="num">
                                      <p:cBhvr additive="base">
                                        <p:cTn id="592" dur="3000" fill="hold"/>
                                        <p:tgtEl>
                                          <p:spTgt spid="41"/>
                                        </p:tgtEl>
                                        <p:attrNameLst>
                                          <p:attrName>ppt_x</p:attrName>
                                        </p:attrNameLst>
                                      </p:cBhvr>
                                      <p:tavLst>
                                        <p:tav tm="0">
                                          <p:val>
                                            <p:strVal val="#ppt_x"/>
                                          </p:val>
                                        </p:tav>
                                        <p:tav tm="100000">
                                          <p:val>
                                            <p:strVal val="#ppt_x"/>
                                          </p:val>
                                        </p:tav>
                                      </p:tavLst>
                                    </p:anim>
                                    <p:anim calcmode="lin" valueType="num">
                                      <p:cBhvr additive="base">
                                        <p:cTn id="593" dur="3000" fill="hold"/>
                                        <p:tgtEl>
                                          <p:spTgt spid="41"/>
                                        </p:tgtEl>
                                        <p:attrNameLst>
                                          <p:attrName>ppt_y</p:attrName>
                                        </p:attrNameLst>
                                      </p:cBhvr>
                                      <p:tavLst>
                                        <p:tav tm="0">
                                          <p:val>
                                            <p:strVal val="0-#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41"/>
                                        </p:tgtEl>
                                        <p:attrNameLst>
                                          <p:attrName>style.visibility</p:attrName>
                                        </p:attrNameLst>
                                      </p:cBhvr>
                                      <p:to>
                                        <p:strVal val="visible"/>
                                      </p:to>
                                    </p:set>
                                    <p:anim calcmode="lin" valueType="num">
                                      <p:cBhvr>
                                        <p:cTn id="596" dur="3000" fill="hold"/>
                                        <p:tgtEl>
                                          <p:spTgt spid="41"/>
                                        </p:tgtEl>
                                        <p:attrNameLst>
                                          <p:attrName>ppt_w</p:attrName>
                                        </p:attrNameLst>
                                      </p:cBhvr>
                                      <p:tavLst>
                                        <p:tav tm="0" fmla="#ppt_w*sin(2.5*pi*$)">
                                          <p:val>
                                            <p:fltVal val="0"/>
                                          </p:val>
                                        </p:tav>
                                        <p:tav tm="100000">
                                          <p:val>
                                            <p:fltVal val="1"/>
                                          </p:val>
                                        </p:tav>
                                      </p:tavLst>
                                    </p:anim>
                                    <p:anim calcmode="lin" valueType="num">
                                      <p:cBhvr>
                                        <p:cTn id="597" dur="3000" fill="hold"/>
                                        <p:tgtEl>
                                          <p:spTgt spid="41"/>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3000"/>
                                        <p:tgtEl>
                                          <p:spTgt spid="41"/>
                                        </p:tgtEl>
                                        <p:attrNameLst>
                                          <p:attrName>ppt_x</p:attrName>
                                        </p:attrNameLst>
                                      </p:cBhvr>
                                      <p:tavLst>
                                        <p:tav tm="0">
                                          <p:val>
                                            <p:strVal val="ppt_x"/>
                                          </p:val>
                                        </p:tav>
                                        <p:tav tm="100000">
                                          <p:val>
                                            <p:strVal val="1+ppt_w/2"/>
                                          </p:val>
                                        </p:tav>
                                      </p:tavLst>
                                    </p:anim>
                                    <p:anim calcmode="lin" valueType="num">
                                      <p:cBhvr additive="base">
                                        <p:cTn id="600" dur="3000"/>
                                        <p:tgtEl>
                                          <p:spTgt spid="41"/>
                                        </p:tgtEl>
                                        <p:attrNameLst>
                                          <p:attrName>ppt_y</p:attrName>
                                        </p:attrNameLst>
                                      </p:cBhvr>
                                      <p:tavLst>
                                        <p:tav tm="0">
                                          <p:val>
                                            <p:strVal val="ppt_y"/>
                                          </p:val>
                                        </p:tav>
                                        <p:tav tm="100000">
                                          <p:val>
                                            <p:strVal val="ppt_y"/>
                                          </p:val>
                                        </p:tav>
                                      </p:tavLst>
                                    </p:anim>
                                    <p:set>
                                      <p:cBhvr>
                                        <p:cTn id="601" dur="1" fill="hold">
                                          <p:stCondLst>
                                            <p:cond delay="2999"/>
                                          </p:stCondLst>
                                        </p:cTn>
                                        <p:tgtEl>
                                          <p:spTgt spid="41"/>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3000"/>
                                        <p:tgtEl>
                                          <p:spTgt spid="41"/>
                                        </p:tgtEl>
                                      </p:cBhvr>
                                    </p:animEffect>
                                    <p:set>
                                      <p:cBhvr>
                                        <p:cTn id="604" dur="1" fill="hold">
                                          <p:stCondLst>
                                            <p:cond delay="2999"/>
                                          </p:stCondLst>
                                        </p:cTn>
                                        <p:tgtEl>
                                          <p:spTgt spid="41"/>
                                        </p:tgtEl>
                                        <p:attrNameLst>
                                          <p:attrName>style.visibility</p:attrName>
                                        </p:attrNameLst>
                                      </p:cBhvr>
                                      <p:to>
                                        <p:strVal val="hidden"/>
                                      </p:to>
                                    </p:set>
                                  </p:childTnLst>
                                </p:cTn>
                              </p:par>
                              <p:par>
                                <p:cTn id="605" presetID="2" presetClass="entr" presetSubtype="1" fill="hold" grpId="0" nodeType="withEffect">
                                  <p:stCondLst>
                                    <p:cond delay="0"/>
                                  </p:stCondLst>
                                  <p:childTnLst>
                                    <p:set>
                                      <p:cBhvr>
                                        <p:cTn id="606" dur="1" fill="hold">
                                          <p:stCondLst>
                                            <p:cond delay="0"/>
                                          </p:stCondLst>
                                        </p:cTn>
                                        <p:tgtEl>
                                          <p:spTgt spid="62"/>
                                        </p:tgtEl>
                                        <p:attrNameLst>
                                          <p:attrName>style.visibility</p:attrName>
                                        </p:attrNameLst>
                                      </p:cBhvr>
                                      <p:to>
                                        <p:strVal val="visible"/>
                                      </p:to>
                                    </p:set>
                                    <p:anim calcmode="lin" valueType="num">
                                      <p:cBhvr additive="base">
                                        <p:cTn id="607" dur="3000" fill="hold"/>
                                        <p:tgtEl>
                                          <p:spTgt spid="62"/>
                                        </p:tgtEl>
                                        <p:attrNameLst>
                                          <p:attrName>ppt_x</p:attrName>
                                        </p:attrNameLst>
                                      </p:cBhvr>
                                      <p:tavLst>
                                        <p:tav tm="0">
                                          <p:val>
                                            <p:strVal val="#ppt_x"/>
                                          </p:val>
                                        </p:tav>
                                        <p:tav tm="100000">
                                          <p:val>
                                            <p:strVal val="#ppt_x"/>
                                          </p:val>
                                        </p:tav>
                                      </p:tavLst>
                                    </p:anim>
                                    <p:anim calcmode="lin" valueType="num">
                                      <p:cBhvr additive="base">
                                        <p:cTn id="608" dur="3000" fill="hold"/>
                                        <p:tgtEl>
                                          <p:spTgt spid="62"/>
                                        </p:tgtEl>
                                        <p:attrNameLst>
                                          <p:attrName>ppt_y</p:attrName>
                                        </p:attrNameLst>
                                      </p:cBhvr>
                                      <p:tavLst>
                                        <p:tav tm="0">
                                          <p:val>
                                            <p:strVal val="0-#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62"/>
                                        </p:tgtEl>
                                        <p:attrNameLst>
                                          <p:attrName>style.visibility</p:attrName>
                                        </p:attrNameLst>
                                      </p:cBhvr>
                                      <p:to>
                                        <p:strVal val="visible"/>
                                      </p:to>
                                    </p:set>
                                    <p:anim calcmode="lin" valueType="num">
                                      <p:cBhvr>
                                        <p:cTn id="611" dur="3000" fill="hold"/>
                                        <p:tgtEl>
                                          <p:spTgt spid="62"/>
                                        </p:tgtEl>
                                        <p:attrNameLst>
                                          <p:attrName>ppt_w</p:attrName>
                                        </p:attrNameLst>
                                      </p:cBhvr>
                                      <p:tavLst>
                                        <p:tav tm="0" fmla="#ppt_w*sin(2.5*pi*$)">
                                          <p:val>
                                            <p:fltVal val="0"/>
                                          </p:val>
                                        </p:tav>
                                        <p:tav tm="100000">
                                          <p:val>
                                            <p:fltVal val="1"/>
                                          </p:val>
                                        </p:tav>
                                      </p:tavLst>
                                    </p:anim>
                                    <p:anim calcmode="lin" valueType="num">
                                      <p:cBhvr>
                                        <p:cTn id="612" dur="3000" fill="hold"/>
                                        <p:tgtEl>
                                          <p:spTgt spid="62"/>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3000"/>
                                        <p:tgtEl>
                                          <p:spTgt spid="62"/>
                                        </p:tgtEl>
                                        <p:attrNameLst>
                                          <p:attrName>ppt_x</p:attrName>
                                        </p:attrNameLst>
                                      </p:cBhvr>
                                      <p:tavLst>
                                        <p:tav tm="0">
                                          <p:val>
                                            <p:strVal val="ppt_x"/>
                                          </p:val>
                                        </p:tav>
                                        <p:tav tm="100000">
                                          <p:val>
                                            <p:strVal val="1+ppt_w/2"/>
                                          </p:val>
                                        </p:tav>
                                      </p:tavLst>
                                    </p:anim>
                                    <p:anim calcmode="lin" valueType="num">
                                      <p:cBhvr additive="base">
                                        <p:cTn id="615" dur="3000"/>
                                        <p:tgtEl>
                                          <p:spTgt spid="62"/>
                                        </p:tgtEl>
                                        <p:attrNameLst>
                                          <p:attrName>ppt_y</p:attrName>
                                        </p:attrNameLst>
                                      </p:cBhvr>
                                      <p:tavLst>
                                        <p:tav tm="0">
                                          <p:val>
                                            <p:strVal val="ppt_y"/>
                                          </p:val>
                                        </p:tav>
                                        <p:tav tm="100000">
                                          <p:val>
                                            <p:strVal val="ppt_y"/>
                                          </p:val>
                                        </p:tav>
                                      </p:tavLst>
                                    </p:anim>
                                    <p:set>
                                      <p:cBhvr>
                                        <p:cTn id="616" dur="1" fill="hold">
                                          <p:stCondLst>
                                            <p:cond delay="2999"/>
                                          </p:stCondLst>
                                        </p:cTn>
                                        <p:tgtEl>
                                          <p:spTgt spid="62"/>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3000"/>
                                        <p:tgtEl>
                                          <p:spTgt spid="62"/>
                                        </p:tgtEl>
                                      </p:cBhvr>
                                    </p:animEffect>
                                    <p:set>
                                      <p:cBhvr>
                                        <p:cTn id="619" dur="1" fill="hold">
                                          <p:stCondLst>
                                            <p:cond delay="2999"/>
                                          </p:stCondLst>
                                        </p:cTn>
                                        <p:tgtEl>
                                          <p:spTgt spid="62"/>
                                        </p:tgtEl>
                                        <p:attrNameLst>
                                          <p:attrName>style.visibility</p:attrName>
                                        </p:attrNameLst>
                                      </p:cBhvr>
                                      <p:to>
                                        <p:strVal val="hidden"/>
                                      </p:to>
                                    </p:set>
                                  </p:childTnLst>
                                </p:cTn>
                              </p:par>
                              <p:par>
                                <p:cTn id="620" presetID="2" presetClass="entr" presetSubtype="1" fill="hold" grpId="0" nodeType="withEffect">
                                  <p:stCondLst>
                                    <p:cond delay="0"/>
                                  </p:stCondLst>
                                  <p:childTnLst>
                                    <p:set>
                                      <p:cBhvr>
                                        <p:cTn id="621" dur="1" fill="hold">
                                          <p:stCondLst>
                                            <p:cond delay="0"/>
                                          </p:stCondLst>
                                        </p:cTn>
                                        <p:tgtEl>
                                          <p:spTgt spid="60"/>
                                        </p:tgtEl>
                                        <p:attrNameLst>
                                          <p:attrName>style.visibility</p:attrName>
                                        </p:attrNameLst>
                                      </p:cBhvr>
                                      <p:to>
                                        <p:strVal val="visible"/>
                                      </p:to>
                                    </p:set>
                                    <p:anim calcmode="lin" valueType="num">
                                      <p:cBhvr additive="base">
                                        <p:cTn id="622" dur="3000" fill="hold"/>
                                        <p:tgtEl>
                                          <p:spTgt spid="60"/>
                                        </p:tgtEl>
                                        <p:attrNameLst>
                                          <p:attrName>ppt_x</p:attrName>
                                        </p:attrNameLst>
                                      </p:cBhvr>
                                      <p:tavLst>
                                        <p:tav tm="0">
                                          <p:val>
                                            <p:strVal val="#ppt_x"/>
                                          </p:val>
                                        </p:tav>
                                        <p:tav tm="100000">
                                          <p:val>
                                            <p:strVal val="#ppt_x"/>
                                          </p:val>
                                        </p:tav>
                                      </p:tavLst>
                                    </p:anim>
                                    <p:anim calcmode="lin" valueType="num">
                                      <p:cBhvr additive="base">
                                        <p:cTn id="623" dur="3000" fill="hold"/>
                                        <p:tgtEl>
                                          <p:spTgt spid="60"/>
                                        </p:tgtEl>
                                        <p:attrNameLst>
                                          <p:attrName>ppt_y</p:attrName>
                                        </p:attrNameLst>
                                      </p:cBhvr>
                                      <p:tavLst>
                                        <p:tav tm="0">
                                          <p:val>
                                            <p:strVal val="0-#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60"/>
                                        </p:tgtEl>
                                        <p:attrNameLst>
                                          <p:attrName>style.visibility</p:attrName>
                                        </p:attrNameLst>
                                      </p:cBhvr>
                                      <p:to>
                                        <p:strVal val="visible"/>
                                      </p:to>
                                    </p:set>
                                    <p:anim calcmode="lin" valueType="num">
                                      <p:cBhvr>
                                        <p:cTn id="626" dur="3000" fill="hold"/>
                                        <p:tgtEl>
                                          <p:spTgt spid="60"/>
                                        </p:tgtEl>
                                        <p:attrNameLst>
                                          <p:attrName>ppt_w</p:attrName>
                                        </p:attrNameLst>
                                      </p:cBhvr>
                                      <p:tavLst>
                                        <p:tav tm="0" fmla="#ppt_w*sin(2.5*pi*$)">
                                          <p:val>
                                            <p:fltVal val="0"/>
                                          </p:val>
                                        </p:tav>
                                        <p:tav tm="100000">
                                          <p:val>
                                            <p:fltVal val="1"/>
                                          </p:val>
                                        </p:tav>
                                      </p:tavLst>
                                    </p:anim>
                                    <p:anim calcmode="lin" valueType="num">
                                      <p:cBhvr>
                                        <p:cTn id="627" dur="3000" fill="hold"/>
                                        <p:tgtEl>
                                          <p:spTgt spid="60"/>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3000"/>
                                        <p:tgtEl>
                                          <p:spTgt spid="60"/>
                                        </p:tgtEl>
                                        <p:attrNameLst>
                                          <p:attrName>ppt_x</p:attrName>
                                        </p:attrNameLst>
                                      </p:cBhvr>
                                      <p:tavLst>
                                        <p:tav tm="0">
                                          <p:val>
                                            <p:strVal val="ppt_x"/>
                                          </p:val>
                                        </p:tav>
                                        <p:tav tm="100000">
                                          <p:val>
                                            <p:strVal val="1+ppt_w/2"/>
                                          </p:val>
                                        </p:tav>
                                      </p:tavLst>
                                    </p:anim>
                                    <p:anim calcmode="lin" valueType="num">
                                      <p:cBhvr additive="base">
                                        <p:cTn id="630" dur="3000"/>
                                        <p:tgtEl>
                                          <p:spTgt spid="60"/>
                                        </p:tgtEl>
                                        <p:attrNameLst>
                                          <p:attrName>ppt_y</p:attrName>
                                        </p:attrNameLst>
                                      </p:cBhvr>
                                      <p:tavLst>
                                        <p:tav tm="0">
                                          <p:val>
                                            <p:strVal val="ppt_y"/>
                                          </p:val>
                                        </p:tav>
                                        <p:tav tm="100000">
                                          <p:val>
                                            <p:strVal val="ppt_y"/>
                                          </p:val>
                                        </p:tav>
                                      </p:tavLst>
                                    </p:anim>
                                    <p:set>
                                      <p:cBhvr>
                                        <p:cTn id="631" dur="1" fill="hold">
                                          <p:stCondLst>
                                            <p:cond delay="2999"/>
                                          </p:stCondLst>
                                        </p:cTn>
                                        <p:tgtEl>
                                          <p:spTgt spid="60"/>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3000"/>
                                        <p:tgtEl>
                                          <p:spTgt spid="60"/>
                                        </p:tgtEl>
                                      </p:cBhvr>
                                    </p:animEffect>
                                    <p:set>
                                      <p:cBhvr>
                                        <p:cTn id="634" dur="1" fill="hold">
                                          <p:stCondLst>
                                            <p:cond delay="2999"/>
                                          </p:stCondLst>
                                        </p:cTn>
                                        <p:tgtEl>
                                          <p:spTgt spid="60"/>
                                        </p:tgtEl>
                                        <p:attrNameLst>
                                          <p:attrName>style.visibility</p:attrName>
                                        </p:attrNameLst>
                                      </p:cBhvr>
                                      <p:to>
                                        <p:strVal val="hidden"/>
                                      </p:to>
                                    </p:set>
                                  </p:childTnLst>
                                </p:cTn>
                              </p:par>
                              <p:par>
                                <p:cTn id="635" presetID="2" presetClass="entr" presetSubtype="1" fill="hold" grpId="0" nodeType="withEffect">
                                  <p:stCondLst>
                                    <p:cond delay="0"/>
                                  </p:stCondLst>
                                  <p:childTnLst>
                                    <p:set>
                                      <p:cBhvr>
                                        <p:cTn id="636" dur="1" fill="hold">
                                          <p:stCondLst>
                                            <p:cond delay="0"/>
                                          </p:stCondLst>
                                        </p:cTn>
                                        <p:tgtEl>
                                          <p:spTgt spid="59"/>
                                        </p:tgtEl>
                                        <p:attrNameLst>
                                          <p:attrName>style.visibility</p:attrName>
                                        </p:attrNameLst>
                                      </p:cBhvr>
                                      <p:to>
                                        <p:strVal val="visible"/>
                                      </p:to>
                                    </p:set>
                                    <p:anim calcmode="lin" valueType="num">
                                      <p:cBhvr additive="base">
                                        <p:cTn id="637" dur="3000" fill="hold"/>
                                        <p:tgtEl>
                                          <p:spTgt spid="59"/>
                                        </p:tgtEl>
                                        <p:attrNameLst>
                                          <p:attrName>ppt_x</p:attrName>
                                        </p:attrNameLst>
                                      </p:cBhvr>
                                      <p:tavLst>
                                        <p:tav tm="0">
                                          <p:val>
                                            <p:strVal val="#ppt_x"/>
                                          </p:val>
                                        </p:tav>
                                        <p:tav tm="100000">
                                          <p:val>
                                            <p:strVal val="#ppt_x"/>
                                          </p:val>
                                        </p:tav>
                                      </p:tavLst>
                                    </p:anim>
                                    <p:anim calcmode="lin" valueType="num">
                                      <p:cBhvr additive="base">
                                        <p:cTn id="638" dur="3000" fill="hold"/>
                                        <p:tgtEl>
                                          <p:spTgt spid="59"/>
                                        </p:tgtEl>
                                        <p:attrNameLst>
                                          <p:attrName>ppt_y</p:attrName>
                                        </p:attrNameLst>
                                      </p:cBhvr>
                                      <p:tavLst>
                                        <p:tav tm="0">
                                          <p:val>
                                            <p:strVal val="0-#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59"/>
                                        </p:tgtEl>
                                        <p:attrNameLst>
                                          <p:attrName>style.visibility</p:attrName>
                                        </p:attrNameLst>
                                      </p:cBhvr>
                                      <p:to>
                                        <p:strVal val="visible"/>
                                      </p:to>
                                    </p:set>
                                    <p:anim calcmode="lin" valueType="num">
                                      <p:cBhvr>
                                        <p:cTn id="641" dur="3000" fill="hold"/>
                                        <p:tgtEl>
                                          <p:spTgt spid="59"/>
                                        </p:tgtEl>
                                        <p:attrNameLst>
                                          <p:attrName>ppt_w</p:attrName>
                                        </p:attrNameLst>
                                      </p:cBhvr>
                                      <p:tavLst>
                                        <p:tav tm="0" fmla="#ppt_w*sin(2.5*pi*$)">
                                          <p:val>
                                            <p:fltVal val="0"/>
                                          </p:val>
                                        </p:tav>
                                        <p:tav tm="100000">
                                          <p:val>
                                            <p:fltVal val="1"/>
                                          </p:val>
                                        </p:tav>
                                      </p:tavLst>
                                    </p:anim>
                                    <p:anim calcmode="lin" valueType="num">
                                      <p:cBhvr>
                                        <p:cTn id="642" dur="3000" fill="hold"/>
                                        <p:tgtEl>
                                          <p:spTgt spid="59"/>
                                        </p:tgtEl>
                                        <p:attrNameLst>
                                          <p:attrName>ppt_h</p:attrName>
                                        </p:attrNameLst>
                                      </p:cBhvr>
                                      <p:tavLst>
                                        <p:tav tm="0">
                                          <p:val>
                                            <p:strVal val="#ppt_h"/>
                                          </p:val>
                                        </p:tav>
                                        <p:tav tm="100000">
                                          <p:val>
                                            <p:strVal val="#ppt_h"/>
                                          </p:val>
                                        </p:tav>
                                      </p:tavLst>
                                    </p:anim>
                                  </p:childTnLst>
                                </p:cTn>
                              </p:par>
                              <p:par>
                                <p:cTn id="643" presetID="2" presetClass="exit" presetSubtype="2" fill="hold" grpId="2" nodeType="withEffect">
                                  <p:stCondLst>
                                    <p:cond delay="0"/>
                                  </p:stCondLst>
                                  <p:childTnLst>
                                    <p:anim calcmode="lin" valueType="num">
                                      <p:cBhvr additive="base">
                                        <p:cTn id="644" dur="3000"/>
                                        <p:tgtEl>
                                          <p:spTgt spid="59"/>
                                        </p:tgtEl>
                                        <p:attrNameLst>
                                          <p:attrName>ppt_x</p:attrName>
                                        </p:attrNameLst>
                                      </p:cBhvr>
                                      <p:tavLst>
                                        <p:tav tm="0">
                                          <p:val>
                                            <p:strVal val="ppt_x"/>
                                          </p:val>
                                        </p:tav>
                                        <p:tav tm="100000">
                                          <p:val>
                                            <p:strVal val="1+ppt_w/2"/>
                                          </p:val>
                                        </p:tav>
                                      </p:tavLst>
                                    </p:anim>
                                    <p:anim calcmode="lin" valueType="num">
                                      <p:cBhvr additive="base">
                                        <p:cTn id="645" dur="3000"/>
                                        <p:tgtEl>
                                          <p:spTgt spid="59"/>
                                        </p:tgtEl>
                                        <p:attrNameLst>
                                          <p:attrName>ppt_y</p:attrName>
                                        </p:attrNameLst>
                                      </p:cBhvr>
                                      <p:tavLst>
                                        <p:tav tm="0">
                                          <p:val>
                                            <p:strVal val="ppt_y"/>
                                          </p:val>
                                        </p:tav>
                                        <p:tav tm="100000">
                                          <p:val>
                                            <p:strVal val="ppt_y"/>
                                          </p:val>
                                        </p:tav>
                                      </p:tavLst>
                                    </p:anim>
                                    <p:set>
                                      <p:cBhvr>
                                        <p:cTn id="646" dur="1" fill="hold">
                                          <p:stCondLst>
                                            <p:cond delay="2999"/>
                                          </p:stCondLst>
                                        </p:cTn>
                                        <p:tgtEl>
                                          <p:spTgt spid="59"/>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3000"/>
                                        <p:tgtEl>
                                          <p:spTgt spid="59"/>
                                        </p:tgtEl>
                                      </p:cBhvr>
                                    </p:animEffect>
                                    <p:set>
                                      <p:cBhvr>
                                        <p:cTn id="649" dur="1" fill="hold">
                                          <p:stCondLst>
                                            <p:cond delay="2999"/>
                                          </p:stCondLst>
                                        </p:cTn>
                                        <p:tgtEl>
                                          <p:spTgt spid="59"/>
                                        </p:tgtEl>
                                        <p:attrNameLst>
                                          <p:attrName>style.visibility</p:attrName>
                                        </p:attrNameLst>
                                      </p:cBhvr>
                                      <p:to>
                                        <p:strVal val="hidden"/>
                                      </p:to>
                                    </p:set>
                                  </p:childTnLst>
                                </p:cTn>
                              </p:par>
                              <p:par>
                                <p:cTn id="650" presetID="2" presetClass="entr" presetSubtype="1" fill="hold" grpId="0" nodeType="withEffect">
                                  <p:stCondLst>
                                    <p:cond delay="0"/>
                                  </p:stCondLst>
                                  <p:childTnLst>
                                    <p:set>
                                      <p:cBhvr>
                                        <p:cTn id="651" dur="1" fill="hold">
                                          <p:stCondLst>
                                            <p:cond delay="0"/>
                                          </p:stCondLst>
                                        </p:cTn>
                                        <p:tgtEl>
                                          <p:spTgt spid="58"/>
                                        </p:tgtEl>
                                        <p:attrNameLst>
                                          <p:attrName>style.visibility</p:attrName>
                                        </p:attrNameLst>
                                      </p:cBhvr>
                                      <p:to>
                                        <p:strVal val="visible"/>
                                      </p:to>
                                    </p:set>
                                    <p:anim calcmode="lin" valueType="num">
                                      <p:cBhvr additive="base">
                                        <p:cTn id="652" dur="3000" fill="hold"/>
                                        <p:tgtEl>
                                          <p:spTgt spid="58"/>
                                        </p:tgtEl>
                                        <p:attrNameLst>
                                          <p:attrName>ppt_x</p:attrName>
                                        </p:attrNameLst>
                                      </p:cBhvr>
                                      <p:tavLst>
                                        <p:tav tm="0">
                                          <p:val>
                                            <p:strVal val="#ppt_x"/>
                                          </p:val>
                                        </p:tav>
                                        <p:tav tm="100000">
                                          <p:val>
                                            <p:strVal val="#ppt_x"/>
                                          </p:val>
                                        </p:tav>
                                      </p:tavLst>
                                    </p:anim>
                                    <p:anim calcmode="lin" valueType="num">
                                      <p:cBhvr additive="base">
                                        <p:cTn id="653" dur="3000" fill="hold"/>
                                        <p:tgtEl>
                                          <p:spTgt spid="58"/>
                                        </p:tgtEl>
                                        <p:attrNameLst>
                                          <p:attrName>ppt_y</p:attrName>
                                        </p:attrNameLst>
                                      </p:cBhvr>
                                      <p:tavLst>
                                        <p:tav tm="0">
                                          <p:val>
                                            <p:strVal val="0-#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58"/>
                                        </p:tgtEl>
                                        <p:attrNameLst>
                                          <p:attrName>style.visibility</p:attrName>
                                        </p:attrNameLst>
                                      </p:cBhvr>
                                      <p:to>
                                        <p:strVal val="visible"/>
                                      </p:to>
                                    </p:set>
                                    <p:anim calcmode="lin" valueType="num">
                                      <p:cBhvr>
                                        <p:cTn id="656" dur="3000" fill="hold"/>
                                        <p:tgtEl>
                                          <p:spTgt spid="58"/>
                                        </p:tgtEl>
                                        <p:attrNameLst>
                                          <p:attrName>ppt_w</p:attrName>
                                        </p:attrNameLst>
                                      </p:cBhvr>
                                      <p:tavLst>
                                        <p:tav tm="0" fmla="#ppt_w*sin(2.5*pi*$)">
                                          <p:val>
                                            <p:fltVal val="0"/>
                                          </p:val>
                                        </p:tav>
                                        <p:tav tm="100000">
                                          <p:val>
                                            <p:fltVal val="1"/>
                                          </p:val>
                                        </p:tav>
                                      </p:tavLst>
                                    </p:anim>
                                    <p:anim calcmode="lin" valueType="num">
                                      <p:cBhvr>
                                        <p:cTn id="657" dur="3000" fill="hold"/>
                                        <p:tgtEl>
                                          <p:spTgt spid="58"/>
                                        </p:tgtEl>
                                        <p:attrNameLst>
                                          <p:attrName>ppt_h</p:attrName>
                                        </p:attrNameLst>
                                      </p:cBhvr>
                                      <p:tavLst>
                                        <p:tav tm="0">
                                          <p:val>
                                            <p:strVal val="#ppt_h"/>
                                          </p:val>
                                        </p:tav>
                                        <p:tav tm="100000">
                                          <p:val>
                                            <p:strVal val="#ppt_h"/>
                                          </p:val>
                                        </p:tav>
                                      </p:tavLst>
                                    </p:anim>
                                  </p:childTnLst>
                                </p:cTn>
                              </p:par>
                              <p:par>
                                <p:cTn id="658" presetID="2" presetClass="exit" presetSubtype="2" fill="hold" grpId="2" nodeType="withEffect">
                                  <p:stCondLst>
                                    <p:cond delay="0"/>
                                  </p:stCondLst>
                                  <p:childTnLst>
                                    <p:anim calcmode="lin" valueType="num">
                                      <p:cBhvr additive="base">
                                        <p:cTn id="659" dur="3000"/>
                                        <p:tgtEl>
                                          <p:spTgt spid="58"/>
                                        </p:tgtEl>
                                        <p:attrNameLst>
                                          <p:attrName>ppt_x</p:attrName>
                                        </p:attrNameLst>
                                      </p:cBhvr>
                                      <p:tavLst>
                                        <p:tav tm="0">
                                          <p:val>
                                            <p:strVal val="ppt_x"/>
                                          </p:val>
                                        </p:tav>
                                        <p:tav tm="100000">
                                          <p:val>
                                            <p:strVal val="1+ppt_w/2"/>
                                          </p:val>
                                        </p:tav>
                                      </p:tavLst>
                                    </p:anim>
                                    <p:anim calcmode="lin" valueType="num">
                                      <p:cBhvr additive="base">
                                        <p:cTn id="660" dur="3000"/>
                                        <p:tgtEl>
                                          <p:spTgt spid="58"/>
                                        </p:tgtEl>
                                        <p:attrNameLst>
                                          <p:attrName>ppt_y</p:attrName>
                                        </p:attrNameLst>
                                      </p:cBhvr>
                                      <p:tavLst>
                                        <p:tav tm="0">
                                          <p:val>
                                            <p:strVal val="ppt_y"/>
                                          </p:val>
                                        </p:tav>
                                        <p:tav tm="100000">
                                          <p:val>
                                            <p:strVal val="ppt_y"/>
                                          </p:val>
                                        </p:tav>
                                      </p:tavLst>
                                    </p:anim>
                                    <p:set>
                                      <p:cBhvr>
                                        <p:cTn id="661" dur="1" fill="hold">
                                          <p:stCondLst>
                                            <p:cond delay="2999"/>
                                          </p:stCondLst>
                                        </p:cTn>
                                        <p:tgtEl>
                                          <p:spTgt spid="58"/>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3000"/>
                                        <p:tgtEl>
                                          <p:spTgt spid="58"/>
                                        </p:tgtEl>
                                      </p:cBhvr>
                                    </p:animEffect>
                                    <p:set>
                                      <p:cBhvr>
                                        <p:cTn id="664" dur="1" fill="hold">
                                          <p:stCondLst>
                                            <p:cond delay="2999"/>
                                          </p:stCondLst>
                                        </p:cTn>
                                        <p:tgtEl>
                                          <p:spTgt spid="58"/>
                                        </p:tgtEl>
                                        <p:attrNameLst>
                                          <p:attrName>style.visibility</p:attrName>
                                        </p:attrNameLst>
                                      </p:cBhvr>
                                      <p:to>
                                        <p:strVal val="hidden"/>
                                      </p:to>
                                    </p:set>
                                  </p:childTnLst>
                                </p:cTn>
                              </p:par>
                              <p:par>
                                <p:cTn id="665" presetID="2" presetClass="entr" presetSubtype="1" fill="hold" grpId="0" nodeType="withEffect">
                                  <p:stCondLst>
                                    <p:cond delay="0"/>
                                  </p:stCondLst>
                                  <p:childTnLst>
                                    <p:set>
                                      <p:cBhvr>
                                        <p:cTn id="666" dur="1" fill="hold">
                                          <p:stCondLst>
                                            <p:cond delay="0"/>
                                          </p:stCondLst>
                                        </p:cTn>
                                        <p:tgtEl>
                                          <p:spTgt spid="57"/>
                                        </p:tgtEl>
                                        <p:attrNameLst>
                                          <p:attrName>style.visibility</p:attrName>
                                        </p:attrNameLst>
                                      </p:cBhvr>
                                      <p:to>
                                        <p:strVal val="visible"/>
                                      </p:to>
                                    </p:set>
                                    <p:anim calcmode="lin" valueType="num">
                                      <p:cBhvr additive="base">
                                        <p:cTn id="667" dur="3000" fill="hold"/>
                                        <p:tgtEl>
                                          <p:spTgt spid="57"/>
                                        </p:tgtEl>
                                        <p:attrNameLst>
                                          <p:attrName>ppt_x</p:attrName>
                                        </p:attrNameLst>
                                      </p:cBhvr>
                                      <p:tavLst>
                                        <p:tav tm="0">
                                          <p:val>
                                            <p:strVal val="#ppt_x"/>
                                          </p:val>
                                        </p:tav>
                                        <p:tav tm="100000">
                                          <p:val>
                                            <p:strVal val="#ppt_x"/>
                                          </p:val>
                                        </p:tav>
                                      </p:tavLst>
                                    </p:anim>
                                    <p:anim calcmode="lin" valueType="num">
                                      <p:cBhvr additive="base">
                                        <p:cTn id="668" dur="3000" fill="hold"/>
                                        <p:tgtEl>
                                          <p:spTgt spid="57"/>
                                        </p:tgtEl>
                                        <p:attrNameLst>
                                          <p:attrName>ppt_y</p:attrName>
                                        </p:attrNameLst>
                                      </p:cBhvr>
                                      <p:tavLst>
                                        <p:tav tm="0">
                                          <p:val>
                                            <p:strVal val="0-#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57"/>
                                        </p:tgtEl>
                                        <p:attrNameLst>
                                          <p:attrName>style.visibility</p:attrName>
                                        </p:attrNameLst>
                                      </p:cBhvr>
                                      <p:to>
                                        <p:strVal val="visible"/>
                                      </p:to>
                                    </p:set>
                                    <p:anim calcmode="lin" valueType="num">
                                      <p:cBhvr>
                                        <p:cTn id="671" dur="3000" fill="hold"/>
                                        <p:tgtEl>
                                          <p:spTgt spid="57"/>
                                        </p:tgtEl>
                                        <p:attrNameLst>
                                          <p:attrName>ppt_w</p:attrName>
                                        </p:attrNameLst>
                                      </p:cBhvr>
                                      <p:tavLst>
                                        <p:tav tm="0" fmla="#ppt_w*sin(2.5*pi*$)">
                                          <p:val>
                                            <p:fltVal val="0"/>
                                          </p:val>
                                        </p:tav>
                                        <p:tav tm="100000">
                                          <p:val>
                                            <p:fltVal val="1"/>
                                          </p:val>
                                        </p:tav>
                                      </p:tavLst>
                                    </p:anim>
                                    <p:anim calcmode="lin" valueType="num">
                                      <p:cBhvr>
                                        <p:cTn id="672" dur="3000" fill="hold"/>
                                        <p:tgtEl>
                                          <p:spTgt spid="57"/>
                                        </p:tgtEl>
                                        <p:attrNameLst>
                                          <p:attrName>ppt_h</p:attrName>
                                        </p:attrNameLst>
                                      </p:cBhvr>
                                      <p:tavLst>
                                        <p:tav tm="0">
                                          <p:val>
                                            <p:strVal val="#ppt_h"/>
                                          </p:val>
                                        </p:tav>
                                        <p:tav tm="100000">
                                          <p:val>
                                            <p:strVal val="#ppt_h"/>
                                          </p:val>
                                        </p:tav>
                                      </p:tavLst>
                                    </p:anim>
                                  </p:childTnLst>
                                </p:cTn>
                              </p:par>
                              <p:par>
                                <p:cTn id="673" presetID="2" presetClass="exit" presetSubtype="2" fill="hold" grpId="2" nodeType="withEffect">
                                  <p:stCondLst>
                                    <p:cond delay="0"/>
                                  </p:stCondLst>
                                  <p:childTnLst>
                                    <p:anim calcmode="lin" valueType="num">
                                      <p:cBhvr additive="base">
                                        <p:cTn id="674" dur="3000"/>
                                        <p:tgtEl>
                                          <p:spTgt spid="57"/>
                                        </p:tgtEl>
                                        <p:attrNameLst>
                                          <p:attrName>ppt_x</p:attrName>
                                        </p:attrNameLst>
                                      </p:cBhvr>
                                      <p:tavLst>
                                        <p:tav tm="0">
                                          <p:val>
                                            <p:strVal val="ppt_x"/>
                                          </p:val>
                                        </p:tav>
                                        <p:tav tm="100000">
                                          <p:val>
                                            <p:strVal val="1+ppt_w/2"/>
                                          </p:val>
                                        </p:tav>
                                      </p:tavLst>
                                    </p:anim>
                                    <p:anim calcmode="lin" valueType="num">
                                      <p:cBhvr additive="base">
                                        <p:cTn id="675" dur="3000"/>
                                        <p:tgtEl>
                                          <p:spTgt spid="57"/>
                                        </p:tgtEl>
                                        <p:attrNameLst>
                                          <p:attrName>ppt_y</p:attrName>
                                        </p:attrNameLst>
                                      </p:cBhvr>
                                      <p:tavLst>
                                        <p:tav tm="0">
                                          <p:val>
                                            <p:strVal val="ppt_y"/>
                                          </p:val>
                                        </p:tav>
                                        <p:tav tm="100000">
                                          <p:val>
                                            <p:strVal val="ppt_y"/>
                                          </p:val>
                                        </p:tav>
                                      </p:tavLst>
                                    </p:anim>
                                    <p:set>
                                      <p:cBhvr>
                                        <p:cTn id="676" dur="1" fill="hold">
                                          <p:stCondLst>
                                            <p:cond delay="2999"/>
                                          </p:stCondLst>
                                        </p:cTn>
                                        <p:tgtEl>
                                          <p:spTgt spid="57"/>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3000"/>
                                        <p:tgtEl>
                                          <p:spTgt spid="57"/>
                                        </p:tgtEl>
                                      </p:cBhvr>
                                    </p:animEffect>
                                    <p:set>
                                      <p:cBhvr>
                                        <p:cTn id="679" dur="1" fill="hold">
                                          <p:stCondLst>
                                            <p:cond delay="2999"/>
                                          </p:stCondLst>
                                        </p:cTn>
                                        <p:tgtEl>
                                          <p:spTgt spid="57"/>
                                        </p:tgtEl>
                                        <p:attrNameLst>
                                          <p:attrName>style.visibility</p:attrName>
                                        </p:attrNameLst>
                                      </p:cBhvr>
                                      <p:to>
                                        <p:strVal val="hidden"/>
                                      </p:to>
                                    </p:set>
                                  </p:childTnLst>
                                </p:cTn>
                              </p:par>
                              <p:par>
                                <p:cTn id="680" presetID="2" presetClass="entr" presetSubtype="1" fill="hold" grpId="0" nodeType="withEffect">
                                  <p:stCondLst>
                                    <p:cond delay="0"/>
                                  </p:stCondLst>
                                  <p:childTnLst>
                                    <p:set>
                                      <p:cBhvr>
                                        <p:cTn id="681" dur="1" fill="hold">
                                          <p:stCondLst>
                                            <p:cond delay="0"/>
                                          </p:stCondLst>
                                        </p:cTn>
                                        <p:tgtEl>
                                          <p:spTgt spid="56"/>
                                        </p:tgtEl>
                                        <p:attrNameLst>
                                          <p:attrName>style.visibility</p:attrName>
                                        </p:attrNameLst>
                                      </p:cBhvr>
                                      <p:to>
                                        <p:strVal val="visible"/>
                                      </p:to>
                                    </p:set>
                                    <p:anim calcmode="lin" valueType="num">
                                      <p:cBhvr additive="base">
                                        <p:cTn id="682" dur="3000" fill="hold"/>
                                        <p:tgtEl>
                                          <p:spTgt spid="56"/>
                                        </p:tgtEl>
                                        <p:attrNameLst>
                                          <p:attrName>ppt_x</p:attrName>
                                        </p:attrNameLst>
                                      </p:cBhvr>
                                      <p:tavLst>
                                        <p:tav tm="0">
                                          <p:val>
                                            <p:strVal val="#ppt_x"/>
                                          </p:val>
                                        </p:tav>
                                        <p:tav tm="100000">
                                          <p:val>
                                            <p:strVal val="#ppt_x"/>
                                          </p:val>
                                        </p:tav>
                                      </p:tavLst>
                                    </p:anim>
                                    <p:anim calcmode="lin" valueType="num">
                                      <p:cBhvr additive="base">
                                        <p:cTn id="683" dur="3000" fill="hold"/>
                                        <p:tgtEl>
                                          <p:spTgt spid="56"/>
                                        </p:tgtEl>
                                        <p:attrNameLst>
                                          <p:attrName>ppt_y</p:attrName>
                                        </p:attrNameLst>
                                      </p:cBhvr>
                                      <p:tavLst>
                                        <p:tav tm="0">
                                          <p:val>
                                            <p:strVal val="0-#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56"/>
                                        </p:tgtEl>
                                        <p:attrNameLst>
                                          <p:attrName>style.visibility</p:attrName>
                                        </p:attrNameLst>
                                      </p:cBhvr>
                                      <p:to>
                                        <p:strVal val="visible"/>
                                      </p:to>
                                    </p:set>
                                    <p:anim calcmode="lin" valueType="num">
                                      <p:cBhvr>
                                        <p:cTn id="686" dur="3000" fill="hold"/>
                                        <p:tgtEl>
                                          <p:spTgt spid="56"/>
                                        </p:tgtEl>
                                        <p:attrNameLst>
                                          <p:attrName>ppt_w</p:attrName>
                                        </p:attrNameLst>
                                      </p:cBhvr>
                                      <p:tavLst>
                                        <p:tav tm="0" fmla="#ppt_w*sin(2.5*pi*$)">
                                          <p:val>
                                            <p:fltVal val="0"/>
                                          </p:val>
                                        </p:tav>
                                        <p:tav tm="100000">
                                          <p:val>
                                            <p:fltVal val="1"/>
                                          </p:val>
                                        </p:tav>
                                      </p:tavLst>
                                    </p:anim>
                                    <p:anim calcmode="lin" valueType="num">
                                      <p:cBhvr>
                                        <p:cTn id="687" dur="3000" fill="hold"/>
                                        <p:tgtEl>
                                          <p:spTgt spid="56"/>
                                        </p:tgtEl>
                                        <p:attrNameLst>
                                          <p:attrName>ppt_h</p:attrName>
                                        </p:attrNameLst>
                                      </p:cBhvr>
                                      <p:tavLst>
                                        <p:tav tm="0">
                                          <p:val>
                                            <p:strVal val="#ppt_h"/>
                                          </p:val>
                                        </p:tav>
                                        <p:tav tm="100000">
                                          <p:val>
                                            <p:strVal val="#ppt_h"/>
                                          </p:val>
                                        </p:tav>
                                      </p:tavLst>
                                    </p:anim>
                                  </p:childTnLst>
                                </p:cTn>
                              </p:par>
                              <p:par>
                                <p:cTn id="688" presetID="2" presetClass="exit" presetSubtype="2" fill="hold" grpId="2" nodeType="withEffect">
                                  <p:stCondLst>
                                    <p:cond delay="0"/>
                                  </p:stCondLst>
                                  <p:childTnLst>
                                    <p:anim calcmode="lin" valueType="num">
                                      <p:cBhvr additive="base">
                                        <p:cTn id="689" dur="3000"/>
                                        <p:tgtEl>
                                          <p:spTgt spid="56"/>
                                        </p:tgtEl>
                                        <p:attrNameLst>
                                          <p:attrName>ppt_x</p:attrName>
                                        </p:attrNameLst>
                                      </p:cBhvr>
                                      <p:tavLst>
                                        <p:tav tm="0">
                                          <p:val>
                                            <p:strVal val="ppt_x"/>
                                          </p:val>
                                        </p:tav>
                                        <p:tav tm="100000">
                                          <p:val>
                                            <p:strVal val="1+ppt_w/2"/>
                                          </p:val>
                                        </p:tav>
                                      </p:tavLst>
                                    </p:anim>
                                    <p:anim calcmode="lin" valueType="num">
                                      <p:cBhvr additive="base">
                                        <p:cTn id="690" dur="3000"/>
                                        <p:tgtEl>
                                          <p:spTgt spid="56"/>
                                        </p:tgtEl>
                                        <p:attrNameLst>
                                          <p:attrName>ppt_y</p:attrName>
                                        </p:attrNameLst>
                                      </p:cBhvr>
                                      <p:tavLst>
                                        <p:tav tm="0">
                                          <p:val>
                                            <p:strVal val="ppt_y"/>
                                          </p:val>
                                        </p:tav>
                                        <p:tav tm="100000">
                                          <p:val>
                                            <p:strVal val="ppt_y"/>
                                          </p:val>
                                        </p:tav>
                                      </p:tavLst>
                                    </p:anim>
                                    <p:set>
                                      <p:cBhvr>
                                        <p:cTn id="691" dur="1" fill="hold">
                                          <p:stCondLst>
                                            <p:cond delay="2999"/>
                                          </p:stCondLst>
                                        </p:cTn>
                                        <p:tgtEl>
                                          <p:spTgt spid="56"/>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3000"/>
                                        <p:tgtEl>
                                          <p:spTgt spid="56"/>
                                        </p:tgtEl>
                                      </p:cBhvr>
                                    </p:animEffect>
                                    <p:set>
                                      <p:cBhvr>
                                        <p:cTn id="694" dur="1" fill="hold">
                                          <p:stCondLst>
                                            <p:cond delay="2999"/>
                                          </p:stCondLst>
                                        </p:cTn>
                                        <p:tgtEl>
                                          <p:spTgt spid="56"/>
                                        </p:tgtEl>
                                        <p:attrNameLst>
                                          <p:attrName>style.visibility</p:attrName>
                                        </p:attrNameLst>
                                      </p:cBhvr>
                                      <p:to>
                                        <p:strVal val="hidden"/>
                                      </p:to>
                                    </p:set>
                                  </p:childTnLst>
                                </p:cTn>
                              </p:par>
                              <p:par>
                                <p:cTn id="695" presetID="2" presetClass="entr" presetSubtype="1" fill="hold" grpId="0" nodeType="withEffect">
                                  <p:stCondLst>
                                    <p:cond delay="0"/>
                                  </p:stCondLst>
                                  <p:childTnLst>
                                    <p:set>
                                      <p:cBhvr>
                                        <p:cTn id="696" dur="1" fill="hold">
                                          <p:stCondLst>
                                            <p:cond delay="0"/>
                                          </p:stCondLst>
                                        </p:cTn>
                                        <p:tgtEl>
                                          <p:spTgt spid="55"/>
                                        </p:tgtEl>
                                        <p:attrNameLst>
                                          <p:attrName>style.visibility</p:attrName>
                                        </p:attrNameLst>
                                      </p:cBhvr>
                                      <p:to>
                                        <p:strVal val="visible"/>
                                      </p:to>
                                    </p:set>
                                    <p:anim calcmode="lin" valueType="num">
                                      <p:cBhvr additive="base">
                                        <p:cTn id="697" dur="3000" fill="hold"/>
                                        <p:tgtEl>
                                          <p:spTgt spid="55"/>
                                        </p:tgtEl>
                                        <p:attrNameLst>
                                          <p:attrName>ppt_x</p:attrName>
                                        </p:attrNameLst>
                                      </p:cBhvr>
                                      <p:tavLst>
                                        <p:tav tm="0">
                                          <p:val>
                                            <p:strVal val="#ppt_x"/>
                                          </p:val>
                                        </p:tav>
                                        <p:tav tm="100000">
                                          <p:val>
                                            <p:strVal val="#ppt_x"/>
                                          </p:val>
                                        </p:tav>
                                      </p:tavLst>
                                    </p:anim>
                                    <p:anim calcmode="lin" valueType="num">
                                      <p:cBhvr additive="base">
                                        <p:cTn id="698" dur="3000" fill="hold"/>
                                        <p:tgtEl>
                                          <p:spTgt spid="55"/>
                                        </p:tgtEl>
                                        <p:attrNameLst>
                                          <p:attrName>ppt_y</p:attrName>
                                        </p:attrNameLst>
                                      </p:cBhvr>
                                      <p:tavLst>
                                        <p:tav tm="0">
                                          <p:val>
                                            <p:strVal val="0-#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5"/>
                                        </p:tgtEl>
                                        <p:attrNameLst>
                                          <p:attrName>style.visibility</p:attrName>
                                        </p:attrNameLst>
                                      </p:cBhvr>
                                      <p:to>
                                        <p:strVal val="visible"/>
                                      </p:to>
                                    </p:set>
                                    <p:anim calcmode="lin" valueType="num">
                                      <p:cBhvr>
                                        <p:cTn id="701" dur="3000" fill="hold"/>
                                        <p:tgtEl>
                                          <p:spTgt spid="55"/>
                                        </p:tgtEl>
                                        <p:attrNameLst>
                                          <p:attrName>ppt_w</p:attrName>
                                        </p:attrNameLst>
                                      </p:cBhvr>
                                      <p:tavLst>
                                        <p:tav tm="0" fmla="#ppt_w*sin(2.5*pi*$)">
                                          <p:val>
                                            <p:fltVal val="0"/>
                                          </p:val>
                                        </p:tav>
                                        <p:tav tm="100000">
                                          <p:val>
                                            <p:fltVal val="1"/>
                                          </p:val>
                                        </p:tav>
                                      </p:tavLst>
                                    </p:anim>
                                    <p:anim calcmode="lin" valueType="num">
                                      <p:cBhvr>
                                        <p:cTn id="702" dur="3000" fill="hold"/>
                                        <p:tgtEl>
                                          <p:spTgt spid="55"/>
                                        </p:tgtEl>
                                        <p:attrNameLst>
                                          <p:attrName>ppt_h</p:attrName>
                                        </p:attrNameLst>
                                      </p:cBhvr>
                                      <p:tavLst>
                                        <p:tav tm="0">
                                          <p:val>
                                            <p:strVal val="#ppt_h"/>
                                          </p:val>
                                        </p:tav>
                                        <p:tav tm="100000">
                                          <p:val>
                                            <p:strVal val="#ppt_h"/>
                                          </p:val>
                                        </p:tav>
                                      </p:tavLst>
                                    </p:anim>
                                  </p:childTnLst>
                                </p:cTn>
                              </p:par>
                              <p:par>
                                <p:cTn id="703" presetID="2" presetClass="exit" presetSubtype="2" fill="hold" grpId="2" nodeType="withEffect">
                                  <p:stCondLst>
                                    <p:cond delay="0"/>
                                  </p:stCondLst>
                                  <p:childTnLst>
                                    <p:anim calcmode="lin" valueType="num">
                                      <p:cBhvr additive="base">
                                        <p:cTn id="704" dur="3000"/>
                                        <p:tgtEl>
                                          <p:spTgt spid="55"/>
                                        </p:tgtEl>
                                        <p:attrNameLst>
                                          <p:attrName>ppt_x</p:attrName>
                                        </p:attrNameLst>
                                      </p:cBhvr>
                                      <p:tavLst>
                                        <p:tav tm="0">
                                          <p:val>
                                            <p:strVal val="ppt_x"/>
                                          </p:val>
                                        </p:tav>
                                        <p:tav tm="100000">
                                          <p:val>
                                            <p:strVal val="1+ppt_w/2"/>
                                          </p:val>
                                        </p:tav>
                                      </p:tavLst>
                                    </p:anim>
                                    <p:anim calcmode="lin" valueType="num">
                                      <p:cBhvr additive="base">
                                        <p:cTn id="705" dur="3000"/>
                                        <p:tgtEl>
                                          <p:spTgt spid="55"/>
                                        </p:tgtEl>
                                        <p:attrNameLst>
                                          <p:attrName>ppt_y</p:attrName>
                                        </p:attrNameLst>
                                      </p:cBhvr>
                                      <p:tavLst>
                                        <p:tav tm="0">
                                          <p:val>
                                            <p:strVal val="ppt_y"/>
                                          </p:val>
                                        </p:tav>
                                        <p:tav tm="100000">
                                          <p:val>
                                            <p:strVal val="ppt_y"/>
                                          </p:val>
                                        </p:tav>
                                      </p:tavLst>
                                    </p:anim>
                                    <p:set>
                                      <p:cBhvr>
                                        <p:cTn id="706" dur="1" fill="hold">
                                          <p:stCondLst>
                                            <p:cond delay="2999"/>
                                          </p:stCondLst>
                                        </p:cTn>
                                        <p:tgtEl>
                                          <p:spTgt spid="5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3000"/>
                                        <p:tgtEl>
                                          <p:spTgt spid="55"/>
                                        </p:tgtEl>
                                      </p:cBhvr>
                                    </p:animEffect>
                                    <p:set>
                                      <p:cBhvr>
                                        <p:cTn id="709" dur="1" fill="hold">
                                          <p:stCondLst>
                                            <p:cond delay="2999"/>
                                          </p:stCondLst>
                                        </p:cTn>
                                        <p:tgtEl>
                                          <p:spTgt spid="55"/>
                                        </p:tgtEl>
                                        <p:attrNameLst>
                                          <p:attrName>style.visibility</p:attrName>
                                        </p:attrNameLst>
                                      </p:cBhvr>
                                      <p:to>
                                        <p:strVal val="hidden"/>
                                      </p:to>
                                    </p:set>
                                  </p:childTnLst>
                                </p:cTn>
                              </p:par>
                              <p:par>
                                <p:cTn id="710" presetID="2" presetClass="entr" presetSubtype="1" fill="hold" grpId="0" nodeType="withEffect">
                                  <p:stCondLst>
                                    <p:cond delay="0"/>
                                  </p:stCondLst>
                                  <p:childTnLst>
                                    <p:set>
                                      <p:cBhvr>
                                        <p:cTn id="711" dur="1" fill="hold">
                                          <p:stCondLst>
                                            <p:cond delay="0"/>
                                          </p:stCondLst>
                                        </p:cTn>
                                        <p:tgtEl>
                                          <p:spTgt spid="54"/>
                                        </p:tgtEl>
                                        <p:attrNameLst>
                                          <p:attrName>style.visibility</p:attrName>
                                        </p:attrNameLst>
                                      </p:cBhvr>
                                      <p:to>
                                        <p:strVal val="visible"/>
                                      </p:to>
                                    </p:set>
                                    <p:anim calcmode="lin" valueType="num">
                                      <p:cBhvr additive="base">
                                        <p:cTn id="712" dur="3000" fill="hold"/>
                                        <p:tgtEl>
                                          <p:spTgt spid="54"/>
                                        </p:tgtEl>
                                        <p:attrNameLst>
                                          <p:attrName>ppt_x</p:attrName>
                                        </p:attrNameLst>
                                      </p:cBhvr>
                                      <p:tavLst>
                                        <p:tav tm="0">
                                          <p:val>
                                            <p:strVal val="#ppt_x"/>
                                          </p:val>
                                        </p:tav>
                                        <p:tav tm="100000">
                                          <p:val>
                                            <p:strVal val="#ppt_x"/>
                                          </p:val>
                                        </p:tav>
                                      </p:tavLst>
                                    </p:anim>
                                    <p:anim calcmode="lin" valueType="num">
                                      <p:cBhvr additive="base">
                                        <p:cTn id="713" dur="3000" fill="hold"/>
                                        <p:tgtEl>
                                          <p:spTgt spid="54"/>
                                        </p:tgtEl>
                                        <p:attrNameLst>
                                          <p:attrName>ppt_y</p:attrName>
                                        </p:attrNameLst>
                                      </p:cBhvr>
                                      <p:tavLst>
                                        <p:tav tm="0">
                                          <p:val>
                                            <p:strVal val="0-#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4"/>
                                        </p:tgtEl>
                                        <p:attrNameLst>
                                          <p:attrName>style.visibility</p:attrName>
                                        </p:attrNameLst>
                                      </p:cBhvr>
                                      <p:to>
                                        <p:strVal val="visible"/>
                                      </p:to>
                                    </p:set>
                                    <p:anim calcmode="lin" valueType="num">
                                      <p:cBhvr>
                                        <p:cTn id="716" dur="3000" fill="hold"/>
                                        <p:tgtEl>
                                          <p:spTgt spid="54"/>
                                        </p:tgtEl>
                                        <p:attrNameLst>
                                          <p:attrName>ppt_w</p:attrName>
                                        </p:attrNameLst>
                                      </p:cBhvr>
                                      <p:tavLst>
                                        <p:tav tm="0" fmla="#ppt_w*sin(2.5*pi*$)">
                                          <p:val>
                                            <p:fltVal val="0"/>
                                          </p:val>
                                        </p:tav>
                                        <p:tav tm="100000">
                                          <p:val>
                                            <p:fltVal val="1"/>
                                          </p:val>
                                        </p:tav>
                                      </p:tavLst>
                                    </p:anim>
                                    <p:anim calcmode="lin" valueType="num">
                                      <p:cBhvr>
                                        <p:cTn id="717" dur="3000" fill="hold"/>
                                        <p:tgtEl>
                                          <p:spTgt spid="54"/>
                                        </p:tgtEl>
                                        <p:attrNameLst>
                                          <p:attrName>ppt_h</p:attrName>
                                        </p:attrNameLst>
                                      </p:cBhvr>
                                      <p:tavLst>
                                        <p:tav tm="0">
                                          <p:val>
                                            <p:strVal val="#ppt_h"/>
                                          </p:val>
                                        </p:tav>
                                        <p:tav tm="100000">
                                          <p:val>
                                            <p:strVal val="#ppt_h"/>
                                          </p:val>
                                        </p:tav>
                                      </p:tavLst>
                                    </p:anim>
                                  </p:childTnLst>
                                </p:cTn>
                              </p:par>
                              <p:par>
                                <p:cTn id="718" presetID="2" presetClass="exit" presetSubtype="2" fill="hold" grpId="2" nodeType="withEffect">
                                  <p:stCondLst>
                                    <p:cond delay="0"/>
                                  </p:stCondLst>
                                  <p:childTnLst>
                                    <p:anim calcmode="lin" valueType="num">
                                      <p:cBhvr additive="base">
                                        <p:cTn id="719" dur="3000"/>
                                        <p:tgtEl>
                                          <p:spTgt spid="54"/>
                                        </p:tgtEl>
                                        <p:attrNameLst>
                                          <p:attrName>ppt_x</p:attrName>
                                        </p:attrNameLst>
                                      </p:cBhvr>
                                      <p:tavLst>
                                        <p:tav tm="0">
                                          <p:val>
                                            <p:strVal val="ppt_x"/>
                                          </p:val>
                                        </p:tav>
                                        <p:tav tm="100000">
                                          <p:val>
                                            <p:strVal val="1+ppt_w/2"/>
                                          </p:val>
                                        </p:tav>
                                      </p:tavLst>
                                    </p:anim>
                                    <p:anim calcmode="lin" valueType="num">
                                      <p:cBhvr additive="base">
                                        <p:cTn id="720" dur="3000"/>
                                        <p:tgtEl>
                                          <p:spTgt spid="54"/>
                                        </p:tgtEl>
                                        <p:attrNameLst>
                                          <p:attrName>ppt_y</p:attrName>
                                        </p:attrNameLst>
                                      </p:cBhvr>
                                      <p:tavLst>
                                        <p:tav tm="0">
                                          <p:val>
                                            <p:strVal val="ppt_y"/>
                                          </p:val>
                                        </p:tav>
                                        <p:tav tm="100000">
                                          <p:val>
                                            <p:strVal val="ppt_y"/>
                                          </p:val>
                                        </p:tav>
                                      </p:tavLst>
                                    </p:anim>
                                    <p:set>
                                      <p:cBhvr>
                                        <p:cTn id="721" dur="1" fill="hold">
                                          <p:stCondLst>
                                            <p:cond delay="2999"/>
                                          </p:stCondLst>
                                        </p:cTn>
                                        <p:tgtEl>
                                          <p:spTgt spid="54"/>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3000"/>
                                        <p:tgtEl>
                                          <p:spTgt spid="54"/>
                                        </p:tgtEl>
                                      </p:cBhvr>
                                    </p:animEffect>
                                    <p:set>
                                      <p:cBhvr>
                                        <p:cTn id="724" dur="1" fill="hold">
                                          <p:stCondLst>
                                            <p:cond delay="2999"/>
                                          </p:stCondLst>
                                        </p:cTn>
                                        <p:tgtEl>
                                          <p:spTgt spid="54"/>
                                        </p:tgtEl>
                                        <p:attrNameLst>
                                          <p:attrName>style.visibility</p:attrName>
                                        </p:attrNameLst>
                                      </p:cBhvr>
                                      <p:to>
                                        <p:strVal val="hidden"/>
                                      </p:to>
                                    </p:set>
                                  </p:childTnLst>
                                </p:cTn>
                              </p:par>
                              <p:par>
                                <p:cTn id="725" presetID="2" presetClass="entr" presetSubtype="1" fill="hold" grpId="0" nodeType="withEffect">
                                  <p:stCondLst>
                                    <p:cond delay="0"/>
                                  </p:stCondLst>
                                  <p:childTnLst>
                                    <p:set>
                                      <p:cBhvr>
                                        <p:cTn id="726" dur="1" fill="hold">
                                          <p:stCondLst>
                                            <p:cond delay="0"/>
                                          </p:stCondLst>
                                        </p:cTn>
                                        <p:tgtEl>
                                          <p:spTgt spid="53"/>
                                        </p:tgtEl>
                                        <p:attrNameLst>
                                          <p:attrName>style.visibility</p:attrName>
                                        </p:attrNameLst>
                                      </p:cBhvr>
                                      <p:to>
                                        <p:strVal val="visible"/>
                                      </p:to>
                                    </p:set>
                                    <p:anim calcmode="lin" valueType="num">
                                      <p:cBhvr additive="base">
                                        <p:cTn id="727" dur="3000" fill="hold"/>
                                        <p:tgtEl>
                                          <p:spTgt spid="53"/>
                                        </p:tgtEl>
                                        <p:attrNameLst>
                                          <p:attrName>ppt_x</p:attrName>
                                        </p:attrNameLst>
                                      </p:cBhvr>
                                      <p:tavLst>
                                        <p:tav tm="0">
                                          <p:val>
                                            <p:strVal val="#ppt_x"/>
                                          </p:val>
                                        </p:tav>
                                        <p:tav tm="100000">
                                          <p:val>
                                            <p:strVal val="#ppt_x"/>
                                          </p:val>
                                        </p:tav>
                                      </p:tavLst>
                                    </p:anim>
                                    <p:anim calcmode="lin" valueType="num">
                                      <p:cBhvr additive="base">
                                        <p:cTn id="728" dur="3000" fill="hold"/>
                                        <p:tgtEl>
                                          <p:spTgt spid="53"/>
                                        </p:tgtEl>
                                        <p:attrNameLst>
                                          <p:attrName>ppt_y</p:attrName>
                                        </p:attrNameLst>
                                      </p:cBhvr>
                                      <p:tavLst>
                                        <p:tav tm="0">
                                          <p:val>
                                            <p:strVal val="0-#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3"/>
                                        </p:tgtEl>
                                        <p:attrNameLst>
                                          <p:attrName>style.visibility</p:attrName>
                                        </p:attrNameLst>
                                      </p:cBhvr>
                                      <p:to>
                                        <p:strVal val="visible"/>
                                      </p:to>
                                    </p:set>
                                    <p:anim calcmode="lin" valueType="num">
                                      <p:cBhvr>
                                        <p:cTn id="731" dur="3000" fill="hold"/>
                                        <p:tgtEl>
                                          <p:spTgt spid="53"/>
                                        </p:tgtEl>
                                        <p:attrNameLst>
                                          <p:attrName>ppt_w</p:attrName>
                                        </p:attrNameLst>
                                      </p:cBhvr>
                                      <p:tavLst>
                                        <p:tav tm="0" fmla="#ppt_w*sin(2.5*pi*$)">
                                          <p:val>
                                            <p:fltVal val="0"/>
                                          </p:val>
                                        </p:tav>
                                        <p:tav tm="100000">
                                          <p:val>
                                            <p:fltVal val="1"/>
                                          </p:val>
                                        </p:tav>
                                      </p:tavLst>
                                    </p:anim>
                                    <p:anim calcmode="lin" valueType="num">
                                      <p:cBhvr>
                                        <p:cTn id="732" dur="3000" fill="hold"/>
                                        <p:tgtEl>
                                          <p:spTgt spid="53"/>
                                        </p:tgtEl>
                                        <p:attrNameLst>
                                          <p:attrName>ppt_h</p:attrName>
                                        </p:attrNameLst>
                                      </p:cBhvr>
                                      <p:tavLst>
                                        <p:tav tm="0">
                                          <p:val>
                                            <p:strVal val="#ppt_h"/>
                                          </p:val>
                                        </p:tav>
                                        <p:tav tm="100000">
                                          <p:val>
                                            <p:strVal val="#ppt_h"/>
                                          </p:val>
                                        </p:tav>
                                      </p:tavLst>
                                    </p:anim>
                                  </p:childTnLst>
                                </p:cTn>
                              </p:par>
                              <p:par>
                                <p:cTn id="733" presetID="2" presetClass="exit" presetSubtype="2" fill="hold" grpId="2" nodeType="withEffect">
                                  <p:stCondLst>
                                    <p:cond delay="0"/>
                                  </p:stCondLst>
                                  <p:childTnLst>
                                    <p:anim calcmode="lin" valueType="num">
                                      <p:cBhvr additive="base">
                                        <p:cTn id="734" dur="3000"/>
                                        <p:tgtEl>
                                          <p:spTgt spid="53"/>
                                        </p:tgtEl>
                                        <p:attrNameLst>
                                          <p:attrName>ppt_x</p:attrName>
                                        </p:attrNameLst>
                                      </p:cBhvr>
                                      <p:tavLst>
                                        <p:tav tm="0">
                                          <p:val>
                                            <p:strVal val="ppt_x"/>
                                          </p:val>
                                        </p:tav>
                                        <p:tav tm="100000">
                                          <p:val>
                                            <p:strVal val="1+ppt_w/2"/>
                                          </p:val>
                                        </p:tav>
                                      </p:tavLst>
                                    </p:anim>
                                    <p:anim calcmode="lin" valueType="num">
                                      <p:cBhvr additive="base">
                                        <p:cTn id="735" dur="3000"/>
                                        <p:tgtEl>
                                          <p:spTgt spid="53"/>
                                        </p:tgtEl>
                                        <p:attrNameLst>
                                          <p:attrName>ppt_y</p:attrName>
                                        </p:attrNameLst>
                                      </p:cBhvr>
                                      <p:tavLst>
                                        <p:tav tm="0">
                                          <p:val>
                                            <p:strVal val="ppt_y"/>
                                          </p:val>
                                        </p:tav>
                                        <p:tav tm="100000">
                                          <p:val>
                                            <p:strVal val="ppt_y"/>
                                          </p:val>
                                        </p:tav>
                                      </p:tavLst>
                                    </p:anim>
                                    <p:set>
                                      <p:cBhvr>
                                        <p:cTn id="736" dur="1" fill="hold">
                                          <p:stCondLst>
                                            <p:cond delay="2999"/>
                                          </p:stCondLst>
                                        </p:cTn>
                                        <p:tgtEl>
                                          <p:spTgt spid="53"/>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3000"/>
                                        <p:tgtEl>
                                          <p:spTgt spid="53"/>
                                        </p:tgtEl>
                                      </p:cBhvr>
                                    </p:animEffect>
                                    <p:set>
                                      <p:cBhvr>
                                        <p:cTn id="739" dur="1" fill="hold">
                                          <p:stCondLst>
                                            <p:cond delay="2999"/>
                                          </p:stCondLst>
                                        </p:cTn>
                                        <p:tgtEl>
                                          <p:spTgt spid="53"/>
                                        </p:tgtEl>
                                        <p:attrNameLst>
                                          <p:attrName>style.visibility</p:attrName>
                                        </p:attrNameLst>
                                      </p:cBhvr>
                                      <p:to>
                                        <p:strVal val="hidden"/>
                                      </p:to>
                                    </p:set>
                                  </p:childTnLst>
                                </p:cTn>
                              </p:par>
                              <p:par>
                                <p:cTn id="740" presetID="2" presetClass="entr" presetSubtype="1" fill="hold" grpId="0" nodeType="withEffect">
                                  <p:stCondLst>
                                    <p:cond delay="0"/>
                                  </p:stCondLst>
                                  <p:childTnLst>
                                    <p:set>
                                      <p:cBhvr>
                                        <p:cTn id="741" dur="1" fill="hold">
                                          <p:stCondLst>
                                            <p:cond delay="0"/>
                                          </p:stCondLst>
                                        </p:cTn>
                                        <p:tgtEl>
                                          <p:spTgt spid="52"/>
                                        </p:tgtEl>
                                        <p:attrNameLst>
                                          <p:attrName>style.visibility</p:attrName>
                                        </p:attrNameLst>
                                      </p:cBhvr>
                                      <p:to>
                                        <p:strVal val="visible"/>
                                      </p:to>
                                    </p:set>
                                    <p:anim calcmode="lin" valueType="num">
                                      <p:cBhvr additive="base">
                                        <p:cTn id="742" dur="3000" fill="hold"/>
                                        <p:tgtEl>
                                          <p:spTgt spid="52"/>
                                        </p:tgtEl>
                                        <p:attrNameLst>
                                          <p:attrName>ppt_x</p:attrName>
                                        </p:attrNameLst>
                                      </p:cBhvr>
                                      <p:tavLst>
                                        <p:tav tm="0">
                                          <p:val>
                                            <p:strVal val="#ppt_x"/>
                                          </p:val>
                                        </p:tav>
                                        <p:tav tm="100000">
                                          <p:val>
                                            <p:strVal val="#ppt_x"/>
                                          </p:val>
                                        </p:tav>
                                      </p:tavLst>
                                    </p:anim>
                                    <p:anim calcmode="lin" valueType="num">
                                      <p:cBhvr additive="base">
                                        <p:cTn id="743" dur="3000" fill="hold"/>
                                        <p:tgtEl>
                                          <p:spTgt spid="52"/>
                                        </p:tgtEl>
                                        <p:attrNameLst>
                                          <p:attrName>ppt_y</p:attrName>
                                        </p:attrNameLst>
                                      </p:cBhvr>
                                      <p:tavLst>
                                        <p:tav tm="0">
                                          <p:val>
                                            <p:strVal val="0-#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2"/>
                                        </p:tgtEl>
                                        <p:attrNameLst>
                                          <p:attrName>style.visibility</p:attrName>
                                        </p:attrNameLst>
                                      </p:cBhvr>
                                      <p:to>
                                        <p:strVal val="visible"/>
                                      </p:to>
                                    </p:set>
                                    <p:anim calcmode="lin" valueType="num">
                                      <p:cBhvr>
                                        <p:cTn id="746" dur="3000" fill="hold"/>
                                        <p:tgtEl>
                                          <p:spTgt spid="52"/>
                                        </p:tgtEl>
                                        <p:attrNameLst>
                                          <p:attrName>ppt_w</p:attrName>
                                        </p:attrNameLst>
                                      </p:cBhvr>
                                      <p:tavLst>
                                        <p:tav tm="0" fmla="#ppt_w*sin(2.5*pi*$)">
                                          <p:val>
                                            <p:fltVal val="0"/>
                                          </p:val>
                                        </p:tav>
                                        <p:tav tm="100000">
                                          <p:val>
                                            <p:fltVal val="1"/>
                                          </p:val>
                                        </p:tav>
                                      </p:tavLst>
                                    </p:anim>
                                    <p:anim calcmode="lin" valueType="num">
                                      <p:cBhvr>
                                        <p:cTn id="747" dur="3000" fill="hold"/>
                                        <p:tgtEl>
                                          <p:spTgt spid="52"/>
                                        </p:tgtEl>
                                        <p:attrNameLst>
                                          <p:attrName>ppt_h</p:attrName>
                                        </p:attrNameLst>
                                      </p:cBhvr>
                                      <p:tavLst>
                                        <p:tav tm="0">
                                          <p:val>
                                            <p:strVal val="#ppt_h"/>
                                          </p:val>
                                        </p:tav>
                                        <p:tav tm="100000">
                                          <p:val>
                                            <p:strVal val="#ppt_h"/>
                                          </p:val>
                                        </p:tav>
                                      </p:tavLst>
                                    </p:anim>
                                  </p:childTnLst>
                                </p:cTn>
                              </p:par>
                              <p:par>
                                <p:cTn id="748" presetID="2" presetClass="exit" presetSubtype="2" fill="hold" grpId="2" nodeType="withEffect">
                                  <p:stCondLst>
                                    <p:cond delay="0"/>
                                  </p:stCondLst>
                                  <p:childTnLst>
                                    <p:anim calcmode="lin" valueType="num">
                                      <p:cBhvr additive="base">
                                        <p:cTn id="749" dur="3000"/>
                                        <p:tgtEl>
                                          <p:spTgt spid="52"/>
                                        </p:tgtEl>
                                        <p:attrNameLst>
                                          <p:attrName>ppt_x</p:attrName>
                                        </p:attrNameLst>
                                      </p:cBhvr>
                                      <p:tavLst>
                                        <p:tav tm="0">
                                          <p:val>
                                            <p:strVal val="ppt_x"/>
                                          </p:val>
                                        </p:tav>
                                        <p:tav tm="100000">
                                          <p:val>
                                            <p:strVal val="1+ppt_w/2"/>
                                          </p:val>
                                        </p:tav>
                                      </p:tavLst>
                                    </p:anim>
                                    <p:anim calcmode="lin" valueType="num">
                                      <p:cBhvr additive="base">
                                        <p:cTn id="750" dur="3000"/>
                                        <p:tgtEl>
                                          <p:spTgt spid="52"/>
                                        </p:tgtEl>
                                        <p:attrNameLst>
                                          <p:attrName>ppt_y</p:attrName>
                                        </p:attrNameLst>
                                      </p:cBhvr>
                                      <p:tavLst>
                                        <p:tav tm="0">
                                          <p:val>
                                            <p:strVal val="ppt_y"/>
                                          </p:val>
                                        </p:tav>
                                        <p:tav tm="100000">
                                          <p:val>
                                            <p:strVal val="ppt_y"/>
                                          </p:val>
                                        </p:tav>
                                      </p:tavLst>
                                    </p:anim>
                                    <p:set>
                                      <p:cBhvr>
                                        <p:cTn id="751" dur="1" fill="hold">
                                          <p:stCondLst>
                                            <p:cond delay="2999"/>
                                          </p:stCondLst>
                                        </p:cTn>
                                        <p:tgtEl>
                                          <p:spTgt spid="52"/>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3000"/>
                                        <p:tgtEl>
                                          <p:spTgt spid="52"/>
                                        </p:tgtEl>
                                      </p:cBhvr>
                                    </p:animEffect>
                                    <p:set>
                                      <p:cBhvr>
                                        <p:cTn id="754" dur="1" fill="hold">
                                          <p:stCondLst>
                                            <p:cond delay="2999"/>
                                          </p:stCondLst>
                                        </p:cTn>
                                        <p:tgtEl>
                                          <p:spTgt spid="52"/>
                                        </p:tgtEl>
                                        <p:attrNameLst>
                                          <p:attrName>style.visibility</p:attrName>
                                        </p:attrNameLst>
                                      </p:cBhvr>
                                      <p:to>
                                        <p:strVal val="hidden"/>
                                      </p:to>
                                    </p:set>
                                  </p:childTnLst>
                                </p:cTn>
                              </p:par>
                              <p:par>
                                <p:cTn id="755" presetID="2" presetClass="entr" presetSubtype="1" fill="hold" grpId="0" nodeType="withEffect">
                                  <p:stCondLst>
                                    <p:cond delay="0"/>
                                  </p:stCondLst>
                                  <p:childTnLst>
                                    <p:set>
                                      <p:cBhvr>
                                        <p:cTn id="756" dur="1" fill="hold">
                                          <p:stCondLst>
                                            <p:cond delay="0"/>
                                          </p:stCondLst>
                                        </p:cTn>
                                        <p:tgtEl>
                                          <p:spTgt spid="51"/>
                                        </p:tgtEl>
                                        <p:attrNameLst>
                                          <p:attrName>style.visibility</p:attrName>
                                        </p:attrNameLst>
                                      </p:cBhvr>
                                      <p:to>
                                        <p:strVal val="visible"/>
                                      </p:to>
                                    </p:set>
                                    <p:anim calcmode="lin" valueType="num">
                                      <p:cBhvr additive="base">
                                        <p:cTn id="757" dur="3000" fill="hold"/>
                                        <p:tgtEl>
                                          <p:spTgt spid="51"/>
                                        </p:tgtEl>
                                        <p:attrNameLst>
                                          <p:attrName>ppt_x</p:attrName>
                                        </p:attrNameLst>
                                      </p:cBhvr>
                                      <p:tavLst>
                                        <p:tav tm="0">
                                          <p:val>
                                            <p:strVal val="#ppt_x"/>
                                          </p:val>
                                        </p:tav>
                                        <p:tav tm="100000">
                                          <p:val>
                                            <p:strVal val="#ppt_x"/>
                                          </p:val>
                                        </p:tav>
                                      </p:tavLst>
                                    </p:anim>
                                    <p:anim calcmode="lin" valueType="num">
                                      <p:cBhvr additive="base">
                                        <p:cTn id="758" dur="3000" fill="hold"/>
                                        <p:tgtEl>
                                          <p:spTgt spid="51"/>
                                        </p:tgtEl>
                                        <p:attrNameLst>
                                          <p:attrName>ppt_y</p:attrName>
                                        </p:attrNameLst>
                                      </p:cBhvr>
                                      <p:tavLst>
                                        <p:tav tm="0">
                                          <p:val>
                                            <p:strVal val="0-#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51"/>
                                        </p:tgtEl>
                                        <p:attrNameLst>
                                          <p:attrName>style.visibility</p:attrName>
                                        </p:attrNameLst>
                                      </p:cBhvr>
                                      <p:to>
                                        <p:strVal val="visible"/>
                                      </p:to>
                                    </p:set>
                                    <p:anim calcmode="lin" valueType="num">
                                      <p:cBhvr>
                                        <p:cTn id="761" dur="3000" fill="hold"/>
                                        <p:tgtEl>
                                          <p:spTgt spid="51"/>
                                        </p:tgtEl>
                                        <p:attrNameLst>
                                          <p:attrName>ppt_w</p:attrName>
                                        </p:attrNameLst>
                                      </p:cBhvr>
                                      <p:tavLst>
                                        <p:tav tm="0" fmla="#ppt_w*sin(2.5*pi*$)">
                                          <p:val>
                                            <p:fltVal val="0"/>
                                          </p:val>
                                        </p:tav>
                                        <p:tav tm="100000">
                                          <p:val>
                                            <p:fltVal val="1"/>
                                          </p:val>
                                        </p:tav>
                                      </p:tavLst>
                                    </p:anim>
                                    <p:anim calcmode="lin" valueType="num">
                                      <p:cBhvr>
                                        <p:cTn id="762" dur="3000" fill="hold"/>
                                        <p:tgtEl>
                                          <p:spTgt spid="51"/>
                                        </p:tgtEl>
                                        <p:attrNameLst>
                                          <p:attrName>ppt_h</p:attrName>
                                        </p:attrNameLst>
                                      </p:cBhvr>
                                      <p:tavLst>
                                        <p:tav tm="0">
                                          <p:val>
                                            <p:strVal val="#ppt_h"/>
                                          </p:val>
                                        </p:tav>
                                        <p:tav tm="100000">
                                          <p:val>
                                            <p:strVal val="#ppt_h"/>
                                          </p:val>
                                        </p:tav>
                                      </p:tavLst>
                                    </p:anim>
                                  </p:childTnLst>
                                </p:cTn>
                              </p:par>
                              <p:par>
                                <p:cTn id="763" presetID="2" presetClass="exit" presetSubtype="2" fill="hold" grpId="2" nodeType="withEffect">
                                  <p:stCondLst>
                                    <p:cond delay="0"/>
                                  </p:stCondLst>
                                  <p:childTnLst>
                                    <p:anim calcmode="lin" valueType="num">
                                      <p:cBhvr additive="base">
                                        <p:cTn id="764" dur="3000"/>
                                        <p:tgtEl>
                                          <p:spTgt spid="51"/>
                                        </p:tgtEl>
                                        <p:attrNameLst>
                                          <p:attrName>ppt_x</p:attrName>
                                        </p:attrNameLst>
                                      </p:cBhvr>
                                      <p:tavLst>
                                        <p:tav tm="0">
                                          <p:val>
                                            <p:strVal val="ppt_x"/>
                                          </p:val>
                                        </p:tav>
                                        <p:tav tm="100000">
                                          <p:val>
                                            <p:strVal val="1+ppt_w/2"/>
                                          </p:val>
                                        </p:tav>
                                      </p:tavLst>
                                    </p:anim>
                                    <p:anim calcmode="lin" valueType="num">
                                      <p:cBhvr additive="base">
                                        <p:cTn id="765" dur="3000"/>
                                        <p:tgtEl>
                                          <p:spTgt spid="51"/>
                                        </p:tgtEl>
                                        <p:attrNameLst>
                                          <p:attrName>ppt_y</p:attrName>
                                        </p:attrNameLst>
                                      </p:cBhvr>
                                      <p:tavLst>
                                        <p:tav tm="0">
                                          <p:val>
                                            <p:strVal val="ppt_y"/>
                                          </p:val>
                                        </p:tav>
                                        <p:tav tm="100000">
                                          <p:val>
                                            <p:strVal val="ppt_y"/>
                                          </p:val>
                                        </p:tav>
                                      </p:tavLst>
                                    </p:anim>
                                    <p:set>
                                      <p:cBhvr>
                                        <p:cTn id="766" dur="1" fill="hold">
                                          <p:stCondLst>
                                            <p:cond delay="2999"/>
                                          </p:stCondLst>
                                        </p:cTn>
                                        <p:tgtEl>
                                          <p:spTgt spid="51"/>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3000"/>
                                        <p:tgtEl>
                                          <p:spTgt spid="51"/>
                                        </p:tgtEl>
                                      </p:cBhvr>
                                    </p:animEffect>
                                    <p:set>
                                      <p:cBhvr>
                                        <p:cTn id="769" dur="1" fill="hold">
                                          <p:stCondLst>
                                            <p:cond delay="2999"/>
                                          </p:stCondLst>
                                        </p:cTn>
                                        <p:tgtEl>
                                          <p:spTgt spid="51"/>
                                        </p:tgtEl>
                                        <p:attrNameLst>
                                          <p:attrName>style.visibility</p:attrName>
                                        </p:attrNameLst>
                                      </p:cBhvr>
                                      <p:to>
                                        <p:strVal val="hidden"/>
                                      </p:to>
                                    </p:set>
                                  </p:childTnLst>
                                </p:cTn>
                              </p:par>
                              <p:par>
                                <p:cTn id="770" presetID="2" presetClass="entr" presetSubtype="1" fill="hold" grpId="0" nodeType="withEffect">
                                  <p:stCondLst>
                                    <p:cond delay="0"/>
                                  </p:stCondLst>
                                  <p:childTnLst>
                                    <p:set>
                                      <p:cBhvr>
                                        <p:cTn id="771" dur="1" fill="hold">
                                          <p:stCondLst>
                                            <p:cond delay="0"/>
                                          </p:stCondLst>
                                        </p:cTn>
                                        <p:tgtEl>
                                          <p:spTgt spid="50"/>
                                        </p:tgtEl>
                                        <p:attrNameLst>
                                          <p:attrName>style.visibility</p:attrName>
                                        </p:attrNameLst>
                                      </p:cBhvr>
                                      <p:to>
                                        <p:strVal val="visible"/>
                                      </p:to>
                                    </p:set>
                                    <p:anim calcmode="lin" valueType="num">
                                      <p:cBhvr additive="base">
                                        <p:cTn id="772" dur="3000" fill="hold"/>
                                        <p:tgtEl>
                                          <p:spTgt spid="50"/>
                                        </p:tgtEl>
                                        <p:attrNameLst>
                                          <p:attrName>ppt_x</p:attrName>
                                        </p:attrNameLst>
                                      </p:cBhvr>
                                      <p:tavLst>
                                        <p:tav tm="0">
                                          <p:val>
                                            <p:strVal val="#ppt_x"/>
                                          </p:val>
                                        </p:tav>
                                        <p:tav tm="100000">
                                          <p:val>
                                            <p:strVal val="#ppt_x"/>
                                          </p:val>
                                        </p:tav>
                                      </p:tavLst>
                                    </p:anim>
                                    <p:anim calcmode="lin" valueType="num">
                                      <p:cBhvr additive="base">
                                        <p:cTn id="773" dur="3000" fill="hold"/>
                                        <p:tgtEl>
                                          <p:spTgt spid="50"/>
                                        </p:tgtEl>
                                        <p:attrNameLst>
                                          <p:attrName>ppt_y</p:attrName>
                                        </p:attrNameLst>
                                      </p:cBhvr>
                                      <p:tavLst>
                                        <p:tav tm="0">
                                          <p:val>
                                            <p:strVal val="0-#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0"/>
                                        </p:tgtEl>
                                        <p:attrNameLst>
                                          <p:attrName>style.visibility</p:attrName>
                                        </p:attrNameLst>
                                      </p:cBhvr>
                                      <p:to>
                                        <p:strVal val="visible"/>
                                      </p:to>
                                    </p:set>
                                    <p:anim calcmode="lin" valueType="num">
                                      <p:cBhvr>
                                        <p:cTn id="776" dur="3000" fill="hold"/>
                                        <p:tgtEl>
                                          <p:spTgt spid="50"/>
                                        </p:tgtEl>
                                        <p:attrNameLst>
                                          <p:attrName>ppt_w</p:attrName>
                                        </p:attrNameLst>
                                      </p:cBhvr>
                                      <p:tavLst>
                                        <p:tav tm="0" fmla="#ppt_w*sin(2.5*pi*$)">
                                          <p:val>
                                            <p:fltVal val="0"/>
                                          </p:val>
                                        </p:tav>
                                        <p:tav tm="100000">
                                          <p:val>
                                            <p:fltVal val="1"/>
                                          </p:val>
                                        </p:tav>
                                      </p:tavLst>
                                    </p:anim>
                                    <p:anim calcmode="lin" valueType="num">
                                      <p:cBhvr>
                                        <p:cTn id="777" dur="3000" fill="hold"/>
                                        <p:tgtEl>
                                          <p:spTgt spid="50"/>
                                        </p:tgtEl>
                                        <p:attrNameLst>
                                          <p:attrName>ppt_h</p:attrName>
                                        </p:attrNameLst>
                                      </p:cBhvr>
                                      <p:tavLst>
                                        <p:tav tm="0">
                                          <p:val>
                                            <p:strVal val="#ppt_h"/>
                                          </p:val>
                                        </p:tav>
                                        <p:tav tm="100000">
                                          <p:val>
                                            <p:strVal val="#ppt_h"/>
                                          </p:val>
                                        </p:tav>
                                      </p:tavLst>
                                    </p:anim>
                                  </p:childTnLst>
                                </p:cTn>
                              </p:par>
                              <p:par>
                                <p:cTn id="778" presetID="2" presetClass="exit" presetSubtype="2" fill="hold" grpId="2" nodeType="withEffect">
                                  <p:stCondLst>
                                    <p:cond delay="0"/>
                                  </p:stCondLst>
                                  <p:childTnLst>
                                    <p:anim calcmode="lin" valueType="num">
                                      <p:cBhvr additive="base">
                                        <p:cTn id="779" dur="3000"/>
                                        <p:tgtEl>
                                          <p:spTgt spid="50"/>
                                        </p:tgtEl>
                                        <p:attrNameLst>
                                          <p:attrName>ppt_x</p:attrName>
                                        </p:attrNameLst>
                                      </p:cBhvr>
                                      <p:tavLst>
                                        <p:tav tm="0">
                                          <p:val>
                                            <p:strVal val="ppt_x"/>
                                          </p:val>
                                        </p:tav>
                                        <p:tav tm="100000">
                                          <p:val>
                                            <p:strVal val="1+ppt_w/2"/>
                                          </p:val>
                                        </p:tav>
                                      </p:tavLst>
                                    </p:anim>
                                    <p:anim calcmode="lin" valueType="num">
                                      <p:cBhvr additive="base">
                                        <p:cTn id="780" dur="3000"/>
                                        <p:tgtEl>
                                          <p:spTgt spid="50"/>
                                        </p:tgtEl>
                                        <p:attrNameLst>
                                          <p:attrName>ppt_y</p:attrName>
                                        </p:attrNameLst>
                                      </p:cBhvr>
                                      <p:tavLst>
                                        <p:tav tm="0">
                                          <p:val>
                                            <p:strVal val="ppt_y"/>
                                          </p:val>
                                        </p:tav>
                                        <p:tav tm="100000">
                                          <p:val>
                                            <p:strVal val="ppt_y"/>
                                          </p:val>
                                        </p:tav>
                                      </p:tavLst>
                                    </p:anim>
                                    <p:set>
                                      <p:cBhvr>
                                        <p:cTn id="781" dur="1" fill="hold">
                                          <p:stCondLst>
                                            <p:cond delay="2999"/>
                                          </p:stCondLst>
                                        </p:cTn>
                                        <p:tgtEl>
                                          <p:spTgt spid="50"/>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3000"/>
                                        <p:tgtEl>
                                          <p:spTgt spid="50"/>
                                        </p:tgtEl>
                                      </p:cBhvr>
                                    </p:animEffect>
                                    <p:set>
                                      <p:cBhvr>
                                        <p:cTn id="784" dur="1" fill="hold">
                                          <p:stCondLst>
                                            <p:cond delay="2999"/>
                                          </p:stCondLst>
                                        </p:cTn>
                                        <p:tgtEl>
                                          <p:spTgt spid="50"/>
                                        </p:tgtEl>
                                        <p:attrNameLst>
                                          <p:attrName>style.visibility</p:attrName>
                                        </p:attrNameLst>
                                      </p:cBhvr>
                                      <p:to>
                                        <p:strVal val="hidden"/>
                                      </p:to>
                                    </p:set>
                                  </p:childTnLst>
                                </p:cTn>
                              </p:par>
                              <p:par>
                                <p:cTn id="785" presetID="2" presetClass="entr" presetSubtype="1" fill="hold" grpId="0" nodeType="withEffect">
                                  <p:stCondLst>
                                    <p:cond delay="0"/>
                                  </p:stCondLst>
                                  <p:childTnLst>
                                    <p:set>
                                      <p:cBhvr>
                                        <p:cTn id="786" dur="1" fill="hold">
                                          <p:stCondLst>
                                            <p:cond delay="0"/>
                                          </p:stCondLst>
                                        </p:cTn>
                                        <p:tgtEl>
                                          <p:spTgt spid="49"/>
                                        </p:tgtEl>
                                        <p:attrNameLst>
                                          <p:attrName>style.visibility</p:attrName>
                                        </p:attrNameLst>
                                      </p:cBhvr>
                                      <p:to>
                                        <p:strVal val="visible"/>
                                      </p:to>
                                    </p:set>
                                    <p:anim calcmode="lin" valueType="num">
                                      <p:cBhvr additive="base">
                                        <p:cTn id="787" dur="3000" fill="hold"/>
                                        <p:tgtEl>
                                          <p:spTgt spid="49"/>
                                        </p:tgtEl>
                                        <p:attrNameLst>
                                          <p:attrName>ppt_x</p:attrName>
                                        </p:attrNameLst>
                                      </p:cBhvr>
                                      <p:tavLst>
                                        <p:tav tm="0">
                                          <p:val>
                                            <p:strVal val="#ppt_x"/>
                                          </p:val>
                                        </p:tav>
                                        <p:tav tm="100000">
                                          <p:val>
                                            <p:strVal val="#ppt_x"/>
                                          </p:val>
                                        </p:tav>
                                      </p:tavLst>
                                    </p:anim>
                                    <p:anim calcmode="lin" valueType="num">
                                      <p:cBhvr additive="base">
                                        <p:cTn id="788" dur="3000" fill="hold"/>
                                        <p:tgtEl>
                                          <p:spTgt spid="49"/>
                                        </p:tgtEl>
                                        <p:attrNameLst>
                                          <p:attrName>ppt_y</p:attrName>
                                        </p:attrNameLst>
                                      </p:cBhvr>
                                      <p:tavLst>
                                        <p:tav tm="0">
                                          <p:val>
                                            <p:strVal val="0-#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49"/>
                                        </p:tgtEl>
                                        <p:attrNameLst>
                                          <p:attrName>style.visibility</p:attrName>
                                        </p:attrNameLst>
                                      </p:cBhvr>
                                      <p:to>
                                        <p:strVal val="visible"/>
                                      </p:to>
                                    </p:set>
                                    <p:anim calcmode="lin" valueType="num">
                                      <p:cBhvr>
                                        <p:cTn id="791" dur="3000" fill="hold"/>
                                        <p:tgtEl>
                                          <p:spTgt spid="49"/>
                                        </p:tgtEl>
                                        <p:attrNameLst>
                                          <p:attrName>ppt_w</p:attrName>
                                        </p:attrNameLst>
                                      </p:cBhvr>
                                      <p:tavLst>
                                        <p:tav tm="0" fmla="#ppt_w*sin(2.5*pi*$)">
                                          <p:val>
                                            <p:fltVal val="0"/>
                                          </p:val>
                                        </p:tav>
                                        <p:tav tm="100000">
                                          <p:val>
                                            <p:fltVal val="1"/>
                                          </p:val>
                                        </p:tav>
                                      </p:tavLst>
                                    </p:anim>
                                    <p:anim calcmode="lin" valueType="num">
                                      <p:cBhvr>
                                        <p:cTn id="792" dur="3000" fill="hold"/>
                                        <p:tgtEl>
                                          <p:spTgt spid="49"/>
                                        </p:tgtEl>
                                        <p:attrNameLst>
                                          <p:attrName>ppt_h</p:attrName>
                                        </p:attrNameLst>
                                      </p:cBhvr>
                                      <p:tavLst>
                                        <p:tav tm="0">
                                          <p:val>
                                            <p:strVal val="#ppt_h"/>
                                          </p:val>
                                        </p:tav>
                                        <p:tav tm="100000">
                                          <p:val>
                                            <p:strVal val="#ppt_h"/>
                                          </p:val>
                                        </p:tav>
                                      </p:tavLst>
                                    </p:anim>
                                  </p:childTnLst>
                                </p:cTn>
                              </p:par>
                              <p:par>
                                <p:cTn id="793" presetID="2" presetClass="exit" presetSubtype="2" fill="hold" grpId="2" nodeType="withEffect">
                                  <p:stCondLst>
                                    <p:cond delay="0"/>
                                  </p:stCondLst>
                                  <p:childTnLst>
                                    <p:anim calcmode="lin" valueType="num">
                                      <p:cBhvr additive="base">
                                        <p:cTn id="794" dur="3000"/>
                                        <p:tgtEl>
                                          <p:spTgt spid="49"/>
                                        </p:tgtEl>
                                        <p:attrNameLst>
                                          <p:attrName>ppt_x</p:attrName>
                                        </p:attrNameLst>
                                      </p:cBhvr>
                                      <p:tavLst>
                                        <p:tav tm="0">
                                          <p:val>
                                            <p:strVal val="ppt_x"/>
                                          </p:val>
                                        </p:tav>
                                        <p:tav tm="100000">
                                          <p:val>
                                            <p:strVal val="1+ppt_w/2"/>
                                          </p:val>
                                        </p:tav>
                                      </p:tavLst>
                                    </p:anim>
                                    <p:anim calcmode="lin" valueType="num">
                                      <p:cBhvr additive="base">
                                        <p:cTn id="795" dur="3000"/>
                                        <p:tgtEl>
                                          <p:spTgt spid="49"/>
                                        </p:tgtEl>
                                        <p:attrNameLst>
                                          <p:attrName>ppt_y</p:attrName>
                                        </p:attrNameLst>
                                      </p:cBhvr>
                                      <p:tavLst>
                                        <p:tav tm="0">
                                          <p:val>
                                            <p:strVal val="ppt_y"/>
                                          </p:val>
                                        </p:tav>
                                        <p:tav tm="100000">
                                          <p:val>
                                            <p:strVal val="ppt_y"/>
                                          </p:val>
                                        </p:tav>
                                      </p:tavLst>
                                    </p:anim>
                                    <p:set>
                                      <p:cBhvr>
                                        <p:cTn id="796" dur="1" fill="hold">
                                          <p:stCondLst>
                                            <p:cond delay="2999"/>
                                          </p:stCondLst>
                                        </p:cTn>
                                        <p:tgtEl>
                                          <p:spTgt spid="49"/>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3000"/>
                                        <p:tgtEl>
                                          <p:spTgt spid="49"/>
                                        </p:tgtEl>
                                      </p:cBhvr>
                                    </p:animEffect>
                                    <p:set>
                                      <p:cBhvr>
                                        <p:cTn id="799" dur="1" fill="hold">
                                          <p:stCondLst>
                                            <p:cond delay="2999"/>
                                          </p:stCondLst>
                                        </p:cTn>
                                        <p:tgtEl>
                                          <p:spTgt spid="49"/>
                                        </p:tgtEl>
                                        <p:attrNameLst>
                                          <p:attrName>style.visibility</p:attrName>
                                        </p:attrNameLst>
                                      </p:cBhvr>
                                      <p:to>
                                        <p:strVal val="hidden"/>
                                      </p:to>
                                    </p:set>
                                  </p:childTnLst>
                                </p:cTn>
                              </p:par>
                              <p:par>
                                <p:cTn id="800" presetID="2" presetClass="entr" presetSubtype="1" fill="hold" grpId="0" nodeType="withEffect">
                                  <p:stCondLst>
                                    <p:cond delay="0"/>
                                  </p:stCondLst>
                                  <p:childTnLst>
                                    <p:set>
                                      <p:cBhvr>
                                        <p:cTn id="801" dur="1" fill="hold">
                                          <p:stCondLst>
                                            <p:cond delay="0"/>
                                          </p:stCondLst>
                                        </p:cTn>
                                        <p:tgtEl>
                                          <p:spTgt spid="48"/>
                                        </p:tgtEl>
                                        <p:attrNameLst>
                                          <p:attrName>style.visibility</p:attrName>
                                        </p:attrNameLst>
                                      </p:cBhvr>
                                      <p:to>
                                        <p:strVal val="visible"/>
                                      </p:to>
                                    </p:set>
                                    <p:anim calcmode="lin" valueType="num">
                                      <p:cBhvr additive="base">
                                        <p:cTn id="802" dur="3000" fill="hold"/>
                                        <p:tgtEl>
                                          <p:spTgt spid="48"/>
                                        </p:tgtEl>
                                        <p:attrNameLst>
                                          <p:attrName>ppt_x</p:attrName>
                                        </p:attrNameLst>
                                      </p:cBhvr>
                                      <p:tavLst>
                                        <p:tav tm="0">
                                          <p:val>
                                            <p:strVal val="#ppt_x"/>
                                          </p:val>
                                        </p:tav>
                                        <p:tav tm="100000">
                                          <p:val>
                                            <p:strVal val="#ppt_x"/>
                                          </p:val>
                                        </p:tav>
                                      </p:tavLst>
                                    </p:anim>
                                    <p:anim calcmode="lin" valueType="num">
                                      <p:cBhvr additive="base">
                                        <p:cTn id="803" dur="3000" fill="hold"/>
                                        <p:tgtEl>
                                          <p:spTgt spid="48"/>
                                        </p:tgtEl>
                                        <p:attrNameLst>
                                          <p:attrName>ppt_y</p:attrName>
                                        </p:attrNameLst>
                                      </p:cBhvr>
                                      <p:tavLst>
                                        <p:tav tm="0">
                                          <p:val>
                                            <p:strVal val="0-#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48"/>
                                        </p:tgtEl>
                                        <p:attrNameLst>
                                          <p:attrName>style.visibility</p:attrName>
                                        </p:attrNameLst>
                                      </p:cBhvr>
                                      <p:to>
                                        <p:strVal val="visible"/>
                                      </p:to>
                                    </p:set>
                                    <p:anim calcmode="lin" valueType="num">
                                      <p:cBhvr>
                                        <p:cTn id="806" dur="3000" fill="hold"/>
                                        <p:tgtEl>
                                          <p:spTgt spid="48"/>
                                        </p:tgtEl>
                                        <p:attrNameLst>
                                          <p:attrName>ppt_w</p:attrName>
                                        </p:attrNameLst>
                                      </p:cBhvr>
                                      <p:tavLst>
                                        <p:tav tm="0" fmla="#ppt_w*sin(2.5*pi*$)">
                                          <p:val>
                                            <p:fltVal val="0"/>
                                          </p:val>
                                        </p:tav>
                                        <p:tav tm="100000">
                                          <p:val>
                                            <p:fltVal val="1"/>
                                          </p:val>
                                        </p:tav>
                                      </p:tavLst>
                                    </p:anim>
                                    <p:anim calcmode="lin" valueType="num">
                                      <p:cBhvr>
                                        <p:cTn id="807" dur="3000" fill="hold"/>
                                        <p:tgtEl>
                                          <p:spTgt spid="48"/>
                                        </p:tgtEl>
                                        <p:attrNameLst>
                                          <p:attrName>ppt_h</p:attrName>
                                        </p:attrNameLst>
                                      </p:cBhvr>
                                      <p:tavLst>
                                        <p:tav tm="0">
                                          <p:val>
                                            <p:strVal val="#ppt_h"/>
                                          </p:val>
                                        </p:tav>
                                        <p:tav tm="100000">
                                          <p:val>
                                            <p:strVal val="#ppt_h"/>
                                          </p:val>
                                        </p:tav>
                                      </p:tavLst>
                                    </p:anim>
                                  </p:childTnLst>
                                </p:cTn>
                              </p:par>
                              <p:par>
                                <p:cTn id="808" presetID="2" presetClass="exit" presetSubtype="2" fill="hold" grpId="2" nodeType="withEffect">
                                  <p:stCondLst>
                                    <p:cond delay="0"/>
                                  </p:stCondLst>
                                  <p:childTnLst>
                                    <p:anim calcmode="lin" valueType="num">
                                      <p:cBhvr additive="base">
                                        <p:cTn id="809" dur="3000"/>
                                        <p:tgtEl>
                                          <p:spTgt spid="48"/>
                                        </p:tgtEl>
                                        <p:attrNameLst>
                                          <p:attrName>ppt_x</p:attrName>
                                        </p:attrNameLst>
                                      </p:cBhvr>
                                      <p:tavLst>
                                        <p:tav tm="0">
                                          <p:val>
                                            <p:strVal val="ppt_x"/>
                                          </p:val>
                                        </p:tav>
                                        <p:tav tm="100000">
                                          <p:val>
                                            <p:strVal val="1+ppt_w/2"/>
                                          </p:val>
                                        </p:tav>
                                      </p:tavLst>
                                    </p:anim>
                                    <p:anim calcmode="lin" valueType="num">
                                      <p:cBhvr additive="base">
                                        <p:cTn id="810" dur="3000"/>
                                        <p:tgtEl>
                                          <p:spTgt spid="48"/>
                                        </p:tgtEl>
                                        <p:attrNameLst>
                                          <p:attrName>ppt_y</p:attrName>
                                        </p:attrNameLst>
                                      </p:cBhvr>
                                      <p:tavLst>
                                        <p:tav tm="0">
                                          <p:val>
                                            <p:strVal val="ppt_y"/>
                                          </p:val>
                                        </p:tav>
                                        <p:tav tm="100000">
                                          <p:val>
                                            <p:strVal val="ppt_y"/>
                                          </p:val>
                                        </p:tav>
                                      </p:tavLst>
                                    </p:anim>
                                    <p:set>
                                      <p:cBhvr>
                                        <p:cTn id="811" dur="1" fill="hold">
                                          <p:stCondLst>
                                            <p:cond delay="2999"/>
                                          </p:stCondLst>
                                        </p:cTn>
                                        <p:tgtEl>
                                          <p:spTgt spid="48"/>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3000"/>
                                        <p:tgtEl>
                                          <p:spTgt spid="48"/>
                                        </p:tgtEl>
                                      </p:cBhvr>
                                    </p:animEffect>
                                    <p:set>
                                      <p:cBhvr>
                                        <p:cTn id="814" dur="1" fill="hold">
                                          <p:stCondLst>
                                            <p:cond delay="2999"/>
                                          </p:stCondLst>
                                        </p:cTn>
                                        <p:tgtEl>
                                          <p:spTgt spid="48"/>
                                        </p:tgtEl>
                                        <p:attrNameLst>
                                          <p:attrName>style.visibility</p:attrName>
                                        </p:attrNameLst>
                                      </p:cBhvr>
                                      <p:to>
                                        <p:strVal val="hidden"/>
                                      </p:to>
                                    </p:set>
                                  </p:childTnLst>
                                </p:cTn>
                              </p:par>
                              <p:par>
                                <p:cTn id="815" presetID="2" presetClass="entr" presetSubtype="1" fill="hold" grpId="0" nodeType="withEffect">
                                  <p:stCondLst>
                                    <p:cond delay="0"/>
                                  </p:stCondLst>
                                  <p:childTnLst>
                                    <p:set>
                                      <p:cBhvr>
                                        <p:cTn id="816" dur="1" fill="hold">
                                          <p:stCondLst>
                                            <p:cond delay="0"/>
                                          </p:stCondLst>
                                        </p:cTn>
                                        <p:tgtEl>
                                          <p:spTgt spid="47"/>
                                        </p:tgtEl>
                                        <p:attrNameLst>
                                          <p:attrName>style.visibility</p:attrName>
                                        </p:attrNameLst>
                                      </p:cBhvr>
                                      <p:to>
                                        <p:strVal val="visible"/>
                                      </p:to>
                                    </p:set>
                                    <p:anim calcmode="lin" valueType="num">
                                      <p:cBhvr additive="base">
                                        <p:cTn id="817" dur="3000" fill="hold"/>
                                        <p:tgtEl>
                                          <p:spTgt spid="47"/>
                                        </p:tgtEl>
                                        <p:attrNameLst>
                                          <p:attrName>ppt_x</p:attrName>
                                        </p:attrNameLst>
                                      </p:cBhvr>
                                      <p:tavLst>
                                        <p:tav tm="0">
                                          <p:val>
                                            <p:strVal val="#ppt_x"/>
                                          </p:val>
                                        </p:tav>
                                        <p:tav tm="100000">
                                          <p:val>
                                            <p:strVal val="#ppt_x"/>
                                          </p:val>
                                        </p:tav>
                                      </p:tavLst>
                                    </p:anim>
                                    <p:anim calcmode="lin" valueType="num">
                                      <p:cBhvr additive="base">
                                        <p:cTn id="818" dur="3000" fill="hold"/>
                                        <p:tgtEl>
                                          <p:spTgt spid="47"/>
                                        </p:tgtEl>
                                        <p:attrNameLst>
                                          <p:attrName>ppt_y</p:attrName>
                                        </p:attrNameLst>
                                      </p:cBhvr>
                                      <p:tavLst>
                                        <p:tav tm="0">
                                          <p:val>
                                            <p:strVal val="0-#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47"/>
                                        </p:tgtEl>
                                        <p:attrNameLst>
                                          <p:attrName>style.visibility</p:attrName>
                                        </p:attrNameLst>
                                      </p:cBhvr>
                                      <p:to>
                                        <p:strVal val="visible"/>
                                      </p:to>
                                    </p:set>
                                    <p:anim calcmode="lin" valueType="num">
                                      <p:cBhvr>
                                        <p:cTn id="821" dur="3000" fill="hold"/>
                                        <p:tgtEl>
                                          <p:spTgt spid="47"/>
                                        </p:tgtEl>
                                        <p:attrNameLst>
                                          <p:attrName>ppt_w</p:attrName>
                                        </p:attrNameLst>
                                      </p:cBhvr>
                                      <p:tavLst>
                                        <p:tav tm="0" fmla="#ppt_w*sin(2.5*pi*$)">
                                          <p:val>
                                            <p:fltVal val="0"/>
                                          </p:val>
                                        </p:tav>
                                        <p:tav tm="100000">
                                          <p:val>
                                            <p:fltVal val="1"/>
                                          </p:val>
                                        </p:tav>
                                      </p:tavLst>
                                    </p:anim>
                                    <p:anim calcmode="lin" valueType="num">
                                      <p:cBhvr>
                                        <p:cTn id="822" dur="3000" fill="hold"/>
                                        <p:tgtEl>
                                          <p:spTgt spid="47"/>
                                        </p:tgtEl>
                                        <p:attrNameLst>
                                          <p:attrName>ppt_h</p:attrName>
                                        </p:attrNameLst>
                                      </p:cBhvr>
                                      <p:tavLst>
                                        <p:tav tm="0">
                                          <p:val>
                                            <p:strVal val="#ppt_h"/>
                                          </p:val>
                                        </p:tav>
                                        <p:tav tm="100000">
                                          <p:val>
                                            <p:strVal val="#ppt_h"/>
                                          </p:val>
                                        </p:tav>
                                      </p:tavLst>
                                    </p:anim>
                                  </p:childTnLst>
                                </p:cTn>
                              </p:par>
                              <p:par>
                                <p:cTn id="823" presetID="2" presetClass="exit" presetSubtype="2" fill="hold" grpId="2" nodeType="withEffect">
                                  <p:stCondLst>
                                    <p:cond delay="0"/>
                                  </p:stCondLst>
                                  <p:childTnLst>
                                    <p:anim calcmode="lin" valueType="num">
                                      <p:cBhvr additive="base">
                                        <p:cTn id="824" dur="3000"/>
                                        <p:tgtEl>
                                          <p:spTgt spid="47"/>
                                        </p:tgtEl>
                                        <p:attrNameLst>
                                          <p:attrName>ppt_x</p:attrName>
                                        </p:attrNameLst>
                                      </p:cBhvr>
                                      <p:tavLst>
                                        <p:tav tm="0">
                                          <p:val>
                                            <p:strVal val="ppt_x"/>
                                          </p:val>
                                        </p:tav>
                                        <p:tav tm="100000">
                                          <p:val>
                                            <p:strVal val="1+ppt_w/2"/>
                                          </p:val>
                                        </p:tav>
                                      </p:tavLst>
                                    </p:anim>
                                    <p:anim calcmode="lin" valueType="num">
                                      <p:cBhvr additive="base">
                                        <p:cTn id="825" dur="3000"/>
                                        <p:tgtEl>
                                          <p:spTgt spid="47"/>
                                        </p:tgtEl>
                                        <p:attrNameLst>
                                          <p:attrName>ppt_y</p:attrName>
                                        </p:attrNameLst>
                                      </p:cBhvr>
                                      <p:tavLst>
                                        <p:tav tm="0">
                                          <p:val>
                                            <p:strVal val="ppt_y"/>
                                          </p:val>
                                        </p:tav>
                                        <p:tav tm="100000">
                                          <p:val>
                                            <p:strVal val="ppt_y"/>
                                          </p:val>
                                        </p:tav>
                                      </p:tavLst>
                                    </p:anim>
                                    <p:set>
                                      <p:cBhvr>
                                        <p:cTn id="826" dur="1" fill="hold">
                                          <p:stCondLst>
                                            <p:cond delay="2999"/>
                                          </p:stCondLst>
                                        </p:cTn>
                                        <p:tgtEl>
                                          <p:spTgt spid="47"/>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3000"/>
                                        <p:tgtEl>
                                          <p:spTgt spid="47"/>
                                        </p:tgtEl>
                                      </p:cBhvr>
                                    </p:animEffect>
                                    <p:set>
                                      <p:cBhvr>
                                        <p:cTn id="829" dur="1" fill="hold">
                                          <p:stCondLst>
                                            <p:cond delay="2999"/>
                                          </p:stCondLst>
                                        </p:cTn>
                                        <p:tgtEl>
                                          <p:spTgt spid="47"/>
                                        </p:tgtEl>
                                        <p:attrNameLst>
                                          <p:attrName>style.visibility</p:attrName>
                                        </p:attrNameLst>
                                      </p:cBhvr>
                                      <p:to>
                                        <p:strVal val="hidden"/>
                                      </p:to>
                                    </p:set>
                                  </p:childTnLst>
                                </p:cTn>
                              </p:par>
                              <p:par>
                                <p:cTn id="830" presetID="2" presetClass="entr" presetSubtype="1" fill="hold" grpId="0" nodeType="withEffect">
                                  <p:stCondLst>
                                    <p:cond delay="0"/>
                                  </p:stCondLst>
                                  <p:childTnLst>
                                    <p:set>
                                      <p:cBhvr>
                                        <p:cTn id="831" dur="1" fill="hold">
                                          <p:stCondLst>
                                            <p:cond delay="0"/>
                                          </p:stCondLst>
                                        </p:cTn>
                                        <p:tgtEl>
                                          <p:spTgt spid="46"/>
                                        </p:tgtEl>
                                        <p:attrNameLst>
                                          <p:attrName>style.visibility</p:attrName>
                                        </p:attrNameLst>
                                      </p:cBhvr>
                                      <p:to>
                                        <p:strVal val="visible"/>
                                      </p:to>
                                    </p:set>
                                    <p:anim calcmode="lin" valueType="num">
                                      <p:cBhvr additive="base">
                                        <p:cTn id="832" dur="3000" fill="hold"/>
                                        <p:tgtEl>
                                          <p:spTgt spid="46"/>
                                        </p:tgtEl>
                                        <p:attrNameLst>
                                          <p:attrName>ppt_x</p:attrName>
                                        </p:attrNameLst>
                                      </p:cBhvr>
                                      <p:tavLst>
                                        <p:tav tm="0">
                                          <p:val>
                                            <p:strVal val="#ppt_x"/>
                                          </p:val>
                                        </p:tav>
                                        <p:tav tm="100000">
                                          <p:val>
                                            <p:strVal val="#ppt_x"/>
                                          </p:val>
                                        </p:tav>
                                      </p:tavLst>
                                    </p:anim>
                                    <p:anim calcmode="lin" valueType="num">
                                      <p:cBhvr additive="base">
                                        <p:cTn id="833" dur="3000" fill="hold"/>
                                        <p:tgtEl>
                                          <p:spTgt spid="46"/>
                                        </p:tgtEl>
                                        <p:attrNameLst>
                                          <p:attrName>ppt_y</p:attrName>
                                        </p:attrNameLst>
                                      </p:cBhvr>
                                      <p:tavLst>
                                        <p:tav tm="0">
                                          <p:val>
                                            <p:strVal val="0-#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6"/>
                                        </p:tgtEl>
                                        <p:attrNameLst>
                                          <p:attrName>style.visibility</p:attrName>
                                        </p:attrNameLst>
                                      </p:cBhvr>
                                      <p:to>
                                        <p:strVal val="visible"/>
                                      </p:to>
                                    </p:set>
                                    <p:anim calcmode="lin" valueType="num">
                                      <p:cBhvr>
                                        <p:cTn id="836" dur="3000" fill="hold"/>
                                        <p:tgtEl>
                                          <p:spTgt spid="46"/>
                                        </p:tgtEl>
                                        <p:attrNameLst>
                                          <p:attrName>ppt_w</p:attrName>
                                        </p:attrNameLst>
                                      </p:cBhvr>
                                      <p:tavLst>
                                        <p:tav tm="0" fmla="#ppt_w*sin(2.5*pi*$)">
                                          <p:val>
                                            <p:fltVal val="0"/>
                                          </p:val>
                                        </p:tav>
                                        <p:tav tm="100000">
                                          <p:val>
                                            <p:fltVal val="1"/>
                                          </p:val>
                                        </p:tav>
                                      </p:tavLst>
                                    </p:anim>
                                    <p:anim calcmode="lin" valueType="num">
                                      <p:cBhvr>
                                        <p:cTn id="837" dur="3000" fill="hold"/>
                                        <p:tgtEl>
                                          <p:spTgt spid="46"/>
                                        </p:tgtEl>
                                        <p:attrNameLst>
                                          <p:attrName>ppt_h</p:attrName>
                                        </p:attrNameLst>
                                      </p:cBhvr>
                                      <p:tavLst>
                                        <p:tav tm="0">
                                          <p:val>
                                            <p:strVal val="#ppt_h"/>
                                          </p:val>
                                        </p:tav>
                                        <p:tav tm="100000">
                                          <p:val>
                                            <p:strVal val="#ppt_h"/>
                                          </p:val>
                                        </p:tav>
                                      </p:tavLst>
                                    </p:anim>
                                  </p:childTnLst>
                                </p:cTn>
                              </p:par>
                              <p:par>
                                <p:cTn id="838" presetID="2" presetClass="exit" presetSubtype="2" fill="hold" grpId="2" nodeType="withEffect">
                                  <p:stCondLst>
                                    <p:cond delay="0"/>
                                  </p:stCondLst>
                                  <p:childTnLst>
                                    <p:anim calcmode="lin" valueType="num">
                                      <p:cBhvr additive="base">
                                        <p:cTn id="839" dur="3000"/>
                                        <p:tgtEl>
                                          <p:spTgt spid="46"/>
                                        </p:tgtEl>
                                        <p:attrNameLst>
                                          <p:attrName>ppt_x</p:attrName>
                                        </p:attrNameLst>
                                      </p:cBhvr>
                                      <p:tavLst>
                                        <p:tav tm="0">
                                          <p:val>
                                            <p:strVal val="ppt_x"/>
                                          </p:val>
                                        </p:tav>
                                        <p:tav tm="100000">
                                          <p:val>
                                            <p:strVal val="1+ppt_w/2"/>
                                          </p:val>
                                        </p:tav>
                                      </p:tavLst>
                                    </p:anim>
                                    <p:anim calcmode="lin" valueType="num">
                                      <p:cBhvr additive="base">
                                        <p:cTn id="840" dur="3000"/>
                                        <p:tgtEl>
                                          <p:spTgt spid="46"/>
                                        </p:tgtEl>
                                        <p:attrNameLst>
                                          <p:attrName>ppt_y</p:attrName>
                                        </p:attrNameLst>
                                      </p:cBhvr>
                                      <p:tavLst>
                                        <p:tav tm="0">
                                          <p:val>
                                            <p:strVal val="ppt_y"/>
                                          </p:val>
                                        </p:tav>
                                        <p:tav tm="100000">
                                          <p:val>
                                            <p:strVal val="ppt_y"/>
                                          </p:val>
                                        </p:tav>
                                      </p:tavLst>
                                    </p:anim>
                                    <p:set>
                                      <p:cBhvr>
                                        <p:cTn id="841" dur="1" fill="hold">
                                          <p:stCondLst>
                                            <p:cond delay="2999"/>
                                          </p:stCondLst>
                                        </p:cTn>
                                        <p:tgtEl>
                                          <p:spTgt spid="46"/>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3000"/>
                                        <p:tgtEl>
                                          <p:spTgt spid="46"/>
                                        </p:tgtEl>
                                      </p:cBhvr>
                                    </p:animEffect>
                                    <p:set>
                                      <p:cBhvr>
                                        <p:cTn id="844" dur="1" fill="hold">
                                          <p:stCondLst>
                                            <p:cond delay="2999"/>
                                          </p:stCondLst>
                                        </p:cTn>
                                        <p:tgtEl>
                                          <p:spTgt spid="46"/>
                                        </p:tgtEl>
                                        <p:attrNameLst>
                                          <p:attrName>style.visibility</p:attrName>
                                        </p:attrNameLst>
                                      </p:cBhvr>
                                      <p:to>
                                        <p:strVal val="hidden"/>
                                      </p:to>
                                    </p:set>
                                  </p:childTnLst>
                                </p:cTn>
                              </p:par>
                              <p:par>
                                <p:cTn id="845" presetID="2" presetClass="entr" presetSubtype="1" fill="hold" grpId="0" nodeType="withEffect">
                                  <p:stCondLst>
                                    <p:cond delay="0"/>
                                  </p:stCondLst>
                                  <p:childTnLst>
                                    <p:set>
                                      <p:cBhvr>
                                        <p:cTn id="846" dur="1" fill="hold">
                                          <p:stCondLst>
                                            <p:cond delay="0"/>
                                          </p:stCondLst>
                                        </p:cTn>
                                        <p:tgtEl>
                                          <p:spTgt spid="45"/>
                                        </p:tgtEl>
                                        <p:attrNameLst>
                                          <p:attrName>style.visibility</p:attrName>
                                        </p:attrNameLst>
                                      </p:cBhvr>
                                      <p:to>
                                        <p:strVal val="visible"/>
                                      </p:to>
                                    </p:set>
                                    <p:anim calcmode="lin" valueType="num">
                                      <p:cBhvr additive="base">
                                        <p:cTn id="847" dur="3000" fill="hold"/>
                                        <p:tgtEl>
                                          <p:spTgt spid="45"/>
                                        </p:tgtEl>
                                        <p:attrNameLst>
                                          <p:attrName>ppt_x</p:attrName>
                                        </p:attrNameLst>
                                      </p:cBhvr>
                                      <p:tavLst>
                                        <p:tav tm="0">
                                          <p:val>
                                            <p:strVal val="#ppt_x"/>
                                          </p:val>
                                        </p:tav>
                                        <p:tav tm="100000">
                                          <p:val>
                                            <p:strVal val="#ppt_x"/>
                                          </p:val>
                                        </p:tav>
                                      </p:tavLst>
                                    </p:anim>
                                    <p:anim calcmode="lin" valueType="num">
                                      <p:cBhvr additive="base">
                                        <p:cTn id="848" dur="3000" fill="hold"/>
                                        <p:tgtEl>
                                          <p:spTgt spid="45"/>
                                        </p:tgtEl>
                                        <p:attrNameLst>
                                          <p:attrName>ppt_y</p:attrName>
                                        </p:attrNameLst>
                                      </p:cBhvr>
                                      <p:tavLst>
                                        <p:tav tm="0">
                                          <p:val>
                                            <p:strVal val="0-#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5"/>
                                        </p:tgtEl>
                                        <p:attrNameLst>
                                          <p:attrName>style.visibility</p:attrName>
                                        </p:attrNameLst>
                                      </p:cBhvr>
                                      <p:to>
                                        <p:strVal val="visible"/>
                                      </p:to>
                                    </p:set>
                                    <p:anim calcmode="lin" valueType="num">
                                      <p:cBhvr>
                                        <p:cTn id="851" dur="3000" fill="hold"/>
                                        <p:tgtEl>
                                          <p:spTgt spid="45"/>
                                        </p:tgtEl>
                                        <p:attrNameLst>
                                          <p:attrName>ppt_w</p:attrName>
                                        </p:attrNameLst>
                                      </p:cBhvr>
                                      <p:tavLst>
                                        <p:tav tm="0" fmla="#ppt_w*sin(2.5*pi*$)">
                                          <p:val>
                                            <p:fltVal val="0"/>
                                          </p:val>
                                        </p:tav>
                                        <p:tav tm="100000">
                                          <p:val>
                                            <p:fltVal val="1"/>
                                          </p:val>
                                        </p:tav>
                                      </p:tavLst>
                                    </p:anim>
                                    <p:anim calcmode="lin" valueType="num">
                                      <p:cBhvr>
                                        <p:cTn id="852" dur="3000" fill="hold"/>
                                        <p:tgtEl>
                                          <p:spTgt spid="45"/>
                                        </p:tgtEl>
                                        <p:attrNameLst>
                                          <p:attrName>ppt_h</p:attrName>
                                        </p:attrNameLst>
                                      </p:cBhvr>
                                      <p:tavLst>
                                        <p:tav tm="0">
                                          <p:val>
                                            <p:strVal val="#ppt_h"/>
                                          </p:val>
                                        </p:tav>
                                        <p:tav tm="100000">
                                          <p:val>
                                            <p:strVal val="#ppt_h"/>
                                          </p:val>
                                        </p:tav>
                                      </p:tavLst>
                                    </p:anim>
                                  </p:childTnLst>
                                </p:cTn>
                              </p:par>
                              <p:par>
                                <p:cTn id="853" presetID="2" presetClass="exit" presetSubtype="2" fill="hold" grpId="2" nodeType="withEffect">
                                  <p:stCondLst>
                                    <p:cond delay="0"/>
                                  </p:stCondLst>
                                  <p:childTnLst>
                                    <p:anim calcmode="lin" valueType="num">
                                      <p:cBhvr additive="base">
                                        <p:cTn id="854" dur="3000"/>
                                        <p:tgtEl>
                                          <p:spTgt spid="45"/>
                                        </p:tgtEl>
                                        <p:attrNameLst>
                                          <p:attrName>ppt_x</p:attrName>
                                        </p:attrNameLst>
                                      </p:cBhvr>
                                      <p:tavLst>
                                        <p:tav tm="0">
                                          <p:val>
                                            <p:strVal val="ppt_x"/>
                                          </p:val>
                                        </p:tav>
                                        <p:tav tm="100000">
                                          <p:val>
                                            <p:strVal val="1+ppt_w/2"/>
                                          </p:val>
                                        </p:tav>
                                      </p:tavLst>
                                    </p:anim>
                                    <p:anim calcmode="lin" valueType="num">
                                      <p:cBhvr additive="base">
                                        <p:cTn id="855" dur="3000"/>
                                        <p:tgtEl>
                                          <p:spTgt spid="45"/>
                                        </p:tgtEl>
                                        <p:attrNameLst>
                                          <p:attrName>ppt_y</p:attrName>
                                        </p:attrNameLst>
                                      </p:cBhvr>
                                      <p:tavLst>
                                        <p:tav tm="0">
                                          <p:val>
                                            <p:strVal val="ppt_y"/>
                                          </p:val>
                                        </p:tav>
                                        <p:tav tm="100000">
                                          <p:val>
                                            <p:strVal val="ppt_y"/>
                                          </p:val>
                                        </p:tav>
                                      </p:tavLst>
                                    </p:anim>
                                    <p:set>
                                      <p:cBhvr>
                                        <p:cTn id="856" dur="1" fill="hold">
                                          <p:stCondLst>
                                            <p:cond delay="2999"/>
                                          </p:stCondLst>
                                        </p:cTn>
                                        <p:tgtEl>
                                          <p:spTgt spid="45"/>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3000"/>
                                        <p:tgtEl>
                                          <p:spTgt spid="45"/>
                                        </p:tgtEl>
                                      </p:cBhvr>
                                    </p:animEffect>
                                    <p:set>
                                      <p:cBhvr>
                                        <p:cTn id="859" dur="1" fill="hold">
                                          <p:stCondLst>
                                            <p:cond delay="2999"/>
                                          </p:stCondLst>
                                        </p:cTn>
                                        <p:tgtEl>
                                          <p:spTgt spid="45"/>
                                        </p:tgtEl>
                                        <p:attrNameLst>
                                          <p:attrName>style.visibility</p:attrName>
                                        </p:attrNameLst>
                                      </p:cBhvr>
                                      <p:to>
                                        <p:strVal val="hidden"/>
                                      </p:to>
                                    </p:set>
                                  </p:childTnLst>
                                </p:cTn>
                              </p:par>
                              <p:par>
                                <p:cTn id="860" presetID="2" presetClass="entr" presetSubtype="1" fill="hold" grpId="0" nodeType="withEffect">
                                  <p:stCondLst>
                                    <p:cond delay="0"/>
                                  </p:stCondLst>
                                  <p:childTnLst>
                                    <p:set>
                                      <p:cBhvr>
                                        <p:cTn id="861" dur="1" fill="hold">
                                          <p:stCondLst>
                                            <p:cond delay="0"/>
                                          </p:stCondLst>
                                        </p:cTn>
                                        <p:tgtEl>
                                          <p:spTgt spid="44"/>
                                        </p:tgtEl>
                                        <p:attrNameLst>
                                          <p:attrName>style.visibility</p:attrName>
                                        </p:attrNameLst>
                                      </p:cBhvr>
                                      <p:to>
                                        <p:strVal val="visible"/>
                                      </p:to>
                                    </p:set>
                                    <p:anim calcmode="lin" valueType="num">
                                      <p:cBhvr additive="base">
                                        <p:cTn id="862" dur="3000" fill="hold"/>
                                        <p:tgtEl>
                                          <p:spTgt spid="44"/>
                                        </p:tgtEl>
                                        <p:attrNameLst>
                                          <p:attrName>ppt_x</p:attrName>
                                        </p:attrNameLst>
                                      </p:cBhvr>
                                      <p:tavLst>
                                        <p:tav tm="0">
                                          <p:val>
                                            <p:strVal val="#ppt_x"/>
                                          </p:val>
                                        </p:tav>
                                        <p:tav tm="100000">
                                          <p:val>
                                            <p:strVal val="#ppt_x"/>
                                          </p:val>
                                        </p:tav>
                                      </p:tavLst>
                                    </p:anim>
                                    <p:anim calcmode="lin" valueType="num">
                                      <p:cBhvr additive="base">
                                        <p:cTn id="863" dur="3000" fill="hold"/>
                                        <p:tgtEl>
                                          <p:spTgt spid="44"/>
                                        </p:tgtEl>
                                        <p:attrNameLst>
                                          <p:attrName>ppt_y</p:attrName>
                                        </p:attrNameLst>
                                      </p:cBhvr>
                                      <p:tavLst>
                                        <p:tav tm="0">
                                          <p:val>
                                            <p:strVal val="0-#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4"/>
                                        </p:tgtEl>
                                        <p:attrNameLst>
                                          <p:attrName>style.visibility</p:attrName>
                                        </p:attrNameLst>
                                      </p:cBhvr>
                                      <p:to>
                                        <p:strVal val="visible"/>
                                      </p:to>
                                    </p:set>
                                    <p:anim calcmode="lin" valueType="num">
                                      <p:cBhvr>
                                        <p:cTn id="866" dur="3000" fill="hold"/>
                                        <p:tgtEl>
                                          <p:spTgt spid="44"/>
                                        </p:tgtEl>
                                        <p:attrNameLst>
                                          <p:attrName>ppt_w</p:attrName>
                                        </p:attrNameLst>
                                      </p:cBhvr>
                                      <p:tavLst>
                                        <p:tav tm="0" fmla="#ppt_w*sin(2.5*pi*$)">
                                          <p:val>
                                            <p:fltVal val="0"/>
                                          </p:val>
                                        </p:tav>
                                        <p:tav tm="100000">
                                          <p:val>
                                            <p:fltVal val="1"/>
                                          </p:val>
                                        </p:tav>
                                      </p:tavLst>
                                    </p:anim>
                                    <p:anim calcmode="lin" valueType="num">
                                      <p:cBhvr>
                                        <p:cTn id="867" dur="3000" fill="hold"/>
                                        <p:tgtEl>
                                          <p:spTgt spid="44"/>
                                        </p:tgtEl>
                                        <p:attrNameLst>
                                          <p:attrName>ppt_h</p:attrName>
                                        </p:attrNameLst>
                                      </p:cBhvr>
                                      <p:tavLst>
                                        <p:tav tm="0">
                                          <p:val>
                                            <p:strVal val="#ppt_h"/>
                                          </p:val>
                                        </p:tav>
                                        <p:tav tm="100000">
                                          <p:val>
                                            <p:strVal val="#ppt_h"/>
                                          </p:val>
                                        </p:tav>
                                      </p:tavLst>
                                    </p:anim>
                                  </p:childTnLst>
                                </p:cTn>
                              </p:par>
                              <p:par>
                                <p:cTn id="868" presetID="2" presetClass="exit" presetSubtype="2" fill="hold" grpId="2" nodeType="withEffect">
                                  <p:stCondLst>
                                    <p:cond delay="0"/>
                                  </p:stCondLst>
                                  <p:childTnLst>
                                    <p:anim calcmode="lin" valueType="num">
                                      <p:cBhvr additive="base">
                                        <p:cTn id="869" dur="3000"/>
                                        <p:tgtEl>
                                          <p:spTgt spid="44"/>
                                        </p:tgtEl>
                                        <p:attrNameLst>
                                          <p:attrName>ppt_x</p:attrName>
                                        </p:attrNameLst>
                                      </p:cBhvr>
                                      <p:tavLst>
                                        <p:tav tm="0">
                                          <p:val>
                                            <p:strVal val="ppt_x"/>
                                          </p:val>
                                        </p:tav>
                                        <p:tav tm="100000">
                                          <p:val>
                                            <p:strVal val="1+ppt_w/2"/>
                                          </p:val>
                                        </p:tav>
                                      </p:tavLst>
                                    </p:anim>
                                    <p:anim calcmode="lin" valueType="num">
                                      <p:cBhvr additive="base">
                                        <p:cTn id="870" dur="3000"/>
                                        <p:tgtEl>
                                          <p:spTgt spid="44"/>
                                        </p:tgtEl>
                                        <p:attrNameLst>
                                          <p:attrName>ppt_y</p:attrName>
                                        </p:attrNameLst>
                                      </p:cBhvr>
                                      <p:tavLst>
                                        <p:tav tm="0">
                                          <p:val>
                                            <p:strVal val="ppt_y"/>
                                          </p:val>
                                        </p:tav>
                                        <p:tav tm="100000">
                                          <p:val>
                                            <p:strVal val="ppt_y"/>
                                          </p:val>
                                        </p:tav>
                                      </p:tavLst>
                                    </p:anim>
                                    <p:set>
                                      <p:cBhvr>
                                        <p:cTn id="871" dur="1" fill="hold">
                                          <p:stCondLst>
                                            <p:cond delay="2999"/>
                                          </p:stCondLst>
                                        </p:cTn>
                                        <p:tgtEl>
                                          <p:spTgt spid="44"/>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3000"/>
                                        <p:tgtEl>
                                          <p:spTgt spid="44"/>
                                        </p:tgtEl>
                                      </p:cBhvr>
                                    </p:animEffect>
                                    <p:set>
                                      <p:cBhvr>
                                        <p:cTn id="874" dur="1" fill="hold">
                                          <p:stCondLst>
                                            <p:cond delay="2999"/>
                                          </p:stCondLst>
                                        </p:cTn>
                                        <p:tgtEl>
                                          <p:spTgt spid="44"/>
                                        </p:tgtEl>
                                        <p:attrNameLst>
                                          <p:attrName>style.visibility</p:attrName>
                                        </p:attrNameLst>
                                      </p:cBhvr>
                                      <p:to>
                                        <p:strVal val="hidden"/>
                                      </p:to>
                                    </p:set>
                                  </p:childTnLst>
                                </p:cTn>
                              </p:par>
                              <p:par>
                                <p:cTn id="875" presetID="2" presetClass="entr" presetSubtype="1" fill="hold" grpId="0" nodeType="withEffect">
                                  <p:stCondLst>
                                    <p:cond delay="0"/>
                                  </p:stCondLst>
                                  <p:childTnLst>
                                    <p:set>
                                      <p:cBhvr>
                                        <p:cTn id="876" dur="1" fill="hold">
                                          <p:stCondLst>
                                            <p:cond delay="0"/>
                                          </p:stCondLst>
                                        </p:cTn>
                                        <p:tgtEl>
                                          <p:spTgt spid="43"/>
                                        </p:tgtEl>
                                        <p:attrNameLst>
                                          <p:attrName>style.visibility</p:attrName>
                                        </p:attrNameLst>
                                      </p:cBhvr>
                                      <p:to>
                                        <p:strVal val="visible"/>
                                      </p:to>
                                    </p:set>
                                    <p:anim calcmode="lin" valueType="num">
                                      <p:cBhvr additive="base">
                                        <p:cTn id="877" dur="3000" fill="hold"/>
                                        <p:tgtEl>
                                          <p:spTgt spid="43"/>
                                        </p:tgtEl>
                                        <p:attrNameLst>
                                          <p:attrName>ppt_x</p:attrName>
                                        </p:attrNameLst>
                                      </p:cBhvr>
                                      <p:tavLst>
                                        <p:tav tm="0">
                                          <p:val>
                                            <p:strVal val="#ppt_x"/>
                                          </p:val>
                                        </p:tav>
                                        <p:tav tm="100000">
                                          <p:val>
                                            <p:strVal val="#ppt_x"/>
                                          </p:val>
                                        </p:tav>
                                      </p:tavLst>
                                    </p:anim>
                                    <p:anim calcmode="lin" valueType="num">
                                      <p:cBhvr additive="base">
                                        <p:cTn id="878" dur="3000" fill="hold"/>
                                        <p:tgtEl>
                                          <p:spTgt spid="43"/>
                                        </p:tgtEl>
                                        <p:attrNameLst>
                                          <p:attrName>ppt_y</p:attrName>
                                        </p:attrNameLst>
                                      </p:cBhvr>
                                      <p:tavLst>
                                        <p:tav tm="0">
                                          <p:val>
                                            <p:strVal val="0-#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3"/>
                                        </p:tgtEl>
                                        <p:attrNameLst>
                                          <p:attrName>style.visibility</p:attrName>
                                        </p:attrNameLst>
                                      </p:cBhvr>
                                      <p:to>
                                        <p:strVal val="visible"/>
                                      </p:to>
                                    </p:set>
                                    <p:anim calcmode="lin" valueType="num">
                                      <p:cBhvr>
                                        <p:cTn id="881" dur="3000" fill="hold"/>
                                        <p:tgtEl>
                                          <p:spTgt spid="43"/>
                                        </p:tgtEl>
                                        <p:attrNameLst>
                                          <p:attrName>ppt_w</p:attrName>
                                        </p:attrNameLst>
                                      </p:cBhvr>
                                      <p:tavLst>
                                        <p:tav tm="0" fmla="#ppt_w*sin(2.5*pi*$)">
                                          <p:val>
                                            <p:fltVal val="0"/>
                                          </p:val>
                                        </p:tav>
                                        <p:tav tm="100000">
                                          <p:val>
                                            <p:fltVal val="1"/>
                                          </p:val>
                                        </p:tav>
                                      </p:tavLst>
                                    </p:anim>
                                    <p:anim calcmode="lin" valueType="num">
                                      <p:cBhvr>
                                        <p:cTn id="882" dur="3000" fill="hold"/>
                                        <p:tgtEl>
                                          <p:spTgt spid="43"/>
                                        </p:tgtEl>
                                        <p:attrNameLst>
                                          <p:attrName>ppt_h</p:attrName>
                                        </p:attrNameLst>
                                      </p:cBhvr>
                                      <p:tavLst>
                                        <p:tav tm="0">
                                          <p:val>
                                            <p:strVal val="#ppt_h"/>
                                          </p:val>
                                        </p:tav>
                                        <p:tav tm="100000">
                                          <p:val>
                                            <p:strVal val="#ppt_h"/>
                                          </p:val>
                                        </p:tav>
                                      </p:tavLst>
                                    </p:anim>
                                  </p:childTnLst>
                                </p:cTn>
                              </p:par>
                              <p:par>
                                <p:cTn id="883" presetID="2" presetClass="exit" presetSubtype="2" fill="hold" grpId="2" nodeType="withEffect">
                                  <p:stCondLst>
                                    <p:cond delay="0"/>
                                  </p:stCondLst>
                                  <p:childTnLst>
                                    <p:anim calcmode="lin" valueType="num">
                                      <p:cBhvr additive="base">
                                        <p:cTn id="884" dur="3000"/>
                                        <p:tgtEl>
                                          <p:spTgt spid="43"/>
                                        </p:tgtEl>
                                        <p:attrNameLst>
                                          <p:attrName>ppt_x</p:attrName>
                                        </p:attrNameLst>
                                      </p:cBhvr>
                                      <p:tavLst>
                                        <p:tav tm="0">
                                          <p:val>
                                            <p:strVal val="ppt_x"/>
                                          </p:val>
                                        </p:tav>
                                        <p:tav tm="100000">
                                          <p:val>
                                            <p:strVal val="1+ppt_w/2"/>
                                          </p:val>
                                        </p:tav>
                                      </p:tavLst>
                                    </p:anim>
                                    <p:anim calcmode="lin" valueType="num">
                                      <p:cBhvr additive="base">
                                        <p:cTn id="885" dur="3000"/>
                                        <p:tgtEl>
                                          <p:spTgt spid="43"/>
                                        </p:tgtEl>
                                        <p:attrNameLst>
                                          <p:attrName>ppt_y</p:attrName>
                                        </p:attrNameLst>
                                      </p:cBhvr>
                                      <p:tavLst>
                                        <p:tav tm="0">
                                          <p:val>
                                            <p:strVal val="ppt_y"/>
                                          </p:val>
                                        </p:tav>
                                        <p:tav tm="100000">
                                          <p:val>
                                            <p:strVal val="ppt_y"/>
                                          </p:val>
                                        </p:tav>
                                      </p:tavLst>
                                    </p:anim>
                                    <p:set>
                                      <p:cBhvr>
                                        <p:cTn id="886" dur="1" fill="hold">
                                          <p:stCondLst>
                                            <p:cond delay="2999"/>
                                          </p:stCondLst>
                                        </p:cTn>
                                        <p:tgtEl>
                                          <p:spTgt spid="43"/>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3000"/>
                                        <p:tgtEl>
                                          <p:spTgt spid="43"/>
                                        </p:tgtEl>
                                      </p:cBhvr>
                                    </p:animEffect>
                                    <p:set>
                                      <p:cBhvr>
                                        <p:cTn id="889" dur="1" fill="hold">
                                          <p:stCondLst>
                                            <p:cond delay="2999"/>
                                          </p:stCondLst>
                                        </p:cTn>
                                        <p:tgtEl>
                                          <p:spTgt spid="43"/>
                                        </p:tgtEl>
                                        <p:attrNameLst>
                                          <p:attrName>style.visibility</p:attrName>
                                        </p:attrNameLst>
                                      </p:cBhvr>
                                      <p:to>
                                        <p:strVal val="hidden"/>
                                      </p:to>
                                    </p:set>
                                  </p:childTnLst>
                                </p:cTn>
                              </p:par>
                              <p:par>
                                <p:cTn id="890" presetID="2" presetClass="entr" presetSubtype="1" fill="hold" grpId="0" nodeType="withEffect">
                                  <p:stCondLst>
                                    <p:cond delay="0"/>
                                  </p:stCondLst>
                                  <p:childTnLst>
                                    <p:set>
                                      <p:cBhvr>
                                        <p:cTn id="891" dur="1" fill="hold">
                                          <p:stCondLst>
                                            <p:cond delay="0"/>
                                          </p:stCondLst>
                                        </p:cTn>
                                        <p:tgtEl>
                                          <p:spTgt spid="61"/>
                                        </p:tgtEl>
                                        <p:attrNameLst>
                                          <p:attrName>style.visibility</p:attrName>
                                        </p:attrNameLst>
                                      </p:cBhvr>
                                      <p:to>
                                        <p:strVal val="visible"/>
                                      </p:to>
                                    </p:set>
                                    <p:anim calcmode="lin" valueType="num">
                                      <p:cBhvr additive="base">
                                        <p:cTn id="892" dur="3000" fill="hold"/>
                                        <p:tgtEl>
                                          <p:spTgt spid="61"/>
                                        </p:tgtEl>
                                        <p:attrNameLst>
                                          <p:attrName>ppt_x</p:attrName>
                                        </p:attrNameLst>
                                      </p:cBhvr>
                                      <p:tavLst>
                                        <p:tav tm="0">
                                          <p:val>
                                            <p:strVal val="#ppt_x"/>
                                          </p:val>
                                        </p:tav>
                                        <p:tav tm="100000">
                                          <p:val>
                                            <p:strVal val="#ppt_x"/>
                                          </p:val>
                                        </p:tav>
                                      </p:tavLst>
                                    </p:anim>
                                    <p:anim calcmode="lin" valueType="num">
                                      <p:cBhvr additive="base">
                                        <p:cTn id="893" dur="3000" fill="hold"/>
                                        <p:tgtEl>
                                          <p:spTgt spid="61"/>
                                        </p:tgtEl>
                                        <p:attrNameLst>
                                          <p:attrName>ppt_y</p:attrName>
                                        </p:attrNameLst>
                                      </p:cBhvr>
                                      <p:tavLst>
                                        <p:tav tm="0">
                                          <p:val>
                                            <p:strVal val="0-#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61"/>
                                        </p:tgtEl>
                                        <p:attrNameLst>
                                          <p:attrName>style.visibility</p:attrName>
                                        </p:attrNameLst>
                                      </p:cBhvr>
                                      <p:to>
                                        <p:strVal val="visible"/>
                                      </p:to>
                                    </p:set>
                                    <p:anim calcmode="lin" valueType="num">
                                      <p:cBhvr>
                                        <p:cTn id="896" dur="3000" fill="hold"/>
                                        <p:tgtEl>
                                          <p:spTgt spid="61"/>
                                        </p:tgtEl>
                                        <p:attrNameLst>
                                          <p:attrName>ppt_w</p:attrName>
                                        </p:attrNameLst>
                                      </p:cBhvr>
                                      <p:tavLst>
                                        <p:tav tm="0" fmla="#ppt_w*sin(2.5*pi*$)">
                                          <p:val>
                                            <p:fltVal val="0"/>
                                          </p:val>
                                        </p:tav>
                                        <p:tav tm="100000">
                                          <p:val>
                                            <p:fltVal val="1"/>
                                          </p:val>
                                        </p:tav>
                                      </p:tavLst>
                                    </p:anim>
                                    <p:anim calcmode="lin" valueType="num">
                                      <p:cBhvr>
                                        <p:cTn id="897" dur="3000" fill="hold"/>
                                        <p:tgtEl>
                                          <p:spTgt spid="61"/>
                                        </p:tgtEl>
                                        <p:attrNameLst>
                                          <p:attrName>ppt_h</p:attrName>
                                        </p:attrNameLst>
                                      </p:cBhvr>
                                      <p:tavLst>
                                        <p:tav tm="0">
                                          <p:val>
                                            <p:strVal val="#ppt_h"/>
                                          </p:val>
                                        </p:tav>
                                        <p:tav tm="100000">
                                          <p:val>
                                            <p:strVal val="#ppt_h"/>
                                          </p:val>
                                        </p:tav>
                                      </p:tavLst>
                                    </p:anim>
                                  </p:childTnLst>
                                </p:cTn>
                              </p:par>
                              <p:par>
                                <p:cTn id="898" presetID="2" presetClass="exit" presetSubtype="2" fill="hold" grpId="2" nodeType="withEffect">
                                  <p:stCondLst>
                                    <p:cond delay="0"/>
                                  </p:stCondLst>
                                  <p:childTnLst>
                                    <p:anim calcmode="lin" valueType="num">
                                      <p:cBhvr additive="base">
                                        <p:cTn id="899" dur="3000"/>
                                        <p:tgtEl>
                                          <p:spTgt spid="61"/>
                                        </p:tgtEl>
                                        <p:attrNameLst>
                                          <p:attrName>ppt_x</p:attrName>
                                        </p:attrNameLst>
                                      </p:cBhvr>
                                      <p:tavLst>
                                        <p:tav tm="0">
                                          <p:val>
                                            <p:strVal val="ppt_x"/>
                                          </p:val>
                                        </p:tav>
                                        <p:tav tm="100000">
                                          <p:val>
                                            <p:strVal val="1+ppt_w/2"/>
                                          </p:val>
                                        </p:tav>
                                      </p:tavLst>
                                    </p:anim>
                                    <p:anim calcmode="lin" valueType="num">
                                      <p:cBhvr additive="base">
                                        <p:cTn id="900" dur="3000"/>
                                        <p:tgtEl>
                                          <p:spTgt spid="61"/>
                                        </p:tgtEl>
                                        <p:attrNameLst>
                                          <p:attrName>ppt_y</p:attrName>
                                        </p:attrNameLst>
                                      </p:cBhvr>
                                      <p:tavLst>
                                        <p:tav tm="0">
                                          <p:val>
                                            <p:strVal val="ppt_y"/>
                                          </p:val>
                                        </p:tav>
                                        <p:tav tm="100000">
                                          <p:val>
                                            <p:strVal val="ppt_y"/>
                                          </p:val>
                                        </p:tav>
                                      </p:tavLst>
                                    </p:anim>
                                    <p:set>
                                      <p:cBhvr>
                                        <p:cTn id="901" dur="1" fill="hold">
                                          <p:stCondLst>
                                            <p:cond delay="2999"/>
                                          </p:stCondLst>
                                        </p:cTn>
                                        <p:tgtEl>
                                          <p:spTgt spid="61"/>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3000"/>
                                        <p:tgtEl>
                                          <p:spTgt spid="61"/>
                                        </p:tgtEl>
                                      </p:cBhvr>
                                    </p:animEffect>
                                    <p:set>
                                      <p:cBhvr>
                                        <p:cTn id="904" dur="1" fill="hold">
                                          <p:stCondLst>
                                            <p:cond delay="2999"/>
                                          </p:stCondLst>
                                        </p:cTn>
                                        <p:tgtEl>
                                          <p:spTgt spid="61"/>
                                        </p:tgtEl>
                                        <p:attrNameLst>
                                          <p:attrName>style.visibility</p:attrName>
                                        </p:attrNameLst>
                                      </p:cBhvr>
                                      <p:to>
                                        <p:strVal val="hidden"/>
                                      </p:to>
                                    </p:set>
                                  </p:childTnLst>
                                </p:cTn>
                              </p:par>
                              <p:par>
                                <p:cTn id="905" presetID="2" presetClass="entr" presetSubtype="2" fill="hold" grpId="0" nodeType="withEffect">
                                  <p:stCondLst>
                                    <p:cond delay="0"/>
                                  </p:stCondLst>
                                  <p:childTnLst>
                                    <p:set>
                                      <p:cBhvr>
                                        <p:cTn id="906" dur="1" fill="hold">
                                          <p:stCondLst>
                                            <p:cond delay="0"/>
                                          </p:stCondLst>
                                        </p:cTn>
                                        <p:tgtEl>
                                          <p:spTgt spid="120"/>
                                        </p:tgtEl>
                                        <p:attrNameLst>
                                          <p:attrName>style.visibility</p:attrName>
                                        </p:attrNameLst>
                                      </p:cBhvr>
                                      <p:to>
                                        <p:strVal val="visible"/>
                                      </p:to>
                                    </p:set>
                                    <p:anim calcmode="lin" valueType="num">
                                      <p:cBhvr additive="base">
                                        <p:cTn id="907" dur="3000" fill="hold"/>
                                        <p:tgtEl>
                                          <p:spTgt spid="120"/>
                                        </p:tgtEl>
                                        <p:attrNameLst>
                                          <p:attrName>ppt_x</p:attrName>
                                        </p:attrNameLst>
                                      </p:cBhvr>
                                      <p:tavLst>
                                        <p:tav tm="0">
                                          <p:val>
                                            <p:strVal val="1+#ppt_w/2"/>
                                          </p:val>
                                        </p:tav>
                                        <p:tav tm="100000">
                                          <p:val>
                                            <p:strVal val="#ppt_x"/>
                                          </p:val>
                                        </p:tav>
                                      </p:tavLst>
                                    </p:anim>
                                    <p:anim calcmode="lin" valueType="num">
                                      <p:cBhvr additive="base">
                                        <p:cTn id="908" dur="3000" fill="hold"/>
                                        <p:tgtEl>
                                          <p:spTgt spid="120"/>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120"/>
                                        </p:tgtEl>
                                        <p:attrNameLst>
                                          <p:attrName>style.visibility</p:attrName>
                                        </p:attrNameLst>
                                      </p:cBhvr>
                                      <p:to>
                                        <p:strVal val="visible"/>
                                      </p:to>
                                    </p:set>
                                    <p:anim calcmode="lin" valueType="num">
                                      <p:cBhvr>
                                        <p:cTn id="911" dur="3000" fill="hold"/>
                                        <p:tgtEl>
                                          <p:spTgt spid="120"/>
                                        </p:tgtEl>
                                        <p:attrNameLst>
                                          <p:attrName>ppt_w</p:attrName>
                                        </p:attrNameLst>
                                      </p:cBhvr>
                                      <p:tavLst>
                                        <p:tav tm="0" fmla="#ppt_w*sin(2.5*pi*$)">
                                          <p:val>
                                            <p:fltVal val="0"/>
                                          </p:val>
                                        </p:tav>
                                        <p:tav tm="100000">
                                          <p:val>
                                            <p:fltVal val="1"/>
                                          </p:val>
                                        </p:tav>
                                      </p:tavLst>
                                    </p:anim>
                                    <p:anim calcmode="lin" valueType="num">
                                      <p:cBhvr>
                                        <p:cTn id="912" dur="3000" fill="hold"/>
                                        <p:tgtEl>
                                          <p:spTgt spid="120"/>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3000"/>
                                        <p:tgtEl>
                                          <p:spTgt spid="120"/>
                                        </p:tgtEl>
                                        <p:attrNameLst>
                                          <p:attrName>ppt_x</p:attrName>
                                        </p:attrNameLst>
                                      </p:cBhvr>
                                      <p:tavLst>
                                        <p:tav tm="0">
                                          <p:val>
                                            <p:strVal val="ppt_x"/>
                                          </p:val>
                                        </p:tav>
                                        <p:tav tm="100000">
                                          <p:val>
                                            <p:strVal val="0-ppt_w/2"/>
                                          </p:val>
                                        </p:tav>
                                      </p:tavLst>
                                    </p:anim>
                                    <p:anim calcmode="lin" valueType="num">
                                      <p:cBhvr additive="base">
                                        <p:cTn id="915" dur="3000"/>
                                        <p:tgtEl>
                                          <p:spTgt spid="120"/>
                                        </p:tgtEl>
                                        <p:attrNameLst>
                                          <p:attrName>ppt_y</p:attrName>
                                        </p:attrNameLst>
                                      </p:cBhvr>
                                      <p:tavLst>
                                        <p:tav tm="0">
                                          <p:val>
                                            <p:strVal val="ppt_y"/>
                                          </p:val>
                                        </p:tav>
                                        <p:tav tm="100000">
                                          <p:val>
                                            <p:strVal val="ppt_y"/>
                                          </p:val>
                                        </p:tav>
                                      </p:tavLst>
                                    </p:anim>
                                    <p:set>
                                      <p:cBhvr>
                                        <p:cTn id="916" dur="1" fill="hold">
                                          <p:stCondLst>
                                            <p:cond delay="2999"/>
                                          </p:stCondLst>
                                        </p:cTn>
                                        <p:tgtEl>
                                          <p:spTgt spid="120"/>
                                        </p:tgtEl>
                                        <p:attrNameLst>
                                          <p:attrName>style.visibility</p:attrName>
                                        </p:attrNameLst>
                                      </p:cBhvr>
                                      <p:to>
                                        <p:strVal val="hidden"/>
                                      </p:to>
                                    </p:set>
                                  </p:childTnLst>
                                </p:cTn>
                              </p:par>
                              <p:par>
                                <p:cTn id="917" presetID="3" presetClass="exit" presetSubtype="10" fill="hold" grpId="3" nodeType="withEffect">
                                  <p:stCondLst>
                                    <p:cond delay="0"/>
                                  </p:stCondLst>
                                  <p:childTnLst>
                                    <p:animEffect transition="out" filter="blinds(horizontal)">
                                      <p:cBhvr>
                                        <p:cTn id="918" dur="3000"/>
                                        <p:tgtEl>
                                          <p:spTgt spid="120"/>
                                        </p:tgtEl>
                                      </p:cBhvr>
                                    </p:animEffect>
                                    <p:set>
                                      <p:cBhvr>
                                        <p:cTn id="919" dur="1" fill="hold">
                                          <p:stCondLst>
                                            <p:cond delay="2999"/>
                                          </p:stCondLst>
                                        </p:cTn>
                                        <p:tgtEl>
                                          <p:spTgt spid="120"/>
                                        </p:tgtEl>
                                        <p:attrNameLst>
                                          <p:attrName>style.visibility</p:attrName>
                                        </p:attrNameLst>
                                      </p:cBhvr>
                                      <p:to>
                                        <p:strVal val="hidden"/>
                                      </p:to>
                                    </p:set>
                                  </p:childTnLst>
                                </p:cTn>
                              </p:par>
                              <p:par>
                                <p:cTn id="920" presetID="2" presetClass="entr" presetSubtype="2" fill="hold" grpId="0" nodeType="withEffect">
                                  <p:stCondLst>
                                    <p:cond delay="0"/>
                                  </p:stCondLst>
                                  <p:childTnLst>
                                    <p:set>
                                      <p:cBhvr>
                                        <p:cTn id="921" dur="1" fill="hold">
                                          <p:stCondLst>
                                            <p:cond delay="0"/>
                                          </p:stCondLst>
                                        </p:cTn>
                                        <p:tgtEl>
                                          <p:spTgt spid="122"/>
                                        </p:tgtEl>
                                        <p:attrNameLst>
                                          <p:attrName>style.visibility</p:attrName>
                                        </p:attrNameLst>
                                      </p:cBhvr>
                                      <p:to>
                                        <p:strVal val="visible"/>
                                      </p:to>
                                    </p:set>
                                    <p:anim calcmode="lin" valueType="num">
                                      <p:cBhvr additive="base">
                                        <p:cTn id="922" dur="3000" fill="hold"/>
                                        <p:tgtEl>
                                          <p:spTgt spid="122"/>
                                        </p:tgtEl>
                                        <p:attrNameLst>
                                          <p:attrName>ppt_x</p:attrName>
                                        </p:attrNameLst>
                                      </p:cBhvr>
                                      <p:tavLst>
                                        <p:tav tm="0">
                                          <p:val>
                                            <p:strVal val="1+#ppt_w/2"/>
                                          </p:val>
                                        </p:tav>
                                        <p:tav tm="100000">
                                          <p:val>
                                            <p:strVal val="#ppt_x"/>
                                          </p:val>
                                        </p:tav>
                                      </p:tavLst>
                                    </p:anim>
                                    <p:anim calcmode="lin" valueType="num">
                                      <p:cBhvr additive="base">
                                        <p:cTn id="923" dur="3000" fill="hold"/>
                                        <p:tgtEl>
                                          <p:spTgt spid="122"/>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122"/>
                                        </p:tgtEl>
                                        <p:attrNameLst>
                                          <p:attrName>style.visibility</p:attrName>
                                        </p:attrNameLst>
                                      </p:cBhvr>
                                      <p:to>
                                        <p:strVal val="visible"/>
                                      </p:to>
                                    </p:set>
                                    <p:anim calcmode="lin" valueType="num">
                                      <p:cBhvr>
                                        <p:cTn id="926" dur="3000" fill="hold"/>
                                        <p:tgtEl>
                                          <p:spTgt spid="122"/>
                                        </p:tgtEl>
                                        <p:attrNameLst>
                                          <p:attrName>ppt_w</p:attrName>
                                        </p:attrNameLst>
                                      </p:cBhvr>
                                      <p:tavLst>
                                        <p:tav tm="0" fmla="#ppt_w*sin(2.5*pi*$)">
                                          <p:val>
                                            <p:fltVal val="0"/>
                                          </p:val>
                                        </p:tav>
                                        <p:tav tm="100000">
                                          <p:val>
                                            <p:fltVal val="1"/>
                                          </p:val>
                                        </p:tav>
                                      </p:tavLst>
                                    </p:anim>
                                    <p:anim calcmode="lin" valueType="num">
                                      <p:cBhvr>
                                        <p:cTn id="927" dur="3000" fill="hold"/>
                                        <p:tgtEl>
                                          <p:spTgt spid="122"/>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3000"/>
                                        <p:tgtEl>
                                          <p:spTgt spid="122"/>
                                        </p:tgtEl>
                                        <p:attrNameLst>
                                          <p:attrName>ppt_x</p:attrName>
                                        </p:attrNameLst>
                                      </p:cBhvr>
                                      <p:tavLst>
                                        <p:tav tm="0">
                                          <p:val>
                                            <p:strVal val="ppt_x"/>
                                          </p:val>
                                        </p:tav>
                                        <p:tav tm="100000">
                                          <p:val>
                                            <p:strVal val="0-ppt_w/2"/>
                                          </p:val>
                                        </p:tav>
                                      </p:tavLst>
                                    </p:anim>
                                    <p:anim calcmode="lin" valueType="num">
                                      <p:cBhvr additive="base">
                                        <p:cTn id="930" dur="3000"/>
                                        <p:tgtEl>
                                          <p:spTgt spid="122"/>
                                        </p:tgtEl>
                                        <p:attrNameLst>
                                          <p:attrName>ppt_y</p:attrName>
                                        </p:attrNameLst>
                                      </p:cBhvr>
                                      <p:tavLst>
                                        <p:tav tm="0">
                                          <p:val>
                                            <p:strVal val="ppt_y"/>
                                          </p:val>
                                        </p:tav>
                                        <p:tav tm="100000">
                                          <p:val>
                                            <p:strVal val="ppt_y"/>
                                          </p:val>
                                        </p:tav>
                                      </p:tavLst>
                                    </p:anim>
                                    <p:set>
                                      <p:cBhvr>
                                        <p:cTn id="931" dur="1" fill="hold">
                                          <p:stCondLst>
                                            <p:cond delay="2999"/>
                                          </p:stCondLst>
                                        </p:cTn>
                                        <p:tgtEl>
                                          <p:spTgt spid="122"/>
                                        </p:tgtEl>
                                        <p:attrNameLst>
                                          <p:attrName>style.visibility</p:attrName>
                                        </p:attrNameLst>
                                      </p:cBhvr>
                                      <p:to>
                                        <p:strVal val="hidden"/>
                                      </p:to>
                                    </p:set>
                                  </p:childTnLst>
                                </p:cTn>
                              </p:par>
                              <p:par>
                                <p:cTn id="932" presetID="3" presetClass="exit" presetSubtype="10" fill="hold" grpId="3" nodeType="withEffect">
                                  <p:stCondLst>
                                    <p:cond delay="0"/>
                                  </p:stCondLst>
                                  <p:childTnLst>
                                    <p:animEffect transition="out" filter="blinds(horizontal)">
                                      <p:cBhvr>
                                        <p:cTn id="933" dur="3000"/>
                                        <p:tgtEl>
                                          <p:spTgt spid="122"/>
                                        </p:tgtEl>
                                      </p:cBhvr>
                                    </p:animEffect>
                                    <p:set>
                                      <p:cBhvr>
                                        <p:cTn id="934" dur="1" fill="hold">
                                          <p:stCondLst>
                                            <p:cond delay="2999"/>
                                          </p:stCondLst>
                                        </p:cTn>
                                        <p:tgtEl>
                                          <p:spTgt spid="122"/>
                                        </p:tgtEl>
                                        <p:attrNameLst>
                                          <p:attrName>style.visibility</p:attrName>
                                        </p:attrNameLst>
                                      </p:cBhvr>
                                      <p:to>
                                        <p:strVal val="hidden"/>
                                      </p:to>
                                    </p:set>
                                  </p:childTnLst>
                                </p:cTn>
                              </p:par>
                              <p:par>
                                <p:cTn id="935" presetID="2" presetClass="entr" presetSubtype="2" fill="hold" grpId="0" nodeType="withEffect">
                                  <p:stCondLst>
                                    <p:cond delay="0"/>
                                  </p:stCondLst>
                                  <p:childTnLst>
                                    <p:set>
                                      <p:cBhvr>
                                        <p:cTn id="936" dur="1" fill="hold">
                                          <p:stCondLst>
                                            <p:cond delay="0"/>
                                          </p:stCondLst>
                                        </p:cTn>
                                        <p:tgtEl>
                                          <p:spTgt spid="100"/>
                                        </p:tgtEl>
                                        <p:attrNameLst>
                                          <p:attrName>style.visibility</p:attrName>
                                        </p:attrNameLst>
                                      </p:cBhvr>
                                      <p:to>
                                        <p:strVal val="visible"/>
                                      </p:to>
                                    </p:set>
                                    <p:anim calcmode="lin" valueType="num">
                                      <p:cBhvr additive="base">
                                        <p:cTn id="937" dur="3000" fill="hold"/>
                                        <p:tgtEl>
                                          <p:spTgt spid="100"/>
                                        </p:tgtEl>
                                        <p:attrNameLst>
                                          <p:attrName>ppt_x</p:attrName>
                                        </p:attrNameLst>
                                      </p:cBhvr>
                                      <p:tavLst>
                                        <p:tav tm="0">
                                          <p:val>
                                            <p:strVal val="1+#ppt_w/2"/>
                                          </p:val>
                                        </p:tav>
                                        <p:tav tm="100000">
                                          <p:val>
                                            <p:strVal val="#ppt_x"/>
                                          </p:val>
                                        </p:tav>
                                      </p:tavLst>
                                    </p:anim>
                                    <p:anim calcmode="lin" valueType="num">
                                      <p:cBhvr additive="base">
                                        <p:cTn id="938" dur="3000" fill="hold"/>
                                        <p:tgtEl>
                                          <p:spTgt spid="100"/>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100"/>
                                        </p:tgtEl>
                                        <p:attrNameLst>
                                          <p:attrName>style.visibility</p:attrName>
                                        </p:attrNameLst>
                                      </p:cBhvr>
                                      <p:to>
                                        <p:strVal val="visible"/>
                                      </p:to>
                                    </p:set>
                                    <p:anim calcmode="lin" valueType="num">
                                      <p:cBhvr>
                                        <p:cTn id="941" dur="3000" fill="hold"/>
                                        <p:tgtEl>
                                          <p:spTgt spid="100"/>
                                        </p:tgtEl>
                                        <p:attrNameLst>
                                          <p:attrName>ppt_w</p:attrName>
                                        </p:attrNameLst>
                                      </p:cBhvr>
                                      <p:tavLst>
                                        <p:tav tm="0" fmla="#ppt_w*sin(2.5*pi*$)">
                                          <p:val>
                                            <p:fltVal val="0"/>
                                          </p:val>
                                        </p:tav>
                                        <p:tav tm="100000">
                                          <p:val>
                                            <p:fltVal val="1"/>
                                          </p:val>
                                        </p:tav>
                                      </p:tavLst>
                                    </p:anim>
                                    <p:anim calcmode="lin" valueType="num">
                                      <p:cBhvr>
                                        <p:cTn id="942" dur="3000" fill="hold"/>
                                        <p:tgtEl>
                                          <p:spTgt spid="100"/>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3000"/>
                                        <p:tgtEl>
                                          <p:spTgt spid="100"/>
                                        </p:tgtEl>
                                        <p:attrNameLst>
                                          <p:attrName>ppt_x</p:attrName>
                                        </p:attrNameLst>
                                      </p:cBhvr>
                                      <p:tavLst>
                                        <p:tav tm="0">
                                          <p:val>
                                            <p:strVal val="ppt_x"/>
                                          </p:val>
                                        </p:tav>
                                        <p:tav tm="100000">
                                          <p:val>
                                            <p:strVal val="0-ppt_w/2"/>
                                          </p:val>
                                        </p:tav>
                                      </p:tavLst>
                                    </p:anim>
                                    <p:anim calcmode="lin" valueType="num">
                                      <p:cBhvr additive="base">
                                        <p:cTn id="945" dur="3000"/>
                                        <p:tgtEl>
                                          <p:spTgt spid="100"/>
                                        </p:tgtEl>
                                        <p:attrNameLst>
                                          <p:attrName>ppt_y</p:attrName>
                                        </p:attrNameLst>
                                      </p:cBhvr>
                                      <p:tavLst>
                                        <p:tav tm="0">
                                          <p:val>
                                            <p:strVal val="ppt_y"/>
                                          </p:val>
                                        </p:tav>
                                        <p:tav tm="100000">
                                          <p:val>
                                            <p:strVal val="ppt_y"/>
                                          </p:val>
                                        </p:tav>
                                      </p:tavLst>
                                    </p:anim>
                                    <p:set>
                                      <p:cBhvr>
                                        <p:cTn id="946" dur="1" fill="hold">
                                          <p:stCondLst>
                                            <p:cond delay="2999"/>
                                          </p:stCondLst>
                                        </p:cTn>
                                        <p:tgtEl>
                                          <p:spTgt spid="100"/>
                                        </p:tgtEl>
                                        <p:attrNameLst>
                                          <p:attrName>style.visibility</p:attrName>
                                        </p:attrNameLst>
                                      </p:cBhvr>
                                      <p:to>
                                        <p:strVal val="hidden"/>
                                      </p:to>
                                    </p:set>
                                  </p:childTnLst>
                                </p:cTn>
                              </p:par>
                              <p:par>
                                <p:cTn id="947" presetID="3" presetClass="exit" presetSubtype="10" fill="hold" grpId="3" nodeType="withEffect">
                                  <p:stCondLst>
                                    <p:cond delay="0"/>
                                  </p:stCondLst>
                                  <p:childTnLst>
                                    <p:animEffect transition="out" filter="blinds(horizontal)">
                                      <p:cBhvr>
                                        <p:cTn id="948" dur="3000"/>
                                        <p:tgtEl>
                                          <p:spTgt spid="100"/>
                                        </p:tgtEl>
                                      </p:cBhvr>
                                    </p:animEffect>
                                    <p:set>
                                      <p:cBhvr>
                                        <p:cTn id="949" dur="1" fill="hold">
                                          <p:stCondLst>
                                            <p:cond delay="2999"/>
                                          </p:stCondLst>
                                        </p:cTn>
                                        <p:tgtEl>
                                          <p:spTgt spid="100"/>
                                        </p:tgtEl>
                                        <p:attrNameLst>
                                          <p:attrName>style.visibility</p:attrName>
                                        </p:attrNameLst>
                                      </p:cBhvr>
                                      <p:to>
                                        <p:strVal val="hidden"/>
                                      </p:to>
                                    </p:set>
                                  </p:childTnLst>
                                </p:cTn>
                              </p:par>
                              <p:par>
                                <p:cTn id="950" presetID="2" presetClass="entr" presetSubtype="2" fill="hold" grpId="0" nodeType="withEffect">
                                  <p:stCondLst>
                                    <p:cond delay="0"/>
                                  </p:stCondLst>
                                  <p:childTnLst>
                                    <p:set>
                                      <p:cBhvr>
                                        <p:cTn id="951" dur="1" fill="hold">
                                          <p:stCondLst>
                                            <p:cond delay="0"/>
                                          </p:stCondLst>
                                        </p:cTn>
                                        <p:tgtEl>
                                          <p:spTgt spid="102"/>
                                        </p:tgtEl>
                                        <p:attrNameLst>
                                          <p:attrName>style.visibility</p:attrName>
                                        </p:attrNameLst>
                                      </p:cBhvr>
                                      <p:to>
                                        <p:strVal val="visible"/>
                                      </p:to>
                                    </p:set>
                                    <p:anim calcmode="lin" valueType="num">
                                      <p:cBhvr additive="base">
                                        <p:cTn id="952" dur="3000" fill="hold"/>
                                        <p:tgtEl>
                                          <p:spTgt spid="102"/>
                                        </p:tgtEl>
                                        <p:attrNameLst>
                                          <p:attrName>ppt_x</p:attrName>
                                        </p:attrNameLst>
                                      </p:cBhvr>
                                      <p:tavLst>
                                        <p:tav tm="0">
                                          <p:val>
                                            <p:strVal val="1+#ppt_w/2"/>
                                          </p:val>
                                        </p:tav>
                                        <p:tav tm="100000">
                                          <p:val>
                                            <p:strVal val="#ppt_x"/>
                                          </p:val>
                                        </p:tav>
                                      </p:tavLst>
                                    </p:anim>
                                    <p:anim calcmode="lin" valueType="num">
                                      <p:cBhvr additive="base">
                                        <p:cTn id="953" dur="3000" fill="hold"/>
                                        <p:tgtEl>
                                          <p:spTgt spid="102"/>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102"/>
                                        </p:tgtEl>
                                        <p:attrNameLst>
                                          <p:attrName>style.visibility</p:attrName>
                                        </p:attrNameLst>
                                      </p:cBhvr>
                                      <p:to>
                                        <p:strVal val="visible"/>
                                      </p:to>
                                    </p:set>
                                    <p:anim calcmode="lin" valueType="num">
                                      <p:cBhvr>
                                        <p:cTn id="956" dur="3000" fill="hold"/>
                                        <p:tgtEl>
                                          <p:spTgt spid="102"/>
                                        </p:tgtEl>
                                        <p:attrNameLst>
                                          <p:attrName>ppt_w</p:attrName>
                                        </p:attrNameLst>
                                      </p:cBhvr>
                                      <p:tavLst>
                                        <p:tav tm="0" fmla="#ppt_w*sin(2.5*pi*$)">
                                          <p:val>
                                            <p:fltVal val="0"/>
                                          </p:val>
                                        </p:tav>
                                        <p:tav tm="100000">
                                          <p:val>
                                            <p:fltVal val="1"/>
                                          </p:val>
                                        </p:tav>
                                      </p:tavLst>
                                    </p:anim>
                                    <p:anim calcmode="lin" valueType="num">
                                      <p:cBhvr>
                                        <p:cTn id="957" dur="3000" fill="hold"/>
                                        <p:tgtEl>
                                          <p:spTgt spid="102"/>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3000"/>
                                        <p:tgtEl>
                                          <p:spTgt spid="102"/>
                                        </p:tgtEl>
                                        <p:attrNameLst>
                                          <p:attrName>ppt_x</p:attrName>
                                        </p:attrNameLst>
                                      </p:cBhvr>
                                      <p:tavLst>
                                        <p:tav tm="0">
                                          <p:val>
                                            <p:strVal val="ppt_x"/>
                                          </p:val>
                                        </p:tav>
                                        <p:tav tm="100000">
                                          <p:val>
                                            <p:strVal val="0-ppt_w/2"/>
                                          </p:val>
                                        </p:tav>
                                      </p:tavLst>
                                    </p:anim>
                                    <p:anim calcmode="lin" valueType="num">
                                      <p:cBhvr additive="base">
                                        <p:cTn id="960" dur="3000"/>
                                        <p:tgtEl>
                                          <p:spTgt spid="102"/>
                                        </p:tgtEl>
                                        <p:attrNameLst>
                                          <p:attrName>ppt_y</p:attrName>
                                        </p:attrNameLst>
                                      </p:cBhvr>
                                      <p:tavLst>
                                        <p:tav tm="0">
                                          <p:val>
                                            <p:strVal val="ppt_y"/>
                                          </p:val>
                                        </p:tav>
                                        <p:tav tm="100000">
                                          <p:val>
                                            <p:strVal val="ppt_y"/>
                                          </p:val>
                                        </p:tav>
                                      </p:tavLst>
                                    </p:anim>
                                    <p:set>
                                      <p:cBhvr>
                                        <p:cTn id="961" dur="1" fill="hold">
                                          <p:stCondLst>
                                            <p:cond delay="2999"/>
                                          </p:stCondLst>
                                        </p:cTn>
                                        <p:tgtEl>
                                          <p:spTgt spid="102"/>
                                        </p:tgtEl>
                                        <p:attrNameLst>
                                          <p:attrName>style.visibility</p:attrName>
                                        </p:attrNameLst>
                                      </p:cBhvr>
                                      <p:to>
                                        <p:strVal val="hidden"/>
                                      </p:to>
                                    </p:set>
                                  </p:childTnLst>
                                </p:cTn>
                              </p:par>
                              <p:par>
                                <p:cTn id="962" presetID="3" presetClass="exit" presetSubtype="10" fill="hold" grpId="3" nodeType="withEffect">
                                  <p:stCondLst>
                                    <p:cond delay="0"/>
                                  </p:stCondLst>
                                  <p:childTnLst>
                                    <p:animEffect transition="out" filter="blinds(horizontal)">
                                      <p:cBhvr>
                                        <p:cTn id="963" dur="3000"/>
                                        <p:tgtEl>
                                          <p:spTgt spid="102"/>
                                        </p:tgtEl>
                                      </p:cBhvr>
                                    </p:animEffect>
                                    <p:set>
                                      <p:cBhvr>
                                        <p:cTn id="964" dur="1" fill="hold">
                                          <p:stCondLst>
                                            <p:cond delay="2999"/>
                                          </p:stCondLst>
                                        </p:cTn>
                                        <p:tgtEl>
                                          <p:spTgt spid="102"/>
                                        </p:tgtEl>
                                        <p:attrNameLst>
                                          <p:attrName>style.visibility</p:attrName>
                                        </p:attrNameLst>
                                      </p:cBhvr>
                                      <p:to>
                                        <p:strVal val="hidden"/>
                                      </p:to>
                                    </p:set>
                                  </p:childTnLst>
                                </p:cTn>
                              </p:par>
                              <p:par>
                                <p:cTn id="965" presetID="2" presetClass="entr" presetSubtype="2" fill="hold" grpId="0" nodeType="withEffect">
                                  <p:stCondLst>
                                    <p:cond delay="0"/>
                                  </p:stCondLst>
                                  <p:childTnLst>
                                    <p:set>
                                      <p:cBhvr>
                                        <p:cTn id="966" dur="1" fill="hold">
                                          <p:stCondLst>
                                            <p:cond delay="0"/>
                                          </p:stCondLst>
                                        </p:cTn>
                                        <p:tgtEl>
                                          <p:spTgt spid="80"/>
                                        </p:tgtEl>
                                        <p:attrNameLst>
                                          <p:attrName>style.visibility</p:attrName>
                                        </p:attrNameLst>
                                      </p:cBhvr>
                                      <p:to>
                                        <p:strVal val="visible"/>
                                      </p:to>
                                    </p:set>
                                    <p:anim calcmode="lin" valueType="num">
                                      <p:cBhvr additive="base">
                                        <p:cTn id="967" dur="3000" fill="hold"/>
                                        <p:tgtEl>
                                          <p:spTgt spid="80"/>
                                        </p:tgtEl>
                                        <p:attrNameLst>
                                          <p:attrName>ppt_x</p:attrName>
                                        </p:attrNameLst>
                                      </p:cBhvr>
                                      <p:tavLst>
                                        <p:tav tm="0">
                                          <p:val>
                                            <p:strVal val="1+#ppt_w/2"/>
                                          </p:val>
                                        </p:tav>
                                        <p:tav tm="100000">
                                          <p:val>
                                            <p:strVal val="#ppt_x"/>
                                          </p:val>
                                        </p:tav>
                                      </p:tavLst>
                                    </p:anim>
                                    <p:anim calcmode="lin" valueType="num">
                                      <p:cBhvr additive="base">
                                        <p:cTn id="968" dur="3000" fill="hold"/>
                                        <p:tgtEl>
                                          <p:spTgt spid="80"/>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80"/>
                                        </p:tgtEl>
                                        <p:attrNameLst>
                                          <p:attrName>style.visibility</p:attrName>
                                        </p:attrNameLst>
                                      </p:cBhvr>
                                      <p:to>
                                        <p:strVal val="visible"/>
                                      </p:to>
                                    </p:set>
                                    <p:anim calcmode="lin" valueType="num">
                                      <p:cBhvr>
                                        <p:cTn id="971" dur="3000" fill="hold"/>
                                        <p:tgtEl>
                                          <p:spTgt spid="80"/>
                                        </p:tgtEl>
                                        <p:attrNameLst>
                                          <p:attrName>ppt_w</p:attrName>
                                        </p:attrNameLst>
                                      </p:cBhvr>
                                      <p:tavLst>
                                        <p:tav tm="0" fmla="#ppt_w*sin(2.5*pi*$)">
                                          <p:val>
                                            <p:fltVal val="0"/>
                                          </p:val>
                                        </p:tav>
                                        <p:tav tm="100000">
                                          <p:val>
                                            <p:fltVal val="1"/>
                                          </p:val>
                                        </p:tav>
                                      </p:tavLst>
                                    </p:anim>
                                    <p:anim calcmode="lin" valueType="num">
                                      <p:cBhvr>
                                        <p:cTn id="972" dur="3000" fill="hold"/>
                                        <p:tgtEl>
                                          <p:spTgt spid="80"/>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3000"/>
                                        <p:tgtEl>
                                          <p:spTgt spid="80"/>
                                        </p:tgtEl>
                                        <p:attrNameLst>
                                          <p:attrName>ppt_x</p:attrName>
                                        </p:attrNameLst>
                                      </p:cBhvr>
                                      <p:tavLst>
                                        <p:tav tm="0">
                                          <p:val>
                                            <p:strVal val="ppt_x"/>
                                          </p:val>
                                        </p:tav>
                                        <p:tav tm="100000">
                                          <p:val>
                                            <p:strVal val="0-ppt_w/2"/>
                                          </p:val>
                                        </p:tav>
                                      </p:tavLst>
                                    </p:anim>
                                    <p:anim calcmode="lin" valueType="num">
                                      <p:cBhvr additive="base">
                                        <p:cTn id="975" dur="3000"/>
                                        <p:tgtEl>
                                          <p:spTgt spid="80"/>
                                        </p:tgtEl>
                                        <p:attrNameLst>
                                          <p:attrName>ppt_y</p:attrName>
                                        </p:attrNameLst>
                                      </p:cBhvr>
                                      <p:tavLst>
                                        <p:tav tm="0">
                                          <p:val>
                                            <p:strVal val="ppt_y"/>
                                          </p:val>
                                        </p:tav>
                                        <p:tav tm="100000">
                                          <p:val>
                                            <p:strVal val="ppt_y"/>
                                          </p:val>
                                        </p:tav>
                                      </p:tavLst>
                                    </p:anim>
                                    <p:set>
                                      <p:cBhvr>
                                        <p:cTn id="976" dur="1" fill="hold">
                                          <p:stCondLst>
                                            <p:cond delay="2999"/>
                                          </p:stCondLst>
                                        </p:cTn>
                                        <p:tgtEl>
                                          <p:spTgt spid="80"/>
                                        </p:tgtEl>
                                        <p:attrNameLst>
                                          <p:attrName>style.visibility</p:attrName>
                                        </p:attrNameLst>
                                      </p:cBhvr>
                                      <p:to>
                                        <p:strVal val="hidden"/>
                                      </p:to>
                                    </p:set>
                                  </p:childTnLst>
                                </p:cTn>
                              </p:par>
                              <p:par>
                                <p:cTn id="977" presetID="3" presetClass="exit" presetSubtype="10" fill="hold" grpId="3" nodeType="withEffect">
                                  <p:stCondLst>
                                    <p:cond delay="0"/>
                                  </p:stCondLst>
                                  <p:childTnLst>
                                    <p:animEffect transition="out" filter="blinds(horizontal)">
                                      <p:cBhvr>
                                        <p:cTn id="978" dur="3000"/>
                                        <p:tgtEl>
                                          <p:spTgt spid="80"/>
                                        </p:tgtEl>
                                      </p:cBhvr>
                                    </p:animEffect>
                                    <p:set>
                                      <p:cBhvr>
                                        <p:cTn id="979" dur="1" fill="hold">
                                          <p:stCondLst>
                                            <p:cond delay="2999"/>
                                          </p:stCondLst>
                                        </p:cTn>
                                        <p:tgtEl>
                                          <p:spTgt spid="80"/>
                                        </p:tgtEl>
                                        <p:attrNameLst>
                                          <p:attrName>style.visibility</p:attrName>
                                        </p:attrNameLst>
                                      </p:cBhvr>
                                      <p:to>
                                        <p:strVal val="hidden"/>
                                      </p:to>
                                    </p:set>
                                  </p:childTnLst>
                                </p:cTn>
                              </p:par>
                              <p:par>
                                <p:cTn id="980" presetID="2" presetClass="entr" presetSubtype="2" fill="hold" grpId="0" nodeType="withEffect">
                                  <p:stCondLst>
                                    <p:cond delay="0"/>
                                  </p:stCondLst>
                                  <p:childTnLst>
                                    <p:set>
                                      <p:cBhvr>
                                        <p:cTn id="981" dur="1" fill="hold">
                                          <p:stCondLst>
                                            <p:cond delay="0"/>
                                          </p:stCondLst>
                                        </p:cTn>
                                        <p:tgtEl>
                                          <p:spTgt spid="82"/>
                                        </p:tgtEl>
                                        <p:attrNameLst>
                                          <p:attrName>style.visibility</p:attrName>
                                        </p:attrNameLst>
                                      </p:cBhvr>
                                      <p:to>
                                        <p:strVal val="visible"/>
                                      </p:to>
                                    </p:set>
                                    <p:anim calcmode="lin" valueType="num">
                                      <p:cBhvr additive="base">
                                        <p:cTn id="982" dur="3000" fill="hold"/>
                                        <p:tgtEl>
                                          <p:spTgt spid="82"/>
                                        </p:tgtEl>
                                        <p:attrNameLst>
                                          <p:attrName>ppt_x</p:attrName>
                                        </p:attrNameLst>
                                      </p:cBhvr>
                                      <p:tavLst>
                                        <p:tav tm="0">
                                          <p:val>
                                            <p:strVal val="1+#ppt_w/2"/>
                                          </p:val>
                                        </p:tav>
                                        <p:tav tm="100000">
                                          <p:val>
                                            <p:strVal val="#ppt_x"/>
                                          </p:val>
                                        </p:tav>
                                      </p:tavLst>
                                    </p:anim>
                                    <p:anim calcmode="lin" valueType="num">
                                      <p:cBhvr additive="base">
                                        <p:cTn id="983" dur="3000" fill="hold"/>
                                        <p:tgtEl>
                                          <p:spTgt spid="82"/>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82"/>
                                        </p:tgtEl>
                                        <p:attrNameLst>
                                          <p:attrName>style.visibility</p:attrName>
                                        </p:attrNameLst>
                                      </p:cBhvr>
                                      <p:to>
                                        <p:strVal val="visible"/>
                                      </p:to>
                                    </p:set>
                                    <p:anim calcmode="lin" valueType="num">
                                      <p:cBhvr>
                                        <p:cTn id="986" dur="3000" fill="hold"/>
                                        <p:tgtEl>
                                          <p:spTgt spid="82"/>
                                        </p:tgtEl>
                                        <p:attrNameLst>
                                          <p:attrName>ppt_w</p:attrName>
                                        </p:attrNameLst>
                                      </p:cBhvr>
                                      <p:tavLst>
                                        <p:tav tm="0" fmla="#ppt_w*sin(2.5*pi*$)">
                                          <p:val>
                                            <p:fltVal val="0"/>
                                          </p:val>
                                        </p:tav>
                                        <p:tav tm="100000">
                                          <p:val>
                                            <p:fltVal val="1"/>
                                          </p:val>
                                        </p:tav>
                                      </p:tavLst>
                                    </p:anim>
                                    <p:anim calcmode="lin" valueType="num">
                                      <p:cBhvr>
                                        <p:cTn id="987" dur="3000" fill="hold"/>
                                        <p:tgtEl>
                                          <p:spTgt spid="82"/>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3000"/>
                                        <p:tgtEl>
                                          <p:spTgt spid="82"/>
                                        </p:tgtEl>
                                        <p:attrNameLst>
                                          <p:attrName>ppt_x</p:attrName>
                                        </p:attrNameLst>
                                      </p:cBhvr>
                                      <p:tavLst>
                                        <p:tav tm="0">
                                          <p:val>
                                            <p:strVal val="ppt_x"/>
                                          </p:val>
                                        </p:tav>
                                        <p:tav tm="100000">
                                          <p:val>
                                            <p:strVal val="0-ppt_w/2"/>
                                          </p:val>
                                        </p:tav>
                                      </p:tavLst>
                                    </p:anim>
                                    <p:anim calcmode="lin" valueType="num">
                                      <p:cBhvr additive="base">
                                        <p:cTn id="990" dur="3000"/>
                                        <p:tgtEl>
                                          <p:spTgt spid="82"/>
                                        </p:tgtEl>
                                        <p:attrNameLst>
                                          <p:attrName>ppt_y</p:attrName>
                                        </p:attrNameLst>
                                      </p:cBhvr>
                                      <p:tavLst>
                                        <p:tav tm="0">
                                          <p:val>
                                            <p:strVal val="ppt_y"/>
                                          </p:val>
                                        </p:tav>
                                        <p:tav tm="100000">
                                          <p:val>
                                            <p:strVal val="ppt_y"/>
                                          </p:val>
                                        </p:tav>
                                      </p:tavLst>
                                    </p:anim>
                                    <p:set>
                                      <p:cBhvr>
                                        <p:cTn id="991" dur="1" fill="hold">
                                          <p:stCondLst>
                                            <p:cond delay="2999"/>
                                          </p:stCondLst>
                                        </p:cTn>
                                        <p:tgtEl>
                                          <p:spTgt spid="82"/>
                                        </p:tgtEl>
                                        <p:attrNameLst>
                                          <p:attrName>style.visibility</p:attrName>
                                        </p:attrNameLst>
                                      </p:cBhvr>
                                      <p:to>
                                        <p:strVal val="hidden"/>
                                      </p:to>
                                    </p:set>
                                  </p:childTnLst>
                                </p:cTn>
                              </p:par>
                              <p:par>
                                <p:cTn id="992" presetID="3" presetClass="exit" presetSubtype="10" fill="hold" grpId="3" nodeType="withEffect">
                                  <p:stCondLst>
                                    <p:cond delay="0"/>
                                  </p:stCondLst>
                                  <p:childTnLst>
                                    <p:animEffect transition="out" filter="blinds(horizontal)">
                                      <p:cBhvr>
                                        <p:cTn id="993" dur="3000"/>
                                        <p:tgtEl>
                                          <p:spTgt spid="82"/>
                                        </p:tgtEl>
                                      </p:cBhvr>
                                    </p:animEffect>
                                    <p:set>
                                      <p:cBhvr>
                                        <p:cTn id="994" dur="1" fill="hold">
                                          <p:stCondLst>
                                            <p:cond delay="2999"/>
                                          </p:stCondLst>
                                        </p:cTn>
                                        <p:tgtEl>
                                          <p:spTgt spid="82"/>
                                        </p:tgtEl>
                                        <p:attrNameLst>
                                          <p:attrName>style.visibility</p:attrName>
                                        </p:attrNameLst>
                                      </p:cBhvr>
                                      <p:to>
                                        <p:strVal val="hidden"/>
                                      </p:to>
                                    </p:set>
                                  </p:childTnLst>
                                </p:cTn>
                              </p:par>
                              <p:par>
                                <p:cTn id="995" presetID="2" presetClass="entr" presetSubtype="2" fill="hold" grpId="0" nodeType="withEffect">
                                  <p:stCondLst>
                                    <p:cond delay="0"/>
                                  </p:stCondLst>
                                  <p:childTnLst>
                                    <p:set>
                                      <p:cBhvr>
                                        <p:cTn id="996" dur="1" fill="hold">
                                          <p:stCondLst>
                                            <p:cond delay="0"/>
                                          </p:stCondLst>
                                        </p:cTn>
                                        <p:tgtEl>
                                          <p:spTgt spid="119"/>
                                        </p:tgtEl>
                                        <p:attrNameLst>
                                          <p:attrName>style.visibility</p:attrName>
                                        </p:attrNameLst>
                                      </p:cBhvr>
                                      <p:to>
                                        <p:strVal val="visible"/>
                                      </p:to>
                                    </p:set>
                                    <p:anim calcmode="lin" valueType="num">
                                      <p:cBhvr additive="base">
                                        <p:cTn id="997" dur="3000" fill="hold"/>
                                        <p:tgtEl>
                                          <p:spTgt spid="119"/>
                                        </p:tgtEl>
                                        <p:attrNameLst>
                                          <p:attrName>ppt_x</p:attrName>
                                        </p:attrNameLst>
                                      </p:cBhvr>
                                      <p:tavLst>
                                        <p:tav tm="0">
                                          <p:val>
                                            <p:strVal val="1+#ppt_w/2"/>
                                          </p:val>
                                        </p:tav>
                                        <p:tav tm="100000">
                                          <p:val>
                                            <p:strVal val="#ppt_x"/>
                                          </p:val>
                                        </p:tav>
                                      </p:tavLst>
                                    </p:anim>
                                    <p:anim calcmode="lin" valueType="num">
                                      <p:cBhvr additive="base">
                                        <p:cTn id="998" dur="3000" fill="hold"/>
                                        <p:tgtEl>
                                          <p:spTgt spid="119"/>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119"/>
                                        </p:tgtEl>
                                        <p:attrNameLst>
                                          <p:attrName>style.visibility</p:attrName>
                                        </p:attrNameLst>
                                      </p:cBhvr>
                                      <p:to>
                                        <p:strVal val="visible"/>
                                      </p:to>
                                    </p:set>
                                    <p:anim calcmode="lin" valueType="num">
                                      <p:cBhvr>
                                        <p:cTn id="1001" dur="3000" fill="hold"/>
                                        <p:tgtEl>
                                          <p:spTgt spid="119"/>
                                        </p:tgtEl>
                                        <p:attrNameLst>
                                          <p:attrName>ppt_w</p:attrName>
                                        </p:attrNameLst>
                                      </p:cBhvr>
                                      <p:tavLst>
                                        <p:tav tm="0" fmla="#ppt_w*sin(2.5*pi*$)">
                                          <p:val>
                                            <p:fltVal val="0"/>
                                          </p:val>
                                        </p:tav>
                                        <p:tav tm="100000">
                                          <p:val>
                                            <p:fltVal val="1"/>
                                          </p:val>
                                        </p:tav>
                                      </p:tavLst>
                                    </p:anim>
                                    <p:anim calcmode="lin" valueType="num">
                                      <p:cBhvr>
                                        <p:cTn id="1002" dur="3000" fill="hold"/>
                                        <p:tgtEl>
                                          <p:spTgt spid="119"/>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3000"/>
                                        <p:tgtEl>
                                          <p:spTgt spid="119"/>
                                        </p:tgtEl>
                                        <p:attrNameLst>
                                          <p:attrName>ppt_x</p:attrName>
                                        </p:attrNameLst>
                                      </p:cBhvr>
                                      <p:tavLst>
                                        <p:tav tm="0">
                                          <p:val>
                                            <p:strVal val="ppt_x"/>
                                          </p:val>
                                        </p:tav>
                                        <p:tav tm="100000">
                                          <p:val>
                                            <p:strVal val="0-ppt_w/2"/>
                                          </p:val>
                                        </p:tav>
                                      </p:tavLst>
                                    </p:anim>
                                    <p:anim calcmode="lin" valueType="num">
                                      <p:cBhvr additive="base">
                                        <p:cTn id="1005" dur="3000"/>
                                        <p:tgtEl>
                                          <p:spTgt spid="119"/>
                                        </p:tgtEl>
                                        <p:attrNameLst>
                                          <p:attrName>ppt_y</p:attrName>
                                        </p:attrNameLst>
                                      </p:cBhvr>
                                      <p:tavLst>
                                        <p:tav tm="0">
                                          <p:val>
                                            <p:strVal val="ppt_y"/>
                                          </p:val>
                                        </p:tav>
                                        <p:tav tm="100000">
                                          <p:val>
                                            <p:strVal val="ppt_y"/>
                                          </p:val>
                                        </p:tav>
                                      </p:tavLst>
                                    </p:anim>
                                    <p:set>
                                      <p:cBhvr>
                                        <p:cTn id="1006" dur="1" fill="hold">
                                          <p:stCondLst>
                                            <p:cond delay="2999"/>
                                          </p:stCondLst>
                                        </p:cTn>
                                        <p:tgtEl>
                                          <p:spTgt spid="119"/>
                                        </p:tgtEl>
                                        <p:attrNameLst>
                                          <p:attrName>style.visibility</p:attrName>
                                        </p:attrNameLst>
                                      </p:cBhvr>
                                      <p:to>
                                        <p:strVal val="hidden"/>
                                      </p:to>
                                    </p:set>
                                  </p:childTnLst>
                                </p:cTn>
                              </p:par>
                              <p:par>
                                <p:cTn id="1007" presetID="3" presetClass="exit" presetSubtype="10" fill="hold" grpId="3" nodeType="withEffect">
                                  <p:stCondLst>
                                    <p:cond delay="0"/>
                                  </p:stCondLst>
                                  <p:childTnLst>
                                    <p:animEffect transition="out" filter="blinds(horizontal)">
                                      <p:cBhvr>
                                        <p:cTn id="1008" dur="3000"/>
                                        <p:tgtEl>
                                          <p:spTgt spid="119"/>
                                        </p:tgtEl>
                                      </p:cBhvr>
                                    </p:animEffect>
                                    <p:set>
                                      <p:cBhvr>
                                        <p:cTn id="1009" dur="1" fill="hold">
                                          <p:stCondLst>
                                            <p:cond delay="2999"/>
                                          </p:stCondLst>
                                        </p:cTn>
                                        <p:tgtEl>
                                          <p:spTgt spid="119"/>
                                        </p:tgtEl>
                                        <p:attrNameLst>
                                          <p:attrName>style.visibility</p:attrName>
                                        </p:attrNameLst>
                                      </p:cBhvr>
                                      <p:to>
                                        <p:strVal val="hidden"/>
                                      </p:to>
                                    </p:set>
                                  </p:childTnLst>
                                </p:cTn>
                              </p:par>
                              <p:par>
                                <p:cTn id="1010" presetID="2" presetClass="entr" presetSubtype="2" fill="hold" grpId="0" nodeType="withEffect">
                                  <p:stCondLst>
                                    <p:cond delay="0"/>
                                  </p:stCondLst>
                                  <p:childTnLst>
                                    <p:set>
                                      <p:cBhvr>
                                        <p:cTn id="1011" dur="1" fill="hold">
                                          <p:stCondLst>
                                            <p:cond delay="0"/>
                                          </p:stCondLst>
                                        </p:cTn>
                                        <p:tgtEl>
                                          <p:spTgt spid="99"/>
                                        </p:tgtEl>
                                        <p:attrNameLst>
                                          <p:attrName>style.visibility</p:attrName>
                                        </p:attrNameLst>
                                      </p:cBhvr>
                                      <p:to>
                                        <p:strVal val="visible"/>
                                      </p:to>
                                    </p:set>
                                    <p:anim calcmode="lin" valueType="num">
                                      <p:cBhvr additive="base">
                                        <p:cTn id="1012" dur="3000" fill="hold"/>
                                        <p:tgtEl>
                                          <p:spTgt spid="99"/>
                                        </p:tgtEl>
                                        <p:attrNameLst>
                                          <p:attrName>ppt_x</p:attrName>
                                        </p:attrNameLst>
                                      </p:cBhvr>
                                      <p:tavLst>
                                        <p:tav tm="0">
                                          <p:val>
                                            <p:strVal val="1+#ppt_w/2"/>
                                          </p:val>
                                        </p:tav>
                                        <p:tav tm="100000">
                                          <p:val>
                                            <p:strVal val="#ppt_x"/>
                                          </p:val>
                                        </p:tav>
                                      </p:tavLst>
                                    </p:anim>
                                    <p:anim calcmode="lin" valueType="num">
                                      <p:cBhvr additive="base">
                                        <p:cTn id="1013" dur="3000" fill="hold"/>
                                        <p:tgtEl>
                                          <p:spTgt spid="99"/>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99"/>
                                        </p:tgtEl>
                                        <p:attrNameLst>
                                          <p:attrName>style.visibility</p:attrName>
                                        </p:attrNameLst>
                                      </p:cBhvr>
                                      <p:to>
                                        <p:strVal val="visible"/>
                                      </p:to>
                                    </p:set>
                                    <p:anim calcmode="lin" valueType="num">
                                      <p:cBhvr>
                                        <p:cTn id="1016" dur="3000" fill="hold"/>
                                        <p:tgtEl>
                                          <p:spTgt spid="99"/>
                                        </p:tgtEl>
                                        <p:attrNameLst>
                                          <p:attrName>ppt_w</p:attrName>
                                        </p:attrNameLst>
                                      </p:cBhvr>
                                      <p:tavLst>
                                        <p:tav tm="0" fmla="#ppt_w*sin(2.5*pi*$)">
                                          <p:val>
                                            <p:fltVal val="0"/>
                                          </p:val>
                                        </p:tav>
                                        <p:tav tm="100000">
                                          <p:val>
                                            <p:fltVal val="1"/>
                                          </p:val>
                                        </p:tav>
                                      </p:tavLst>
                                    </p:anim>
                                    <p:anim calcmode="lin" valueType="num">
                                      <p:cBhvr>
                                        <p:cTn id="1017" dur="3000" fill="hold"/>
                                        <p:tgtEl>
                                          <p:spTgt spid="99"/>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3000"/>
                                        <p:tgtEl>
                                          <p:spTgt spid="99"/>
                                        </p:tgtEl>
                                        <p:attrNameLst>
                                          <p:attrName>ppt_x</p:attrName>
                                        </p:attrNameLst>
                                      </p:cBhvr>
                                      <p:tavLst>
                                        <p:tav tm="0">
                                          <p:val>
                                            <p:strVal val="ppt_x"/>
                                          </p:val>
                                        </p:tav>
                                        <p:tav tm="100000">
                                          <p:val>
                                            <p:strVal val="0-ppt_w/2"/>
                                          </p:val>
                                        </p:tav>
                                      </p:tavLst>
                                    </p:anim>
                                    <p:anim calcmode="lin" valueType="num">
                                      <p:cBhvr additive="base">
                                        <p:cTn id="1020" dur="3000"/>
                                        <p:tgtEl>
                                          <p:spTgt spid="99"/>
                                        </p:tgtEl>
                                        <p:attrNameLst>
                                          <p:attrName>ppt_y</p:attrName>
                                        </p:attrNameLst>
                                      </p:cBhvr>
                                      <p:tavLst>
                                        <p:tav tm="0">
                                          <p:val>
                                            <p:strVal val="ppt_y"/>
                                          </p:val>
                                        </p:tav>
                                        <p:tav tm="100000">
                                          <p:val>
                                            <p:strVal val="ppt_y"/>
                                          </p:val>
                                        </p:tav>
                                      </p:tavLst>
                                    </p:anim>
                                    <p:set>
                                      <p:cBhvr>
                                        <p:cTn id="1021" dur="1" fill="hold">
                                          <p:stCondLst>
                                            <p:cond delay="2999"/>
                                          </p:stCondLst>
                                        </p:cTn>
                                        <p:tgtEl>
                                          <p:spTgt spid="99"/>
                                        </p:tgtEl>
                                        <p:attrNameLst>
                                          <p:attrName>style.visibility</p:attrName>
                                        </p:attrNameLst>
                                      </p:cBhvr>
                                      <p:to>
                                        <p:strVal val="hidden"/>
                                      </p:to>
                                    </p:set>
                                  </p:childTnLst>
                                </p:cTn>
                              </p:par>
                              <p:par>
                                <p:cTn id="1022" presetID="3" presetClass="exit" presetSubtype="10" fill="hold" grpId="3" nodeType="withEffect">
                                  <p:stCondLst>
                                    <p:cond delay="0"/>
                                  </p:stCondLst>
                                  <p:childTnLst>
                                    <p:animEffect transition="out" filter="blinds(horizontal)">
                                      <p:cBhvr>
                                        <p:cTn id="1023" dur="3000"/>
                                        <p:tgtEl>
                                          <p:spTgt spid="99"/>
                                        </p:tgtEl>
                                      </p:cBhvr>
                                    </p:animEffect>
                                    <p:set>
                                      <p:cBhvr>
                                        <p:cTn id="1024" dur="1" fill="hold">
                                          <p:stCondLst>
                                            <p:cond delay="2999"/>
                                          </p:stCondLst>
                                        </p:cTn>
                                        <p:tgtEl>
                                          <p:spTgt spid="99"/>
                                        </p:tgtEl>
                                        <p:attrNameLst>
                                          <p:attrName>style.visibility</p:attrName>
                                        </p:attrNameLst>
                                      </p:cBhvr>
                                      <p:to>
                                        <p:strVal val="hidden"/>
                                      </p:to>
                                    </p:set>
                                  </p:childTnLst>
                                </p:cTn>
                              </p:par>
                              <p:par>
                                <p:cTn id="1025" presetID="2" presetClass="entr" presetSubtype="2" fill="hold" grpId="0" nodeType="withEffect">
                                  <p:stCondLst>
                                    <p:cond delay="0"/>
                                  </p:stCondLst>
                                  <p:childTnLst>
                                    <p:set>
                                      <p:cBhvr>
                                        <p:cTn id="1026" dur="1" fill="hold">
                                          <p:stCondLst>
                                            <p:cond delay="0"/>
                                          </p:stCondLst>
                                        </p:cTn>
                                        <p:tgtEl>
                                          <p:spTgt spid="79"/>
                                        </p:tgtEl>
                                        <p:attrNameLst>
                                          <p:attrName>style.visibility</p:attrName>
                                        </p:attrNameLst>
                                      </p:cBhvr>
                                      <p:to>
                                        <p:strVal val="visible"/>
                                      </p:to>
                                    </p:set>
                                    <p:anim calcmode="lin" valueType="num">
                                      <p:cBhvr additive="base">
                                        <p:cTn id="1027" dur="3000" fill="hold"/>
                                        <p:tgtEl>
                                          <p:spTgt spid="79"/>
                                        </p:tgtEl>
                                        <p:attrNameLst>
                                          <p:attrName>ppt_x</p:attrName>
                                        </p:attrNameLst>
                                      </p:cBhvr>
                                      <p:tavLst>
                                        <p:tav tm="0">
                                          <p:val>
                                            <p:strVal val="1+#ppt_w/2"/>
                                          </p:val>
                                        </p:tav>
                                        <p:tav tm="100000">
                                          <p:val>
                                            <p:strVal val="#ppt_x"/>
                                          </p:val>
                                        </p:tav>
                                      </p:tavLst>
                                    </p:anim>
                                    <p:anim calcmode="lin" valueType="num">
                                      <p:cBhvr additive="base">
                                        <p:cTn id="1028" dur="3000" fill="hold"/>
                                        <p:tgtEl>
                                          <p:spTgt spid="79"/>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79"/>
                                        </p:tgtEl>
                                        <p:attrNameLst>
                                          <p:attrName>style.visibility</p:attrName>
                                        </p:attrNameLst>
                                      </p:cBhvr>
                                      <p:to>
                                        <p:strVal val="visible"/>
                                      </p:to>
                                    </p:set>
                                    <p:anim calcmode="lin" valueType="num">
                                      <p:cBhvr>
                                        <p:cTn id="1031" dur="3000" fill="hold"/>
                                        <p:tgtEl>
                                          <p:spTgt spid="79"/>
                                        </p:tgtEl>
                                        <p:attrNameLst>
                                          <p:attrName>ppt_w</p:attrName>
                                        </p:attrNameLst>
                                      </p:cBhvr>
                                      <p:tavLst>
                                        <p:tav tm="0" fmla="#ppt_w*sin(2.5*pi*$)">
                                          <p:val>
                                            <p:fltVal val="0"/>
                                          </p:val>
                                        </p:tav>
                                        <p:tav tm="100000">
                                          <p:val>
                                            <p:fltVal val="1"/>
                                          </p:val>
                                        </p:tav>
                                      </p:tavLst>
                                    </p:anim>
                                    <p:anim calcmode="lin" valueType="num">
                                      <p:cBhvr>
                                        <p:cTn id="1032" dur="3000" fill="hold"/>
                                        <p:tgtEl>
                                          <p:spTgt spid="79"/>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3000"/>
                                        <p:tgtEl>
                                          <p:spTgt spid="79"/>
                                        </p:tgtEl>
                                        <p:attrNameLst>
                                          <p:attrName>ppt_x</p:attrName>
                                        </p:attrNameLst>
                                      </p:cBhvr>
                                      <p:tavLst>
                                        <p:tav tm="0">
                                          <p:val>
                                            <p:strVal val="ppt_x"/>
                                          </p:val>
                                        </p:tav>
                                        <p:tav tm="100000">
                                          <p:val>
                                            <p:strVal val="0-ppt_w/2"/>
                                          </p:val>
                                        </p:tav>
                                      </p:tavLst>
                                    </p:anim>
                                    <p:anim calcmode="lin" valueType="num">
                                      <p:cBhvr additive="base">
                                        <p:cTn id="1035" dur="3000"/>
                                        <p:tgtEl>
                                          <p:spTgt spid="79"/>
                                        </p:tgtEl>
                                        <p:attrNameLst>
                                          <p:attrName>ppt_y</p:attrName>
                                        </p:attrNameLst>
                                      </p:cBhvr>
                                      <p:tavLst>
                                        <p:tav tm="0">
                                          <p:val>
                                            <p:strVal val="ppt_y"/>
                                          </p:val>
                                        </p:tav>
                                        <p:tav tm="100000">
                                          <p:val>
                                            <p:strVal val="ppt_y"/>
                                          </p:val>
                                        </p:tav>
                                      </p:tavLst>
                                    </p:anim>
                                    <p:set>
                                      <p:cBhvr>
                                        <p:cTn id="1036" dur="1" fill="hold">
                                          <p:stCondLst>
                                            <p:cond delay="2999"/>
                                          </p:stCondLst>
                                        </p:cTn>
                                        <p:tgtEl>
                                          <p:spTgt spid="79"/>
                                        </p:tgtEl>
                                        <p:attrNameLst>
                                          <p:attrName>style.visibility</p:attrName>
                                        </p:attrNameLst>
                                      </p:cBhvr>
                                      <p:to>
                                        <p:strVal val="hidden"/>
                                      </p:to>
                                    </p:set>
                                  </p:childTnLst>
                                </p:cTn>
                              </p:par>
                              <p:par>
                                <p:cTn id="1037" presetID="3" presetClass="exit" presetSubtype="10" fill="hold" grpId="3" nodeType="withEffect">
                                  <p:stCondLst>
                                    <p:cond delay="0"/>
                                  </p:stCondLst>
                                  <p:childTnLst>
                                    <p:animEffect transition="out" filter="blinds(horizontal)">
                                      <p:cBhvr>
                                        <p:cTn id="1038" dur="3000"/>
                                        <p:tgtEl>
                                          <p:spTgt spid="79"/>
                                        </p:tgtEl>
                                      </p:cBhvr>
                                    </p:animEffect>
                                    <p:set>
                                      <p:cBhvr>
                                        <p:cTn id="1039" dur="1" fill="hold">
                                          <p:stCondLst>
                                            <p:cond delay="2999"/>
                                          </p:stCondLst>
                                        </p:cTn>
                                        <p:tgtEl>
                                          <p:spTgt spid="79"/>
                                        </p:tgtEl>
                                        <p:attrNameLst>
                                          <p:attrName>style.visibility</p:attrName>
                                        </p:attrNameLst>
                                      </p:cBhvr>
                                      <p:to>
                                        <p:strVal val="hidden"/>
                                      </p:to>
                                    </p:set>
                                  </p:childTnLst>
                                </p:cTn>
                              </p:par>
                              <p:par>
                                <p:cTn id="1040" presetID="2" presetClass="entr" presetSubtype="2" fill="hold" grpId="0" nodeType="withEffect">
                                  <p:stCondLst>
                                    <p:cond delay="0"/>
                                  </p:stCondLst>
                                  <p:childTnLst>
                                    <p:set>
                                      <p:cBhvr>
                                        <p:cTn id="1041" dur="1" fill="hold">
                                          <p:stCondLst>
                                            <p:cond delay="0"/>
                                          </p:stCondLst>
                                        </p:cTn>
                                        <p:tgtEl>
                                          <p:spTgt spid="117"/>
                                        </p:tgtEl>
                                        <p:attrNameLst>
                                          <p:attrName>style.visibility</p:attrName>
                                        </p:attrNameLst>
                                      </p:cBhvr>
                                      <p:to>
                                        <p:strVal val="visible"/>
                                      </p:to>
                                    </p:set>
                                    <p:anim calcmode="lin" valueType="num">
                                      <p:cBhvr additive="base">
                                        <p:cTn id="1042" dur="3000" fill="hold"/>
                                        <p:tgtEl>
                                          <p:spTgt spid="117"/>
                                        </p:tgtEl>
                                        <p:attrNameLst>
                                          <p:attrName>ppt_x</p:attrName>
                                        </p:attrNameLst>
                                      </p:cBhvr>
                                      <p:tavLst>
                                        <p:tav tm="0">
                                          <p:val>
                                            <p:strVal val="1+#ppt_w/2"/>
                                          </p:val>
                                        </p:tav>
                                        <p:tav tm="100000">
                                          <p:val>
                                            <p:strVal val="#ppt_x"/>
                                          </p:val>
                                        </p:tav>
                                      </p:tavLst>
                                    </p:anim>
                                    <p:anim calcmode="lin" valueType="num">
                                      <p:cBhvr additive="base">
                                        <p:cTn id="1043" dur="3000" fill="hold"/>
                                        <p:tgtEl>
                                          <p:spTgt spid="117"/>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117"/>
                                        </p:tgtEl>
                                        <p:attrNameLst>
                                          <p:attrName>style.visibility</p:attrName>
                                        </p:attrNameLst>
                                      </p:cBhvr>
                                      <p:to>
                                        <p:strVal val="visible"/>
                                      </p:to>
                                    </p:set>
                                    <p:anim calcmode="lin" valueType="num">
                                      <p:cBhvr>
                                        <p:cTn id="1046" dur="3000" fill="hold"/>
                                        <p:tgtEl>
                                          <p:spTgt spid="117"/>
                                        </p:tgtEl>
                                        <p:attrNameLst>
                                          <p:attrName>ppt_w</p:attrName>
                                        </p:attrNameLst>
                                      </p:cBhvr>
                                      <p:tavLst>
                                        <p:tav tm="0" fmla="#ppt_w*sin(2.5*pi*$)">
                                          <p:val>
                                            <p:fltVal val="0"/>
                                          </p:val>
                                        </p:tav>
                                        <p:tav tm="100000">
                                          <p:val>
                                            <p:fltVal val="1"/>
                                          </p:val>
                                        </p:tav>
                                      </p:tavLst>
                                    </p:anim>
                                    <p:anim calcmode="lin" valueType="num">
                                      <p:cBhvr>
                                        <p:cTn id="1047" dur="3000" fill="hold"/>
                                        <p:tgtEl>
                                          <p:spTgt spid="117"/>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3000"/>
                                        <p:tgtEl>
                                          <p:spTgt spid="117"/>
                                        </p:tgtEl>
                                        <p:attrNameLst>
                                          <p:attrName>ppt_x</p:attrName>
                                        </p:attrNameLst>
                                      </p:cBhvr>
                                      <p:tavLst>
                                        <p:tav tm="0">
                                          <p:val>
                                            <p:strVal val="ppt_x"/>
                                          </p:val>
                                        </p:tav>
                                        <p:tav tm="100000">
                                          <p:val>
                                            <p:strVal val="0-ppt_w/2"/>
                                          </p:val>
                                        </p:tav>
                                      </p:tavLst>
                                    </p:anim>
                                    <p:anim calcmode="lin" valueType="num">
                                      <p:cBhvr additive="base">
                                        <p:cTn id="1050" dur="3000"/>
                                        <p:tgtEl>
                                          <p:spTgt spid="117"/>
                                        </p:tgtEl>
                                        <p:attrNameLst>
                                          <p:attrName>ppt_y</p:attrName>
                                        </p:attrNameLst>
                                      </p:cBhvr>
                                      <p:tavLst>
                                        <p:tav tm="0">
                                          <p:val>
                                            <p:strVal val="ppt_y"/>
                                          </p:val>
                                        </p:tav>
                                        <p:tav tm="100000">
                                          <p:val>
                                            <p:strVal val="ppt_y"/>
                                          </p:val>
                                        </p:tav>
                                      </p:tavLst>
                                    </p:anim>
                                    <p:set>
                                      <p:cBhvr>
                                        <p:cTn id="1051" dur="1" fill="hold">
                                          <p:stCondLst>
                                            <p:cond delay="2999"/>
                                          </p:stCondLst>
                                        </p:cTn>
                                        <p:tgtEl>
                                          <p:spTgt spid="117"/>
                                        </p:tgtEl>
                                        <p:attrNameLst>
                                          <p:attrName>style.visibility</p:attrName>
                                        </p:attrNameLst>
                                      </p:cBhvr>
                                      <p:to>
                                        <p:strVal val="hidden"/>
                                      </p:to>
                                    </p:set>
                                  </p:childTnLst>
                                </p:cTn>
                              </p:par>
                              <p:par>
                                <p:cTn id="1052" presetID="3" presetClass="exit" presetSubtype="10" fill="hold" grpId="3" nodeType="withEffect">
                                  <p:stCondLst>
                                    <p:cond delay="0"/>
                                  </p:stCondLst>
                                  <p:childTnLst>
                                    <p:animEffect transition="out" filter="blinds(horizontal)">
                                      <p:cBhvr>
                                        <p:cTn id="1053" dur="3000"/>
                                        <p:tgtEl>
                                          <p:spTgt spid="117"/>
                                        </p:tgtEl>
                                      </p:cBhvr>
                                    </p:animEffect>
                                    <p:set>
                                      <p:cBhvr>
                                        <p:cTn id="1054" dur="1" fill="hold">
                                          <p:stCondLst>
                                            <p:cond delay="2999"/>
                                          </p:stCondLst>
                                        </p:cTn>
                                        <p:tgtEl>
                                          <p:spTgt spid="117"/>
                                        </p:tgtEl>
                                        <p:attrNameLst>
                                          <p:attrName>style.visibility</p:attrName>
                                        </p:attrNameLst>
                                      </p:cBhvr>
                                      <p:to>
                                        <p:strVal val="hidden"/>
                                      </p:to>
                                    </p:set>
                                  </p:childTnLst>
                                </p:cTn>
                              </p:par>
                              <p:par>
                                <p:cTn id="1055" presetID="2" presetClass="entr" presetSubtype="2" fill="hold" grpId="0" nodeType="withEffect">
                                  <p:stCondLst>
                                    <p:cond delay="0"/>
                                  </p:stCondLst>
                                  <p:childTnLst>
                                    <p:set>
                                      <p:cBhvr>
                                        <p:cTn id="1056" dur="1" fill="hold">
                                          <p:stCondLst>
                                            <p:cond delay="0"/>
                                          </p:stCondLst>
                                        </p:cTn>
                                        <p:tgtEl>
                                          <p:spTgt spid="118"/>
                                        </p:tgtEl>
                                        <p:attrNameLst>
                                          <p:attrName>style.visibility</p:attrName>
                                        </p:attrNameLst>
                                      </p:cBhvr>
                                      <p:to>
                                        <p:strVal val="visible"/>
                                      </p:to>
                                    </p:set>
                                    <p:anim calcmode="lin" valueType="num">
                                      <p:cBhvr additive="base">
                                        <p:cTn id="1057" dur="3000" fill="hold"/>
                                        <p:tgtEl>
                                          <p:spTgt spid="118"/>
                                        </p:tgtEl>
                                        <p:attrNameLst>
                                          <p:attrName>ppt_x</p:attrName>
                                        </p:attrNameLst>
                                      </p:cBhvr>
                                      <p:tavLst>
                                        <p:tav tm="0">
                                          <p:val>
                                            <p:strVal val="1+#ppt_w/2"/>
                                          </p:val>
                                        </p:tav>
                                        <p:tav tm="100000">
                                          <p:val>
                                            <p:strVal val="#ppt_x"/>
                                          </p:val>
                                        </p:tav>
                                      </p:tavLst>
                                    </p:anim>
                                    <p:anim calcmode="lin" valueType="num">
                                      <p:cBhvr additive="base">
                                        <p:cTn id="1058" dur="3000" fill="hold"/>
                                        <p:tgtEl>
                                          <p:spTgt spid="118"/>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118"/>
                                        </p:tgtEl>
                                        <p:attrNameLst>
                                          <p:attrName>style.visibility</p:attrName>
                                        </p:attrNameLst>
                                      </p:cBhvr>
                                      <p:to>
                                        <p:strVal val="visible"/>
                                      </p:to>
                                    </p:set>
                                    <p:anim calcmode="lin" valueType="num">
                                      <p:cBhvr>
                                        <p:cTn id="1061" dur="3000" fill="hold"/>
                                        <p:tgtEl>
                                          <p:spTgt spid="118"/>
                                        </p:tgtEl>
                                        <p:attrNameLst>
                                          <p:attrName>ppt_w</p:attrName>
                                        </p:attrNameLst>
                                      </p:cBhvr>
                                      <p:tavLst>
                                        <p:tav tm="0" fmla="#ppt_w*sin(2.5*pi*$)">
                                          <p:val>
                                            <p:fltVal val="0"/>
                                          </p:val>
                                        </p:tav>
                                        <p:tav tm="100000">
                                          <p:val>
                                            <p:fltVal val="1"/>
                                          </p:val>
                                        </p:tav>
                                      </p:tavLst>
                                    </p:anim>
                                    <p:anim calcmode="lin" valueType="num">
                                      <p:cBhvr>
                                        <p:cTn id="1062" dur="3000" fill="hold"/>
                                        <p:tgtEl>
                                          <p:spTgt spid="118"/>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3000"/>
                                        <p:tgtEl>
                                          <p:spTgt spid="118"/>
                                        </p:tgtEl>
                                        <p:attrNameLst>
                                          <p:attrName>ppt_x</p:attrName>
                                        </p:attrNameLst>
                                      </p:cBhvr>
                                      <p:tavLst>
                                        <p:tav tm="0">
                                          <p:val>
                                            <p:strVal val="ppt_x"/>
                                          </p:val>
                                        </p:tav>
                                        <p:tav tm="100000">
                                          <p:val>
                                            <p:strVal val="0-ppt_w/2"/>
                                          </p:val>
                                        </p:tav>
                                      </p:tavLst>
                                    </p:anim>
                                    <p:anim calcmode="lin" valueType="num">
                                      <p:cBhvr additive="base">
                                        <p:cTn id="1065" dur="3000"/>
                                        <p:tgtEl>
                                          <p:spTgt spid="118"/>
                                        </p:tgtEl>
                                        <p:attrNameLst>
                                          <p:attrName>ppt_y</p:attrName>
                                        </p:attrNameLst>
                                      </p:cBhvr>
                                      <p:tavLst>
                                        <p:tav tm="0">
                                          <p:val>
                                            <p:strVal val="ppt_y"/>
                                          </p:val>
                                        </p:tav>
                                        <p:tav tm="100000">
                                          <p:val>
                                            <p:strVal val="ppt_y"/>
                                          </p:val>
                                        </p:tav>
                                      </p:tavLst>
                                    </p:anim>
                                    <p:set>
                                      <p:cBhvr>
                                        <p:cTn id="1066" dur="1" fill="hold">
                                          <p:stCondLst>
                                            <p:cond delay="2999"/>
                                          </p:stCondLst>
                                        </p:cTn>
                                        <p:tgtEl>
                                          <p:spTgt spid="118"/>
                                        </p:tgtEl>
                                        <p:attrNameLst>
                                          <p:attrName>style.visibility</p:attrName>
                                        </p:attrNameLst>
                                      </p:cBhvr>
                                      <p:to>
                                        <p:strVal val="hidden"/>
                                      </p:to>
                                    </p:set>
                                  </p:childTnLst>
                                </p:cTn>
                              </p:par>
                              <p:par>
                                <p:cTn id="1067" presetID="3" presetClass="exit" presetSubtype="10" fill="hold" grpId="3" nodeType="withEffect">
                                  <p:stCondLst>
                                    <p:cond delay="0"/>
                                  </p:stCondLst>
                                  <p:childTnLst>
                                    <p:animEffect transition="out" filter="blinds(horizontal)">
                                      <p:cBhvr>
                                        <p:cTn id="1068" dur="3000"/>
                                        <p:tgtEl>
                                          <p:spTgt spid="118"/>
                                        </p:tgtEl>
                                      </p:cBhvr>
                                    </p:animEffect>
                                    <p:set>
                                      <p:cBhvr>
                                        <p:cTn id="1069" dur="1" fill="hold">
                                          <p:stCondLst>
                                            <p:cond delay="2999"/>
                                          </p:stCondLst>
                                        </p:cTn>
                                        <p:tgtEl>
                                          <p:spTgt spid="118"/>
                                        </p:tgtEl>
                                        <p:attrNameLst>
                                          <p:attrName>style.visibility</p:attrName>
                                        </p:attrNameLst>
                                      </p:cBhvr>
                                      <p:to>
                                        <p:strVal val="hidden"/>
                                      </p:to>
                                    </p:set>
                                  </p:childTnLst>
                                </p:cTn>
                              </p:par>
                              <p:par>
                                <p:cTn id="1070" presetID="2" presetClass="entr" presetSubtype="2" fill="hold" grpId="0" nodeType="withEffect">
                                  <p:stCondLst>
                                    <p:cond delay="0"/>
                                  </p:stCondLst>
                                  <p:childTnLst>
                                    <p:set>
                                      <p:cBhvr>
                                        <p:cTn id="1071" dur="1" fill="hold">
                                          <p:stCondLst>
                                            <p:cond delay="0"/>
                                          </p:stCondLst>
                                        </p:cTn>
                                        <p:tgtEl>
                                          <p:spTgt spid="97"/>
                                        </p:tgtEl>
                                        <p:attrNameLst>
                                          <p:attrName>style.visibility</p:attrName>
                                        </p:attrNameLst>
                                      </p:cBhvr>
                                      <p:to>
                                        <p:strVal val="visible"/>
                                      </p:to>
                                    </p:set>
                                    <p:anim calcmode="lin" valueType="num">
                                      <p:cBhvr additive="base">
                                        <p:cTn id="1072" dur="3000" fill="hold"/>
                                        <p:tgtEl>
                                          <p:spTgt spid="97"/>
                                        </p:tgtEl>
                                        <p:attrNameLst>
                                          <p:attrName>ppt_x</p:attrName>
                                        </p:attrNameLst>
                                      </p:cBhvr>
                                      <p:tavLst>
                                        <p:tav tm="0">
                                          <p:val>
                                            <p:strVal val="1+#ppt_w/2"/>
                                          </p:val>
                                        </p:tav>
                                        <p:tav tm="100000">
                                          <p:val>
                                            <p:strVal val="#ppt_x"/>
                                          </p:val>
                                        </p:tav>
                                      </p:tavLst>
                                    </p:anim>
                                    <p:anim calcmode="lin" valueType="num">
                                      <p:cBhvr additive="base">
                                        <p:cTn id="1073" dur="3000" fill="hold"/>
                                        <p:tgtEl>
                                          <p:spTgt spid="97"/>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97"/>
                                        </p:tgtEl>
                                        <p:attrNameLst>
                                          <p:attrName>style.visibility</p:attrName>
                                        </p:attrNameLst>
                                      </p:cBhvr>
                                      <p:to>
                                        <p:strVal val="visible"/>
                                      </p:to>
                                    </p:set>
                                    <p:anim calcmode="lin" valueType="num">
                                      <p:cBhvr>
                                        <p:cTn id="1076" dur="3000" fill="hold"/>
                                        <p:tgtEl>
                                          <p:spTgt spid="97"/>
                                        </p:tgtEl>
                                        <p:attrNameLst>
                                          <p:attrName>ppt_w</p:attrName>
                                        </p:attrNameLst>
                                      </p:cBhvr>
                                      <p:tavLst>
                                        <p:tav tm="0" fmla="#ppt_w*sin(2.5*pi*$)">
                                          <p:val>
                                            <p:fltVal val="0"/>
                                          </p:val>
                                        </p:tav>
                                        <p:tav tm="100000">
                                          <p:val>
                                            <p:fltVal val="1"/>
                                          </p:val>
                                        </p:tav>
                                      </p:tavLst>
                                    </p:anim>
                                    <p:anim calcmode="lin" valueType="num">
                                      <p:cBhvr>
                                        <p:cTn id="1077" dur="3000" fill="hold"/>
                                        <p:tgtEl>
                                          <p:spTgt spid="97"/>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3000"/>
                                        <p:tgtEl>
                                          <p:spTgt spid="97"/>
                                        </p:tgtEl>
                                        <p:attrNameLst>
                                          <p:attrName>ppt_x</p:attrName>
                                        </p:attrNameLst>
                                      </p:cBhvr>
                                      <p:tavLst>
                                        <p:tav tm="0">
                                          <p:val>
                                            <p:strVal val="ppt_x"/>
                                          </p:val>
                                        </p:tav>
                                        <p:tav tm="100000">
                                          <p:val>
                                            <p:strVal val="0-ppt_w/2"/>
                                          </p:val>
                                        </p:tav>
                                      </p:tavLst>
                                    </p:anim>
                                    <p:anim calcmode="lin" valueType="num">
                                      <p:cBhvr additive="base">
                                        <p:cTn id="1080" dur="3000"/>
                                        <p:tgtEl>
                                          <p:spTgt spid="97"/>
                                        </p:tgtEl>
                                        <p:attrNameLst>
                                          <p:attrName>ppt_y</p:attrName>
                                        </p:attrNameLst>
                                      </p:cBhvr>
                                      <p:tavLst>
                                        <p:tav tm="0">
                                          <p:val>
                                            <p:strVal val="ppt_y"/>
                                          </p:val>
                                        </p:tav>
                                        <p:tav tm="100000">
                                          <p:val>
                                            <p:strVal val="ppt_y"/>
                                          </p:val>
                                        </p:tav>
                                      </p:tavLst>
                                    </p:anim>
                                    <p:set>
                                      <p:cBhvr>
                                        <p:cTn id="1081" dur="1" fill="hold">
                                          <p:stCondLst>
                                            <p:cond delay="2999"/>
                                          </p:stCondLst>
                                        </p:cTn>
                                        <p:tgtEl>
                                          <p:spTgt spid="97"/>
                                        </p:tgtEl>
                                        <p:attrNameLst>
                                          <p:attrName>style.visibility</p:attrName>
                                        </p:attrNameLst>
                                      </p:cBhvr>
                                      <p:to>
                                        <p:strVal val="hidden"/>
                                      </p:to>
                                    </p:set>
                                  </p:childTnLst>
                                </p:cTn>
                              </p:par>
                              <p:par>
                                <p:cTn id="1082" presetID="3" presetClass="exit" presetSubtype="10" fill="hold" grpId="3" nodeType="withEffect">
                                  <p:stCondLst>
                                    <p:cond delay="0"/>
                                  </p:stCondLst>
                                  <p:childTnLst>
                                    <p:animEffect transition="out" filter="blinds(horizontal)">
                                      <p:cBhvr>
                                        <p:cTn id="1083" dur="3000"/>
                                        <p:tgtEl>
                                          <p:spTgt spid="97"/>
                                        </p:tgtEl>
                                      </p:cBhvr>
                                    </p:animEffect>
                                    <p:set>
                                      <p:cBhvr>
                                        <p:cTn id="1084" dur="1" fill="hold">
                                          <p:stCondLst>
                                            <p:cond delay="2999"/>
                                          </p:stCondLst>
                                        </p:cTn>
                                        <p:tgtEl>
                                          <p:spTgt spid="97"/>
                                        </p:tgtEl>
                                        <p:attrNameLst>
                                          <p:attrName>style.visibility</p:attrName>
                                        </p:attrNameLst>
                                      </p:cBhvr>
                                      <p:to>
                                        <p:strVal val="hidden"/>
                                      </p:to>
                                    </p:set>
                                  </p:childTnLst>
                                </p:cTn>
                              </p:par>
                              <p:par>
                                <p:cTn id="1085" presetID="2" presetClass="entr" presetSubtype="2" fill="hold" grpId="0" nodeType="withEffect">
                                  <p:stCondLst>
                                    <p:cond delay="0"/>
                                  </p:stCondLst>
                                  <p:childTnLst>
                                    <p:set>
                                      <p:cBhvr>
                                        <p:cTn id="1086" dur="1" fill="hold">
                                          <p:stCondLst>
                                            <p:cond delay="0"/>
                                          </p:stCondLst>
                                        </p:cTn>
                                        <p:tgtEl>
                                          <p:spTgt spid="98"/>
                                        </p:tgtEl>
                                        <p:attrNameLst>
                                          <p:attrName>style.visibility</p:attrName>
                                        </p:attrNameLst>
                                      </p:cBhvr>
                                      <p:to>
                                        <p:strVal val="visible"/>
                                      </p:to>
                                    </p:set>
                                    <p:anim calcmode="lin" valueType="num">
                                      <p:cBhvr additive="base">
                                        <p:cTn id="1087" dur="3000" fill="hold"/>
                                        <p:tgtEl>
                                          <p:spTgt spid="98"/>
                                        </p:tgtEl>
                                        <p:attrNameLst>
                                          <p:attrName>ppt_x</p:attrName>
                                        </p:attrNameLst>
                                      </p:cBhvr>
                                      <p:tavLst>
                                        <p:tav tm="0">
                                          <p:val>
                                            <p:strVal val="1+#ppt_w/2"/>
                                          </p:val>
                                        </p:tav>
                                        <p:tav tm="100000">
                                          <p:val>
                                            <p:strVal val="#ppt_x"/>
                                          </p:val>
                                        </p:tav>
                                      </p:tavLst>
                                    </p:anim>
                                    <p:anim calcmode="lin" valueType="num">
                                      <p:cBhvr additive="base">
                                        <p:cTn id="1088" dur="3000" fill="hold"/>
                                        <p:tgtEl>
                                          <p:spTgt spid="98"/>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98"/>
                                        </p:tgtEl>
                                        <p:attrNameLst>
                                          <p:attrName>style.visibility</p:attrName>
                                        </p:attrNameLst>
                                      </p:cBhvr>
                                      <p:to>
                                        <p:strVal val="visible"/>
                                      </p:to>
                                    </p:set>
                                    <p:anim calcmode="lin" valueType="num">
                                      <p:cBhvr>
                                        <p:cTn id="1091" dur="3000" fill="hold"/>
                                        <p:tgtEl>
                                          <p:spTgt spid="98"/>
                                        </p:tgtEl>
                                        <p:attrNameLst>
                                          <p:attrName>ppt_w</p:attrName>
                                        </p:attrNameLst>
                                      </p:cBhvr>
                                      <p:tavLst>
                                        <p:tav tm="0" fmla="#ppt_w*sin(2.5*pi*$)">
                                          <p:val>
                                            <p:fltVal val="0"/>
                                          </p:val>
                                        </p:tav>
                                        <p:tav tm="100000">
                                          <p:val>
                                            <p:fltVal val="1"/>
                                          </p:val>
                                        </p:tav>
                                      </p:tavLst>
                                    </p:anim>
                                    <p:anim calcmode="lin" valueType="num">
                                      <p:cBhvr>
                                        <p:cTn id="1092" dur="3000" fill="hold"/>
                                        <p:tgtEl>
                                          <p:spTgt spid="98"/>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3000"/>
                                        <p:tgtEl>
                                          <p:spTgt spid="98"/>
                                        </p:tgtEl>
                                        <p:attrNameLst>
                                          <p:attrName>ppt_x</p:attrName>
                                        </p:attrNameLst>
                                      </p:cBhvr>
                                      <p:tavLst>
                                        <p:tav tm="0">
                                          <p:val>
                                            <p:strVal val="ppt_x"/>
                                          </p:val>
                                        </p:tav>
                                        <p:tav tm="100000">
                                          <p:val>
                                            <p:strVal val="0-ppt_w/2"/>
                                          </p:val>
                                        </p:tav>
                                      </p:tavLst>
                                    </p:anim>
                                    <p:anim calcmode="lin" valueType="num">
                                      <p:cBhvr additive="base">
                                        <p:cTn id="1095" dur="3000"/>
                                        <p:tgtEl>
                                          <p:spTgt spid="98"/>
                                        </p:tgtEl>
                                        <p:attrNameLst>
                                          <p:attrName>ppt_y</p:attrName>
                                        </p:attrNameLst>
                                      </p:cBhvr>
                                      <p:tavLst>
                                        <p:tav tm="0">
                                          <p:val>
                                            <p:strVal val="ppt_y"/>
                                          </p:val>
                                        </p:tav>
                                        <p:tav tm="100000">
                                          <p:val>
                                            <p:strVal val="ppt_y"/>
                                          </p:val>
                                        </p:tav>
                                      </p:tavLst>
                                    </p:anim>
                                    <p:set>
                                      <p:cBhvr>
                                        <p:cTn id="1096" dur="1" fill="hold">
                                          <p:stCondLst>
                                            <p:cond delay="2999"/>
                                          </p:stCondLst>
                                        </p:cTn>
                                        <p:tgtEl>
                                          <p:spTgt spid="98"/>
                                        </p:tgtEl>
                                        <p:attrNameLst>
                                          <p:attrName>style.visibility</p:attrName>
                                        </p:attrNameLst>
                                      </p:cBhvr>
                                      <p:to>
                                        <p:strVal val="hidden"/>
                                      </p:to>
                                    </p:set>
                                  </p:childTnLst>
                                </p:cTn>
                              </p:par>
                              <p:par>
                                <p:cTn id="1097" presetID="3" presetClass="exit" presetSubtype="10" fill="hold" grpId="3" nodeType="withEffect">
                                  <p:stCondLst>
                                    <p:cond delay="0"/>
                                  </p:stCondLst>
                                  <p:childTnLst>
                                    <p:animEffect transition="out" filter="blinds(horizontal)">
                                      <p:cBhvr>
                                        <p:cTn id="1098" dur="3000"/>
                                        <p:tgtEl>
                                          <p:spTgt spid="98"/>
                                        </p:tgtEl>
                                      </p:cBhvr>
                                    </p:animEffect>
                                    <p:set>
                                      <p:cBhvr>
                                        <p:cTn id="1099" dur="1" fill="hold">
                                          <p:stCondLst>
                                            <p:cond delay="2999"/>
                                          </p:stCondLst>
                                        </p:cTn>
                                        <p:tgtEl>
                                          <p:spTgt spid="98"/>
                                        </p:tgtEl>
                                        <p:attrNameLst>
                                          <p:attrName>style.visibility</p:attrName>
                                        </p:attrNameLst>
                                      </p:cBhvr>
                                      <p:to>
                                        <p:strVal val="hidden"/>
                                      </p:to>
                                    </p:set>
                                  </p:childTnLst>
                                </p:cTn>
                              </p:par>
                              <p:par>
                                <p:cTn id="1100" presetID="2" presetClass="entr" presetSubtype="2" fill="hold" grpId="0" nodeType="withEffect">
                                  <p:stCondLst>
                                    <p:cond delay="0"/>
                                  </p:stCondLst>
                                  <p:childTnLst>
                                    <p:set>
                                      <p:cBhvr>
                                        <p:cTn id="1101" dur="1" fill="hold">
                                          <p:stCondLst>
                                            <p:cond delay="0"/>
                                          </p:stCondLst>
                                        </p:cTn>
                                        <p:tgtEl>
                                          <p:spTgt spid="77"/>
                                        </p:tgtEl>
                                        <p:attrNameLst>
                                          <p:attrName>style.visibility</p:attrName>
                                        </p:attrNameLst>
                                      </p:cBhvr>
                                      <p:to>
                                        <p:strVal val="visible"/>
                                      </p:to>
                                    </p:set>
                                    <p:anim calcmode="lin" valueType="num">
                                      <p:cBhvr additive="base">
                                        <p:cTn id="1102" dur="3000" fill="hold"/>
                                        <p:tgtEl>
                                          <p:spTgt spid="77"/>
                                        </p:tgtEl>
                                        <p:attrNameLst>
                                          <p:attrName>ppt_x</p:attrName>
                                        </p:attrNameLst>
                                      </p:cBhvr>
                                      <p:tavLst>
                                        <p:tav tm="0">
                                          <p:val>
                                            <p:strVal val="1+#ppt_w/2"/>
                                          </p:val>
                                        </p:tav>
                                        <p:tav tm="100000">
                                          <p:val>
                                            <p:strVal val="#ppt_x"/>
                                          </p:val>
                                        </p:tav>
                                      </p:tavLst>
                                    </p:anim>
                                    <p:anim calcmode="lin" valueType="num">
                                      <p:cBhvr additive="base">
                                        <p:cTn id="1103" dur="3000" fill="hold"/>
                                        <p:tgtEl>
                                          <p:spTgt spid="77"/>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77"/>
                                        </p:tgtEl>
                                        <p:attrNameLst>
                                          <p:attrName>style.visibility</p:attrName>
                                        </p:attrNameLst>
                                      </p:cBhvr>
                                      <p:to>
                                        <p:strVal val="visible"/>
                                      </p:to>
                                    </p:set>
                                    <p:anim calcmode="lin" valueType="num">
                                      <p:cBhvr>
                                        <p:cTn id="1106" dur="3000" fill="hold"/>
                                        <p:tgtEl>
                                          <p:spTgt spid="77"/>
                                        </p:tgtEl>
                                        <p:attrNameLst>
                                          <p:attrName>ppt_w</p:attrName>
                                        </p:attrNameLst>
                                      </p:cBhvr>
                                      <p:tavLst>
                                        <p:tav tm="0" fmla="#ppt_w*sin(2.5*pi*$)">
                                          <p:val>
                                            <p:fltVal val="0"/>
                                          </p:val>
                                        </p:tav>
                                        <p:tav tm="100000">
                                          <p:val>
                                            <p:fltVal val="1"/>
                                          </p:val>
                                        </p:tav>
                                      </p:tavLst>
                                    </p:anim>
                                    <p:anim calcmode="lin" valueType="num">
                                      <p:cBhvr>
                                        <p:cTn id="1107" dur="3000" fill="hold"/>
                                        <p:tgtEl>
                                          <p:spTgt spid="77"/>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3000"/>
                                        <p:tgtEl>
                                          <p:spTgt spid="77"/>
                                        </p:tgtEl>
                                        <p:attrNameLst>
                                          <p:attrName>ppt_x</p:attrName>
                                        </p:attrNameLst>
                                      </p:cBhvr>
                                      <p:tavLst>
                                        <p:tav tm="0">
                                          <p:val>
                                            <p:strVal val="ppt_x"/>
                                          </p:val>
                                        </p:tav>
                                        <p:tav tm="100000">
                                          <p:val>
                                            <p:strVal val="0-ppt_w/2"/>
                                          </p:val>
                                        </p:tav>
                                      </p:tavLst>
                                    </p:anim>
                                    <p:anim calcmode="lin" valueType="num">
                                      <p:cBhvr additive="base">
                                        <p:cTn id="1110" dur="3000"/>
                                        <p:tgtEl>
                                          <p:spTgt spid="77"/>
                                        </p:tgtEl>
                                        <p:attrNameLst>
                                          <p:attrName>ppt_y</p:attrName>
                                        </p:attrNameLst>
                                      </p:cBhvr>
                                      <p:tavLst>
                                        <p:tav tm="0">
                                          <p:val>
                                            <p:strVal val="ppt_y"/>
                                          </p:val>
                                        </p:tav>
                                        <p:tav tm="100000">
                                          <p:val>
                                            <p:strVal val="ppt_y"/>
                                          </p:val>
                                        </p:tav>
                                      </p:tavLst>
                                    </p:anim>
                                    <p:set>
                                      <p:cBhvr>
                                        <p:cTn id="1111" dur="1" fill="hold">
                                          <p:stCondLst>
                                            <p:cond delay="2999"/>
                                          </p:stCondLst>
                                        </p:cTn>
                                        <p:tgtEl>
                                          <p:spTgt spid="77"/>
                                        </p:tgtEl>
                                        <p:attrNameLst>
                                          <p:attrName>style.visibility</p:attrName>
                                        </p:attrNameLst>
                                      </p:cBhvr>
                                      <p:to>
                                        <p:strVal val="hidden"/>
                                      </p:to>
                                    </p:set>
                                  </p:childTnLst>
                                </p:cTn>
                              </p:par>
                              <p:par>
                                <p:cTn id="1112" presetID="3" presetClass="exit" presetSubtype="10" fill="hold" grpId="3" nodeType="withEffect">
                                  <p:stCondLst>
                                    <p:cond delay="0"/>
                                  </p:stCondLst>
                                  <p:childTnLst>
                                    <p:animEffect transition="out" filter="blinds(horizontal)">
                                      <p:cBhvr>
                                        <p:cTn id="1113" dur="3000"/>
                                        <p:tgtEl>
                                          <p:spTgt spid="77"/>
                                        </p:tgtEl>
                                      </p:cBhvr>
                                    </p:animEffect>
                                    <p:set>
                                      <p:cBhvr>
                                        <p:cTn id="1114" dur="1" fill="hold">
                                          <p:stCondLst>
                                            <p:cond delay="2999"/>
                                          </p:stCondLst>
                                        </p:cTn>
                                        <p:tgtEl>
                                          <p:spTgt spid="77"/>
                                        </p:tgtEl>
                                        <p:attrNameLst>
                                          <p:attrName>style.visibility</p:attrName>
                                        </p:attrNameLst>
                                      </p:cBhvr>
                                      <p:to>
                                        <p:strVal val="hidden"/>
                                      </p:to>
                                    </p:set>
                                  </p:childTnLst>
                                </p:cTn>
                              </p:par>
                              <p:par>
                                <p:cTn id="1115" presetID="2" presetClass="entr" presetSubtype="2" fill="hold" grpId="0" nodeType="withEffect">
                                  <p:stCondLst>
                                    <p:cond delay="0"/>
                                  </p:stCondLst>
                                  <p:childTnLst>
                                    <p:set>
                                      <p:cBhvr>
                                        <p:cTn id="1116" dur="1" fill="hold">
                                          <p:stCondLst>
                                            <p:cond delay="0"/>
                                          </p:stCondLst>
                                        </p:cTn>
                                        <p:tgtEl>
                                          <p:spTgt spid="78"/>
                                        </p:tgtEl>
                                        <p:attrNameLst>
                                          <p:attrName>style.visibility</p:attrName>
                                        </p:attrNameLst>
                                      </p:cBhvr>
                                      <p:to>
                                        <p:strVal val="visible"/>
                                      </p:to>
                                    </p:set>
                                    <p:anim calcmode="lin" valueType="num">
                                      <p:cBhvr additive="base">
                                        <p:cTn id="1117" dur="3000" fill="hold"/>
                                        <p:tgtEl>
                                          <p:spTgt spid="78"/>
                                        </p:tgtEl>
                                        <p:attrNameLst>
                                          <p:attrName>ppt_x</p:attrName>
                                        </p:attrNameLst>
                                      </p:cBhvr>
                                      <p:tavLst>
                                        <p:tav tm="0">
                                          <p:val>
                                            <p:strVal val="1+#ppt_w/2"/>
                                          </p:val>
                                        </p:tav>
                                        <p:tav tm="100000">
                                          <p:val>
                                            <p:strVal val="#ppt_x"/>
                                          </p:val>
                                        </p:tav>
                                      </p:tavLst>
                                    </p:anim>
                                    <p:anim calcmode="lin" valueType="num">
                                      <p:cBhvr additive="base">
                                        <p:cTn id="1118" dur="3000" fill="hold"/>
                                        <p:tgtEl>
                                          <p:spTgt spid="78"/>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78"/>
                                        </p:tgtEl>
                                        <p:attrNameLst>
                                          <p:attrName>style.visibility</p:attrName>
                                        </p:attrNameLst>
                                      </p:cBhvr>
                                      <p:to>
                                        <p:strVal val="visible"/>
                                      </p:to>
                                    </p:set>
                                    <p:anim calcmode="lin" valueType="num">
                                      <p:cBhvr>
                                        <p:cTn id="1121" dur="3000" fill="hold"/>
                                        <p:tgtEl>
                                          <p:spTgt spid="78"/>
                                        </p:tgtEl>
                                        <p:attrNameLst>
                                          <p:attrName>ppt_w</p:attrName>
                                        </p:attrNameLst>
                                      </p:cBhvr>
                                      <p:tavLst>
                                        <p:tav tm="0" fmla="#ppt_w*sin(2.5*pi*$)">
                                          <p:val>
                                            <p:fltVal val="0"/>
                                          </p:val>
                                        </p:tav>
                                        <p:tav tm="100000">
                                          <p:val>
                                            <p:fltVal val="1"/>
                                          </p:val>
                                        </p:tav>
                                      </p:tavLst>
                                    </p:anim>
                                    <p:anim calcmode="lin" valueType="num">
                                      <p:cBhvr>
                                        <p:cTn id="1122" dur="3000" fill="hold"/>
                                        <p:tgtEl>
                                          <p:spTgt spid="78"/>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3000"/>
                                        <p:tgtEl>
                                          <p:spTgt spid="78"/>
                                        </p:tgtEl>
                                        <p:attrNameLst>
                                          <p:attrName>ppt_x</p:attrName>
                                        </p:attrNameLst>
                                      </p:cBhvr>
                                      <p:tavLst>
                                        <p:tav tm="0">
                                          <p:val>
                                            <p:strVal val="ppt_x"/>
                                          </p:val>
                                        </p:tav>
                                        <p:tav tm="100000">
                                          <p:val>
                                            <p:strVal val="0-ppt_w/2"/>
                                          </p:val>
                                        </p:tav>
                                      </p:tavLst>
                                    </p:anim>
                                    <p:anim calcmode="lin" valueType="num">
                                      <p:cBhvr additive="base">
                                        <p:cTn id="1125" dur="3000"/>
                                        <p:tgtEl>
                                          <p:spTgt spid="78"/>
                                        </p:tgtEl>
                                        <p:attrNameLst>
                                          <p:attrName>ppt_y</p:attrName>
                                        </p:attrNameLst>
                                      </p:cBhvr>
                                      <p:tavLst>
                                        <p:tav tm="0">
                                          <p:val>
                                            <p:strVal val="ppt_y"/>
                                          </p:val>
                                        </p:tav>
                                        <p:tav tm="100000">
                                          <p:val>
                                            <p:strVal val="ppt_y"/>
                                          </p:val>
                                        </p:tav>
                                      </p:tavLst>
                                    </p:anim>
                                    <p:set>
                                      <p:cBhvr>
                                        <p:cTn id="1126" dur="1" fill="hold">
                                          <p:stCondLst>
                                            <p:cond delay="2999"/>
                                          </p:stCondLst>
                                        </p:cTn>
                                        <p:tgtEl>
                                          <p:spTgt spid="78"/>
                                        </p:tgtEl>
                                        <p:attrNameLst>
                                          <p:attrName>style.visibility</p:attrName>
                                        </p:attrNameLst>
                                      </p:cBhvr>
                                      <p:to>
                                        <p:strVal val="hidden"/>
                                      </p:to>
                                    </p:set>
                                  </p:childTnLst>
                                </p:cTn>
                              </p:par>
                              <p:par>
                                <p:cTn id="1127" presetID="3" presetClass="exit" presetSubtype="10" fill="hold" grpId="3" nodeType="withEffect">
                                  <p:stCondLst>
                                    <p:cond delay="0"/>
                                  </p:stCondLst>
                                  <p:childTnLst>
                                    <p:animEffect transition="out" filter="blinds(horizontal)">
                                      <p:cBhvr>
                                        <p:cTn id="1128" dur="3000"/>
                                        <p:tgtEl>
                                          <p:spTgt spid="78"/>
                                        </p:tgtEl>
                                      </p:cBhvr>
                                    </p:animEffect>
                                    <p:set>
                                      <p:cBhvr>
                                        <p:cTn id="1129" dur="1" fill="hold">
                                          <p:stCondLst>
                                            <p:cond delay="2999"/>
                                          </p:stCondLst>
                                        </p:cTn>
                                        <p:tgtEl>
                                          <p:spTgt spid="78"/>
                                        </p:tgtEl>
                                        <p:attrNameLst>
                                          <p:attrName>style.visibility</p:attrName>
                                        </p:attrNameLst>
                                      </p:cBhvr>
                                      <p:to>
                                        <p:strVal val="hidden"/>
                                      </p:to>
                                    </p:set>
                                  </p:childTnLst>
                                </p:cTn>
                              </p:par>
                              <p:par>
                                <p:cTn id="1130" presetID="2" presetClass="entr" presetSubtype="2" fill="hold" grpId="0" nodeType="withEffect">
                                  <p:stCondLst>
                                    <p:cond delay="0"/>
                                  </p:stCondLst>
                                  <p:childTnLst>
                                    <p:set>
                                      <p:cBhvr>
                                        <p:cTn id="1131" dur="1" fill="hold">
                                          <p:stCondLst>
                                            <p:cond delay="0"/>
                                          </p:stCondLst>
                                        </p:cTn>
                                        <p:tgtEl>
                                          <p:spTgt spid="116"/>
                                        </p:tgtEl>
                                        <p:attrNameLst>
                                          <p:attrName>style.visibility</p:attrName>
                                        </p:attrNameLst>
                                      </p:cBhvr>
                                      <p:to>
                                        <p:strVal val="visible"/>
                                      </p:to>
                                    </p:set>
                                    <p:anim calcmode="lin" valueType="num">
                                      <p:cBhvr additive="base">
                                        <p:cTn id="1132" dur="3000" fill="hold"/>
                                        <p:tgtEl>
                                          <p:spTgt spid="116"/>
                                        </p:tgtEl>
                                        <p:attrNameLst>
                                          <p:attrName>ppt_x</p:attrName>
                                        </p:attrNameLst>
                                      </p:cBhvr>
                                      <p:tavLst>
                                        <p:tav tm="0">
                                          <p:val>
                                            <p:strVal val="1+#ppt_w/2"/>
                                          </p:val>
                                        </p:tav>
                                        <p:tav tm="100000">
                                          <p:val>
                                            <p:strVal val="#ppt_x"/>
                                          </p:val>
                                        </p:tav>
                                      </p:tavLst>
                                    </p:anim>
                                    <p:anim calcmode="lin" valueType="num">
                                      <p:cBhvr additive="base">
                                        <p:cTn id="1133" dur="3000" fill="hold"/>
                                        <p:tgtEl>
                                          <p:spTgt spid="116"/>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116"/>
                                        </p:tgtEl>
                                        <p:attrNameLst>
                                          <p:attrName>style.visibility</p:attrName>
                                        </p:attrNameLst>
                                      </p:cBhvr>
                                      <p:to>
                                        <p:strVal val="visible"/>
                                      </p:to>
                                    </p:set>
                                    <p:anim calcmode="lin" valueType="num">
                                      <p:cBhvr>
                                        <p:cTn id="1136" dur="3000" fill="hold"/>
                                        <p:tgtEl>
                                          <p:spTgt spid="116"/>
                                        </p:tgtEl>
                                        <p:attrNameLst>
                                          <p:attrName>ppt_w</p:attrName>
                                        </p:attrNameLst>
                                      </p:cBhvr>
                                      <p:tavLst>
                                        <p:tav tm="0" fmla="#ppt_w*sin(2.5*pi*$)">
                                          <p:val>
                                            <p:fltVal val="0"/>
                                          </p:val>
                                        </p:tav>
                                        <p:tav tm="100000">
                                          <p:val>
                                            <p:fltVal val="1"/>
                                          </p:val>
                                        </p:tav>
                                      </p:tavLst>
                                    </p:anim>
                                    <p:anim calcmode="lin" valueType="num">
                                      <p:cBhvr>
                                        <p:cTn id="1137" dur="3000" fill="hold"/>
                                        <p:tgtEl>
                                          <p:spTgt spid="116"/>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3000"/>
                                        <p:tgtEl>
                                          <p:spTgt spid="116"/>
                                        </p:tgtEl>
                                        <p:attrNameLst>
                                          <p:attrName>ppt_x</p:attrName>
                                        </p:attrNameLst>
                                      </p:cBhvr>
                                      <p:tavLst>
                                        <p:tav tm="0">
                                          <p:val>
                                            <p:strVal val="ppt_x"/>
                                          </p:val>
                                        </p:tav>
                                        <p:tav tm="100000">
                                          <p:val>
                                            <p:strVal val="0-ppt_w/2"/>
                                          </p:val>
                                        </p:tav>
                                      </p:tavLst>
                                    </p:anim>
                                    <p:anim calcmode="lin" valueType="num">
                                      <p:cBhvr additive="base">
                                        <p:cTn id="1140" dur="3000"/>
                                        <p:tgtEl>
                                          <p:spTgt spid="116"/>
                                        </p:tgtEl>
                                        <p:attrNameLst>
                                          <p:attrName>ppt_y</p:attrName>
                                        </p:attrNameLst>
                                      </p:cBhvr>
                                      <p:tavLst>
                                        <p:tav tm="0">
                                          <p:val>
                                            <p:strVal val="ppt_y"/>
                                          </p:val>
                                        </p:tav>
                                        <p:tav tm="100000">
                                          <p:val>
                                            <p:strVal val="ppt_y"/>
                                          </p:val>
                                        </p:tav>
                                      </p:tavLst>
                                    </p:anim>
                                    <p:set>
                                      <p:cBhvr>
                                        <p:cTn id="1141" dur="1" fill="hold">
                                          <p:stCondLst>
                                            <p:cond delay="2999"/>
                                          </p:stCondLst>
                                        </p:cTn>
                                        <p:tgtEl>
                                          <p:spTgt spid="116"/>
                                        </p:tgtEl>
                                        <p:attrNameLst>
                                          <p:attrName>style.visibility</p:attrName>
                                        </p:attrNameLst>
                                      </p:cBhvr>
                                      <p:to>
                                        <p:strVal val="hidden"/>
                                      </p:to>
                                    </p:set>
                                  </p:childTnLst>
                                </p:cTn>
                              </p:par>
                              <p:par>
                                <p:cTn id="1142" presetID="3" presetClass="exit" presetSubtype="10" fill="hold" grpId="3" nodeType="withEffect">
                                  <p:stCondLst>
                                    <p:cond delay="0"/>
                                  </p:stCondLst>
                                  <p:childTnLst>
                                    <p:animEffect transition="out" filter="blinds(horizontal)">
                                      <p:cBhvr>
                                        <p:cTn id="1143" dur="3000"/>
                                        <p:tgtEl>
                                          <p:spTgt spid="116"/>
                                        </p:tgtEl>
                                      </p:cBhvr>
                                    </p:animEffect>
                                    <p:set>
                                      <p:cBhvr>
                                        <p:cTn id="1144" dur="1" fill="hold">
                                          <p:stCondLst>
                                            <p:cond delay="2999"/>
                                          </p:stCondLst>
                                        </p:cTn>
                                        <p:tgtEl>
                                          <p:spTgt spid="116"/>
                                        </p:tgtEl>
                                        <p:attrNameLst>
                                          <p:attrName>style.visibility</p:attrName>
                                        </p:attrNameLst>
                                      </p:cBhvr>
                                      <p:to>
                                        <p:strVal val="hidden"/>
                                      </p:to>
                                    </p:set>
                                  </p:childTnLst>
                                </p:cTn>
                              </p:par>
                              <p:par>
                                <p:cTn id="1145" presetID="2" presetClass="entr" presetSubtype="2" fill="hold" grpId="0" nodeType="withEffect">
                                  <p:stCondLst>
                                    <p:cond delay="0"/>
                                  </p:stCondLst>
                                  <p:childTnLst>
                                    <p:set>
                                      <p:cBhvr>
                                        <p:cTn id="1146" dur="1" fill="hold">
                                          <p:stCondLst>
                                            <p:cond delay="0"/>
                                          </p:stCondLst>
                                        </p:cTn>
                                        <p:tgtEl>
                                          <p:spTgt spid="96"/>
                                        </p:tgtEl>
                                        <p:attrNameLst>
                                          <p:attrName>style.visibility</p:attrName>
                                        </p:attrNameLst>
                                      </p:cBhvr>
                                      <p:to>
                                        <p:strVal val="visible"/>
                                      </p:to>
                                    </p:set>
                                    <p:anim calcmode="lin" valueType="num">
                                      <p:cBhvr additive="base">
                                        <p:cTn id="1147" dur="3000" fill="hold"/>
                                        <p:tgtEl>
                                          <p:spTgt spid="96"/>
                                        </p:tgtEl>
                                        <p:attrNameLst>
                                          <p:attrName>ppt_x</p:attrName>
                                        </p:attrNameLst>
                                      </p:cBhvr>
                                      <p:tavLst>
                                        <p:tav tm="0">
                                          <p:val>
                                            <p:strVal val="1+#ppt_w/2"/>
                                          </p:val>
                                        </p:tav>
                                        <p:tav tm="100000">
                                          <p:val>
                                            <p:strVal val="#ppt_x"/>
                                          </p:val>
                                        </p:tav>
                                      </p:tavLst>
                                    </p:anim>
                                    <p:anim calcmode="lin" valueType="num">
                                      <p:cBhvr additive="base">
                                        <p:cTn id="1148" dur="3000" fill="hold"/>
                                        <p:tgtEl>
                                          <p:spTgt spid="96"/>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96"/>
                                        </p:tgtEl>
                                        <p:attrNameLst>
                                          <p:attrName>style.visibility</p:attrName>
                                        </p:attrNameLst>
                                      </p:cBhvr>
                                      <p:to>
                                        <p:strVal val="visible"/>
                                      </p:to>
                                    </p:set>
                                    <p:anim calcmode="lin" valueType="num">
                                      <p:cBhvr>
                                        <p:cTn id="1151" dur="3000" fill="hold"/>
                                        <p:tgtEl>
                                          <p:spTgt spid="96"/>
                                        </p:tgtEl>
                                        <p:attrNameLst>
                                          <p:attrName>ppt_w</p:attrName>
                                        </p:attrNameLst>
                                      </p:cBhvr>
                                      <p:tavLst>
                                        <p:tav tm="0" fmla="#ppt_w*sin(2.5*pi*$)">
                                          <p:val>
                                            <p:fltVal val="0"/>
                                          </p:val>
                                        </p:tav>
                                        <p:tav tm="100000">
                                          <p:val>
                                            <p:fltVal val="1"/>
                                          </p:val>
                                        </p:tav>
                                      </p:tavLst>
                                    </p:anim>
                                    <p:anim calcmode="lin" valueType="num">
                                      <p:cBhvr>
                                        <p:cTn id="1152" dur="3000" fill="hold"/>
                                        <p:tgtEl>
                                          <p:spTgt spid="96"/>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3000"/>
                                        <p:tgtEl>
                                          <p:spTgt spid="96"/>
                                        </p:tgtEl>
                                        <p:attrNameLst>
                                          <p:attrName>ppt_x</p:attrName>
                                        </p:attrNameLst>
                                      </p:cBhvr>
                                      <p:tavLst>
                                        <p:tav tm="0">
                                          <p:val>
                                            <p:strVal val="ppt_x"/>
                                          </p:val>
                                        </p:tav>
                                        <p:tav tm="100000">
                                          <p:val>
                                            <p:strVal val="0-ppt_w/2"/>
                                          </p:val>
                                        </p:tav>
                                      </p:tavLst>
                                    </p:anim>
                                    <p:anim calcmode="lin" valueType="num">
                                      <p:cBhvr additive="base">
                                        <p:cTn id="1155" dur="3000"/>
                                        <p:tgtEl>
                                          <p:spTgt spid="96"/>
                                        </p:tgtEl>
                                        <p:attrNameLst>
                                          <p:attrName>ppt_y</p:attrName>
                                        </p:attrNameLst>
                                      </p:cBhvr>
                                      <p:tavLst>
                                        <p:tav tm="0">
                                          <p:val>
                                            <p:strVal val="ppt_y"/>
                                          </p:val>
                                        </p:tav>
                                        <p:tav tm="100000">
                                          <p:val>
                                            <p:strVal val="ppt_y"/>
                                          </p:val>
                                        </p:tav>
                                      </p:tavLst>
                                    </p:anim>
                                    <p:set>
                                      <p:cBhvr>
                                        <p:cTn id="1156" dur="1" fill="hold">
                                          <p:stCondLst>
                                            <p:cond delay="2999"/>
                                          </p:stCondLst>
                                        </p:cTn>
                                        <p:tgtEl>
                                          <p:spTgt spid="96"/>
                                        </p:tgtEl>
                                        <p:attrNameLst>
                                          <p:attrName>style.visibility</p:attrName>
                                        </p:attrNameLst>
                                      </p:cBhvr>
                                      <p:to>
                                        <p:strVal val="hidden"/>
                                      </p:to>
                                    </p:set>
                                  </p:childTnLst>
                                </p:cTn>
                              </p:par>
                              <p:par>
                                <p:cTn id="1157" presetID="3" presetClass="exit" presetSubtype="10" fill="hold" grpId="3" nodeType="withEffect">
                                  <p:stCondLst>
                                    <p:cond delay="0"/>
                                  </p:stCondLst>
                                  <p:childTnLst>
                                    <p:animEffect transition="out" filter="blinds(horizontal)">
                                      <p:cBhvr>
                                        <p:cTn id="1158" dur="3000"/>
                                        <p:tgtEl>
                                          <p:spTgt spid="96"/>
                                        </p:tgtEl>
                                      </p:cBhvr>
                                    </p:animEffect>
                                    <p:set>
                                      <p:cBhvr>
                                        <p:cTn id="1159" dur="1" fill="hold">
                                          <p:stCondLst>
                                            <p:cond delay="2999"/>
                                          </p:stCondLst>
                                        </p:cTn>
                                        <p:tgtEl>
                                          <p:spTgt spid="96"/>
                                        </p:tgtEl>
                                        <p:attrNameLst>
                                          <p:attrName>style.visibility</p:attrName>
                                        </p:attrNameLst>
                                      </p:cBhvr>
                                      <p:to>
                                        <p:strVal val="hidden"/>
                                      </p:to>
                                    </p:set>
                                  </p:childTnLst>
                                </p:cTn>
                              </p:par>
                              <p:par>
                                <p:cTn id="1160" presetID="2" presetClass="entr" presetSubtype="2" fill="hold" grpId="0" nodeType="withEffect">
                                  <p:stCondLst>
                                    <p:cond delay="0"/>
                                  </p:stCondLst>
                                  <p:childTnLst>
                                    <p:set>
                                      <p:cBhvr>
                                        <p:cTn id="1161" dur="1" fill="hold">
                                          <p:stCondLst>
                                            <p:cond delay="0"/>
                                          </p:stCondLst>
                                        </p:cTn>
                                        <p:tgtEl>
                                          <p:spTgt spid="76"/>
                                        </p:tgtEl>
                                        <p:attrNameLst>
                                          <p:attrName>style.visibility</p:attrName>
                                        </p:attrNameLst>
                                      </p:cBhvr>
                                      <p:to>
                                        <p:strVal val="visible"/>
                                      </p:to>
                                    </p:set>
                                    <p:anim calcmode="lin" valueType="num">
                                      <p:cBhvr additive="base">
                                        <p:cTn id="1162" dur="3000" fill="hold"/>
                                        <p:tgtEl>
                                          <p:spTgt spid="76"/>
                                        </p:tgtEl>
                                        <p:attrNameLst>
                                          <p:attrName>ppt_x</p:attrName>
                                        </p:attrNameLst>
                                      </p:cBhvr>
                                      <p:tavLst>
                                        <p:tav tm="0">
                                          <p:val>
                                            <p:strVal val="1+#ppt_w/2"/>
                                          </p:val>
                                        </p:tav>
                                        <p:tav tm="100000">
                                          <p:val>
                                            <p:strVal val="#ppt_x"/>
                                          </p:val>
                                        </p:tav>
                                      </p:tavLst>
                                    </p:anim>
                                    <p:anim calcmode="lin" valueType="num">
                                      <p:cBhvr additive="base">
                                        <p:cTn id="1163" dur="3000" fill="hold"/>
                                        <p:tgtEl>
                                          <p:spTgt spid="76"/>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76"/>
                                        </p:tgtEl>
                                        <p:attrNameLst>
                                          <p:attrName>style.visibility</p:attrName>
                                        </p:attrNameLst>
                                      </p:cBhvr>
                                      <p:to>
                                        <p:strVal val="visible"/>
                                      </p:to>
                                    </p:set>
                                    <p:anim calcmode="lin" valueType="num">
                                      <p:cBhvr>
                                        <p:cTn id="1166" dur="3000" fill="hold"/>
                                        <p:tgtEl>
                                          <p:spTgt spid="76"/>
                                        </p:tgtEl>
                                        <p:attrNameLst>
                                          <p:attrName>ppt_w</p:attrName>
                                        </p:attrNameLst>
                                      </p:cBhvr>
                                      <p:tavLst>
                                        <p:tav tm="0" fmla="#ppt_w*sin(2.5*pi*$)">
                                          <p:val>
                                            <p:fltVal val="0"/>
                                          </p:val>
                                        </p:tav>
                                        <p:tav tm="100000">
                                          <p:val>
                                            <p:fltVal val="1"/>
                                          </p:val>
                                        </p:tav>
                                      </p:tavLst>
                                    </p:anim>
                                    <p:anim calcmode="lin" valueType="num">
                                      <p:cBhvr>
                                        <p:cTn id="1167" dur="3000" fill="hold"/>
                                        <p:tgtEl>
                                          <p:spTgt spid="76"/>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3000"/>
                                        <p:tgtEl>
                                          <p:spTgt spid="76"/>
                                        </p:tgtEl>
                                        <p:attrNameLst>
                                          <p:attrName>ppt_x</p:attrName>
                                        </p:attrNameLst>
                                      </p:cBhvr>
                                      <p:tavLst>
                                        <p:tav tm="0">
                                          <p:val>
                                            <p:strVal val="ppt_x"/>
                                          </p:val>
                                        </p:tav>
                                        <p:tav tm="100000">
                                          <p:val>
                                            <p:strVal val="0-ppt_w/2"/>
                                          </p:val>
                                        </p:tav>
                                      </p:tavLst>
                                    </p:anim>
                                    <p:anim calcmode="lin" valueType="num">
                                      <p:cBhvr additive="base">
                                        <p:cTn id="1170" dur="3000"/>
                                        <p:tgtEl>
                                          <p:spTgt spid="76"/>
                                        </p:tgtEl>
                                        <p:attrNameLst>
                                          <p:attrName>ppt_y</p:attrName>
                                        </p:attrNameLst>
                                      </p:cBhvr>
                                      <p:tavLst>
                                        <p:tav tm="0">
                                          <p:val>
                                            <p:strVal val="ppt_y"/>
                                          </p:val>
                                        </p:tav>
                                        <p:tav tm="100000">
                                          <p:val>
                                            <p:strVal val="ppt_y"/>
                                          </p:val>
                                        </p:tav>
                                      </p:tavLst>
                                    </p:anim>
                                    <p:set>
                                      <p:cBhvr>
                                        <p:cTn id="1171" dur="1" fill="hold">
                                          <p:stCondLst>
                                            <p:cond delay="2999"/>
                                          </p:stCondLst>
                                        </p:cTn>
                                        <p:tgtEl>
                                          <p:spTgt spid="76"/>
                                        </p:tgtEl>
                                        <p:attrNameLst>
                                          <p:attrName>style.visibility</p:attrName>
                                        </p:attrNameLst>
                                      </p:cBhvr>
                                      <p:to>
                                        <p:strVal val="hidden"/>
                                      </p:to>
                                    </p:set>
                                  </p:childTnLst>
                                </p:cTn>
                              </p:par>
                              <p:par>
                                <p:cTn id="1172" presetID="3" presetClass="exit" presetSubtype="10" fill="hold" grpId="3" nodeType="withEffect">
                                  <p:stCondLst>
                                    <p:cond delay="0"/>
                                  </p:stCondLst>
                                  <p:childTnLst>
                                    <p:animEffect transition="out" filter="blinds(horizontal)">
                                      <p:cBhvr>
                                        <p:cTn id="1173" dur="3000"/>
                                        <p:tgtEl>
                                          <p:spTgt spid="76"/>
                                        </p:tgtEl>
                                      </p:cBhvr>
                                    </p:animEffect>
                                    <p:set>
                                      <p:cBhvr>
                                        <p:cTn id="1174" dur="1" fill="hold">
                                          <p:stCondLst>
                                            <p:cond delay="2999"/>
                                          </p:stCondLst>
                                        </p:cTn>
                                        <p:tgtEl>
                                          <p:spTgt spid="76"/>
                                        </p:tgtEl>
                                        <p:attrNameLst>
                                          <p:attrName>style.visibility</p:attrName>
                                        </p:attrNameLst>
                                      </p:cBhvr>
                                      <p:to>
                                        <p:strVal val="hidden"/>
                                      </p:to>
                                    </p:set>
                                  </p:childTnLst>
                                </p:cTn>
                              </p:par>
                              <p:par>
                                <p:cTn id="1175" presetID="2" presetClass="entr" presetSubtype="2" fill="hold" grpId="0" nodeType="withEffect">
                                  <p:stCondLst>
                                    <p:cond delay="0"/>
                                  </p:stCondLst>
                                  <p:childTnLst>
                                    <p:set>
                                      <p:cBhvr>
                                        <p:cTn id="1176" dur="1" fill="hold">
                                          <p:stCondLst>
                                            <p:cond delay="0"/>
                                          </p:stCondLst>
                                        </p:cTn>
                                        <p:tgtEl>
                                          <p:spTgt spid="114"/>
                                        </p:tgtEl>
                                        <p:attrNameLst>
                                          <p:attrName>style.visibility</p:attrName>
                                        </p:attrNameLst>
                                      </p:cBhvr>
                                      <p:to>
                                        <p:strVal val="visible"/>
                                      </p:to>
                                    </p:set>
                                    <p:anim calcmode="lin" valueType="num">
                                      <p:cBhvr additive="base">
                                        <p:cTn id="1177" dur="3000" fill="hold"/>
                                        <p:tgtEl>
                                          <p:spTgt spid="114"/>
                                        </p:tgtEl>
                                        <p:attrNameLst>
                                          <p:attrName>ppt_x</p:attrName>
                                        </p:attrNameLst>
                                      </p:cBhvr>
                                      <p:tavLst>
                                        <p:tav tm="0">
                                          <p:val>
                                            <p:strVal val="1+#ppt_w/2"/>
                                          </p:val>
                                        </p:tav>
                                        <p:tav tm="100000">
                                          <p:val>
                                            <p:strVal val="#ppt_x"/>
                                          </p:val>
                                        </p:tav>
                                      </p:tavLst>
                                    </p:anim>
                                    <p:anim calcmode="lin" valueType="num">
                                      <p:cBhvr additive="base">
                                        <p:cTn id="1178" dur="3000" fill="hold"/>
                                        <p:tgtEl>
                                          <p:spTgt spid="114"/>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114"/>
                                        </p:tgtEl>
                                        <p:attrNameLst>
                                          <p:attrName>style.visibility</p:attrName>
                                        </p:attrNameLst>
                                      </p:cBhvr>
                                      <p:to>
                                        <p:strVal val="visible"/>
                                      </p:to>
                                    </p:set>
                                    <p:anim calcmode="lin" valueType="num">
                                      <p:cBhvr>
                                        <p:cTn id="1181" dur="3000" fill="hold"/>
                                        <p:tgtEl>
                                          <p:spTgt spid="114"/>
                                        </p:tgtEl>
                                        <p:attrNameLst>
                                          <p:attrName>ppt_w</p:attrName>
                                        </p:attrNameLst>
                                      </p:cBhvr>
                                      <p:tavLst>
                                        <p:tav tm="0" fmla="#ppt_w*sin(2.5*pi*$)">
                                          <p:val>
                                            <p:fltVal val="0"/>
                                          </p:val>
                                        </p:tav>
                                        <p:tav tm="100000">
                                          <p:val>
                                            <p:fltVal val="1"/>
                                          </p:val>
                                        </p:tav>
                                      </p:tavLst>
                                    </p:anim>
                                    <p:anim calcmode="lin" valueType="num">
                                      <p:cBhvr>
                                        <p:cTn id="1182" dur="3000" fill="hold"/>
                                        <p:tgtEl>
                                          <p:spTgt spid="114"/>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3000"/>
                                        <p:tgtEl>
                                          <p:spTgt spid="114"/>
                                        </p:tgtEl>
                                        <p:attrNameLst>
                                          <p:attrName>ppt_x</p:attrName>
                                        </p:attrNameLst>
                                      </p:cBhvr>
                                      <p:tavLst>
                                        <p:tav tm="0">
                                          <p:val>
                                            <p:strVal val="ppt_x"/>
                                          </p:val>
                                        </p:tav>
                                        <p:tav tm="100000">
                                          <p:val>
                                            <p:strVal val="0-ppt_w/2"/>
                                          </p:val>
                                        </p:tav>
                                      </p:tavLst>
                                    </p:anim>
                                    <p:anim calcmode="lin" valueType="num">
                                      <p:cBhvr additive="base">
                                        <p:cTn id="1185" dur="3000"/>
                                        <p:tgtEl>
                                          <p:spTgt spid="114"/>
                                        </p:tgtEl>
                                        <p:attrNameLst>
                                          <p:attrName>ppt_y</p:attrName>
                                        </p:attrNameLst>
                                      </p:cBhvr>
                                      <p:tavLst>
                                        <p:tav tm="0">
                                          <p:val>
                                            <p:strVal val="ppt_y"/>
                                          </p:val>
                                        </p:tav>
                                        <p:tav tm="100000">
                                          <p:val>
                                            <p:strVal val="ppt_y"/>
                                          </p:val>
                                        </p:tav>
                                      </p:tavLst>
                                    </p:anim>
                                    <p:set>
                                      <p:cBhvr>
                                        <p:cTn id="1186" dur="1" fill="hold">
                                          <p:stCondLst>
                                            <p:cond delay="2999"/>
                                          </p:stCondLst>
                                        </p:cTn>
                                        <p:tgtEl>
                                          <p:spTgt spid="114"/>
                                        </p:tgtEl>
                                        <p:attrNameLst>
                                          <p:attrName>style.visibility</p:attrName>
                                        </p:attrNameLst>
                                      </p:cBhvr>
                                      <p:to>
                                        <p:strVal val="hidden"/>
                                      </p:to>
                                    </p:set>
                                  </p:childTnLst>
                                </p:cTn>
                              </p:par>
                              <p:par>
                                <p:cTn id="1187" presetID="3" presetClass="exit" presetSubtype="10" fill="hold" grpId="3" nodeType="withEffect">
                                  <p:stCondLst>
                                    <p:cond delay="0"/>
                                  </p:stCondLst>
                                  <p:childTnLst>
                                    <p:animEffect transition="out" filter="blinds(horizontal)">
                                      <p:cBhvr>
                                        <p:cTn id="1188" dur="3000"/>
                                        <p:tgtEl>
                                          <p:spTgt spid="114"/>
                                        </p:tgtEl>
                                      </p:cBhvr>
                                    </p:animEffect>
                                    <p:set>
                                      <p:cBhvr>
                                        <p:cTn id="1189" dur="1" fill="hold">
                                          <p:stCondLst>
                                            <p:cond delay="2999"/>
                                          </p:stCondLst>
                                        </p:cTn>
                                        <p:tgtEl>
                                          <p:spTgt spid="114"/>
                                        </p:tgtEl>
                                        <p:attrNameLst>
                                          <p:attrName>style.visibility</p:attrName>
                                        </p:attrNameLst>
                                      </p:cBhvr>
                                      <p:to>
                                        <p:strVal val="hidden"/>
                                      </p:to>
                                    </p:set>
                                  </p:childTnLst>
                                </p:cTn>
                              </p:par>
                              <p:par>
                                <p:cTn id="1190" presetID="2" presetClass="entr" presetSubtype="2" fill="hold" grpId="0" nodeType="withEffect">
                                  <p:stCondLst>
                                    <p:cond delay="0"/>
                                  </p:stCondLst>
                                  <p:childTnLst>
                                    <p:set>
                                      <p:cBhvr>
                                        <p:cTn id="1191" dur="1" fill="hold">
                                          <p:stCondLst>
                                            <p:cond delay="0"/>
                                          </p:stCondLst>
                                        </p:cTn>
                                        <p:tgtEl>
                                          <p:spTgt spid="115"/>
                                        </p:tgtEl>
                                        <p:attrNameLst>
                                          <p:attrName>style.visibility</p:attrName>
                                        </p:attrNameLst>
                                      </p:cBhvr>
                                      <p:to>
                                        <p:strVal val="visible"/>
                                      </p:to>
                                    </p:set>
                                    <p:anim calcmode="lin" valueType="num">
                                      <p:cBhvr additive="base">
                                        <p:cTn id="1192" dur="3000" fill="hold"/>
                                        <p:tgtEl>
                                          <p:spTgt spid="115"/>
                                        </p:tgtEl>
                                        <p:attrNameLst>
                                          <p:attrName>ppt_x</p:attrName>
                                        </p:attrNameLst>
                                      </p:cBhvr>
                                      <p:tavLst>
                                        <p:tav tm="0">
                                          <p:val>
                                            <p:strVal val="1+#ppt_w/2"/>
                                          </p:val>
                                        </p:tav>
                                        <p:tav tm="100000">
                                          <p:val>
                                            <p:strVal val="#ppt_x"/>
                                          </p:val>
                                        </p:tav>
                                      </p:tavLst>
                                    </p:anim>
                                    <p:anim calcmode="lin" valueType="num">
                                      <p:cBhvr additive="base">
                                        <p:cTn id="1193" dur="3000" fill="hold"/>
                                        <p:tgtEl>
                                          <p:spTgt spid="115"/>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115"/>
                                        </p:tgtEl>
                                        <p:attrNameLst>
                                          <p:attrName>style.visibility</p:attrName>
                                        </p:attrNameLst>
                                      </p:cBhvr>
                                      <p:to>
                                        <p:strVal val="visible"/>
                                      </p:to>
                                    </p:set>
                                    <p:anim calcmode="lin" valueType="num">
                                      <p:cBhvr>
                                        <p:cTn id="1196" dur="3000" fill="hold"/>
                                        <p:tgtEl>
                                          <p:spTgt spid="115"/>
                                        </p:tgtEl>
                                        <p:attrNameLst>
                                          <p:attrName>ppt_w</p:attrName>
                                        </p:attrNameLst>
                                      </p:cBhvr>
                                      <p:tavLst>
                                        <p:tav tm="0" fmla="#ppt_w*sin(2.5*pi*$)">
                                          <p:val>
                                            <p:fltVal val="0"/>
                                          </p:val>
                                        </p:tav>
                                        <p:tav tm="100000">
                                          <p:val>
                                            <p:fltVal val="1"/>
                                          </p:val>
                                        </p:tav>
                                      </p:tavLst>
                                    </p:anim>
                                    <p:anim calcmode="lin" valueType="num">
                                      <p:cBhvr>
                                        <p:cTn id="1197" dur="3000" fill="hold"/>
                                        <p:tgtEl>
                                          <p:spTgt spid="115"/>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3000"/>
                                        <p:tgtEl>
                                          <p:spTgt spid="115"/>
                                        </p:tgtEl>
                                        <p:attrNameLst>
                                          <p:attrName>ppt_x</p:attrName>
                                        </p:attrNameLst>
                                      </p:cBhvr>
                                      <p:tavLst>
                                        <p:tav tm="0">
                                          <p:val>
                                            <p:strVal val="ppt_x"/>
                                          </p:val>
                                        </p:tav>
                                        <p:tav tm="100000">
                                          <p:val>
                                            <p:strVal val="0-ppt_w/2"/>
                                          </p:val>
                                        </p:tav>
                                      </p:tavLst>
                                    </p:anim>
                                    <p:anim calcmode="lin" valueType="num">
                                      <p:cBhvr additive="base">
                                        <p:cTn id="1200" dur="3000"/>
                                        <p:tgtEl>
                                          <p:spTgt spid="115"/>
                                        </p:tgtEl>
                                        <p:attrNameLst>
                                          <p:attrName>ppt_y</p:attrName>
                                        </p:attrNameLst>
                                      </p:cBhvr>
                                      <p:tavLst>
                                        <p:tav tm="0">
                                          <p:val>
                                            <p:strVal val="ppt_y"/>
                                          </p:val>
                                        </p:tav>
                                        <p:tav tm="100000">
                                          <p:val>
                                            <p:strVal val="ppt_y"/>
                                          </p:val>
                                        </p:tav>
                                      </p:tavLst>
                                    </p:anim>
                                    <p:set>
                                      <p:cBhvr>
                                        <p:cTn id="1201" dur="1" fill="hold">
                                          <p:stCondLst>
                                            <p:cond delay="2999"/>
                                          </p:stCondLst>
                                        </p:cTn>
                                        <p:tgtEl>
                                          <p:spTgt spid="115"/>
                                        </p:tgtEl>
                                        <p:attrNameLst>
                                          <p:attrName>style.visibility</p:attrName>
                                        </p:attrNameLst>
                                      </p:cBhvr>
                                      <p:to>
                                        <p:strVal val="hidden"/>
                                      </p:to>
                                    </p:set>
                                  </p:childTnLst>
                                </p:cTn>
                              </p:par>
                              <p:par>
                                <p:cTn id="1202" presetID="3" presetClass="exit" presetSubtype="10" fill="hold" grpId="3" nodeType="withEffect">
                                  <p:stCondLst>
                                    <p:cond delay="0"/>
                                  </p:stCondLst>
                                  <p:childTnLst>
                                    <p:animEffect transition="out" filter="blinds(horizontal)">
                                      <p:cBhvr>
                                        <p:cTn id="1203" dur="3000"/>
                                        <p:tgtEl>
                                          <p:spTgt spid="115"/>
                                        </p:tgtEl>
                                      </p:cBhvr>
                                    </p:animEffect>
                                    <p:set>
                                      <p:cBhvr>
                                        <p:cTn id="1204" dur="1" fill="hold">
                                          <p:stCondLst>
                                            <p:cond delay="2999"/>
                                          </p:stCondLst>
                                        </p:cTn>
                                        <p:tgtEl>
                                          <p:spTgt spid="115"/>
                                        </p:tgtEl>
                                        <p:attrNameLst>
                                          <p:attrName>style.visibility</p:attrName>
                                        </p:attrNameLst>
                                      </p:cBhvr>
                                      <p:to>
                                        <p:strVal val="hidden"/>
                                      </p:to>
                                    </p:set>
                                  </p:childTnLst>
                                </p:cTn>
                              </p:par>
                              <p:par>
                                <p:cTn id="1205" presetID="2" presetClass="entr" presetSubtype="2" fill="hold" grpId="0" nodeType="withEffect">
                                  <p:stCondLst>
                                    <p:cond delay="0"/>
                                  </p:stCondLst>
                                  <p:childTnLst>
                                    <p:set>
                                      <p:cBhvr>
                                        <p:cTn id="1206" dur="1" fill="hold">
                                          <p:stCondLst>
                                            <p:cond delay="0"/>
                                          </p:stCondLst>
                                        </p:cTn>
                                        <p:tgtEl>
                                          <p:spTgt spid="94"/>
                                        </p:tgtEl>
                                        <p:attrNameLst>
                                          <p:attrName>style.visibility</p:attrName>
                                        </p:attrNameLst>
                                      </p:cBhvr>
                                      <p:to>
                                        <p:strVal val="visible"/>
                                      </p:to>
                                    </p:set>
                                    <p:anim calcmode="lin" valueType="num">
                                      <p:cBhvr additive="base">
                                        <p:cTn id="1207" dur="3000" fill="hold"/>
                                        <p:tgtEl>
                                          <p:spTgt spid="94"/>
                                        </p:tgtEl>
                                        <p:attrNameLst>
                                          <p:attrName>ppt_x</p:attrName>
                                        </p:attrNameLst>
                                      </p:cBhvr>
                                      <p:tavLst>
                                        <p:tav tm="0">
                                          <p:val>
                                            <p:strVal val="1+#ppt_w/2"/>
                                          </p:val>
                                        </p:tav>
                                        <p:tav tm="100000">
                                          <p:val>
                                            <p:strVal val="#ppt_x"/>
                                          </p:val>
                                        </p:tav>
                                      </p:tavLst>
                                    </p:anim>
                                    <p:anim calcmode="lin" valueType="num">
                                      <p:cBhvr additive="base">
                                        <p:cTn id="1208" dur="3000" fill="hold"/>
                                        <p:tgtEl>
                                          <p:spTgt spid="94"/>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94"/>
                                        </p:tgtEl>
                                        <p:attrNameLst>
                                          <p:attrName>style.visibility</p:attrName>
                                        </p:attrNameLst>
                                      </p:cBhvr>
                                      <p:to>
                                        <p:strVal val="visible"/>
                                      </p:to>
                                    </p:set>
                                    <p:anim calcmode="lin" valueType="num">
                                      <p:cBhvr>
                                        <p:cTn id="1211" dur="3000" fill="hold"/>
                                        <p:tgtEl>
                                          <p:spTgt spid="94"/>
                                        </p:tgtEl>
                                        <p:attrNameLst>
                                          <p:attrName>ppt_w</p:attrName>
                                        </p:attrNameLst>
                                      </p:cBhvr>
                                      <p:tavLst>
                                        <p:tav tm="0" fmla="#ppt_w*sin(2.5*pi*$)">
                                          <p:val>
                                            <p:fltVal val="0"/>
                                          </p:val>
                                        </p:tav>
                                        <p:tav tm="100000">
                                          <p:val>
                                            <p:fltVal val="1"/>
                                          </p:val>
                                        </p:tav>
                                      </p:tavLst>
                                    </p:anim>
                                    <p:anim calcmode="lin" valueType="num">
                                      <p:cBhvr>
                                        <p:cTn id="1212" dur="3000" fill="hold"/>
                                        <p:tgtEl>
                                          <p:spTgt spid="94"/>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3000"/>
                                        <p:tgtEl>
                                          <p:spTgt spid="94"/>
                                        </p:tgtEl>
                                        <p:attrNameLst>
                                          <p:attrName>ppt_x</p:attrName>
                                        </p:attrNameLst>
                                      </p:cBhvr>
                                      <p:tavLst>
                                        <p:tav tm="0">
                                          <p:val>
                                            <p:strVal val="ppt_x"/>
                                          </p:val>
                                        </p:tav>
                                        <p:tav tm="100000">
                                          <p:val>
                                            <p:strVal val="0-ppt_w/2"/>
                                          </p:val>
                                        </p:tav>
                                      </p:tavLst>
                                    </p:anim>
                                    <p:anim calcmode="lin" valueType="num">
                                      <p:cBhvr additive="base">
                                        <p:cTn id="1215" dur="3000"/>
                                        <p:tgtEl>
                                          <p:spTgt spid="94"/>
                                        </p:tgtEl>
                                        <p:attrNameLst>
                                          <p:attrName>ppt_y</p:attrName>
                                        </p:attrNameLst>
                                      </p:cBhvr>
                                      <p:tavLst>
                                        <p:tav tm="0">
                                          <p:val>
                                            <p:strVal val="ppt_y"/>
                                          </p:val>
                                        </p:tav>
                                        <p:tav tm="100000">
                                          <p:val>
                                            <p:strVal val="ppt_y"/>
                                          </p:val>
                                        </p:tav>
                                      </p:tavLst>
                                    </p:anim>
                                    <p:set>
                                      <p:cBhvr>
                                        <p:cTn id="1216" dur="1" fill="hold">
                                          <p:stCondLst>
                                            <p:cond delay="2999"/>
                                          </p:stCondLst>
                                        </p:cTn>
                                        <p:tgtEl>
                                          <p:spTgt spid="94"/>
                                        </p:tgtEl>
                                        <p:attrNameLst>
                                          <p:attrName>style.visibility</p:attrName>
                                        </p:attrNameLst>
                                      </p:cBhvr>
                                      <p:to>
                                        <p:strVal val="hidden"/>
                                      </p:to>
                                    </p:set>
                                  </p:childTnLst>
                                </p:cTn>
                              </p:par>
                              <p:par>
                                <p:cTn id="1217" presetID="3" presetClass="exit" presetSubtype="10" fill="hold" grpId="3" nodeType="withEffect">
                                  <p:stCondLst>
                                    <p:cond delay="0"/>
                                  </p:stCondLst>
                                  <p:childTnLst>
                                    <p:animEffect transition="out" filter="blinds(horizontal)">
                                      <p:cBhvr>
                                        <p:cTn id="1218" dur="3000"/>
                                        <p:tgtEl>
                                          <p:spTgt spid="94"/>
                                        </p:tgtEl>
                                      </p:cBhvr>
                                    </p:animEffect>
                                    <p:set>
                                      <p:cBhvr>
                                        <p:cTn id="1219" dur="1" fill="hold">
                                          <p:stCondLst>
                                            <p:cond delay="2999"/>
                                          </p:stCondLst>
                                        </p:cTn>
                                        <p:tgtEl>
                                          <p:spTgt spid="94"/>
                                        </p:tgtEl>
                                        <p:attrNameLst>
                                          <p:attrName>style.visibility</p:attrName>
                                        </p:attrNameLst>
                                      </p:cBhvr>
                                      <p:to>
                                        <p:strVal val="hidden"/>
                                      </p:to>
                                    </p:set>
                                  </p:childTnLst>
                                </p:cTn>
                              </p:par>
                              <p:par>
                                <p:cTn id="1220" presetID="2" presetClass="entr" presetSubtype="2" fill="hold" grpId="0" nodeType="withEffect">
                                  <p:stCondLst>
                                    <p:cond delay="0"/>
                                  </p:stCondLst>
                                  <p:childTnLst>
                                    <p:set>
                                      <p:cBhvr>
                                        <p:cTn id="1221" dur="1" fill="hold">
                                          <p:stCondLst>
                                            <p:cond delay="0"/>
                                          </p:stCondLst>
                                        </p:cTn>
                                        <p:tgtEl>
                                          <p:spTgt spid="95"/>
                                        </p:tgtEl>
                                        <p:attrNameLst>
                                          <p:attrName>style.visibility</p:attrName>
                                        </p:attrNameLst>
                                      </p:cBhvr>
                                      <p:to>
                                        <p:strVal val="visible"/>
                                      </p:to>
                                    </p:set>
                                    <p:anim calcmode="lin" valueType="num">
                                      <p:cBhvr additive="base">
                                        <p:cTn id="1222" dur="3000" fill="hold"/>
                                        <p:tgtEl>
                                          <p:spTgt spid="95"/>
                                        </p:tgtEl>
                                        <p:attrNameLst>
                                          <p:attrName>ppt_x</p:attrName>
                                        </p:attrNameLst>
                                      </p:cBhvr>
                                      <p:tavLst>
                                        <p:tav tm="0">
                                          <p:val>
                                            <p:strVal val="1+#ppt_w/2"/>
                                          </p:val>
                                        </p:tav>
                                        <p:tav tm="100000">
                                          <p:val>
                                            <p:strVal val="#ppt_x"/>
                                          </p:val>
                                        </p:tav>
                                      </p:tavLst>
                                    </p:anim>
                                    <p:anim calcmode="lin" valueType="num">
                                      <p:cBhvr additive="base">
                                        <p:cTn id="1223" dur="3000" fill="hold"/>
                                        <p:tgtEl>
                                          <p:spTgt spid="95"/>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95"/>
                                        </p:tgtEl>
                                        <p:attrNameLst>
                                          <p:attrName>style.visibility</p:attrName>
                                        </p:attrNameLst>
                                      </p:cBhvr>
                                      <p:to>
                                        <p:strVal val="visible"/>
                                      </p:to>
                                    </p:set>
                                    <p:anim calcmode="lin" valueType="num">
                                      <p:cBhvr>
                                        <p:cTn id="1226" dur="3000" fill="hold"/>
                                        <p:tgtEl>
                                          <p:spTgt spid="95"/>
                                        </p:tgtEl>
                                        <p:attrNameLst>
                                          <p:attrName>ppt_w</p:attrName>
                                        </p:attrNameLst>
                                      </p:cBhvr>
                                      <p:tavLst>
                                        <p:tav tm="0" fmla="#ppt_w*sin(2.5*pi*$)">
                                          <p:val>
                                            <p:fltVal val="0"/>
                                          </p:val>
                                        </p:tav>
                                        <p:tav tm="100000">
                                          <p:val>
                                            <p:fltVal val="1"/>
                                          </p:val>
                                        </p:tav>
                                      </p:tavLst>
                                    </p:anim>
                                    <p:anim calcmode="lin" valueType="num">
                                      <p:cBhvr>
                                        <p:cTn id="1227" dur="3000" fill="hold"/>
                                        <p:tgtEl>
                                          <p:spTgt spid="95"/>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3000"/>
                                        <p:tgtEl>
                                          <p:spTgt spid="95"/>
                                        </p:tgtEl>
                                        <p:attrNameLst>
                                          <p:attrName>ppt_x</p:attrName>
                                        </p:attrNameLst>
                                      </p:cBhvr>
                                      <p:tavLst>
                                        <p:tav tm="0">
                                          <p:val>
                                            <p:strVal val="ppt_x"/>
                                          </p:val>
                                        </p:tav>
                                        <p:tav tm="100000">
                                          <p:val>
                                            <p:strVal val="0-ppt_w/2"/>
                                          </p:val>
                                        </p:tav>
                                      </p:tavLst>
                                    </p:anim>
                                    <p:anim calcmode="lin" valueType="num">
                                      <p:cBhvr additive="base">
                                        <p:cTn id="1230" dur="3000"/>
                                        <p:tgtEl>
                                          <p:spTgt spid="95"/>
                                        </p:tgtEl>
                                        <p:attrNameLst>
                                          <p:attrName>ppt_y</p:attrName>
                                        </p:attrNameLst>
                                      </p:cBhvr>
                                      <p:tavLst>
                                        <p:tav tm="0">
                                          <p:val>
                                            <p:strVal val="ppt_y"/>
                                          </p:val>
                                        </p:tav>
                                        <p:tav tm="100000">
                                          <p:val>
                                            <p:strVal val="ppt_y"/>
                                          </p:val>
                                        </p:tav>
                                      </p:tavLst>
                                    </p:anim>
                                    <p:set>
                                      <p:cBhvr>
                                        <p:cTn id="1231" dur="1" fill="hold">
                                          <p:stCondLst>
                                            <p:cond delay="2999"/>
                                          </p:stCondLst>
                                        </p:cTn>
                                        <p:tgtEl>
                                          <p:spTgt spid="95"/>
                                        </p:tgtEl>
                                        <p:attrNameLst>
                                          <p:attrName>style.visibility</p:attrName>
                                        </p:attrNameLst>
                                      </p:cBhvr>
                                      <p:to>
                                        <p:strVal val="hidden"/>
                                      </p:to>
                                    </p:set>
                                  </p:childTnLst>
                                </p:cTn>
                              </p:par>
                              <p:par>
                                <p:cTn id="1232" presetID="3" presetClass="exit" presetSubtype="10" fill="hold" grpId="3" nodeType="withEffect">
                                  <p:stCondLst>
                                    <p:cond delay="0"/>
                                  </p:stCondLst>
                                  <p:childTnLst>
                                    <p:animEffect transition="out" filter="blinds(horizontal)">
                                      <p:cBhvr>
                                        <p:cTn id="1233" dur="3000"/>
                                        <p:tgtEl>
                                          <p:spTgt spid="95"/>
                                        </p:tgtEl>
                                      </p:cBhvr>
                                    </p:animEffect>
                                    <p:set>
                                      <p:cBhvr>
                                        <p:cTn id="1234" dur="1" fill="hold">
                                          <p:stCondLst>
                                            <p:cond delay="2999"/>
                                          </p:stCondLst>
                                        </p:cTn>
                                        <p:tgtEl>
                                          <p:spTgt spid="95"/>
                                        </p:tgtEl>
                                        <p:attrNameLst>
                                          <p:attrName>style.visibility</p:attrName>
                                        </p:attrNameLst>
                                      </p:cBhvr>
                                      <p:to>
                                        <p:strVal val="hidden"/>
                                      </p:to>
                                    </p:set>
                                  </p:childTnLst>
                                </p:cTn>
                              </p:par>
                              <p:par>
                                <p:cTn id="1235" presetID="2" presetClass="entr" presetSubtype="2" fill="hold" grpId="0" nodeType="withEffect">
                                  <p:stCondLst>
                                    <p:cond delay="0"/>
                                  </p:stCondLst>
                                  <p:childTnLst>
                                    <p:set>
                                      <p:cBhvr>
                                        <p:cTn id="1236" dur="1" fill="hold">
                                          <p:stCondLst>
                                            <p:cond delay="0"/>
                                          </p:stCondLst>
                                        </p:cTn>
                                        <p:tgtEl>
                                          <p:spTgt spid="74"/>
                                        </p:tgtEl>
                                        <p:attrNameLst>
                                          <p:attrName>style.visibility</p:attrName>
                                        </p:attrNameLst>
                                      </p:cBhvr>
                                      <p:to>
                                        <p:strVal val="visible"/>
                                      </p:to>
                                    </p:set>
                                    <p:anim calcmode="lin" valueType="num">
                                      <p:cBhvr additive="base">
                                        <p:cTn id="1237" dur="3000" fill="hold"/>
                                        <p:tgtEl>
                                          <p:spTgt spid="74"/>
                                        </p:tgtEl>
                                        <p:attrNameLst>
                                          <p:attrName>ppt_x</p:attrName>
                                        </p:attrNameLst>
                                      </p:cBhvr>
                                      <p:tavLst>
                                        <p:tav tm="0">
                                          <p:val>
                                            <p:strVal val="1+#ppt_w/2"/>
                                          </p:val>
                                        </p:tav>
                                        <p:tav tm="100000">
                                          <p:val>
                                            <p:strVal val="#ppt_x"/>
                                          </p:val>
                                        </p:tav>
                                      </p:tavLst>
                                    </p:anim>
                                    <p:anim calcmode="lin" valueType="num">
                                      <p:cBhvr additive="base">
                                        <p:cTn id="1238" dur="3000" fill="hold"/>
                                        <p:tgtEl>
                                          <p:spTgt spid="74"/>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74"/>
                                        </p:tgtEl>
                                        <p:attrNameLst>
                                          <p:attrName>style.visibility</p:attrName>
                                        </p:attrNameLst>
                                      </p:cBhvr>
                                      <p:to>
                                        <p:strVal val="visible"/>
                                      </p:to>
                                    </p:set>
                                    <p:anim calcmode="lin" valueType="num">
                                      <p:cBhvr>
                                        <p:cTn id="1241" dur="3000" fill="hold"/>
                                        <p:tgtEl>
                                          <p:spTgt spid="74"/>
                                        </p:tgtEl>
                                        <p:attrNameLst>
                                          <p:attrName>ppt_w</p:attrName>
                                        </p:attrNameLst>
                                      </p:cBhvr>
                                      <p:tavLst>
                                        <p:tav tm="0" fmla="#ppt_w*sin(2.5*pi*$)">
                                          <p:val>
                                            <p:fltVal val="0"/>
                                          </p:val>
                                        </p:tav>
                                        <p:tav tm="100000">
                                          <p:val>
                                            <p:fltVal val="1"/>
                                          </p:val>
                                        </p:tav>
                                      </p:tavLst>
                                    </p:anim>
                                    <p:anim calcmode="lin" valueType="num">
                                      <p:cBhvr>
                                        <p:cTn id="1242" dur="3000" fill="hold"/>
                                        <p:tgtEl>
                                          <p:spTgt spid="74"/>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3000"/>
                                        <p:tgtEl>
                                          <p:spTgt spid="74"/>
                                        </p:tgtEl>
                                        <p:attrNameLst>
                                          <p:attrName>ppt_x</p:attrName>
                                        </p:attrNameLst>
                                      </p:cBhvr>
                                      <p:tavLst>
                                        <p:tav tm="0">
                                          <p:val>
                                            <p:strVal val="ppt_x"/>
                                          </p:val>
                                        </p:tav>
                                        <p:tav tm="100000">
                                          <p:val>
                                            <p:strVal val="0-ppt_w/2"/>
                                          </p:val>
                                        </p:tav>
                                      </p:tavLst>
                                    </p:anim>
                                    <p:anim calcmode="lin" valueType="num">
                                      <p:cBhvr additive="base">
                                        <p:cTn id="1245" dur="3000"/>
                                        <p:tgtEl>
                                          <p:spTgt spid="74"/>
                                        </p:tgtEl>
                                        <p:attrNameLst>
                                          <p:attrName>ppt_y</p:attrName>
                                        </p:attrNameLst>
                                      </p:cBhvr>
                                      <p:tavLst>
                                        <p:tav tm="0">
                                          <p:val>
                                            <p:strVal val="ppt_y"/>
                                          </p:val>
                                        </p:tav>
                                        <p:tav tm="100000">
                                          <p:val>
                                            <p:strVal val="ppt_y"/>
                                          </p:val>
                                        </p:tav>
                                      </p:tavLst>
                                    </p:anim>
                                    <p:set>
                                      <p:cBhvr>
                                        <p:cTn id="1246" dur="1" fill="hold">
                                          <p:stCondLst>
                                            <p:cond delay="2999"/>
                                          </p:stCondLst>
                                        </p:cTn>
                                        <p:tgtEl>
                                          <p:spTgt spid="74"/>
                                        </p:tgtEl>
                                        <p:attrNameLst>
                                          <p:attrName>style.visibility</p:attrName>
                                        </p:attrNameLst>
                                      </p:cBhvr>
                                      <p:to>
                                        <p:strVal val="hidden"/>
                                      </p:to>
                                    </p:set>
                                  </p:childTnLst>
                                </p:cTn>
                              </p:par>
                              <p:par>
                                <p:cTn id="1247" presetID="3" presetClass="exit" presetSubtype="10" fill="hold" grpId="3" nodeType="withEffect">
                                  <p:stCondLst>
                                    <p:cond delay="0"/>
                                  </p:stCondLst>
                                  <p:childTnLst>
                                    <p:animEffect transition="out" filter="blinds(horizontal)">
                                      <p:cBhvr>
                                        <p:cTn id="1248" dur="3000"/>
                                        <p:tgtEl>
                                          <p:spTgt spid="74"/>
                                        </p:tgtEl>
                                      </p:cBhvr>
                                    </p:animEffect>
                                    <p:set>
                                      <p:cBhvr>
                                        <p:cTn id="1249" dur="1" fill="hold">
                                          <p:stCondLst>
                                            <p:cond delay="2999"/>
                                          </p:stCondLst>
                                        </p:cTn>
                                        <p:tgtEl>
                                          <p:spTgt spid="74"/>
                                        </p:tgtEl>
                                        <p:attrNameLst>
                                          <p:attrName>style.visibility</p:attrName>
                                        </p:attrNameLst>
                                      </p:cBhvr>
                                      <p:to>
                                        <p:strVal val="hidden"/>
                                      </p:to>
                                    </p:set>
                                  </p:childTnLst>
                                </p:cTn>
                              </p:par>
                              <p:par>
                                <p:cTn id="1250" presetID="2" presetClass="entr" presetSubtype="2" fill="hold" grpId="0" nodeType="withEffect">
                                  <p:stCondLst>
                                    <p:cond delay="0"/>
                                  </p:stCondLst>
                                  <p:childTnLst>
                                    <p:set>
                                      <p:cBhvr>
                                        <p:cTn id="1251" dur="1" fill="hold">
                                          <p:stCondLst>
                                            <p:cond delay="0"/>
                                          </p:stCondLst>
                                        </p:cTn>
                                        <p:tgtEl>
                                          <p:spTgt spid="75"/>
                                        </p:tgtEl>
                                        <p:attrNameLst>
                                          <p:attrName>style.visibility</p:attrName>
                                        </p:attrNameLst>
                                      </p:cBhvr>
                                      <p:to>
                                        <p:strVal val="visible"/>
                                      </p:to>
                                    </p:set>
                                    <p:anim calcmode="lin" valueType="num">
                                      <p:cBhvr additive="base">
                                        <p:cTn id="1252" dur="3000" fill="hold"/>
                                        <p:tgtEl>
                                          <p:spTgt spid="75"/>
                                        </p:tgtEl>
                                        <p:attrNameLst>
                                          <p:attrName>ppt_x</p:attrName>
                                        </p:attrNameLst>
                                      </p:cBhvr>
                                      <p:tavLst>
                                        <p:tav tm="0">
                                          <p:val>
                                            <p:strVal val="1+#ppt_w/2"/>
                                          </p:val>
                                        </p:tav>
                                        <p:tav tm="100000">
                                          <p:val>
                                            <p:strVal val="#ppt_x"/>
                                          </p:val>
                                        </p:tav>
                                      </p:tavLst>
                                    </p:anim>
                                    <p:anim calcmode="lin" valueType="num">
                                      <p:cBhvr additive="base">
                                        <p:cTn id="1253" dur="3000" fill="hold"/>
                                        <p:tgtEl>
                                          <p:spTgt spid="75"/>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75"/>
                                        </p:tgtEl>
                                        <p:attrNameLst>
                                          <p:attrName>style.visibility</p:attrName>
                                        </p:attrNameLst>
                                      </p:cBhvr>
                                      <p:to>
                                        <p:strVal val="visible"/>
                                      </p:to>
                                    </p:set>
                                    <p:anim calcmode="lin" valueType="num">
                                      <p:cBhvr>
                                        <p:cTn id="1256" dur="3000" fill="hold"/>
                                        <p:tgtEl>
                                          <p:spTgt spid="75"/>
                                        </p:tgtEl>
                                        <p:attrNameLst>
                                          <p:attrName>ppt_w</p:attrName>
                                        </p:attrNameLst>
                                      </p:cBhvr>
                                      <p:tavLst>
                                        <p:tav tm="0" fmla="#ppt_w*sin(2.5*pi*$)">
                                          <p:val>
                                            <p:fltVal val="0"/>
                                          </p:val>
                                        </p:tav>
                                        <p:tav tm="100000">
                                          <p:val>
                                            <p:fltVal val="1"/>
                                          </p:val>
                                        </p:tav>
                                      </p:tavLst>
                                    </p:anim>
                                    <p:anim calcmode="lin" valueType="num">
                                      <p:cBhvr>
                                        <p:cTn id="1257" dur="3000" fill="hold"/>
                                        <p:tgtEl>
                                          <p:spTgt spid="75"/>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3000"/>
                                        <p:tgtEl>
                                          <p:spTgt spid="75"/>
                                        </p:tgtEl>
                                        <p:attrNameLst>
                                          <p:attrName>ppt_x</p:attrName>
                                        </p:attrNameLst>
                                      </p:cBhvr>
                                      <p:tavLst>
                                        <p:tav tm="0">
                                          <p:val>
                                            <p:strVal val="ppt_x"/>
                                          </p:val>
                                        </p:tav>
                                        <p:tav tm="100000">
                                          <p:val>
                                            <p:strVal val="0-ppt_w/2"/>
                                          </p:val>
                                        </p:tav>
                                      </p:tavLst>
                                    </p:anim>
                                    <p:anim calcmode="lin" valueType="num">
                                      <p:cBhvr additive="base">
                                        <p:cTn id="1260" dur="3000"/>
                                        <p:tgtEl>
                                          <p:spTgt spid="75"/>
                                        </p:tgtEl>
                                        <p:attrNameLst>
                                          <p:attrName>ppt_y</p:attrName>
                                        </p:attrNameLst>
                                      </p:cBhvr>
                                      <p:tavLst>
                                        <p:tav tm="0">
                                          <p:val>
                                            <p:strVal val="ppt_y"/>
                                          </p:val>
                                        </p:tav>
                                        <p:tav tm="100000">
                                          <p:val>
                                            <p:strVal val="ppt_y"/>
                                          </p:val>
                                        </p:tav>
                                      </p:tavLst>
                                    </p:anim>
                                    <p:set>
                                      <p:cBhvr>
                                        <p:cTn id="1261" dur="1" fill="hold">
                                          <p:stCondLst>
                                            <p:cond delay="2999"/>
                                          </p:stCondLst>
                                        </p:cTn>
                                        <p:tgtEl>
                                          <p:spTgt spid="75"/>
                                        </p:tgtEl>
                                        <p:attrNameLst>
                                          <p:attrName>style.visibility</p:attrName>
                                        </p:attrNameLst>
                                      </p:cBhvr>
                                      <p:to>
                                        <p:strVal val="hidden"/>
                                      </p:to>
                                    </p:set>
                                  </p:childTnLst>
                                </p:cTn>
                              </p:par>
                              <p:par>
                                <p:cTn id="1262" presetID="3" presetClass="exit" presetSubtype="10" fill="hold" grpId="3" nodeType="withEffect">
                                  <p:stCondLst>
                                    <p:cond delay="0"/>
                                  </p:stCondLst>
                                  <p:childTnLst>
                                    <p:animEffect transition="out" filter="blinds(horizontal)">
                                      <p:cBhvr>
                                        <p:cTn id="1263" dur="3000"/>
                                        <p:tgtEl>
                                          <p:spTgt spid="75"/>
                                        </p:tgtEl>
                                      </p:cBhvr>
                                    </p:animEffect>
                                    <p:set>
                                      <p:cBhvr>
                                        <p:cTn id="1264" dur="1" fill="hold">
                                          <p:stCondLst>
                                            <p:cond delay="2999"/>
                                          </p:stCondLst>
                                        </p:cTn>
                                        <p:tgtEl>
                                          <p:spTgt spid="75"/>
                                        </p:tgtEl>
                                        <p:attrNameLst>
                                          <p:attrName>style.visibility</p:attrName>
                                        </p:attrNameLst>
                                      </p:cBhvr>
                                      <p:to>
                                        <p:strVal val="hidden"/>
                                      </p:to>
                                    </p:set>
                                  </p:childTnLst>
                                </p:cTn>
                              </p:par>
                              <p:par>
                                <p:cTn id="1265" presetID="2" presetClass="entr" presetSubtype="2" fill="hold" grpId="0" nodeType="withEffect">
                                  <p:stCondLst>
                                    <p:cond delay="0"/>
                                  </p:stCondLst>
                                  <p:childTnLst>
                                    <p:set>
                                      <p:cBhvr>
                                        <p:cTn id="1266" dur="1" fill="hold">
                                          <p:stCondLst>
                                            <p:cond delay="0"/>
                                          </p:stCondLst>
                                        </p:cTn>
                                        <p:tgtEl>
                                          <p:spTgt spid="113"/>
                                        </p:tgtEl>
                                        <p:attrNameLst>
                                          <p:attrName>style.visibility</p:attrName>
                                        </p:attrNameLst>
                                      </p:cBhvr>
                                      <p:to>
                                        <p:strVal val="visible"/>
                                      </p:to>
                                    </p:set>
                                    <p:anim calcmode="lin" valueType="num">
                                      <p:cBhvr additive="base">
                                        <p:cTn id="1267" dur="3000" fill="hold"/>
                                        <p:tgtEl>
                                          <p:spTgt spid="113"/>
                                        </p:tgtEl>
                                        <p:attrNameLst>
                                          <p:attrName>ppt_x</p:attrName>
                                        </p:attrNameLst>
                                      </p:cBhvr>
                                      <p:tavLst>
                                        <p:tav tm="0">
                                          <p:val>
                                            <p:strVal val="1+#ppt_w/2"/>
                                          </p:val>
                                        </p:tav>
                                        <p:tav tm="100000">
                                          <p:val>
                                            <p:strVal val="#ppt_x"/>
                                          </p:val>
                                        </p:tav>
                                      </p:tavLst>
                                    </p:anim>
                                    <p:anim calcmode="lin" valueType="num">
                                      <p:cBhvr additive="base">
                                        <p:cTn id="1268" dur="3000" fill="hold"/>
                                        <p:tgtEl>
                                          <p:spTgt spid="113"/>
                                        </p:tgtEl>
                                        <p:attrNameLst>
                                          <p:attrName>ppt_y</p:attrName>
                                        </p:attrNameLst>
                                      </p:cBhvr>
                                      <p:tavLst>
                                        <p:tav tm="0">
                                          <p:val>
                                            <p:strVal val="#ppt_y"/>
                                          </p:val>
                                        </p:tav>
                                        <p:tav tm="100000">
                                          <p:val>
                                            <p:strVal val="#ppt_y"/>
                                          </p:val>
                                        </p:tav>
                                      </p:tavLst>
                                    </p:anim>
                                  </p:childTnLst>
                                </p:cTn>
                              </p:par>
                              <p:par>
                                <p:cTn id="1269" presetID="19" presetClass="entr" presetSubtype="10" fill="hold" grpId="1" nodeType="withEffect">
                                  <p:stCondLst>
                                    <p:cond delay="0"/>
                                  </p:stCondLst>
                                  <p:childTnLst>
                                    <p:set>
                                      <p:cBhvr>
                                        <p:cTn id="1270" dur="1" fill="hold">
                                          <p:stCondLst>
                                            <p:cond delay="0"/>
                                          </p:stCondLst>
                                        </p:cTn>
                                        <p:tgtEl>
                                          <p:spTgt spid="113"/>
                                        </p:tgtEl>
                                        <p:attrNameLst>
                                          <p:attrName>style.visibility</p:attrName>
                                        </p:attrNameLst>
                                      </p:cBhvr>
                                      <p:to>
                                        <p:strVal val="visible"/>
                                      </p:to>
                                    </p:set>
                                    <p:anim calcmode="lin" valueType="num">
                                      <p:cBhvr>
                                        <p:cTn id="1271" dur="3000" fill="hold"/>
                                        <p:tgtEl>
                                          <p:spTgt spid="113"/>
                                        </p:tgtEl>
                                        <p:attrNameLst>
                                          <p:attrName>ppt_w</p:attrName>
                                        </p:attrNameLst>
                                      </p:cBhvr>
                                      <p:tavLst>
                                        <p:tav tm="0" fmla="#ppt_w*sin(2.5*pi*$)">
                                          <p:val>
                                            <p:fltVal val="0"/>
                                          </p:val>
                                        </p:tav>
                                        <p:tav tm="100000">
                                          <p:val>
                                            <p:fltVal val="1"/>
                                          </p:val>
                                        </p:tav>
                                      </p:tavLst>
                                    </p:anim>
                                    <p:anim calcmode="lin" valueType="num">
                                      <p:cBhvr>
                                        <p:cTn id="1272" dur="3000" fill="hold"/>
                                        <p:tgtEl>
                                          <p:spTgt spid="113"/>
                                        </p:tgtEl>
                                        <p:attrNameLst>
                                          <p:attrName>ppt_h</p:attrName>
                                        </p:attrNameLst>
                                      </p:cBhvr>
                                      <p:tavLst>
                                        <p:tav tm="0">
                                          <p:val>
                                            <p:strVal val="#ppt_h"/>
                                          </p:val>
                                        </p:tav>
                                        <p:tav tm="100000">
                                          <p:val>
                                            <p:strVal val="#ppt_h"/>
                                          </p:val>
                                        </p:tav>
                                      </p:tavLst>
                                    </p:anim>
                                  </p:childTnLst>
                                </p:cTn>
                              </p:par>
                              <p:par>
                                <p:cTn id="1273" presetID="2" presetClass="exit" presetSubtype="8" fill="hold" grpId="2" nodeType="withEffect">
                                  <p:stCondLst>
                                    <p:cond delay="0"/>
                                  </p:stCondLst>
                                  <p:childTnLst>
                                    <p:anim calcmode="lin" valueType="num">
                                      <p:cBhvr additive="base">
                                        <p:cTn id="1274" dur="3000"/>
                                        <p:tgtEl>
                                          <p:spTgt spid="113"/>
                                        </p:tgtEl>
                                        <p:attrNameLst>
                                          <p:attrName>ppt_x</p:attrName>
                                        </p:attrNameLst>
                                      </p:cBhvr>
                                      <p:tavLst>
                                        <p:tav tm="0">
                                          <p:val>
                                            <p:strVal val="ppt_x"/>
                                          </p:val>
                                        </p:tav>
                                        <p:tav tm="100000">
                                          <p:val>
                                            <p:strVal val="0-ppt_w/2"/>
                                          </p:val>
                                        </p:tav>
                                      </p:tavLst>
                                    </p:anim>
                                    <p:anim calcmode="lin" valueType="num">
                                      <p:cBhvr additive="base">
                                        <p:cTn id="1275" dur="3000"/>
                                        <p:tgtEl>
                                          <p:spTgt spid="113"/>
                                        </p:tgtEl>
                                        <p:attrNameLst>
                                          <p:attrName>ppt_y</p:attrName>
                                        </p:attrNameLst>
                                      </p:cBhvr>
                                      <p:tavLst>
                                        <p:tav tm="0">
                                          <p:val>
                                            <p:strVal val="ppt_y"/>
                                          </p:val>
                                        </p:tav>
                                        <p:tav tm="100000">
                                          <p:val>
                                            <p:strVal val="ppt_y"/>
                                          </p:val>
                                        </p:tav>
                                      </p:tavLst>
                                    </p:anim>
                                    <p:set>
                                      <p:cBhvr>
                                        <p:cTn id="1276" dur="1" fill="hold">
                                          <p:stCondLst>
                                            <p:cond delay="2999"/>
                                          </p:stCondLst>
                                        </p:cTn>
                                        <p:tgtEl>
                                          <p:spTgt spid="113"/>
                                        </p:tgtEl>
                                        <p:attrNameLst>
                                          <p:attrName>style.visibility</p:attrName>
                                        </p:attrNameLst>
                                      </p:cBhvr>
                                      <p:to>
                                        <p:strVal val="hidden"/>
                                      </p:to>
                                    </p:set>
                                  </p:childTnLst>
                                </p:cTn>
                              </p:par>
                              <p:par>
                                <p:cTn id="1277" presetID="3" presetClass="exit" presetSubtype="10" fill="hold" grpId="3" nodeType="withEffect">
                                  <p:stCondLst>
                                    <p:cond delay="0"/>
                                  </p:stCondLst>
                                  <p:childTnLst>
                                    <p:animEffect transition="out" filter="blinds(horizontal)">
                                      <p:cBhvr>
                                        <p:cTn id="1278" dur="3000"/>
                                        <p:tgtEl>
                                          <p:spTgt spid="113"/>
                                        </p:tgtEl>
                                      </p:cBhvr>
                                    </p:animEffect>
                                    <p:set>
                                      <p:cBhvr>
                                        <p:cTn id="1279" dur="1" fill="hold">
                                          <p:stCondLst>
                                            <p:cond delay="2999"/>
                                          </p:stCondLst>
                                        </p:cTn>
                                        <p:tgtEl>
                                          <p:spTgt spid="113"/>
                                        </p:tgtEl>
                                        <p:attrNameLst>
                                          <p:attrName>style.visibility</p:attrName>
                                        </p:attrNameLst>
                                      </p:cBhvr>
                                      <p:to>
                                        <p:strVal val="hidden"/>
                                      </p:to>
                                    </p:set>
                                  </p:childTnLst>
                                </p:cTn>
                              </p:par>
                              <p:par>
                                <p:cTn id="1280" presetID="2" presetClass="entr" presetSubtype="2" fill="hold" grpId="0" nodeType="withEffect">
                                  <p:stCondLst>
                                    <p:cond delay="0"/>
                                  </p:stCondLst>
                                  <p:childTnLst>
                                    <p:set>
                                      <p:cBhvr>
                                        <p:cTn id="1281" dur="1" fill="hold">
                                          <p:stCondLst>
                                            <p:cond delay="0"/>
                                          </p:stCondLst>
                                        </p:cTn>
                                        <p:tgtEl>
                                          <p:spTgt spid="93"/>
                                        </p:tgtEl>
                                        <p:attrNameLst>
                                          <p:attrName>style.visibility</p:attrName>
                                        </p:attrNameLst>
                                      </p:cBhvr>
                                      <p:to>
                                        <p:strVal val="visible"/>
                                      </p:to>
                                    </p:set>
                                    <p:anim calcmode="lin" valueType="num">
                                      <p:cBhvr additive="base">
                                        <p:cTn id="1282" dur="3000" fill="hold"/>
                                        <p:tgtEl>
                                          <p:spTgt spid="93"/>
                                        </p:tgtEl>
                                        <p:attrNameLst>
                                          <p:attrName>ppt_x</p:attrName>
                                        </p:attrNameLst>
                                      </p:cBhvr>
                                      <p:tavLst>
                                        <p:tav tm="0">
                                          <p:val>
                                            <p:strVal val="1+#ppt_w/2"/>
                                          </p:val>
                                        </p:tav>
                                        <p:tav tm="100000">
                                          <p:val>
                                            <p:strVal val="#ppt_x"/>
                                          </p:val>
                                        </p:tav>
                                      </p:tavLst>
                                    </p:anim>
                                    <p:anim calcmode="lin" valueType="num">
                                      <p:cBhvr additive="base">
                                        <p:cTn id="1283" dur="3000" fill="hold"/>
                                        <p:tgtEl>
                                          <p:spTgt spid="93"/>
                                        </p:tgtEl>
                                        <p:attrNameLst>
                                          <p:attrName>ppt_y</p:attrName>
                                        </p:attrNameLst>
                                      </p:cBhvr>
                                      <p:tavLst>
                                        <p:tav tm="0">
                                          <p:val>
                                            <p:strVal val="#ppt_y"/>
                                          </p:val>
                                        </p:tav>
                                        <p:tav tm="100000">
                                          <p:val>
                                            <p:strVal val="#ppt_y"/>
                                          </p:val>
                                        </p:tav>
                                      </p:tavLst>
                                    </p:anim>
                                  </p:childTnLst>
                                </p:cTn>
                              </p:par>
                              <p:par>
                                <p:cTn id="1284" presetID="19" presetClass="entr" presetSubtype="10" fill="hold" grpId="1" nodeType="withEffect">
                                  <p:stCondLst>
                                    <p:cond delay="0"/>
                                  </p:stCondLst>
                                  <p:childTnLst>
                                    <p:set>
                                      <p:cBhvr>
                                        <p:cTn id="1285" dur="1" fill="hold">
                                          <p:stCondLst>
                                            <p:cond delay="0"/>
                                          </p:stCondLst>
                                        </p:cTn>
                                        <p:tgtEl>
                                          <p:spTgt spid="93"/>
                                        </p:tgtEl>
                                        <p:attrNameLst>
                                          <p:attrName>style.visibility</p:attrName>
                                        </p:attrNameLst>
                                      </p:cBhvr>
                                      <p:to>
                                        <p:strVal val="visible"/>
                                      </p:to>
                                    </p:set>
                                    <p:anim calcmode="lin" valueType="num">
                                      <p:cBhvr>
                                        <p:cTn id="1286" dur="3000" fill="hold"/>
                                        <p:tgtEl>
                                          <p:spTgt spid="93"/>
                                        </p:tgtEl>
                                        <p:attrNameLst>
                                          <p:attrName>ppt_w</p:attrName>
                                        </p:attrNameLst>
                                      </p:cBhvr>
                                      <p:tavLst>
                                        <p:tav tm="0" fmla="#ppt_w*sin(2.5*pi*$)">
                                          <p:val>
                                            <p:fltVal val="0"/>
                                          </p:val>
                                        </p:tav>
                                        <p:tav tm="100000">
                                          <p:val>
                                            <p:fltVal val="1"/>
                                          </p:val>
                                        </p:tav>
                                      </p:tavLst>
                                    </p:anim>
                                    <p:anim calcmode="lin" valueType="num">
                                      <p:cBhvr>
                                        <p:cTn id="1287" dur="3000" fill="hold"/>
                                        <p:tgtEl>
                                          <p:spTgt spid="93"/>
                                        </p:tgtEl>
                                        <p:attrNameLst>
                                          <p:attrName>ppt_h</p:attrName>
                                        </p:attrNameLst>
                                      </p:cBhvr>
                                      <p:tavLst>
                                        <p:tav tm="0">
                                          <p:val>
                                            <p:strVal val="#ppt_h"/>
                                          </p:val>
                                        </p:tav>
                                        <p:tav tm="100000">
                                          <p:val>
                                            <p:strVal val="#ppt_h"/>
                                          </p:val>
                                        </p:tav>
                                      </p:tavLst>
                                    </p:anim>
                                  </p:childTnLst>
                                </p:cTn>
                              </p:par>
                              <p:par>
                                <p:cTn id="1288" presetID="2" presetClass="exit" presetSubtype="8" fill="hold" grpId="2" nodeType="withEffect">
                                  <p:stCondLst>
                                    <p:cond delay="0"/>
                                  </p:stCondLst>
                                  <p:childTnLst>
                                    <p:anim calcmode="lin" valueType="num">
                                      <p:cBhvr additive="base">
                                        <p:cTn id="1289" dur="3000"/>
                                        <p:tgtEl>
                                          <p:spTgt spid="93"/>
                                        </p:tgtEl>
                                        <p:attrNameLst>
                                          <p:attrName>ppt_x</p:attrName>
                                        </p:attrNameLst>
                                      </p:cBhvr>
                                      <p:tavLst>
                                        <p:tav tm="0">
                                          <p:val>
                                            <p:strVal val="ppt_x"/>
                                          </p:val>
                                        </p:tav>
                                        <p:tav tm="100000">
                                          <p:val>
                                            <p:strVal val="0-ppt_w/2"/>
                                          </p:val>
                                        </p:tav>
                                      </p:tavLst>
                                    </p:anim>
                                    <p:anim calcmode="lin" valueType="num">
                                      <p:cBhvr additive="base">
                                        <p:cTn id="1290" dur="3000"/>
                                        <p:tgtEl>
                                          <p:spTgt spid="93"/>
                                        </p:tgtEl>
                                        <p:attrNameLst>
                                          <p:attrName>ppt_y</p:attrName>
                                        </p:attrNameLst>
                                      </p:cBhvr>
                                      <p:tavLst>
                                        <p:tav tm="0">
                                          <p:val>
                                            <p:strVal val="ppt_y"/>
                                          </p:val>
                                        </p:tav>
                                        <p:tav tm="100000">
                                          <p:val>
                                            <p:strVal val="ppt_y"/>
                                          </p:val>
                                        </p:tav>
                                      </p:tavLst>
                                    </p:anim>
                                    <p:set>
                                      <p:cBhvr>
                                        <p:cTn id="1291" dur="1" fill="hold">
                                          <p:stCondLst>
                                            <p:cond delay="2999"/>
                                          </p:stCondLst>
                                        </p:cTn>
                                        <p:tgtEl>
                                          <p:spTgt spid="93"/>
                                        </p:tgtEl>
                                        <p:attrNameLst>
                                          <p:attrName>style.visibility</p:attrName>
                                        </p:attrNameLst>
                                      </p:cBhvr>
                                      <p:to>
                                        <p:strVal val="hidden"/>
                                      </p:to>
                                    </p:set>
                                  </p:childTnLst>
                                </p:cTn>
                              </p:par>
                              <p:par>
                                <p:cTn id="1292" presetID="3" presetClass="exit" presetSubtype="10" fill="hold" grpId="3" nodeType="withEffect">
                                  <p:stCondLst>
                                    <p:cond delay="0"/>
                                  </p:stCondLst>
                                  <p:childTnLst>
                                    <p:animEffect transition="out" filter="blinds(horizontal)">
                                      <p:cBhvr>
                                        <p:cTn id="1293" dur="3000"/>
                                        <p:tgtEl>
                                          <p:spTgt spid="93"/>
                                        </p:tgtEl>
                                      </p:cBhvr>
                                    </p:animEffect>
                                    <p:set>
                                      <p:cBhvr>
                                        <p:cTn id="1294" dur="1" fill="hold">
                                          <p:stCondLst>
                                            <p:cond delay="2999"/>
                                          </p:stCondLst>
                                        </p:cTn>
                                        <p:tgtEl>
                                          <p:spTgt spid="93"/>
                                        </p:tgtEl>
                                        <p:attrNameLst>
                                          <p:attrName>style.visibility</p:attrName>
                                        </p:attrNameLst>
                                      </p:cBhvr>
                                      <p:to>
                                        <p:strVal val="hidden"/>
                                      </p:to>
                                    </p:set>
                                  </p:childTnLst>
                                </p:cTn>
                              </p:par>
                              <p:par>
                                <p:cTn id="1295" presetID="2" presetClass="entr" presetSubtype="2" fill="hold" grpId="0" nodeType="withEffect">
                                  <p:stCondLst>
                                    <p:cond delay="0"/>
                                  </p:stCondLst>
                                  <p:childTnLst>
                                    <p:set>
                                      <p:cBhvr>
                                        <p:cTn id="1296" dur="1" fill="hold">
                                          <p:stCondLst>
                                            <p:cond delay="0"/>
                                          </p:stCondLst>
                                        </p:cTn>
                                        <p:tgtEl>
                                          <p:spTgt spid="73"/>
                                        </p:tgtEl>
                                        <p:attrNameLst>
                                          <p:attrName>style.visibility</p:attrName>
                                        </p:attrNameLst>
                                      </p:cBhvr>
                                      <p:to>
                                        <p:strVal val="visible"/>
                                      </p:to>
                                    </p:set>
                                    <p:anim calcmode="lin" valueType="num">
                                      <p:cBhvr additive="base">
                                        <p:cTn id="1297" dur="3000" fill="hold"/>
                                        <p:tgtEl>
                                          <p:spTgt spid="73"/>
                                        </p:tgtEl>
                                        <p:attrNameLst>
                                          <p:attrName>ppt_x</p:attrName>
                                        </p:attrNameLst>
                                      </p:cBhvr>
                                      <p:tavLst>
                                        <p:tav tm="0">
                                          <p:val>
                                            <p:strVal val="1+#ppt_w/2"/>
                                          </p:val>
                                        </p:tav>
                                        <p:tav tm="100000">
                                          <p:val>
                                            <p:strVal val="#ppt_x"/>
                                          </p:val>
                                        </p:tav>
                                      </p:tavLst>
                                    </p:anim>
                                    <p:anim calcmode="lin" valueType="num">
                                      <p:cBhvr additive="base">
                                        <p:cTn id="1298" dur="3000" fill="hold"/>
                                        <p:tgtEl>
                                          <p:spTgt spid="73"/>
                                        </p:tgtEl>
                                        <p:attrNameLst>
                                          <p:attrName>ppt_y</p:attrName>
                                        </p:attrNameLst>
                                      </p:cBhvr>
                                      <p:tavLst>
                                        <p:tav tm="0">
                                          <p:val>
                                            <p:strVal val="#ppt_y"/>
                                          </p:val>
                                        </p:tav>
                                        <p:tav tm="100000">
                                          <p:val>
                                            <p:strVal val="#ppt_y"/>
                                          </p:val>
                                        </p:tav>
                                      </p:tavLst>
                                    </p:anim>
                                  </p:childTnLst>
                                </p:cTn>
                              </p:par>
                              <p:par>
                                <p:cTn id="1299" presetID="19" presetClass="entr" presetSubtype="10" fill="hold" grpId="1" nodeType="withEffect">
                                  <p:stCondLst>
                                    <p:cond delay="0"/>
                                  </p:stCondLst>
                                  <p:childTnLst>
                                    <p:set>
                                      <p:cBhvr>
                                        <p:cTn id="1300" dur="1" fill="hold">
                                          <p:stCondLst>
                                            <p:cond delay="0"/>
                                          </p:stCondLst>
                                        </p:cTn>
                                        <p:tgtEl>
                                          <p:spTgt spid="73"/>
                                        </p:tgtEl>
                                        <p:attrNameLst>
                                          <p:attrName>style.visibility</p:attrName>
                                        </p:attrNameLst>
                                      </p:cBhvr>
                                      <p:to>
                                        <p:strVal val="visible"/>
                                      </p:to>
                                    </p:set>
                                    <p:anim calcmode="lin" valueType="num">
                                      <p:cBhvr>
                                        <p:cTn id="1301" dur="3000" fill="hold"/>
                                        <p:tgtEl>
                                          <p:spTgt spid="73"/>
                                        </p:tgtEl>
                                        <p:attrNameLst>
                                          <p:attrName>ppt_w</p:attrName>
                                        </p:attrNameLst>
                                      </p:cBhvr>
                                      <p:tavLst>
                                        <p:tav tm="0" fmla="#ppt_w*sin(2.5*pi*$)">
                                          <p:val>
                                            <p:fltVal val="0"/>
                                          </p:val>
                                        </p:tav>
                                        <p:tav tm="100000">
                                          <p:val>
                                            <p:fltVal val="1"/>
                                          </p:val>
                                        </p:tav>
                                      </p:tavLst>
                                    </p:anim>
                                    <p:anim calcmode="lin" valueType="num">
                                      <p:cBhvr>
                                        <p:cTn id="1302" dur="3000" fill="hold"/>
                                        <p:tgtEl>
                                          <p:spTgt spid="73"/>
                                        </p:tgtEl>
                                        <p:attrNameLst>
                                          <p:attrName>ppt_h</p:attrName>
                                        </p:attrNameLst>
                                      </p:cBhvr>
                                      <p:tavLst>
                                        <p:tav tm="0">
                                          <p:val>
                                            <p:strVal val="#ppt_h"/>
                                          </p:val>
                                        </p:tav>
                                        <p:tav tm="100000">
                                          <p:val>
                                            <p:strVal val="#ppt_h"/>
                                          </p:val>
                                        </p:tav>
                                      </p:tavLst>
                                    </p:anim>
                                  </p:childTnLst>
                                </p:cTn>
                              </p:par>
                              <p:par>
                                <p:cTn id="1303" presetID="2" presetClass="exit" presetSubtype="8" fill="hold" grpId="2" nodeType="withEffect">
                                  <p:stCondLst>
                                    <p:cond delay="0"/>
                                  </p:stCondLst>
                                  <p:childTnLst>
                                    <p:anim calcmode="lin" valueType="num">
                                      <p:cBhvr additive="base">
                                        <p:cTn id="1304" dur="3000"/>
                                        <p:tgtEl>
                                          <p:spTgt spid="73"/>
                                        </p:tgtEl>
                                        <p:attrNameLst>
                                          <p:attrName>ppt_x</p:attrName>
                                        </p:attrNameLst>
                                      </p:cBhvr>
                                      <p:tavLst>
                                        <p:tav tm="0">
                                          <p:val>
                                            <p:strVal val="ppt_x"/>
                                          </p:val>
                                        </p:tav>
                                        <p:tav tm="100000">
                                          <p:val>
                                            <p:strVal val="0-ppt_w/2"/>
                                          </p:val>
                                        </p:tav>
                                      </p:tavLst>
                                    </p:anim>
                                    <p:anim calcmode="lin" valueType="num">
                                      <p:cBhvr additive="base">
                                        <p:cTn id="1305" dur="3000"/>
                                        <p:tgtEl>
                                          <p:spTgt spid="73"/>
                                        </p:tgtEl>
                                        <p:attrNameLst>
                                          <p:attrName>ppt_y</p:attrName>
                                        </p:attrNameLst>
                                      </p:cBhvr>
                                      <p:tavLst>
                                        <p:tav tm="0">
                                          <p:val>
                                            <p:strVal val="ppt_y"/>
                                          </p:val>
                                        </p:tav>
                                        <p:tav tm="100000">
                                          <p:val>
                                            <p:strVal val="ppt_y"/>
                                          </p:val>
                                        </p:tav>
                                      </p:tavLst>
                                    </p:anim>
                                    <p:set>
                                      <p:cBhvr>
                                        <p:cTn id="1306" dur="1" fill="hold">
                                          <p:stCondLst>
                                            <p:cond delay="2999"/>
                                          </p:stCondLst>
                                        </p:cTn>
                                        <p:tgtEl>
                                          <p:spTgt spid="73"/>
                                        </p:tgtEl>
                                        <p:attrNameLst>
                                          <p:attrName>style.visibility</p:attrName>
                                        </p:attrNameLst>
                                      </p:cBhvr>
                                      <p:to>
                                        <p:strVal val="hidden"/>
                                      </p:to>
                                    </p:set>
                                  </p:childTnLst>
                                </p:cTn>
                              </p:par>
                              <p:par>
                                <p:cTn id="1307" presetID="3" presetClass="exit" presetSubtype="10" fill="hold" grpId="3" nodeType="withEffect">
                                  <p:stCondLst>
                                    <p:cond delay="0"/>
                                  </p:stCondLst>
                                  <p:childTnLst>
                                    <p:animEffect transition="out" filter="blinds(horizontal)">
                                      <p:cBhvr>
                                        <p:cTn id="1308" dur="3000"/>
                                        <p:tgtEl>
                                          <p:spTgt spid="73"/>
                                        </p:tgtEl>
                                      </p:cBhvr>
                                    </p:animEffect>
                                    <p:set>
                                      <p:cBhvr>
                                        <p:cTn id="1309" dur="1" fill="hold">
                                          <p:stCondLst>
                                            <p:cond delay="2999"/>
                                          </p:stCondLst>
                                        </p:cTn>
                                        <p:tgtEl>
                                          <p:spTgt spid="73"/>
                                        </p:tgtEl>
                                        <p:attrNameLst>
                                          <p:attrName>style.visibility</p:attrName>
                                        </p:attrNameLst>
                                      </p:cBhvr>
                                      <p:to>
                                        <p:strVal val="hidden"/>
                                      </p:to>
                                    </p:set>
                                  </p:childTnLst>
                                </p:cTn>
                              </p:par>
                              <p:par>
                                <p:cTn id="1310" presetID="2" presetClass="entr" presetSubtype="2" fill="hold" grpId="0" nodeType="withEffect">
                                  <p:stCondLst>
                                    <p:cond delay="0"/>
                                  </p:stCondLst>
                                  <p:childTnLst>
                                    <p:set>
                                      <p:cBhvr>
                                        <p:cTn id="1311" dur="1" fill="hold">
                                          <p:stCondLst>
                                            <p:cond delay="0"/>
                                          </p:stCondLst>
                                        </p:cTn>
                                        <p:tgtEl>
                                          <p:spTgt spid="111"/>
                                        </p:tgtEl>
                                        <p:attrNameLst>
                                          <p:attrName>style.visibility</p:attrName>
                                        </p:attrNameLst>
                                      </p:cBhvr>
                                      <p:to>
                                        <p:strVal val="visible"/>
                                      </p:to>
                                    </p:set>
                                    <p:anim calcmode="lin" valueType="num">
                                      <p:cBhvr additive="base">
                                        <p:cTn id="1312" dur="3000" fill="hold"/>
                                        <p:tgtEl>
                                          <p:spTgt spid="111"/>
                                        </p:tgtEl>
                                        <p:attrNameLst>
                                          <p:attrName>ppt_x</p:attrName>
                                        </p:attrNameLst>
                                      </p:cBhvr>
                                      <p:tavLst>
                                        <p:tav tm="0">
                                          <p:val>
                                            <p:strVal val="1+#ppt_w/2"/>
                                          </p:val>
                                        </p:tav>
                                        <p:tav tm="100000">
                                          <p:val>
                                            <p:strVal val="#ppt_x"/>
                                          </p:val>
                                        </p:tav>
                                      </p:tavLst>
                                    </p:anim>
                                    <p:anim calcmode="lin" valueType="num">
                                      <p:cBhvr additive="base">
                                        <p:cTn id="1313" dur="3000" fill="hold"/>
                                        <p:tgtEl>
                                          <p:spTgt spid="111"/>
                                        </p:tgtEl>
                                        <p:attrNameLst>
                                          <p:attrName>ppt_y</p:attrName>
                                        </p:attrNameLst>
                                      </p:cBhvr>
                                      <p:tavLst>
                                        <p:tav tm="0">
                                          <p:val>
                                            <p:strVal val="#ppt_y"/>
                                          </p:val>
                                        </p:tav>
                                        <p:tav tm="100000">
                                          <p:val>
                                            <p:strVal val="#ppt_y"/>
                                          </p:val>
                                        </p:tav>
                                      </p:tavLst>
                                    </p:anim>
                                  </p:childTnLst>
                                </p:cTn>
                              </p:par>
                              <p:par>
                                <p:cTn id="1314" presetID="19" presetClass="entr" presetSubtype="10" fill="hold" grpId="1" nodeType="withEffect">
                                  <p:stCondLst>
                                    <p:cond delay="0"/>
                                  </p:stCondLst>
                                  <p:childTnLst>
                                    <p:set>
                                      <p:cBhvr>
                                        <p:cTn id="1315" dur="1" fill="hold">
                                          <p:stCondLst>
                                            <p:cond delay="0"/>
                                          </p:stCondLst>
                                        </p:cTn>
                                        <p:tgtEl>
                                          <p:spTgt spid="111"/>
                                        </p:tgtEl>
                                        <p:attrNameLst>
                                          <p:attrName>style.visibility</p:attrName>
                                        </p:attrNameLst>
                                      </p:cBhvr>
                                      <p:to>
                                        <p:strVal val="visible"/>
                                      </p:to>
                                    </p:set>
                                    <p:anim calcmode="lin" valueType="num">
                                      <p:cBhvr>
                                        <p:cTn id="1316" dur="3000" fill="hold"/>
                                        <p:tgtEl>
                                          <p:spTgt spid="111"/>
                                        </p:tgtEl>
                                        <p:attrNameLst>
                                          <p:attrName>ppt_w</p:attrName>
                                        </p:attrNameLst>
                                      </p:cBhvr>
                                      <p:tavLst>
                                        <p:tav tm="0" fmla="#ppt_w*sin(2.5*pi*$)">
                                          <p:val>
                                            <p:fltVal val="0"/>
                                          </p:val>
                                        </p:tav>
                                        <p:tav tm="100000">
                                          <p:val>
                                            <p:fltVal val="1"/>
                                          </p:val>
                                        </p:tav>
                                      </p:tavLst>
                                    </p:anim>
                                    <p:anim calcmode="lin" valueType="num">
                                      <p:cBhvr>
                                        <p:cTn id="1317" dur="3000" fill="hold"/>
                                        <p:tgtEl>
                                          <p:spTgt spid="111"/>
                                        </p:tgtEl>
                                        <p:attrNameLst>
                                          <p:attrName>ppt_h</p:attrName>
                                        </p:attrNameLst>
                                      </p:cBhvr>
                                      <p:tavLst>
                                        <p:tav tm="0">
                                          <p:val>
                                            <p:strVal val="#ppt_h"/>
                                          </p:val>
                                        </p:tav>
                                        <p:tav tm="100000">
                                          <p:val>
                                            <p:strVal val="#ppt_h"/>
                                          </p:val>
                                        </p:tav>
                                      </p:tavLst>
                                    </p:anim>
                                  </p:childTnLst>
                                </p:cTn>
                              </p:par>
                              <p:par>
                                <p:cTn id="1318" presetID="2" presetClass="exit" presetSubtype="8" fill="hold" grpId="2" nodeType="withEffect">
                                  <p:stCondLst>
                                    <p:cond delay="0"/>
                                  </p:stCondLst>
                                  <p:childTnLst>
                                    <p:anim calcmode="lin" valueType="num">
                                      <p:cBhvr additive="base">
                                        <p:cTn id="1319" dur="3000"/>
                                        <p:tgtEl>
                                          <p:spTgt spid="111"/>
                                        </p:tgtEl>
                                        <p:attrNameLst>
                                          <p:attrName>ppt_x</p:attrName>
                                        </p:attrNameLst>
                                      </p:cBhvr>
                                      <p:tavLst>
                                        <p:tav tm="0">
                                          <p:val>
                                            <p:strVal val="ppt_x"/>
                                          </p:val>
                                        </p:tav>
                                        <p:tav tm="100000">
                                          <p:val>
                                            <p:strVal val="0-ppt_w/2"/>
                                          </p:val>
                                        </p:tav>
                                      </p:tavLst>
                                    </p:anim>
                                    <p:anim calcmode="lin" valueType="num">
                                      <p:cBhvr additive="base">
                                        <p:cTn id="1320" dur="3000"/>
                                        <p:tgtEl>
                                          <p:spTgt spid="111"/>
                                        </p:tgtEl>
                                        <p:attrNameLst>
                                          <p:attrName>ppt_y</p:attrName>
                                        </p:attrNameLst>
                                      </p:cBhvr>
                                      <p:tavLst>
                                        <p:tav tm="0">
                                          <p:val>
                                            <p:strVal val="ppt_y"/>
                                          </p:val>
                                        </p:tav>
                                        <p:tav tm="100000">
                                          <p:val>
                                            <p:strVal val="ppt_y"/>
                                          </p:val>
                                        </p:tav>
                                      </p:tavLst>
                                    </p:anim>
                                    <p:set>
                                      <p:cBhvr>
                                        <p:cTn id="1321" dur="1" fill="hold">
                                          <p:stCondLst>
                                            <p:cond delay="2999"/>
                                          </p:stCondLst>
                                        </p:cTn>
                                        <p:tgtEl>
                                          <p:spTgt spid="111"/>
                                        </p:tgtEl>
                                        <p:attrNameLst>
                                          <p:attrName>style.visibility</p:attrName>
                                        </p:attrNameLst>
                                      </p:cBhvr>
                                      <p:to>
                                        <p:strVal val="hidden"/>
                                      </p:to>
                                    </p:set>
                                  </p:childTnLst>
                                </p:cTn>
                              </p:par>
                              <p:par>
                                <p:cTn id="1322" presetID="3" presetClass="exit" presetSubtype="10" fill="hold" grpId="3" nodeType="withEffect">
                                  <p:stCondLst>
                                    <p:cond delay="0"/>
                                  </p:stCondLst>
                                  <p:childTnLst>
                                    <p:animEffect transition="out" filter="blinds(horizontal)">
                                      <p:cBhvr>
                                        <p:cTn id="1323" dur="3000"/>
                                        <p:tgtEl>
                                          <p:spTgt spid="111"/>
                                        </p:tgtEl>
                                      </p:cBhvr>
                                    </p:animEffect>
                                    <p:set>
                                      <p:cBhvr>
                                        <p:cTn id="1324" dur="1" fill="hold">
                                          <p:stCondLst>
                                            <p:cond delay="2999"/>
                                          </p:stCondLst>
                                        </p:cTn>
                                        <p:tgtEl>
                                          <p:spTgt spid="111"/>
                                        </p:tgtEl>
                                        <p:attrNameLst>
                                          <p:attrName>style.visibility</p:attrName>
                                        </p:attrNameLst>
                                      </p:cBhvr>
                                      <p:to>
                                        <p:strVal val="hidden"/>
                                      </p:to>
                                    </p:set>
                                  </p:childTnLst>
                                </p:cTn>
                              </p:par>
                              <p:par>
                                <p:cTn id="1325" presetID="2" presetClass="entr" presetSubtype="2" fill="hold" grpId="0" nodeType="withEffect">
                                  <p:stCondLst>
                                    <p:cond delay="0"/>
                                  </p:stCondLst>
                                  <p:childTnLst>
                                    <p:set>
                                      <p:cBhvr>
                                        <p:cTn id="1326" dur="1" fill="hold">
                                          <p:stCondLst>
                                            <p:cond delay="0"/>
                                          </p:stCondLst>
                                        </p:cTn>
                                        <p:tgtEl>
                                          <p:spTgt spid="112"/>
                                        </p:tgtEl>
                                        <p:attrNameLst>
                                          <p:attrName>style.visibility</p:attrName>
                                        </p:attrNameLst>
                                      </p:cBhvr>
                                      <p:to>
                                        <p:strVal val="visible"/>
                                      </p:to>
                                    </p:set>
                                    <p:anim calcmode="lin" valueType="num">
                                      <p:cBhvr additive="base">
                                        <p:cTn id="1327" dur="3000" fill="hold"/>
                                        <p:tgtEl>
                                          <p:spTgt spid="112"/>
                                        </p:tgtEl>
                                        <p:attrNameLst>
                                          <p:attrName>ppt_x</p:attrName>
                                        </p:attrNameLst>
                                      </p:cBhvr>
                                      <p:tavLst>
                                        <p:tav tm="0">
                                          <p:val>
                                            <p:strVal val="1+#ppt_w/2"/>
                                          </p:val>
                                        </p:tav>
                                        <p:tav tm="100000">
                                          <p:val>
                                            <p:strVal val="#ppt_x"/>
                                          </p:val>
                                        </p:tav>
                                      </p:tavLst>
                                    </p:anim>
                                    <p:anim calcmode="lin" valueType="num">
                                      <p:cBhvr additive="base">
                                        <p:cTn id="1328" dur="3000" fill="hold"/>
                                        <p:tgtEl>
                                          <p:spTgt spid="112"/>
                                        </p:tgtEl>
                                        <p:attrNameLst>
                                          <p:attrName>ppt_y</p:attrName>
                                        </p:attrNameLst>
                                      </p:cBhvr>
                                      <p:tavLst>
                                        <p:tav tm="0">
                                          <p:val>
                                            <p:strVal val="#ppt_y"/>
                                          </p:val>
                                        </p:tav>
                                        <p:tav tm="100000">
                                          <p:val>
                                            <p:strVal val="#ppt_y"/>
                                          </p:val>
                                        </p:tav>
                                      </p:tavLst>
                                    </p:anim>
                                  </p:childTnLst>
                                </p:cTn>
                              </p:par>
                              <p:par>
                                <p:cTn id="1329" presetID="19" presetClass="entr" presetSubtype="10" fill="hold" grpId="1" nodeType="withEffect">
                                  <p:stCondLst>
                                    <p:cond delay="0"/>
                                  </p:stCondLst>
                                  <p:childTnLst>
                                    <p:set>
                                      <p:cBhvr>
                                        <p:cTn id="1330" dur="1" fill="hold">
                                          <p:stCondLst>
                                            <p:cond delay="0"/>
                                          </p:stCondLst>
                                        </p:cTn>
                                        <p:tgtEl>
                                          <p:spTgt spid="112"/>
                                        </p:tgtEl>
                                        <p:attrNameLst>
                                          <p:attrName>style.visibility</p:attrName>
                                        </p:attrNameLst>
                                      </p:cBhvr>
                                      <p:to>
                                        <p:strVal val="visible"/>
                                      </p:to>
                                    </p:set>
                                    <p:anim calcmode="lin" valueType="num">
                                      <p:cBhvr>
                                        <p:cTn id="1331" dur="3000" fill="hold"/>
                                        <p:tgtEl>
                                          <p:spTgt spid="112"/>
                                        </p:tgtEl>
                                        <p:attrNameLst>
                                          <p:attrName>ppt_w</p:attrName>
                                        </p:attrNameLst>
                                      </p:cBhvr>
                                      <p:tavLst>
                                        <p:tav tm="0" fmla="#ppt_w*sin(2.5*pi*$)">
                                          <p:val>
                                            <p:fltVal val="0"/>
                                          </p:val>
                                        </p:tav>
                                        <p:tav tm="100000">
                                          <p:val>
                                            <p:fltVal val="1"/>
                                          </p:val>
                                        </p:tav>
                                      </p:tavLst>
                                    </p:anim>
                                    <p:anim calcmode="lin" valueType="num">
                                      <p:cBhvr>
                                        <p:cTn id="1332" dur="3000" fill="hold"/>
                                        <p:tgtEl>
                                          <p:spTgt spid="112"/>
                                        </p:tgtEl>
                                        <p:attrNameLst>
                                          <p:attrName>ppt_h</p:attrName>
                                        </p:attrNameLst>
                                      </p:cBhvr>
                                      <p:tavLst>
                                        <p:tav tm="0">
                                          <p:val>
                                            <p:strVal val="#ppt_h"/>
                                          </p:val>
                                        </p:tav>
                                        <p:tav tm="100000">
                                          <p:val>
                                            <p:strVal val="#ppt_h"/>
                                          </p:val>
                                        </p:tav>
                                      </p:tavLst>
                                    </p:anim>
                                  </p:childTnLst>
                                </p:cTn>
                              </p:par>
                              <p:par>
                                <p:cTn id="1333" presetID="2" presetClass="exit" presetSubtype="8" fill="hold" grpId="2" nodeType="withEffect">
                                  <p:stCondLst>
                                    <p:cond delay="0"/>
                                  </p:stCondLst>
                                  <p:childTnLst>
                                    <p:anim calcmode="lin" valueType="num">
                                      <p:cBhvr additive="base">
                                        <p:cTn id="1334" dur="3000"/>
                                        <p:tgtEl>
                                          <p:spTgt spid="112"/>
                                        </p:tgtEl>
                                        <p:attrNameLst>
                                          <p:attrName>ppt_x</p:attrName>
                                        </p:attrNameLst>
                                      </p:cBhvr>
                                      <p:tavLst>
                                        <p:tav tm="0">
                                          <p:val>
                                            <p:strVal val="ppt_x"/>
                                          </p:val>
                                        </p:tav>
                                        <p:tav tm="100000">
                                          <p:val>
                                            <p:strVal val="0-ppt_w/2"/>
                                          </p:val>
                                        </p:tav>
                                      </p:tavLst>
                                    </p:anim>
                                    <p:anim calcmode="lin" valueType="num">
                                      <p:cBhvr additive="base">
                                        <p:cTn id="1335" dur="3000"/>
                                        <p:tgtEl>
                                          <p:spTgt spid="112"/>
                                        </p:tgtEl>
                                        <p:attrNameLst>
                                          <p:attrName>ppt_y</p:attrName>
                                        </p:attrNameLst>
                                      </p:cBhvr>
                                      <p:tavLst>
                                        <p:tav tm="0">
                                          <p:val>
                                            <p:strVal val="ppt_y"/>
                                          </p:val>
                                        </p:tav>
                                        <p:tav tm="100000">
                                          <p:val>
                                            <p:strVal val="ppt_y"/>
                                          </p:val>
                                        </p:tav>
                                      </p:tavLst>
                                    </p:anim>
                                    <p:set>
                                      <p:cBhvr>
                                        <p:cTn id="1336" dur="1" fill="hold">
                                          <p:stCondLst>
                                            <p:cond delay="2999"/>
                                          </p:stCondLst>
                                        </p:cTn>
                                        <p:tgtEl>
                                          <p:spTgt spid="112"/>
                                        </p:tgtEl>
                                        <p:attrNameLst>
                                          <p:attrName>style.visibility</p:attrName>
                                        </p:attrNameLst>
                                      </p:cBhvr>
                                      <p:to>
                                        <p:strVal val="hidden"/>
                                      </p:to>
                                    </p:set>
                                  </p:childTnLst>
                                </p:cTn>
                              </p:par>
                              <p:par>
                                <p:cTn id="1337" presetID="3" presetClass="exit" presetSubtype="10" fill="hold" grpId="3" nodeType="withEffect">
                                  <p:stCondLst>
                                    <p:cond delay="0"/>
                                  </p:stCondLst>
                                  <p:childTnLst>
                                    <p:animEffect transition="out" filter="blinds(horizontal)">
                                      <p:cBhvr>
                                        <p:cTn id="1338" dur="3000"/>
                                        <p:tgtEl>
                                          <p:spTgt spid="112"/>
                                        </p:tgtEl>
                                      </p:cBhvr>
                                    </p:animEffect>
                                    <p:set>
                                      <p:cBhvr>
                                        <p:cTn id="1339" dur="1" fill="hold">
                                          <p:stCondLst>
                                            <p:cond delay="2999"/>
                                          </p:stCondLst>
                                        </p:cTn>
                                        <p:tgtEl>
                                          <p:spTgt spid="112"/>
                                        </p:tgtEl>
                                        <p:attrNameLst>
                                          <p:attrName>style.visibility</p:attrName>
                                        </p:attrNameLst>
                                      </p:cBhvr>
                                      <p:to>
                                        <p:strVal val="hidden"/>
                                      </p:to>
                                    </p:set>
                                  </p:childTnLst>
                                </p:cTn>
                              </p:par>
                              <p:par>
                                <p:cTn id="1340" presetID="2" presetClass="entr" presetSubtype="2" fill="hold" grpId="0" nodeType="withEffect">
                                  <p:stCondLst>
                                    <p:cond delay="0"/>
                                  </p:stCondLst>
                                  <p:childTnLst>
                                    <p:set>
                                      <p:cBhvr>
                                        <p:cTn id="1341" dur="1" fill="hold">
                                          <p:stCondLst>
                                            <p:cond delay="0"/>
                                          </p:stCondLst>
                                        </p:cTn>
                                        <p:tgtEl>
                                          <p:spTgt spid="91"/>
                                        </p:tgtEl>
                                        <p:attrNameLst>
                                          <p:attrName>style.visibility</p:attrName>
                                        </p:attrNameLst>
                                      </p:cBhvr>
                                      <p:to>
                                        <p:strVal val="visible"/>
                                      </p:to>
                                    </p:set>
                                    <p:anim calcmode="lin" valueType="num">
                                      <p:cBhvr additive="base">
                                        <p:cTn id="1342" dur="3000" fill="hold"/>
                                        <p:tgtEl>
                                          <p:spTgt spid="91"/>
                                        </p:tgtEl>
                                        <p:attrNameLst>
                                          <p:attrName>ppt_x</p:attrName>
                                        </p:attrNameLst>
                                      </p:cBhvr>
                                      <p:tavLst>
                                        <p:tav tm="0">
                                          <p:val>
                                            <p:strVal val="1+#ppt_w/2"/>
                                          </p:val>
                                        </p:tav>
                                        <p:tav tm="100000">
                                          <p:val>
                                            <p:strVal val="#ppt_x"/>
                                          </p:val>
                                        </p:tav>
                                      </p:tavLst>
                                    </p:anim>
                                    <p:anim calcmode="lin" valueType="num">
                                      <p:cBhvr additive="base">
                                        <p:cTn id="1343" dur="3000" fill="hold"/>
                                        <p:tgtEl>
                                          <p:spTgt spid="91"/>
                                        </p:tgtEl>
                                        <p:attrNameLst>
                                          <p:attrName>ppt_y</p:attrName>
                                        </p:attrNameLst>
                                      </p:cBhvr>
                                      <p:tavLst>
                                        <p:tav tm="0">
                                          <p:val>
                                            <p:strVal val="#ppt_y"/>
                                          </p:val>
                                        </p:tav>
                                        <p:tav tm="100000">
                                          <p:val>
                                            <p:strVal val="#ppt_y"/>
                                          </p:val>
                                        </p:tav>
                                      </p:tavLst>
                                    </p:anim>
                                  </p:childTnLst>
                                </p:cTn>
                              </p:par>
                              <p:par>
                                <p:cTn id="1344" presetID="19" presetClass="entr" presetSubtype="10" fill="hold" grpId="1" nodeType="withEffect">
                                  <p:stCondLst>
                                    <p:cond delay="0"/>
                                  </p:stCondLst>
                                  <p:childTnLst>
                                    <p:set>
                                      <p:cBhvr>
                                        <p:cTn id="1345" dur="1" fill="hold">
                                          <p:stCondLst>
                                            <p:cond delay="0"/>
                                          </p:stCondLst>
                                        </p:cTn>
                                        <p:tgtEl>
                                          <p:spTgt spid="91"/>
                                        </p:tgtEl>
                                        <p:attrNameLst>
                                          <p:attrName>style.visibility</p:attrName>
                                        </p:attrNameLst>
                                      </p:cBhvr>
                                      <p:to>
                                        <p:strVal val="visible"/>
                                      </p:to>
                                    </p:set>
                                    <p:anim calcmode="lin" valueType="num">
                                      <p:cBhvr>
                                        <p:cTn id="1346" dur="3000" fill="hold"/>
                                        <p:tgtEl>
                                          <p:spTgt spid="91"/>
                                        </p:tgtEl>
                                        <p:attrNameLst>
                                          <p:attrName>ppt_w</p:attrName>
                                        </p:attrNameLst>
                                      </p:cBhvr>
                                      <p:tavLst>
                                        <p:tav tm="0" fmla="#ppt_w*sin(2.5*pi*$)">
                                          <p:val>
                                            <p:fltVal val="0"/>
                                          </p:val>
                                        </p:tav>
                                        <p:tav tm="100000">
                                          <p:val>
                                            <p:fltVal val="1"/>
                                          </p:val>
                                        </p:tav>
                                      </p:tavLst>
                                    </p:anim>
                                    <p:anim calcmode="lin" valueType="num">
                                      <p:cBhvr>
                                        <p:cTn id="1347" dur="3000" fill="hold"/>
                                        <p:tgtEl>
                                          <p:spTgt spid="91"/>
                                        </p:tgtEl>
                                        <p:attrNameLst>
                                          <p:attrName>ppt_h</p:attrName>
                                        </p:attrNameLst>
                                      </p:cBhvr>
                                      <p:tavLst>
                                        <p:tav tm="0">
                                          <p:val>
                                            <p:strVal val="#ppt_h"/>
                                          </p:val>
                                        </p:tav>
                                        <p:tav tm="100000">
                                          <p:val>
                                            <p:strVal val="#ppt_h"/>
                                          </p:val>
                                        </p:tav>
                                      </p:tavLst>
                                    </p:anim>
                                  </p:childTnLst>
                                </p:cTn>
                              </p:par>
                              <p:par>
                                <p:cTn id="1348" presetID="2" presetClass="exit" presetSubtype="8" fill="hold" grpId="2" nodeType="withEffect">
                                  <p:stCondLst>
                                    <p:cond delay="0"/>
                                  </p:stCondLst>
                                  <p:childTnLst>
                                    <p:anim calcmode="lin" valueType="num">
                                      <p:cBhvr additive="base">
                                        <p:cTn id="1349" dur="3000"/>
                                        <p:tgtEl>
                                          <p:spTgt spid="91"/>
                                        </p:tgtEl>
                                        <p:attrNameLst>
                                          <p:attrName>ppt_x</p:attrName>
                                        </p:attrNameLst>
                                      </p:cBhvr>
                                      <p:tavLst>
                                        <p:tav tm="0">
                                          <p:val>
                                            <p:strVal val="ppt_x"/>
                                          </p:val>
                                        </p:tav>
                                        <p:tav tm="100000">
                                          <p:val>
                                            <p:strVal val="0-ppt_w/2"/>
                                          </p:val>
                                        </p:tav>
                                      </p:tavLst>
                                    </p:anim>
                                    <p:anim calcmode="lin" valueType="num">
                                      <p:cBhvr additive="base">
                                        <p:cTn id="1350" dur="3000"/>
                                        <p:tgtEl>
                                          <p:spTgt spid="91"/>
                                        </p:tgtEl>
                                        <p:attrNameLst>
                                          <p:attrName>ppt_y</p:attrName>
                                        </p:attrNameLst>
                                      </p:cBhvr>
                                      <p:tavLst>
                                        <p:tav tm="0">
                                          <p:val>
                                            <p:strVal val="ppt_y"/>
                                          </p:val>
                                        </p:tav>
                                        <p:tav tm="100000">
                                          <p:val>
                                            <p:strVal val="ppt_y"/>
                                          </p:val>
                                        </p:tav>
                                      </p:tavLst>
                                    </p:anim>
                                    <p:set>
                                      <p:cBhvr>
                                        <p:cTn id="1351" dur="1" fill="hold">
                                          <p:stCondLst>
                                            <p:cond delay="2999"/>
                                          </p:stCondLst>
                                        </p:cTn>
                                        <p:tgtEl>
                                          <p:spTgt spid="91"/>
                                        </p:tgtEl>
                                        <p:attrNameLst>
                                          <p:attrName>style.visibility</p:attrName>
                                        </p:attrNameLst>
                                      </p:cBhvr>
                                      <p:to>
                                        <p:strVal val="hidden"/>
                                      </p:to>
                                    </p:set>
                                  </p:childTnLst>
                                </p:cTn>
                              </p:par>
                              <p:par>
                                <p:cTn id="1352" presetID="3" presetClass="exit" presetSubtype="10" fill="hold" grpId="3" nodeType="withEffect">
                                  <p:stCondLst>
                                    <p:cond delay="0"/>
                                  </p:stCondLst>
                                  <p:childTnLst>
                                    <p:animEffect transition="out" filter="blinds(horizontal)">
                                      <p:cBhvr>
                                        <p:cTn id="1353" dur="3000"/>
                                        <p:tgtEl>
                                          <p:spTgt spid="91"/>
                                        </p:tgtEl>
                                      </p:cBhvr>
                                    </p:animEffect>
                                    <p:set>
                                      <p:cBhvr>
                                        <p:cTn id="1354" dur="1" fill="hold">
                                          <p:stCondLst>
                                            <p:cond delay="2999"/>
                                          </p:stCondLst>
                                        </p:cTn>
                                        <p:tgtEl>
                                          <p:spTgt spid="91"/>
                                        </p:tgtEl>
                                        <p:attrNameLst>
                                          <p:attrName>style.visibility</p:attrName>
                                        </p:attrNameLst>
                                      </p:cBhvr>
                                      <p:to>
                                        <p:strVal val="hidden"/>
                                      </p:to>
                                    </p:set>
                                  </p:childTnLst>
                                </p:cTn>
                              </p:par>
                              <p:par>
                                <p:cTn id="1355" presetID="2" presetClass="entr" presetSubtype="2" fill="hold" grpId="0" nodeType="withEffect">
                                  <p:stCondLst>
                                    <p:cond delay="0"/>
                                  </p:stCondLst>
                                  <p:childTnLst>
                                    <p:set>
                                      <p:cBhvr>
                                        <p:cTn id="1356" dur="1" fill="hold">
                                          <p:stCondLst>
                                            <p:cond delay="0"/>
                                          </p:stCondLst>
                                        </p:cTn>
                                        <p:tgtEl>
                                          <p:spTgt spid="92"/>
                                        </p:tgtEl>
                                        <p:attrNameLst>
                                          <p:attrName>style.visibility</p:attrName>
                                        </p:attrNameLst>
                                      </p:cBhvr>
                                      <p:to>
                                        <p:strVal val="visible"/>
                                      </p:to>
                                    </p:set>
                                    <p:anim calcmode="lin" valueType="num">
                                      <p:cBhvr additive="base">
                                        <p:cTn id="1357" dur="3000" fill="hold"/>
                                        <p:tgtEl>
                                          <p:spTgt spid="92"/>
                                        </p:tgtEl>
                                        <p:attrNameLst>
                                          <p:attrName>ppt_x</p:attrName>
                                        </p:attrNameLst>
                                      </p:cBhvr>
                                      <p:tavLst>
                                        <p:tav tm="0">
                                          <p:val>
                                            <p:strVal val="1+#ppt_w/2"/>
                                          </p:val>
                                        </p:tav>
                                        <p:tav tm="100000">
                                          <p:val>
                                            <p:strVal val="#ppt_x"/>
                                          </p:val>
                                        </p:tav>
                                      </p:tavLst>
                                    </p:anim>
                                    <p:anim calcmode="lin" valueType="num">
                                      <p:cBhvr additive="base">
                                        <p:cTn id="1358" dur="3000" fill="hold"/>
                                        <p:tgtEl>
                                          <p:spTgt spid="92"/>
                                        </p:tgtEl>
                                        <p:attrNameLst>
                                          <p:attrName>ppt_y</p:attrName>
                                        </p:attrNameLst>
                                      </p:cBhvr>
                                      <p:tavLst>
                                        <p:tav tm="0">
                                          <p:val>
                                            <p:strVal val="#ppt_y"/>
                                          </p:val>
                                        </p:tav>
                                        <p:tav tm="100000">
                                          <p:val>
                                            <p:strVal val="#ppt_y"/>
                                          </p:val>
                                        </p:tav>
                                      </p:tavLst>
                                    </p:anim>
                                  </p:childTnLst>
                                </p:cTn>
                              </p:par>
                              <p:par>
                                <p:cTn id="1359" presetID="19" presetClass="entr" presetSubtype="10" fill="hold" grpId="1" nodeType="withEffect">
                                  <p:stCondLst>
                                    <p:cond delay="0"/>
                                  </p:stCondLst>
                                  <p:childTnLst>
                                    <p:set>
                                      <p:cBhvr>
                                        <p:cTn id="1360" dur="1" fill="hold">
                                          <p:stCondLst>
                                            <p:cond delay="0"/>
                                          </p:stCondLst>
                                        </p:cTn>
                                        <p:tgtEl>
                                          <p:spTgt spid="92"/>
                                        </p:tgtEl>
                                        <p:attrNameLst>
                                          <p:attrName>style.visibility</p:attrName>
                                        </p:attrNameLst>
                                      </p:cBhvr>
                                      <p:to>
                                        <p:strVal val="visible"/>
                                      </p:to>
                                    </p:set>
                                    <p:anim calcmode="lin" valueType="num">
                                      <p:cBhvr>
                                        <p:cTn id="1361" dur="3000" fill="hold"/>
                                        <p:tgtEl>
                                          <p:spTgt spid="92"/>
                                        </p:tgtEl>
                                        <p:attrNameLst>
                                          <p:attrName>ppt_w</p:attrName>
                                        </p:attrNameLst>
                                      </p:cBhvr>
                                      <p:tavLst>
                                        <p:tav tm="0" fmla="#ppt_w*sin(2.5*pi*$)">
                                          <p:val>
                                            <p:fltVal val="0"/>
                                          </p:val>
                                        </p:tav>
                                        <p:tav tm="100000">
                                          <p:val>
                                            <p:fltVal val="1"/>
                                          </p:val>
                                        </p:tav>
                                      </p:tavLst>
                                    </p:anim>
                                    <p:anim calcmode="lin" valueType="num">
                                      <p:cBhvr>
                                        <p:cTn id="1362" dur="3000" fill="hold"/>
                                        <p:tgtEl>
                                          <p:spTgt spid="92"/>
                                        </p:tgtEl>
                                        <p:attrNameLst>
                                          <p:attrName>ppt_h</p:attrName>
                                        </p:attrNameLst>
                                      </p:cBhvr>
                                      <p:tavLst>
                                        <p:tav tm="0">
                                          <p:val>
                                            <p:strVal val="#ppt_h"/>
                                          </p:val>
                                        </p:tav>
                                        <p:tav tm="100000">
                                          <p:val>
                                            <p:strVal val="#ppt_h"/>
                                          </p:val>
                                        </p:tav>
                                      </p:tavLst>
                                    </p:anim>
                                  </p:childTnLst>
                                </p:cTn>
                              </p:par>
                              <p:par>
                                <p:cTn id="1363" presetID="2" presetClass="exit" presetSubtype="8" fill="hold" grpId="2" nodeType="withEffect">
                                  <p:stCondLst>
                                    <p:cond delay="0"/>
                                  </p:stCondLst>
                                  <p:childTnLst>
                                    <p:anim calcmode="lin" valueType="num">
                                      <p:cBhvr additive="base">
                                        <p:cTn id="1364" dur="3000"/>
                                        <p:tgtEl>
                                          <p:spTgt spid="92"/>
                                        </p:tgtEl>
                                        <p:attrNameLst>
                                          <p:attrName>ppt_x</p:attrName>
                                        </p:attrNameLst>
                                      </p:cBhvr>
                                      <p:tavLst>
                                        <p:tav tm="0">
                                          <p:val>
                                            <p:strVal val="ppt_x"/>
                                          </p:val>
                                        </p:tav>
                                        <p:tav tm="100000">
                                          <p:val>
                                            <p:strVal val="0-ppt_w/2"/>
                                          </p:val>
                                        </p:tav>
                                      </p:tavLst>
                                    </p:anim>
                                    <p:anim calcmode="lin" valueType="num">
                                      <p:cBhvr additive="base">
                                        <p:cTn id="1365" dur="3000"/>
                                        <p:tgtEl>
                                          <p:spTgt spid="92"/>
                                        </p:tgtEl>
                                        <p:attrNameLst>
                                          <p:attrName>ppt_y</p:attrName>
                                        </p:attrNameLst>
                                      </p:cBhvr>
                                      <p:tavLst>
                                        <p:tav tm="0">
                                          <p:val>
                                            <p:strVal val="ppt_y"/>
                                          </p:val>
                                        </p:tav>
                                        <p:tav tm="100000">
                                          <p:val>
                                            <p:strVal val="ppt_y"/>
                                          </p:val>
                                        </p:tav>
                                      </p:tavLst>
                                    </p:anim>
                                    <p:set>
                                      <p:cBhvr>
                                        <p:cTn id="1366" dur="1" fill="hold">
                                          <p:stCondLst>
                                            <p:cond delay="2999"/>
                                          </p:stCondLst>
                                        </p:cTn>
                                        <p:tgtEl>
                                          <p:spTgt spid="92"/>
                                        </p:tgtEl>
                                        <p:attrNameLst>
                                          <p:attrName>style.visibility</p:attrName>
                                        </p:attrNameLst>
                                      </p:cBhvr>
                                      <p:to>
                                        <p:strVal val="hidden"/>
                                      </p:to>
                                    </p:set>
                                  </p:childTnLst>
                                </p:cTn>
                              </p:par>
                              <p:par>
                                <p:cTn id="1367" presetID="3" presetClass="exit" presetSubtype="10" fill="hold" grpId="3" nodeType="withEffect">
                                  <p:stCondLst>
                                    <p:cond delay="0"/>
                                  </p:stCondLst>
                                  <p:childTnLst>
                                    <p:animEffect transition="out" filter="blinds(horizontal)">
                                      <p:cBhvr>
                                        <p:cTn id="1368" dur="3000"/>
                                        <p:tgtEl>
                                          <p:spTgt spid="92"/>
                                        </p:tgtEl>
                                      </p:cBhvr>
                                    </p:animEffect>
                                    <p:set>
                                      <p:cBhvr>
                                        <p:cTn id="1369" dur="1" fill="hold">
                                          <p:stCondLst>
                                            <p:cond delay="2999"/>
                                          </p:stCondLst>
                                        </p:cTn>
                                        <p:tgtEl>
                                          <p:spTgt spid="92"/>
                                        </p:tgtEl>
                                        <p:attrNameLst>
                                          <p:attrName>style.visibility</p:attrName>
                                        </p:attrNameLst>
                                      </p:cBhvr>
                                      <p:to>
                                        <p:strVal val="hidden"/>
                                      </p:to>
                                    </p:set>
                                  </p:childTnLst>
                                </p:cTn>
                              </p:par>
                              <p:par>
                                <p:cTn id="1370" presetID="2" presetClass="entr" presetSubtype="2" fill="hold" grpId="0" nodeType="withEffect">
                                  <p:stCondLst>
                                    <p:cond delay="0"/>
                                  </p:stCondLst>
                                  <p:childTnLst>
                                    <p:set>
                                      <p:cBhvr>
                                        <p:cTn id="1371" dur="1" fill="hold">
                                          <p:stCondLst>
                                            <p:cond delay="0"/>
                                          </p:stCondLst>
                                        </p:cTn>
                                        <p:tgtEl>
                                          <p:spTgt spid="71"/>
                                        </p:tgtEl>
                                        <p:attrNameLst>
                                          <p:attrName>style.visibility</p:attrName>
                                        </p:attrNameLst>
                                      </p:cBhvr>
                                      <p:to>
                                        <p:strVal val="visible"/>
                                      </p:to>
                                    </p:set>
                                    <p:anim calcmode="lin" valueType="num">
                                      <p:cBhvr additive="base">
                                        <p:cTn id="1372" dur="3000" fill="hold"/>
                                        <p:tgtEl>
                                          <p:spTgt spid="71"/>
                                        </p:tgtEl>
                                        <p:attrNameLst>
                                          <p:attrName>ppt_x</p:attrName>
                                        </p:attrNameLst>
                                      </p:cBhvr>
                                      <p:tavLst>
                                        <p:tav tm="0">
                                          <p:val>
                                            <p:strVal val="1+#ppt_w/2"/>
                                          </p:val>
                                        </p:tav>
                                        <p:tav tm="100000">
                                          <p:val>
                                            <p:strVal val="#ppt_x"/>
                                          </p:val>
                                        </p:tav>
                                      </p:tavLst>
                                    </p:anim>
                                    <p:anim calcmode="lin" valueType="num">
                                      <p:cBhvr additive="base">
                                        <p:cTn id="1373" dur="3000" fill="hold"/>
                                        <p:tgtEl>
                                          <p:spTgt spid="71"/>
                                        </p:tgtEl>
                                        <p:attrNameLst>
                                          <p:attrName>ppt_y</p:attrName>
                                        </p:attrNameLst>
                                      </p:cBhvr>
                                      <p:tavLst>
                                        <p:tav tm="0">
                                          <p:val>
                                            <p:strVal val="#ppt_y"/>
                                          </p:val>
                                        </p:tav>
                                        <p:tav tm="100000">
                                          <p:val>
                                            <p:strVal val="#ppt_y"/>
                                          </p:val>
                                        </p:tav>
                                      </p:tavLst>
                                    </p:anim>
                                  </p:childTnLst>
                                </p:cTn>
                              </p:par>
                              <p:par>
                                <p:cTn id="1374" presetID="19" presetClass="entr" presetSubtype="10" fill="hold" grpId="1" nodeType="withEffect">
                                  <p:stCondLst>
                                    <p:cond delay="0"/>
                                  </p:stCondLst>
                                  <p:childTnLst>
                                    <p:set>
                                      <p:cBhvr>
                                        <p:cTn id="1375" dur="1" fill="hold">
                                          <p:stCondLst>
                                            <p:cond delay="0"/>
                                          </p:stCondLst>
                                        </p:cTn>
                                        <p:tgtEl>
                                          <p:spTgt spid="71"/>
                                        </p:tgtEl>
                                        <p:attrNameLst>
                                          <p:attrName>style.visibility</p:attrName>
                                        </p:attrNameLst>
                                      </p:cBhvr>
                                      <p:to>
                                        <p:strVal val="visible"/>
                                      </p:to>
                                    </p:set>
                                    <p:anim calcmode="lin" valueType="num">
                                      <p:cBhvr>
                                        <p:cTn id="1376" dur="3000" fill="hold"/>
                                        <p:tgtEl>
                                          <p:spTgt spid="71"/>
                                        </p:tgtEl>
                                        <p:attrNameLst>
                                          <p:attrName>ppt_w</p:attrName>
                                        </p:attrNameLst>
                                      </p:cBhvr>
                                      <p:tavLst>
                                        <p:tav tm="0" fmla="#ppt_w*sin(2.5*pi*$)">
                                          <p:val>
                                            <p:fltVal val="0"/>
                                          </p:val>
                                        </p:tav>
                                        <p:tav tm="100000">
                                          <p:val>
                                            <p:fltVal val="1"/>
                                          </p:val>
                                        </p:tav>
                                      </p:tavLst>
                                    </p:anim>
                                    <p:anim calcmode="lin" valueType="num">
                                      <p:cBhvr>
                                        <p:cTn id="1377" dur="3000" fill="hold"/>
                                        <p:tgtEl>
                                          <p:spTgt spid="71"/>
                                        </p:tgtEl>
                                        <p:attrNameLst>
                                          <p:attrName>ppt_h</p:attrName>
                                        </p:attrNameLst>
                                      </p:cBhvr>
                                      <p:tavLst>
                                        <p:tav tm="0">
                                          <p:val>
                                            <p:strVal val="#ppt_h"/>
                                          </p:val>
                                        </p:tav>
                                        <p:tav tm="100000">
                                          <p:val>
                                            <p:strVal val="#ppt_h"/>
                                          </p:val>
                                        </p:tav>
                                      </p:tavLst>
                                    </p:anim>
                                  </p:childTnLst>
                                </p:cTn>
                              </p:par>
                              <p:par>
                                <p:cTn id="1378" presetID="2" presetClass="exit" presetSubtype="8" fill="hold" grpId="2" nodeType="withEffect">
                                  <p:stCondLst>
                                    <p:cond delay="0"/>
                                  </p:stCondLst>
                                  <p:childTnLst>
                                    <p:anim calcmode="lin" valueType="num">
                                      <p:cBhvr additive="base">
                                        <p:cTn id="1379" dur="3000"/>
                                        <p:tgtEl>
                                          <p:spTgt spid="71"/>
                                        </p:tgtEl>
                                        <p:attrNameLst>
                                          <p:attrName>ppt_x</p:attrName>
                                        </p:attrNameLst>
                                      </p:cBhvr>
                                      <p:tavLst>
                                        <p:tav tm="0">
                                          <p:val>
                                            <p:strVal val="ppt_x"/>
                                          </p:val>
                                        </p:tav>
                                        <p:tav tm="100000">
                                          <p:val>
                                            <p:strVal val="0-ppt_w/2"/>
                                          </p:val>
                                        </p:tav>
                                      </p:tavLst>
                                    </p:anim>
                                    <p:anim calcmode="lin" valueType="num">
                                      <p:cBhvr additive="base">
                                        <p:cTn id="1380" dur="3000"/>
                                        <p:tgtEl>
                                          <p:spTgt spid="71"/>
                                        </p:tgtEl>
                                        <p:attrNameLst>
                                          <p:attrName>ppt_y</p:attrName>
                                        </p:attrNameLst>
                                      </p:cBhvr>
                                      <p:tavLst>
                                        <p:tav tm="0">
                                          <p:val>
                                            <p:strVal val="ppt_y"/>
                                          </p:val>
                                        </p:tav>
                                        <p:tav tm="100000">
                                          <p:val>
                                            <p:strVal val="ppt_y"/>
                                          </p:val>
                                        </p:tav>
                                      </p:tavLst>
                                    </p:anim>
                                    <p:set>
                                      <p:cBhvr>
                                        <p:cTn id="1381" dur="1" fill="hold">
                                          <p:stCondLst>
                                            <p:cond delay="2999"/>
                                          </p:stCondLst>
                                        </p:cTn>
                                        <p:tgtEl>
                                          <p:spTgt spid="71"/>
                                        </p:tgtEl>
                                        <p:attrNameLst>
                                          <p:attrName>style.visibility</p:attrName>
                                        </p:attrNameLst>
                                      </p:cBhvr>
                                      <p:to>
                                        <p:strVal val="hidden"/>
                                      </p:to>
                                    </p:set>
                                  </p:childTnLst>
                                </p:cTn>
                              </p:par>
                              <p:par>
                                <p:cTn id="1382" presetID="3" presetClass="exit" presetSubtype="10" fill="hold" grpId="3" nodeType="withEffect">
                                  <p:stCondLst>
                                    <p:cond delay="0"/>
                                  </p:stCondLst>
                                  <p:childTnLst>
                                    <p:animEffect transition="out" filter="blinds(horizontal)">
                                      <p:cBhvr>
                                        <p:cTn id="1383" dur="3000"/>
                                        <p:tgtEl>
                                          <p:spTgt spid="71"/>
                                        </p:tgtEl>
                                      </p:cBhvr>
                                    </p:animEffect>
                                    <p:set>
                                      <p:cBhvr>
                                        <p:cTn id="1384" dur="1" fill="hold">
                                          <p:stCondLst>
                                            <p:cond delay="2999"/>
                                          </p:stCondLst>
                                        </p:cTn>
                                        <p:tgtEl>
                                          <p:spTgt spid="71"/>
                                        </p:tgtEl>
                                        <p:attrNameLst>
                                          <p:attrName>style.visibility</p:attrName>
                                        </p:attrNameLst>
                                      </p:cBhvr>
                                      <p:to>
                                        <p:strVal val="hidden"/>
                                      </p:to>
                                    </p:set>
                                  </p:childTnLst>
                                </p:cTn>
                              </p:par>
                              <p:par>
                                <p:cTn id="1385" presetID="2" presetClass="entr" presetSubtype="2" fill="hold" grpId="0" nodeType="withEffect">
                                  <p:stCondLst>
                                    <p:cond delay="0"/>
                                  </p:stCondLst>
                                  <p:childTnLst>
                                    <p:set>
                                      <p:cBhvr>
                                        <p:cTn id="1386" dur="1" fill="hold">
                                          <p:stCondLst>
                                            <p:cond delay="0"/>
                                          </p:stCondLst>
                                        </p:cTn>
                                        <p:tgtEl>
                                          <p:spTgt spid="72"/>
                                        </p:tgtEl>
                                        <p:attrNameLst>
                                          <p:attrName>style.visibility</p:attrName>
                                        </p:attrNameLst>
                                      </p:cBhvr>
                                      <p:to>
                                        <p:strVal val="visible"/>
                                      </p:to>
                                    </p:set>
                                    <p:anim calcmode="lin" valueType="num">
                                      <p:cBhvr additive="base">
                                        <p:cTn id="1387" dur="3000" fill="hold"/>
                                        <p:tgtEl>
                                          <p:spTgt spid="72"/>
                                        </p:tgtEl>
                                        <p:attrNameLst>
                                          <p:attrName>ppt_x</p:attrName>
                                        </p:attrNameLst>
                                      </p:cBhvr>
                                      <p:tavLst>
                                        <p:tav tm="0">
                                          <p:val>
                                            <p:strVal val="1+#ppt_w/2"/>
                                          </p:val>
                                        </p:tav>
                                        <p:tav tm="100000">
                                          <p:val>
                                            <p:strVal val="#ppt_x"/>
                                          </p:val>
                                        </p:tav>
                                      </p:tavLst>
                                    </p:anim>
                                    <p:anim calcmode="lin" valueType="num">
                                      <p:cBhvr additive="base">
                                        <p:cTn id="1388" dur="3000" fill="hold"/>
                                        <p:tgtEl>
                                          <p:spTgt spid="72"/>
                                        </p:tgtEl>
                                        <p:attrNameLst>
                                          <p:attrName>ppt_y</p:attrName>
                                        </p:attrNameLst>
                                      </p:cBhvr>
                                      <p:tavLst>
                                        <p:tav tm="0">
                                          <p:val>
                                            <p:strVal val="#ppt_y"/>
                                          </p:val>
                                        </p:tav>
                                        <p:tav tm="100000">
                                          <p:val>
                                            <p:strVal val="#ppt_y"/>
                                          </p:val>
                                        </p:tav>
                                      </p:tavLst>
                                    </p:anim>
                                  </p:childTnLst>
                                </p:cTn>
                              </p:par>
                              <p:par>
                                <p:cTn id="1389" presetID="19" presetClass="entr" presetSubtype="10" fill="hold" grpId="1" nodeType="withEffect">
                                  <p:stCondLst>
                                    <p:cond delay="0"/>
                                  </p:stCondLst>
                                  <p:childTnLst>
                                    <p:set>
                                      <p:cBhvr>
                                        <p:cTn id="1390" dur="1" fill="hold">
                                          <p:stCondLst>
                                            <p:cond delay="0"/>
                                          </p:stCondLst>
                                        </p:cTn>
                                        <p:tgtEl>
                                          <p:spTgt spid="72"/>
                                        </p:tgtEl>
                                        <p:attrNameLst>
                                          <p:attrName>style.visibility</p:attrName>
                                        </p:attrNameLst>
                                      </p:cBhvr>
                                      <p:to>
                                        <p:strVal val="visible"/>
                                      </p:to>
                                    </p:set>
                                    <p:anim calcmode="lin" valueType="num">
                                      <p:cBhvr>
                                        <p:cTn id="1391" dur="3000" fill="hold"/>
                                        <p:tgtEl>
                                          <p:spTgt spid="72"/>
                                        </p:tgtEl>
                                        <p:attrNameLst>
                                          <p:attrName>ppt_w</p:attrName>
                                        </p:attrNameLst>
                                      </p:cBhvr>
                                      <p:tavLst>
                                        <p:tav tm="0" fmla="#ppt_w*sin(2.5*pi*$)">
                                          <p:val>
                                            <p:fltVal val="0"/>
                                          </p:val>
                                        </p:tav>
                                        <p:tav tm="100000">
                                          <p:val>
                                            <p:fltVal val="1"/>
                                          </p:val>
                                        </p:tav>
                                      </p:tavLst>
                                    </p:anim>
                                    <p:anim calcmode="lin" valueType="num">
                                      <p:cBhvr>
                                        <p:cTn id="1392" dur="3000" fill="hold"/>
                                        <p:tgtEl>
                                          <p:spTgt spid="72"/>
                                        </p:tgtEl>
                                        <p:attrNameLst>
                                          <p:attrName>ppt_h</p:attrName>
                                        </p:attrNameLst>
                                      </p:cBhvr>
                                      <p:tavLst>
                                        <p:tav tm="0">
                                          <p:val>
                                            <p:strVal val="#ppt_h"/>
                                          </p:val>
                                        </p:tav>
                                        <p:tav tm="100000">
                                          <p:val>
                                            <p:strVal val="#ppt_h"/>
                                          </p:val>
                                        </p:tav>
                                      </p:tavLst>
                                    </p:anim>
                                  </p:childTnLst>
                                </p:cTn>
                              </p:par>
                              <p:par>
                                <p:cTn id="1393" presetID="2" presetClass="exit" presetSubtype="8" fill="hold" grpId="2" nodeType="withEffect">
                                  <p:stCondLst>
                                    <p:cond delay="0"/>
                                  </p:stCondLst>
                                  <p:childTnLst>
                                    <p:anim calcmode="lin" valueType="num">
                                      <p:cBhvr additive="base">
                                        <p:cTn id="1394" dur="3000"/>
                                        <p:tgtEl>
                                          <p:spTgt spid="72"/>
                                        </p:tgtEl>
                                        <p:attrNameLst>
                                          <p:attrName>ppt_x</p:attrName>
                                        </p:attrNameLst>
                                      </p:cBhvr>
                                      <p:tavLst>
                                        <p:tav tm="0">
                                          <p:val>
                                            <p:strVal val="ppt_x"/>
                                          </p:val>
                                        </p:tav>
                                        <p:tav tm="100000">
                                          <p:val>
                                            <p:strVal val="0-ppt_w/2"/>
                                          </p:val>
                                        </p:tav>
                                      </p:tavLst>
                                    </p:anim>
                                    <p:anim calcmode="lin" valueType="num">
                                      <p:cBhvr additive="base">
                                        <p:cTn id="1395" dur="3000"/>
                                        <p:tgtEl>
                                          <p:spTgt spid="72"/>
                                        </p:tgtEl>
                                        <p:attrNameLst>
                                          <p:attrName>ppt_y</p:attrName>
                                        </p:attrNameLst>
                                      </p:cBhvr>
                                      <p:tavLst>
                                        <p:tav tm="0">
                                          <p:val>
                                            <p:strVal val="ppt_y"/>
                                          </p:val>
                                        </p:tav>
                                        <p:tav tm="100000">
                                          <p:val>
                                            <p:strVal val="ppt_y"/>
                                          </p:val>
                                        </p:tav>
                                      </p:tavLst>
                                    </p:anim>
                                    <p:set>
                                      <p:cBhvr>
                                        <p:cTn id="1396" dur="1" fill="hold">
                                          <p:stCondLst>
                                            <p:cond delay="2999"/>
                                          </p:stCondLst>
                                        </p:cTn>
                                        <p:tgtEl>
                                          <p:spTgt spid="72"/>
                                        </p:tgtEl>
                                        <p:attrNameLst>
                                          <p:attrName>style.visibility</p:attrName>
                                        </p:attrNameLst>
                                      </p:cBhvr>
                                      <p:to>
                                        <p:strVal val="hidden"/>
                                      </p:to>
                                    </p:set>
                                  </p:childTnLst>
                                </p:cTn>
                              </p:par>
                              <p:par>
                                <p:cTn id="1397" presetID="3" presetClass="exit" presetSubtype="10" fill="hold" grpId="3" nodeType="withEffect">
                                  <p:stCondLst>
                                    <p:cond delay="0"/>
                                  </p:stCondLst>
                                  <p:childTnLst>
                                    <p:animEffect transition="out" filter="blinds(horizontal)">
                                      <p:cBhvr>
                                        <p:cTn id="1398" dur="3000"/>
                                        <p:tgtEl>
                                          <p:spTgt spid="72"/>
                                        </p:tgtEl>
                                      </p:cBhvr>
                                    </p:animEffect>
                                    <p:set>
                                      <p:cBhvr>
                                        <p:cTn id="1399" dur="1" fill="hold">
                                          <p:stCondLst>
                                            <p:cond delay="2999"/>
                                          </p:stCondLst>
                                        </p:cTn>
                                        <p:tgtEl>
                                          <p:spTgt spid="72"/>
                                        </p:tgtEl>
                                        <p:attrNameLst>
                                          <p:attrName>style.visibility</p:attrName>
                                        </p:attrNameLst>
                                      </p:cBhvr>
                                      <p:to>
                                        <p:strVal val="hidden"/>
                                      </p:to>
                                    </p:set>
                                  </p:childTnLst>
                                </p:cTn>
                              </p:par>
                              <p:par>
                                <p:cTn id="1400" presetID="2" presetClass="entr" presetSubtype="2" fill="hold" grpId="0" nodeType="withEffect">
                                  <p:stCondLst>
                                    <p:cond delay="0"/>
                                  </p:stCondLst>
                                  <p:childTnLst>
                                    <p:set>
                                      <p:cBhvr>
                                        <p:cTn id="1401" dur="1" fill="hold">
                                          <p:stCondLst>
                                            <p:cond delay="0"/>
                                          </p:stCondLst>
                                        </p:cTn>
                                        <p:tgtEl>
                                          <p:spTgt spid="110"/>
                                        </p:tgtEl>
                                        <p:attrNameLst>
                                          <p:attrName>style.visibility</p:attrName>
                                        </p:attrNameLst>
                                      </p:cBhvr>
                                      <p:to>
                                        <p:strVal val="visible"/>
                                      </p:to>
                                    </p:set>
                                    <p:anim calcmode="lin" valueType="num">
                                      <p:cBhvr additive="base">
                                        <p:cTn id="1402" dur="3000" fill="hold"/>
                                        <p:tgtEl>
                                          <p:spTgt spid="110"/>
                                        </p:tgtEl>
                                        <p:attrNameLst>
                                          <p:attrName>ppt_x</p:attrName>
                                        </p:attrNameLst>
                                      </p:cBhvr>
                                      <p:tavLst>
                                        <p:tav tm="0">
                                          <p:val>
                                            <p:strVal val="1+#ppt_w/2"/>
                                          </p:val>
                                        </p:tav>
                                        <p:tav tm="100000">
                                          <p:val>
                                            <p:strVal val="#ppt_x"/>
                                          </p:val>
                                        </p:tav>
                                      </p:tavLst>
                                    </p:anim>
                                    <p:anim calcmode="lin" valueType="num">
                                      <p:cBhvr additive="base">
                                        <p:cTn id="1403" dur="3000" fill="hold"/>
                                        <p:tgtEl>
                                          <p:spTgt spid="110"/>
                                        </p:tgtEl>
                                        <p:attrNameLst>
                                          <p:attrName>ppt_y</p:attrName>
                                        </p:attrNameLst>
                                      </p:cBhvr>
                                      <p:tavLst>
                                        <p:tav tm="0">
                                          <p:val>
                                            <p:strVal val="#ppt_y"/>
                                          </p:val>
                                        </p:tav>
                                        <p:tav tm="100000">
                                          <p:val>
                                            <p:strVal val="#ppt_y"/>
                                          </p:val>
                                        </p:tav>
                                      </p:tavLst>
                                    </p:anim>
                                  </p:childTnLst>
                                </p:cTn>
                              </p:par>
                              <p:par>
                                <p:cTn id="1404" presetID="19" presetClass="entr" presetSubtype="10" fill="hold" grpId="1" nodeType="withEffect">
                                  <p:stCondLst>
                                    <p:cond delay="0"/>
                                  </p:stCondLst>
                                  <p:childTnLst>
                                    <p:set>
                                      <p:cBhvr>
                                        <p:cTn id="1405" dur="1" fill="hold">
                                          <p:stCondLst>
                                            <p:cond delay="0"/>
                                          </p:stCondLst>
                                        </p:cTn>
                                        <p:tgtEl>
                                          <p:spTgt spid="110"/>
                                        </p:tgtEl>
                                        <p:attrNameLst>
                                          <p:attrName>style.visibility</p:attrName>
                                        </p:attrNameLst>
                                      </p:cBhvr>
                                      <p:to>
                                        <p:strVal val="visible"/>
                                      </p:to>
                                    </p:set>
                                    <p:anim calcmode="lin" valueType="num">
                                      <p:cBhvr>
                                        <p:cTn id="1406" dur="3000" fill="hold"/>
                                        <p:tgtEl>
                                          <p:spTgt spid="110"/>
                                        </p:tgtEl>
                                        <p:attrNameLst>
                                          <p:attrName>ppt_w</p:attrName>
                                        </p:attrNameLst>
                                      </p:cBhvr>
                                      <p:tavLst>
                                        <p:tav tm="0" fmla="#ppt_w*sin(2.5*pi*$)">
                                          <p:val>
                                            <p:fltVal val="0"/>
                                          </p:val>
                                        </p:tav>
                                        <p:tav tm="100000">
                                          <p:val>
                                            <p:fltVal val="1"/>
                                          </p:val>
                                        </p:tav>
                                      </p:tavLst>
                                    </p:anim>
                                    <p:anim calcmode="lin" valueType="num">
                                      <p:cBhvr>
                                        <p:cTn id="1407" dur="3000" fill="hold"/>
                                        <p:tgtEl>
                                          <p:spTgt spid="110"/>
                                        </p:tgtEl>
                                        <p:attrNameLst>
                                          <p:attrName>ppt_h</p:attrName>
                                        </p:attrNameLst>
                                      </p:cBhvr>
                                      <p:tavLst>
                                        <p:tav tm="0">
                                          <p:val>
                                            <p:strVal val="#ppt_h"/>
                                          </p:val>
                                        </p:tav>
                                        <p:tav tm="100000">
                                          <p:val>
                                            <p:strVal val="#ppt_h"/>
                                          </p:val>
                                        </p:tav>
                                      </p:tavLst>
                                    </p:anim>
                                  </p:childTnLst>
                                </p:cTn>
                              </p:par>
                              <p:par>
                                <p:cTn id="1408" presetID="2" presetClass="exit" presetSubtype="8" fill="hold" grpId="2" nodeType="withEffect">
                                  <p:stCondLst>
                                    <p:cond delay="0"/>
                                  </p:stCondLst>
                                  <p:childTnLst>
                                    <p:anim calcmode="lin" valueType="num">
                                      <p:cBhvr additive="base">
                                        <p:cTn id="1409" dur="3000"/>
                                        <p:tgtEl>
                                          <p:spTgt spid="110"/>
                                        </p:tgtEl>
                                        <p:attrNameLst>
                                          <p:attrName>ppt_x</p:attrName>
                                        </p:attrNameLst>
                                      </p:cBhvr>
                                      <p:tavLst>
                                        <p:tav tm="0">
                                          <p:val>
                                            <p:strVal val="ppt_x"/>
                                          </p:val>
                                        </p:tav>
                                        <p:tav tm="100000">
                                          <p:val>
                                            <p:strVal val="0-ppt_w/2"/>
                                          </p:val>
                                        </p:tav>
                                      </p:tavLst>
                                    </p:anim>
                                    <p:anim calcmode="lin" valueType="num">
                                      <p:cBhvr additive="base">
                                        <p:cTn id="1410" dur="3000"/>
                                        <p:tgtEl>
                                          <p:spTgt spid="110"/>
                                        </p:tgtEl>
                                        <p:attrNameLst>
                                          <p:attrName>ppt_y</p:attrName>
                                        </p:attrNameLst>
                                      </p:cBhvr>
                                      <p:tavLst>
                                        <p:tav tm="0">
                                          <p:val>
                                            <p:strVal val="ppt_y"/>
                                          </p:val>
                                        </p:tav>
                                        <p:tav tm="100000">
                                          <p:val>
                                            <p:strVal val="ppt_y"/>
                                          </p:val>
                                        </p:tav>
                                      </p:tavLst>
                                    </p:anim>
                                    <p:set>
                                      <p:cBhvr>
                                        <p:cTn id="1411" dur="1" fill="hold">
                                          <p:stCondLst>
                                            <p:cond delay="2999"/>
                                          </p:stCondLst>
                                        </p:cTn>
                                        <p:tgtEl>
                                          <p:spTgt spid="110"/>
                                        </p:tgtEl>
                                        <p:attrNameLst>
                                          <p:attrName>style.visibility</p:attrName>
                                        </p:attrNameLst>
                                      </p:cBhvr>
                                      <p:to>
                                        <p:strVal val="hidden"/>
                                      </p:to>
                                    </p:set>
                                  </p:childTnLst>
                                </p:cTn>
                              </p:par>
                              <p:par>
                                <p:cTn id="1412" presetID="3" presetClass="exit" presetSubtype="10" fill="hold" grpId="3" nodeType="withEffect">
                                  <p:stCondLst>
                                    <p:cond delay="0"/>
                                  </p:stCondLst>
                                  <p:childTnLst>
                                    <p:animEffect transition="out" filter="blinds(horizontal)">
                                      <p:cBhvr>
                                        <p:cTn id="1413" dur="3000"/>
                                        <p:tgtEl>
                                          <p:spTgt spid="110"/>
                                        </p:tgtEl>
                                      </p:cBhvr>
                                    </p:animEffect>
                                    <p:set>
                                      <p:cBhvr>
                                        <p:cTn id="1414" dur="1" fill="hold">
                                          <p:stCondLst>
                                            <p:cond delay="2999"/>
                                          </p:stCondLst>
                                        </p:cTn>
                                        <p:tgtEl>
                                          <p:spTgt spid="110"/>
                                        </p:tgtEl>
                                        <p:attrNameLst>
                                          <p:attrName>style.visibility</p:attrName>
                                        </p:attrNameLst>
                                      </p:cBhvr>
                                      <p:to>
                                        <p:strVal val="hidden"/>
                                      </p:to>
                                    </p:set>
                                  </p:childTnLst>
                                </p:cTn>
                              </p:par>
                              <p:par>
                                <p:cTn id="1415" presetID="2" presetClass="entr" presetSubtype="2" fill="hold" grpId="0" nodeType="withEffect">
                                  <p:stCondLst>
                                    <p:cond delay="0"/>
                                  </p:stCondLst>
                                  <p:childTnLst>
                                    <p:set>
                                      <p:cBhvr>
                                        <p:cTn id="1416" dur="1" fill="hold">
                                          <p:stCondLst>
                                            <p:cond delay="0"/>
                                          </p:stCondLst>
                                        </p:cTn>
                                        <p:tgtEl>
                                          <p:spTgt spid="90"/>
                                        </p:tgtEl>
                                        <p:attrNameLst>
                                          <p:attrName>style.visibility</p:attrName>
                                        </p:attrNameLst>
                                      </p:cBhvr>
                                      <p:to>
                                        <p:strVal val="visible"/>
                                      </p:to>
                                    </p:set>
                                    <p:anim calcmode="lin" valueType="num">
                                      <p:cBhvr additive="base">
                                        <p:cTn id="1417" dur="3000" fill="hold"/>
                                        <p:tgtEl>
                                          <p:spTgt spid="90"/>
                                        </p:tgtEl>
                                        <p:attrNameLst>
                                          <p:attrName>ppt_x</p:attrName>
                                        </p:attrNameLst>
                                      </p:cBhvr>
                                      <p:tavLst>
                                        <p:tav tm="0">
                                          <p:val>
                                            <p:strVal val="1+#ppt_w/2"/>
                                          </p:val>
                                        </p:tav>
                                        <p:tav tm="100000">
                                          <p:val>
                                            <p:strVal val="#ppt_x"/>
                                          </p:val>
                                        </p:tav>
                                      </p:tavLst>
                                    </p:anim>
                                    <p:anim calcmode="lin" valueType="num">
                                      <p:cBhvr additive="base">
                                        <p:cTn id="1418" dur="3000" fill="hold"/>
                                        <p:tgtEl>
                                          <p:spTgt spid="90"/>
                                        </p:tgtEl>
                                        <p:attrNameLst>
                                          <p:attrName>ppt_y</p:attrName>
                                        </p:attrNameLst>
                                      </p:cBhvr>
                                      <p:tavLst>
                                        <p:tav tm="0">
                                          <p:val>
                                            <p:strVal val="#ppt_y"/>
                                          </p:val>
                                        </p:tav>
                                        <p:tav tm="100000">
                                          <p:val>
                                            <p:strVal val="#ppt_y"/>
                                          </p:val>
                                        </p:tav>
                                      </p:tavLst>
                                    </p:anim>
                                  </p:childTnLst>
                                </p:cTn>
                              </p:par>
                              <p:par>
                                <p:cTn id="1419" presetID="19" presetClass="entr" presetSubtype="10" fill="hold" grpId="1" nodeType="withEffect">
                                  <p:stCondLst>
                                    <p:cond delay="0"/>
                                  </p:stCondLst>
                                  <p:childTnLst>
                                    <p:set>
                                      <p:cBhvr>
                                        <p:cTn id="1420" dur="1" fill="hold">
                                          <p:stCondLst>
                                            <p:cond delay="0"/>
                                          </p:stCondLst>
                                        </p:cTn>
                                        <p:tgtEl>
                                          <p:spTgt spid="90"/>
                                        </p:tgtEl>
                                        <p:attrNameLst>
                                          <p:attrName>style.visibility</p:attrName>
                                        </p:attrNameLst>
                                      </p:cBhvr>
                                      <p:to>
                                        <p:strVal val="visible"/>
                                      </p:to>
                                    </p:set>
                                    <p:anim calcmode="lin" valueType="num">
                                      <p:cBhvr>
                                        <p:cTn id="1421" dur="3000" fill="hold"/>
                                        <p:tgtEl>
                                          <p:spTgt spid="90"/>
                                        </p:tgtEl>
                                        <p:attrNameLst>
                                          <p:attrName>ppt_w</p:attrName>
                                        </p:attrNameLst>
                                      </p:cBhvr>
                                      <p:tavLst>
                                        <p:tav tm="0" fmla="#ppt_w*sin(2.5*pi*$)">
                                          <p:val>
                                            <p:fltVal val="0"/>
                                          </p:val>
                                        </p:tav>
                                        <p:tav tm="100000">
                                          <p:val>
                                            <p:fltVal val="1"/>
                                          </p:val>
                                        </p:tav>
                                      </p:tavLst>
                                    </p:anim>
                                    <p:anim calcmode="lin" valueType="num">
                                      <p:cBhvr>
                                        <p:cTn id="1422" dur="3000" fill="hold"/>
                                        <p:tgtEl>
                                          <p:spTgt spid="90"/>
                                        </p:tgtEl>
                                        <p:attrNameLst>
                                          <p:attrName>ppt_h</p:attrName>
                                        </p:attrNameLst>
                                      </p:cBhvr>
                                      <p:tavLst>
                                        <p:tav tm="0">
                                          <p:val>
                                            <p:strVal val="#ppt_h"/>
                                          </p:val>
                                        </p:tav>
                                        <p:tav tm="100000">
                                          <p:val>
                                            <p:strVal val="#ppt_h"/>
                                          </p:val>
                                        </p:tav>
                                      </p:tavLst>
                                    </p:anim>
                                  </p:childTnLst>
                                </p:cTn>
                              </p:par>
                              <p:par>
                                <p:cTn id="1423" presetID="2" presetClass="exit" presetSubtype="8" fill="hold" grpId="2" nodeType="withEffect">
                                  <p:stCondLst>
                                    <p:cond delay="0"/>
                                  </p:stCondLst>
                                  <p:childTnLst>
                                    <p:anim calcmode="lin" valueType="num">
                                      <p:cBhvr additive="base">
                                        <p:cTn id="1424" dur="3000"/>
                                        <p:tgtEl>
                                          <p:spTgt spid="90"/>
                                        </p:tgtEl>
                                        <p:attrNameLst>
                                          <p:attrName>ppt_x</p:attrName>
                                        </p:attrNameLst>
                                      </p:cBhvr>
                                      <p:tavLst>
                                        <p:tav tm="0">
                                          <p:val>
                                            <p:strVal val="ppt_x"/>
                                          </p:val>
                                        </p:tav>
                                        <p:tav tm="100000">
                                          <p:val>
                                            <p:strVal val="0-ppt_w/2"/>
                                          </p:val>
                                        </p:tav>
                                      </p:tavLst>
                                    </p:anim>
                                    <p:anim calcmode="lin" valueType="num">
                                      <p:cBhvr additive="base">
                                        <p:cTn id="1425" dur="3000"/>
                                        <p:tgtEl>
                                          <p:spTgt spid="90"/>
                                        </p:tgtEl>
                                        <p:attrNameLst>
                                          <p:attrName>ppt_y</p:attrName>
                                        </p:attrNameLst>
                                      </p:cBhvr>
                                      <p:tavLst>
                                        <p:tav tm="0">
                                          <p:val>
                                            <p:strVal val="ppt_y"/>
                                          </p:val>
                                        </p:tav>
                                        <p:tav tm="100000">
                                          <p:val>
                                            <p:strVal val="ppt_y"/>
                                          </p:val>
                                        </p:tav>
                                      </p:tavLst>
                                    </p:anim>
                                    <p:set>
                                      <p:cBhvr>
                                        <p:cTn id="1426" dur="1" fill="hold">
                                          <p:stCondLst>
                                            <p:cond delay="2999"/>
                                          </p:stCondLst>
                                        </p:cTn>
                                        <p:tgtEl>
                                          <p:spTgt spid="90"/>
                                        </p:tgtEl>
                                        <p:attrNameLst>
                                          <p:attrName>style.visibility</p:attrName>
                                        </p:attrNameLst>
                                      </p:cBhvr>
                                      <p:to>
                                        <p:strVal val="hidden"/>
                                      </p:to>
                                    </p:set>
                                  </p:childTnLst>
                                </p:cTn>
                              </p:par>
                              <p:par>
                                <p:cTn id="1427" presetID="3" presetClass="exit" presetSubtype="10" fill="hold" grpId="3" nodeType="withEffect">
                                  <p:stCondLst>
                                    <p:cond delay="0"/>
                                  </p:stCondLst>
                                  <p:childTnLst>
                                    <p:animEffect transition="out" filter="blinds(horizontal)">
                                      <p:cBhvr>
                                        <p:cTn id="1428" dur="3000"/>
                                        <p:tgtEl>
                                          <p:spTgt spid="90"/>
                                        </p:tgtEl>
                                      </p:cBhvr>
                                    </p:animEffect>
                                    <p:set>
                                      <p:cBhvr>
                                        <p:cTn id="1429" dur="1" fill="hold">
                                          <p:stCondLst>
                                            <p:cond delay="2999"/>
                                          </p:stCondLst>
                                        </p:cTn>
                                        <p:tgtEl>
                                          <p:spTgt spid="90"/>
                                        </p:tgtEl>
                                        <p:attrNameLst>
                                          <p:attrName>style.visibility</p:attrName>
                                        </p:attrNameLst>
                                      </p:cBhvr>
                                      <p:to>
                                        <p:strVal val="hidden"/>
                                      </p:to>
                                    </p:set>
                                  </p:childTnLst>
                                </p:cTn>
                              </p:par>
                              <p:par>
                                <p:cTn id="1430" presetID="2" presetClass="entr" presetSubtype="2" fill="hold" grpId="0" nodeType="withEffect">
                                  <p:stCondLst>
                                    <p:cond delay="0"/>
                                  </p:stCondLst>
                                  <p:childTnLst>
                                    <p:set>
                                      <p:cBhvr>
                                        <p:cTn id="1431" dur="1" fill="hold">
                                          <p:stCondLst>
                                            <p:cond delay="0"/>
                                          </p:stCondLst>
                                        </p:cTn>
                                        <p:tgtEl>
                                          <p:spTgt spid="70"/>
                                        </p:tgtEl>
                                        <p:attrNameLst>
                                          <p:attrName>style.visibility</p:attrName>
                                        </p:attrNameLst>
                                      </p:cBhvr>
                                      <p:to>
                                        <p:strVal val="visible"/>
                                      </p:to>
                                    </p:set>
                                    <p:anim calcmode="lin" valueType="num">
                                      <p:cBhvr additive="base">
                                        <p:cTn id="1432" dur="3000" fill="hold"/>
                                        <p:tgtEl>
                                          <p:spTgt spid="70"/>
                                        </p:tgtEl>
                                        <p:attrNameLst>
                                          <p:attrName>ppt_x</p:attrName>
                                        </p:attrNameLst>
                                      </p:cBhvr>
                                      <p:tavLst>
                                        <p:tav tm="0">
                                          <p:val>
                                            <p:strVal val="1+#ppt_w/2"/>
                                          </p:val>
                                        </p:tav>
                                        <p:tav tm="100000">
                                          <p:val>
                                            <p:strVal val="#ppt_x"/>
                                          </p:val>
                                        </p:tav>
                                      </p:tavLst>
                                    </p:anim>
                                    <p:anim calcmode="lin" valueType="num">
                                      <p:cBhvr additive="base">
                                        <p:cTn id="1433" dur="3000" fill="hold"/>
                                        <p:tgtEl>
                                          <p:spTgt spid="70"/>
                                        </p:tgtEl>
                                        <p:attrNameLst>
                                          <p:attrName>ppt_y</p:attrName>
                                        </p:attrNameLst>
                                      </p:cBhvr>
                                      <p:tavLst>
                                        <p:tav tm="0">
                                          <p:val>
                                            <p:strVal val="#ppt_y"/>
                                          </p:val>
                                        </p:tav>
                                        <p:tav tm="100000">
                                          <p:val>
                                            <p:strVal val="#ppt_y"/>
                                          </p:val>
                                        </p:tav>
                                      </p:tavLst>
                                    </p:anim>
                                  </p:childTnLst>
                                </p:cTn>
                              </p:par>
                              <p:par>
                                <p:cTn id="1434" presetID="19" presetClass="entr" presetSubtype="10" fill="hold" grpId="1" nodeType="withEffect">
                                  <p:stCondLst>
                                    <p:cond delay="0"/>
                                  </p:stCondLst>
                                  <p:childTnLst>
                                    <p:set>
                                      <p:cBhvr>
                                        <p:cTn id="1435" dur="1" fill="hold">
                                          <p:stCondLst>
                                            <p:cond delay="0"/>
                                          </p:stCondLst>
                                        </p:cTn>
                                        <p:tgtEl>
                                          <p:spTgt spid="70"/>
                                        </p:tgtEl>
                                        <p:attrNameLst>
                                          <p:attrName>style.visibility</p:attrName>
                                        </p:attrNameLst>
                                      </p:cBhvr>
                                      <p:to>
                                        <p:strVal val="visible"/>
                                      </p:to>
                                    </p:set>
                                    <p:anim calcmode="lin" valueType="num">
                                      <p:cBhvr>
                                        <p:cTn id="1436" dur="3000" fill="hold"/>
                                        <p:tgtEl>
                                          <p:spTgt spid="70"/>
                                        </p:tgtEl>
                                        <p:attrNameLst>
                                          <p:attrName>ppt_w</p:attrName>
                                        </p:attrNameLst>
                                      </p:cBhvr>
                                      <p:tavLst>
                                        <p:tav tm="0" fmla="#ppt_w*sin(2.5*pi*$)">
                                          <p:val>
                                            <p:fltVal val="0"/>
                                          </p:val>
                                        </p:tav>
                                        <p:tav tm="100000">
                                          <p:val>
                                            <p:fltVal val="1"/>
                                          </p:val>
                                        </p:tav>
                                      </p:tavLst>
                                    </p:anim>
                                    <p:anim calcmode="lin" valueType="num">
                                      <p:cBhvr>
                                        <p:cTn id="1437" dur="3000" fill="hold"/>
                                        <p:tgtEl>
                                          <p:spTgt spid="70"/>
                                        </p:tgtEl>
                                        <p:attrNameLst>
                                          <p:attrName>ppt_h</p:attrName>
                                        </p:attrNameLst>
                                      </p:cBhvr>
                                      <p:tavLst>
                                        <p:tav tm="0">
                                          <p:val>
                                            <p:strVal val="#ppt_h"/>
                                          </p:val>
                                        </p:tav>
                                        <p:tav tm="100000">
                                          <p:val>
                                            <p:strVal val="#ppt_h"/>
                                          </p:val>
                                        </p:tav>
                                      </p:tavLst>
                                    </p:anim>
                                  </p:childTnLst>
                                </p:cTn>
                              </p:par>
                              <p:par>
                                <p:cTn id="1438" presetID="2" presetClass="exit" presetSubtype="8" fill="hold" grpId="2" nodeType="withEffect">
                                  <p:stCondLst>
                                    <p:cond delay="0"/>
                                  </p:stCondLst>
                                  <p:childTnLst>
                                    <p:anim calcmode="lin" valueType="num">
                                      <p:cBhvr additive="base">
                                        <p:cTn id="1439" dur="3000"/>
                                        <p:tgtEl>
                                          <p:spTgt spid="70"/>
                                        </p:tgtEl>
                                        <p:attrNameLst>
                                          <p:attrName>ppt_x</p:attrName>
                                        </p:attrNameLst>
                                      </p:cBhvr>
                                      <p:tavLst>
                                        <p:tav tm="0">
                                          <p:val>
                                            <p:strVal val="ppt_x"/>
                                          </p:val>
                                        </p:tav>
                                        <p:tav tm="100000">
                                          <p:val>
                                            <p:strVal val="0-ppt_w/2"/>
                                          </p:val>
                                        </p:tav>
                                      </p:tavLst>
                                    </p:anim>
                                    <p:anim calcmode="lin" valueType="num">
                                      <p:cBhvr additive="base">
                                        <p:cTn id="1440" dur="3000"/>
                                        <p:tgtEl>
                                          <p:spTgt spid="70"/>
                                        </p:tgtEl>
                                        <p:attrNameLst>
                                          <p:attrName>ppt_y</p:attrName>
                                        </p:attrNameLst>
                                      </p:cBhvr>
                                      <p:tavLst>
                                        <p:tav tm="0">
                                          <p:val>
                                            <p:strVal val="ppt_y"/>
                                          </p:val>
                                        </p:tav>
                                        <p:tav tm="100000">
                                          <p:val>
                                            <p:strVal val="ppt_y"/>
                                          </p:val>
                                        </p:tav>
                                      </p:tavLst>
                                    </p:anim>
                                    <p:set>
                                      <p:cBhvr>
                                        <p:cTn id="1441" dur="1" fill="hold">
                                          <p:stCondLst>
                                            <p:cond delay="2999"/>
                                          </p:stCondLst>
                                        </p:cTn>
                                        <p:tgtEl>
                                          <p:spTgt spid="70"/>
                                        </p:tgtEl>
                                        <p:attrNameLst>
                                          <p:attrName>style.visibility</p:attrName>
                                        </p:attrNameLst>
                                      </p:cBhvr>
                                      <p:to>
                                        <p:strVal val="hidden"/>
                                      </p:to>
                                    </p:set>
                                  </p:childTnLst>
                                </p:cTn>
                              </p:par>
                              <p:par>
                                <p:cTn id="1442" presetID="3" presetClass="exit" presetSubtype="10" fill="hold" grpId="3" nodeType="withEffect">
                                  <p:stCondLst>
                                    <p:cond delay="0"/>
                                  </p:stCondLst>
                                  <p:childTnLst>
                                    <p:animEffect transition="out" filter="blinds(horizontal)">
                                      <p:cBhvr>
                                        <p:cTn id="1443" dur="3000"/>
                                        <p:tgtEl>
                                          <p:spTgt spid="70"/>
                                        </p:tgtEl>
                                      </p:cBhvr>
                                    </p:animEffect>
                                    <p:set>
                                      <p:cBhvr>
                                        <p:cTn id="1444" dur="1" fill="hold">
                                          <p:stCondLst>
                                            <p:cond delay="2999"/>
                                          </p:stCondLst>
                                        </p:cTn>
                                        <p:tgtEl>
                                          <p:spTgt spid="70"/>
                                        </p:tgtEl>
                                        <p:attrNameLst>
                                          <p:attrName>style.visibility</p:attrName>
                                        </p:attrNameLst>
                                      </p:cBhvr>
                                      <p:to>
                                        <p:strVal val="hidden"/>
                                      </p:to>
                                    </p:set>
                                  </p:childTnLst>
                                </p:cTn>
                              </p:par>
                              <p:par>
                                <p:cTn id="1445" presetID="2" presetClass="entr" presetSubtype="2" fill="hold" grpId="0" nodeType="withEffect">
                                  <p:stCondLst>
                                    <p:cond delay="0"/>
                                  </p:stCondLst>
                                  <p:childTnLst>
                                    <p:set>
                                      <p:cBhvr>
                                        <p:cTn id="1446" dur="1" fill="hold">
                                          <p:stCondLst>
                                            <p:cond delay="0"/>
                                          </p:stCondLst>
                                        </p:cTn>
                                        <p:tgtEl>
                                          <p:spTgt spid="108"/>
                                        </p:tgtEl>
                                        <p:attrNameLst>
                                          <p:attrName>style.visibility</p:attrName>
                                        </p:attrNameLst>
                                      </p:cBhvr>
                                      <p:to>
                                        <p:strVal val="visible"/>
                                      </p:to>
                                    </p:set>
                                    <p:anim calcmode="lin" valueType="num">
                                      <p:cBhvr additive="base">
                                        <p:cTn id="1447" dur="3000" fill="hold"/>
                                        <p:tgtEl>
                                          <p:spTgt spid="108"/>
                                        </p:tgtEl>
                                        <p:attrNameLst>
                                          <p:attrName>ppt_x</p:attrName>
                                        </p:attrNameLst>
                                      </p:cBhvr>
                                      <p:tavLst>
                                        <p:tav tm="0">
                                          <p:val>
                                            <p:strVal val="1+#ppt_w/2"/>
                                          </p:val>
                                        </p:tav>
                                        <p:tav tm="100000">
                                          <p:val>
                                            <p:strVal val="#ppt_x"/>
                                          </p:val>
                                        </p:tav>
                                      </p:tavLst>
                                    </p:anim>
                                    <p:anim calcmode="lin" valueType="num">
                                      <p:cBhvr additive="base">
                                        <p:cTn id="1448" dur="3000" fill="hold"/>
                                        <p:tgtEl>
                                          <p:spTgt spid="108"/>
                                        </p:tgtEl>
                                        <p:attrNameLst>
                                          <p:attrName>ppt_y</p:attrName>
                                        </p:attrNameLst>
                                      </p:cBhvr>
                                      <p:tavLst>
                                        <p:tav tm="0">
                                          <p:val>
                                            <p:strVal val="#ppt_y"/>
                                          </p:val>
                                        </p:tav>
                                        <p:tav tm="100000">
                                          <p:val>
                                            <p:strVal val="#ppt_y"/>
                                          </p:val>
                                        </p:tav>
                                      </p:tavLst>
                                    </p:anim>
                                  </p:childTnLst>
                                </p:cTn>
                              </p:par>
                              <p:par>
                                <p:cTn id="1449" presetID="19" presetClass="entr" presetSubtype="10" fill="hold" grpId="1" nodeType="withEffect">
                                  <p:stCondLst>
                                    <p:cond delay="0"/>
                                  </p:stCondLst>
                                  <p:childTnLst>
                                    <p:set>
                                      <p:cBhvr>
                                        <p:cTn id="1450" dur="1" fill="hold">
                                          <p:stCondLst>
                                            <p:cond delay="0"/>
                                          </p:stCondLst>
                                        </p:cTn>
                                        <p:tgtEl>
                                          <p:spTgt spid="108"/>
                                        </p:tgtEl>
                                        <p:attrNameLst>
                                          <p:attrName>style.visibility</p:attrName>
                                        </p:attrNameLst>
                                      </p:cBhvr>
                                      <p:to>
                                        <p:strVal val="visible"/>
                                      </p:to>
                                    </p:set>
                                    <p:anim calcmode="lin" valueType="num">
                                      <p:cBhvr>
                                        <p:cTn id="1451" dur="3000" fill="hold"/>
                                        <p:tgtEl>
                                          <p:spTgt spid="108"/>
                                        </p:tgtEl>
                                        <p:attrNameLst>
                                          <p:attrName>ppt_w</p:attrName>
                                        </p:attrNameLst>
                                      </p:cBhvr>
                                      <p:tavLst>
                                        <p:tav tm="0" fmla="#ppt_w*sin(2.5*pi*$)">
                                          <p:val>
                                            <p:fltVal val="0"/>
                                          </p:val>
                                        </p:tav>
                                        <p:tav tm="100000">
                                          <p:val>
                                            <p:fltVal val="1"/>
                                          </p:val>
                                        </p:tav>
                                      </p:tavLst>
                                    </p:anim>
                                    <p:anim calcmode="lin" valueType="num">
                                      <p:cBhvr>
                                        <p:cTn id="1452" dur="3000" fill="hold"/>
                                        <p:tgtEl>
                                          <p:spTgt spid="108"/>
                                        </p:tgtEl>
                                        <p:attrNameLst>
                                          <p:attrName>ppt_h</p:attrName>
                                        </p:attrNameLst>
                                      </p:cBhvr>
                                      <p:tavLst>
                                        <p:tav tm="0">
                                          <p:val>
                                            <p:strVal val="#ppt_h"/>
                                          </p:val>
                                        </p:tav>
                                        <p:tav tm="100000">
                                          <p:val>
                                            <p:strVal val="#ppt_h"/>
                                          </p:val>
                                        </p:tav>
                                      </p:tavLst>
                                    </p:anim>
                                  </p:childTnLst>
                                </p:cTn>
                              </p:par>
                              <p:par>
                                <p:cTn id="1453" presetID="2" presetClass="exit" presetSubtype="8" fill="hold" grpId="2" nodeType="withEffect">
                                  <p:stCondLst>
                                    <p:cond delay="0"/>
                                  </p:stCondLst>
                                  <p:childTnLst>
                                    <p:anim calcmode="lin" valueType="num">
                                      <p:cBhvr additive="base">
                                        <p:cTn id="1454" dur="3000"/>
                                        <p:tgtEl>
                                          <p:spTgt spid="108"/>
                                        </p:tgtEl>
                                        <p:attrNameLst>
                                          <p:attrName>ppt_x</p:attrName>
                                        </p:attrNameLst>
                                      </p:cBhvr>
                                      <p:tavLst>
                                        <p:tav tm="0">
                                          <p:val>
                                            <p:strVal val="ppt_x"/>
                                          </p:val>
                                        </p:tav>
                                        <p:tav tm="100000">
                                          <p:val>
                                            <p:strVal val="0-ppt_w/2"/>
                                          </p:val>
                                        </p:tav>
                                      </p:tavLst>
                                    </p:anim>
                                    <p:anim calcmode="lin" valueType="num">
                                      <p:cBhvr additive="base">
                                        <p:cTn id="1455" dur="3000"/>
                                        <p:tgtEl>
                                          <p:spTgt spid="108"/>
                                        </p:tgtEl>
                                        <p:attrNameLst>
                                          <p:attrName>ppt_y</p:attrName>
                                        </p:attrNameLst>
                                      </p:cBhvr>
                                      <p:tavLst>
                                        <p:tav tm="0">
                                          <p:val>
                                            <p:strVal val="ppt_y"/>
                                          </p:val>
                                        </p:tav>
                                        <p:tav tm="100000">
                                          <p:val>
                                            <p:strVal val="ppt_y"/>
                                          </p:val>
                                        </p:tav>
                                      </p:tavLst>
                                    </p:anim>
                                    <p:set>
                                      <p:cBhvr>
                                        <p:cTn id="1456" dur="1" fill="hold">
                                          <p:stCondLst>
                                            <p:cond delay="2999"/>
                                          </p:stCondLst>
                                        </p:cTn>
                                        <p:tgtEl>
                                          <p:spTgt spid="108"/>
                                        </p:tgtEl>
                                        <p:attrNameLst>
                                          <p:attrName>style.visibility</p:attrName>
                                        </p:attrNameLst>
                                      </p:cBhvr>
                                      <p:to>
                                        <p:strVal val="hidden"/>
                                      </p:to>
                                    </p:set>
                                  </p:childTnLst>
                                </p:cTn>
                              </p:par>
                              <p:par>
                                <p:cTn id="1457" presetID="3" presetClass="exit" presetSubtype="10" fill="hold" grpId="3" nodeType="withEffect">
                                  <p:stCondLst>
                                    <p:cond delay="0"/>
                                  </p:stCondLst>
                                  <p:childTnLst>
                                    <p:animEffect transition="out" filter="blinds(horizontal)">
                                      <p:cBhvr>
                                        <p:cTn id="1458" dur="3000"/>
                                        <p:tgtEl>
                                          <p:spTgt spid="108"/>
                                        </p:tgtEl>
                                      </p:cBhvr>
                                    </p:animEffect>
                                    <p:set>
                                      <p:cBhvr>
                                        <p:cTn id="1459" dur="1" fill="hold">
                                          <p:stCondLst>
                                            <p:cond delay="2999"/>
                                          </p:stCondLst>
                                        </p:cTn>
                                        <p:tgtEl>
                                          <p:spTgt spid="108"/>
                                        </p:tgtEl>
                                        <p:attrNameLst>
                                          <p:attrName>style.visibility</p:attrName>
                                        </p:attrNameLst>
                                      </p:cBhvr>
                                      <p:to>
                                        <p:strVal val="hidden"/>
                                      </p:to>
                                    </p:set>
                                  </p:childTnLst>
                                </p:cTn>
                              </p:par>
                              <p:par>
                                <p:cTn id="1460" presetID="2" presetClass="entr" presetSubtype="2" fill="hold" grpId="0" nodeType="withEffect">
                                  <p:stCondLst>
                                    <p:cond delay="0"/>
                                  </p:stCondLst>
                                  <p:childTnLst>
                                    <p:set>
                                      <p:cBhvr>
                                        <p:cTn id="1461" dur="1" fill="hold">
                                          <p:stCondLst>
                                            <p:cond delay="0"/>
                                          </p:stCondLst>
                                        </p:cTn>
                                        <p:tgtEl>
                                          <p:spTgt spid="109"/>
                                        </p:tgtEl>
                                        <p:attrNameLst>
                                          <p:attrName>style.visibility</p:attrName>
                                        </p:attrNameLst>
                                      </p:cBhvr>
                                      <p:to>
                                        <p:strVal val="visible"/>
                                      </p:to>
                                    </p:set>
                                    <p:anim calcmode="lin" valueType="num">
                                      <p:cBhvr additive="base">
                                        <p:cTn id="1462" dur="3000" fill="hold"/>
                                        <p:tgtEl>
                                          <p:spTgt spid="109"/>
                                        </p:tgtEl>
                                        <p:attrNameLst>
                                          <p:attrName>ppt_x</p:attrName>
                                        </p:attrNameLst>
                                      </p:cBhvr>
                                      <p:tavLst>
                                        <p:tav tm="0">
                                          <p:val>
                                            <p:strVal val="1+#ppt_w/2"/>
                                          </p:val>
                                        </p:tav>
                                        <p:tav tm="100000">
                                          <p:val>
                                            <p:strVal val="#ppt_x"/>
                                          </p:val>
                                        </p:tav>
                                      </p:tavLst>
                                    </p:anim>
                                    <p:anim calcmode="lin" valueType="num">
                                      <p:cBhvr additive="base">
                                        <p:cTn id="1463" dur="3000" fill="hold"/>
                                        <p:tgtEl>
                                          <p:spTgt spid="109"/>
                                        </p:tgtEl>
                                        <p:attrNameLst>
                                          <p:attrName>ppt_y</p:attrName>
                                        </p:attrNameLst>
                                      </p:cBhvr>
                                      <p:tavLst>
                                        <p:tav tm="0">
                                          <p:val>
                                            <p:strVal val="#ppt_y"/>
                                          </p:val>
                                        </p:tav>
                                        <p:tav tm="100000">
                                          <p:val>
                                            <p:strVal val="#ppt_y"/>
                                          </p:val>
                                        </p:tav>
                                      </p:tavLst>
                                    </p:anim>
                                  </p:childTnLst>
                                </p:cTn>
                              </p:par>
                              <p:par>
                                <p:cTn id="1464" presetID="19" presetClass="entr" presetSubtype="10" fill="hold" grpId="1" nodeType="withEffect">
                                  <p:stCondLst>
                                    <p:cond delay="0"/>
                                  </p:stCondLst>
                                  <p:childTnLst>
                                    <p:set>
                                      <p:cBhvr>
                                        <p:cTn id="1465" dur="1" fill="hold">
                                          <p:stCondLst>
                                            <p:cond delay="0"/>
                                          </p:stCondLst>
                                        </p:cTn>
                                        <p:tgtEl>
                                          <p:spTgt spid="109"/>
                                        </p:tgtEl>
                                        <p:attrNameLst>
                                          <p:attrName>style.visibility</p:attrName>
                                        </p:attrNameLst>
                                      </p:cBhvr>
                                      <p:to>
                                        <p:strVal val="visible"/>
                                      </p:to>
                                    </p:set>
                                    <p:anim calcmode="lin" valueType="num">
                                      <p:cBhvr>
                                        <p:cTn id="1466" dur="3000" fill="hold"/>
                                        <p:tgtEl>
                                          <p:spTgt spid="109"/>
                                        </p:tgtEl>
                                        <p:attrNameLst>
                                          <p:attrName>ppt_w</p:attrName>
                                        </p:attrNameLst>
                                      </p:cBhvr>
                                      <p:tavLst>
                                        <p:tav tm="0" fmla="#ppt_w*sin(2.5*pi*$)">
                                          <p:val>
                                            <p:fltVal val="0"/>
                                          </p:val>
                                        </p:tav>
                                        <p:tav tm="100000">
                                          <p:val>
                                            <p:fltVal val="1"/>
                                          </p:val>
                                        </p:tav>
                                      </p:tavLst>
                                    </p:anim>
                                    <p:anim calcmode="lin" valueType="num">
                                      <p:cBhvr>
                                        <p:cTn id="1467" dur="3000" fill="hold"/>
                                        <p:tgtEl>
                                          <p:spTgt spid="109"/>
                                        </p:tgtEl>
                                        <p:attrNameLst>
                                          <p:attrName>ppt_h</p:attrName>
                                        </p:attrNameLst>
                                      </p:cBhvr>
                                      <p:tavLst>
                                        <p:tav tm="0">
                                          <p:val>
                                            <p:strVal val="#ppt_h"/>
                                          </p:val>
                                        </p:tav>
                                        <p:tav tm="100000">
                                          <p:val>
                                            <p:strVal val="#ppt_h"/>
                                          </p:val>
                                        </p:tav>
                                      </p:tavLst>
                                    </p:anim>
                                  </p:childTnLst>
                                </p:cTn>
                              </p:par>
                              <p:par>
                                <p:cTn id="1468" presetID="2" presetClass="exit" presetSubtype="8" fill="hold" grpId="2" nodeType="withEffect">
                                  <p:stCondLst>
                                    <p:cond delay="0"/>
                                  </p:stCondLst>
                                  <p:childTnLst>
                                    <p:anim calcmode="lin" valueType="num">
                                      <p:cBhvr additive="base">
                                        <p:cTn id="1469" dur="3000"/>
                                        <p:tgtEl>
                                          <p:spTgt spid="109"/>
                                        </p:tgtEl>
                                        <p:attrNameLst>
                                          <p:attrName>ppt_x</p:attrName>
                                        </p:attrNameLst>
                                      </p:cBhvr>
                                      <p:tavLst>
                                        <p:tav tm="0">
                                          <p:val>
                                            <p:strVal val="ppt_x"/>
                                          </p:val>
                                        </p:tav>
                                        <p:tav tm="100000">
                                          <p:val>
                                            <p:strVal val="0-ppt_w/2"/>
                                          </p:val>
                                        </p:tav>
                                      </p:tavLst>
                                    </p:anim>
                                    <p:anim calcmode="lin" valueType="num">
                                      <p:cBhvr additive="base">
                                        <p:cTn id="1470" dur="3000"/>
                                        <p:tgtEl>
                                          <p:spTgt spid="109"/>
                                        </p:tgtEl>
                                        <p:attrNameLst>
                                          <p:attrName>ppt_y</p:attrName>
                                        </p:attrNameLst>
                                      </p:cBhvr>
                                      <p:tavLst>
                                        <p:tav tm="0">
                                          <p:val>
                                            <p:strVal val="ppt_y"/>
                                          </p:val>
                                        </p:tav>
                                        <p:tav tm="100000">
                                          <p:val>
                                            <p:strVal val="ppt_y"/>
                                          </p:val>
                                        </p:tav>
                                      </p:tavLst>
                                    </p:anim>
                                    <p:set>
                                      <p:cBhvr>
                                        <p:cTn id="1471" dur="1" fill="hold">
                                          <p:stCondLst>
                                            <p:cond delay="2999"/>
                                          </p:stCondLst>
                                        </p:cTn>
                                        <p:tgtEl>
                                          <p:spTgt spid="109"/>
                                        </p:tgtEl>
                                        <p:attrNameLst>
                                          <p:attrName>style.visibility</p:attrName>
                                        </p:attrNameLst>
                                      </p:cBhvr>
                                      <p:to>
                                        <p:strVal val="hidden"/>
                                      </p:to>
                                    </p:set>
                                  </p:childTnLst>
                                </p:cTn>
                              </p:par>
                              <p:par>
                                <p:cTn id="1472" presetID="3" presetClass="exit" presetSubtype="10" fill="hold" grpId="3" nodeType="withEffect">
                                  <p:stCondLst>
                                    <p:cond delay="0"/>
                                  </p:stCondLst>
                                  <p:childTnLst>
                                    <p:animEffect transition="out" filter="blinds(horizontal)">
                                      <p:cBhvr>
                                        <p:cTn id="1473" dur="3000"/>
                                        <p:tgtEl>
                                          <p:spTgt spid="109"/>
                                        </p:tgtEl>
                                      </p:cBhvr>
                                    </p:animEffect>
                                    <p:set>
                                      <p:cBhvr>
                                        <p:cTn id="1474" dur="1" fill="hold">
                                          <p:stCondLst>
                                            <p:cond delay="2999"/>
                                          </p:stCondLst>
                                        </p:cTn>
                                        <p:tgtEl>
                                          <p:spTgt spid="109"/>
                                        </p:tgtEl>
                                        <p:attrNameLst>
                                          <p:attrName>style.visibility</p:attrName>
                                        </p:attrNameLst>
                                      </p:cBhvr>
                                      <p:to>
                                        <p:strVal val="hidden"/>
                                      </p:to>
                                    </p:set>
                                  </p:childTnLst>
                                </p:cTn>
                              </p:par>
                              <p:par>
                                <p:cTn id="1475" presetID="2" presetClass="entr" presetSubtype="2" fill="hold" grpId="0" nodeType="withEffect">
                                  <p:stCondLst>
                                    <p:cond delay="0"/>
                                  </p:stCondLst>
                                  <p:childTnLst>
                                    <p:set>
                                      <p:cBhvr>
                                        <p:cTn id="1476" dur="1" fill="hold">
                                          <p:stCondLst>
                                            <p:cond delay="0"/>
                                          </p:stCondLst>
                                        </p:cTn>
                                        <p:tgtEl>
                                          <p:spTgt spid="88"/>
                                        </p:tgtEl>
                                        <p:attrNameLst>
                                          <p:attrName>style.visibility</p:attrName>
                                        </p:attrNameLst>
                                      </p:cBhvr>
                                      <p:to>
                                        <p:strVal val="visible"/>
                                      </p:to>
                                    </p:set>
                                    <p:anim calcmode="lin" valueType="num">
                                      <p:cBhvr additive="base">
                                        <p:cTn id="1477" dur="3000" fill="hold"/>
                                        <p:tgtEl>
                                          <p:spTgt spid="88"/>
                                        </p:tgtEl>
                                        <p:attrNameLst>
                                          <p:attrName>ppt_x</p:attrName>
                                        </p:attrNameLst>
                                      </p:cBhvr>
                                      <p:tavLst>
                                        <p:tav tm="0">
                                          <p:val>
                                            <p:strVal val="1+#ppt_w/2"/>
                                          </p:val>
                                        </p:tav>
                                        <p:tav tm="100000">
                                          <p:val>
                                            <p:strVal val="#ppt_x"/>
                                          </p:val>
                                        </p:tav>
                                      </p:tavLst>
                                    </p:anim>
                                    <p:anim calcmode="lin" valueType="num">
                                      <p:cBhvr additive="base">
                                        <p:cTn id="1478" dur="3000" fill="hold"/>
                                        <p:tgtEl>
                                          <p:spTgt spid="88"/>
                                        </p:tgtEl>
                                        <p:attrNameLst>
                                          <p:attrName>ppt_y</p:attrName>
                                        </p:attrNameLst>
                                      </p:cBhvr>
                                      <p:tavLst>
                                        <p:tav tm="0">
                                          <p:val>
                                            <p:strVal val="#ppt_y"/>
                                          </p:val>
                                        </p:tav>
                                        <p:tav tm="100000">
                                          <p:val>
                                            <p:strVal val="#ppt_y"/>
                                          </p:val>
                                        </p:tav>
                                      </p:tavLst>
                                    </p:anim>
                                  </p:childTnLst>
                                </p:cTn>
                              </p:par>
                              <p:par>
                                <p:cTn id="1479" presetID="19" presetClass="entr" presetSubtype="10" fill="hold" grpId="1" nodeType="withEffect">
                                  <p:stCondLst>
                                    <p:cond delay="0"/>
                                  </p:stCondLst>
                                  <p:childTnLst>
                                    <p:set>
                                      <p:cBhvr>
                                        <p:cTn id="1480" dur="1" fill="hold">
                                          <p:stCondLst>
                                            <p:cond delay="0"/>
                                          </p:stCondLst>
                                        </p:cTn>
                                        <p:tgtEl>
                                          <p:spTgt spid="88"/>
                                        </p:tgtEl>
                                        <p:attrNameLst>
                                          <p:attrName>style.visibility</p:attrName>
                                        </p:attrNameLst>
                                      </p:cBhvr>
                                      <p:to>
                                        <p:strVal val="visible"/>
                                      </p:to>
                                    </p:set>
                                    <p:anim calcmode="lin" valueType="num">
                                      <p:cBhvr>
                                        <p:cTn id="1481" dur="3000" fill="hold"/>
                                        <p:tgtEl>
                                          <p:spTgt spid="88"/>
                                        </p:tgtEl>
                                        <p:attrNameLst>
                                          <p:attrName>ppt_w</p:attrName>
                                        </p:attrNameLst>
                                      </p:cBhvr>
                                      <p:tavLst>
                                        <p:tav tm="0" fmla="#ppt_w*sin(2.5*pi*$)">
                                          <p:val>
                                            <p:fltVal val="0"/>
                                          </p:val>
                                        </p:tav>
                                        <p:tav tm="100000">
                                          <p:val>
                                            <p:fltVal val="1"/>
                                          </p:val>
                                        </p:tav>
                                      </p:tavLst>
                                    </p:anim>
                                    <p:anim calcmode="lin" valueType="num">
                                      <p:cBhvr>
                                        <p:cTn id="1482" dur="3000" fill="hold"/>
                                        <p:tgtEl>
                                          <p:spTgt spid="88"/>
                                        </p:tgtEl>
                                        <p:attrNameLst>
                                          <p:attrName>ppt_h</p:attrName>
                                        </p:attrNameLst>
                                      </p:cBhvr>
                                      <p:tavLst>
                                        <p:tav tm="0">
                                          <p:val>
                                            <p:strVal val="#ppt_h"/>
                                          </p:val>
                                        </p:tav>
                                        <p:tav tm="100000">
                                          <p:val>
                                            <p:strVal val="#ppt_h"/>
                                          </p:val>
                                        </p:tav>
                                      </p:tavLst>
                                    </p:anim>
                                  </p:childTnLst>
                                </p:cTn>
                              </p:par>
                              <p:par>
                                <p:cTn id="1483" presetID="2" presetClass="exit" presetSubtype="8" fill="hold" grpId="2" nodeType="withEffect">
                                  <p:stCondLst>
                                    <p:cond delay="0"/>
                                  </p:stCondLst>
                                  <p:childTnLst>
                                    <p:anim calcmode="lin" valueType="num">
                                      <p:cBhvr additive="base">
                                        <p:cTn id="1484" dur="3000"/>
                                        <p:tgtEl>
                                          <p:spTgt spid="88"/>
                                        </p:tgtEl>
                                        <p:attrNameLst>
                                          <p:attrName>ppt_x</p:attrName>
                                        </p:attrNameLst>
                                      </p:cBhvr>
                                      <p:tavLst>
                                        <p:tav tm="0">
                                          <p:val>
                                            <p:strVal val="ppt_x"/>
                                          </p:val>
                                        </p:tav>
                                        <p:tav tm="100000">
                                          <p:val>
                                            <p:strVal val="0-ppt_w/2"/>
                                          </p:val>
                                        </p:tav>
                                      </p:tavLst>
                                    </p:anim>
                                    <p:anim calcmode="lin" valueType="num">
                                      <p:cBhvr additive="base">
                                        <p:cTn id="1485" dur="3000"/>
                                        <p:tgtEl>
                                          <p:spTgt spid="88"/>
                                        </p:tgtEl>
                                        <p:attrNameLst>
                                          <p:attrName>ppt_y</p:attrName>
                                        </p:attrNameLst>
                                      </p:cBhvr>
                                      <p:tavLst>
                                        <p:tav tm="0">
                                          <p:val>
                                            <p:strVal val="ppt_y"/>
                                          </p:val>
                                        </p:tav>
                                        <p:tav tm="100000">
                                          <p:val>
                                            <p:strVal val="ppt_y"/>
                                          </p:val>
                                        </p:tav>
                                      </p:tavLst>
                                    </p:anim>
                                    <p:set>
                                      <p:cBhvr>
                                        <p:cTn id="1486" dur="1" fill="hold">
                                          <p:stCondLst>
                                            <p:cond delay="2999"/>
                                          </p:stCondLst>
                                        </p:cTn>
                                        <p:tgtEl>
                                          <p:spTgt spid="88"/>
                                        </p:tgtEl>
                                        <p:attrNameLst>
                                          <p:attrName>style.visibility</p:attrName>
                                        </p:attrNameLst>
                                      </p:cBhvr>
                                      <p:to>
                                        <p:strVal val="hidden"/>
                                      </p:to>
                                    </p:set>
                                  </p:childTnLst>
                                </p:cTn>
                              </p:par>
                              <p:par>
                                <p:cTn id="1487" presetID="3" presetClass="exit" presetSubtype="10" fill="hold" grpId="3" nodeType="withEffect">
                                  <p:stCondLst>
                                    <p:cond delay="0"/>
                                  </p:stCondLst>
                                  <p:childTnLst>
                                    <p:animEffect transition="out" filter="blinds(horizontal)">
                                      <p:cBhvr>
                                        <p:cTn id="1488" dur="3000"/>
                                        <p:tgtEl>
                                          <p:spTgt spid="88"/>
                                        </p:tgtEl>
                                      </p:cBhvr>
                                    </p:animEffect>
                                    <p:set>
                                      <p:cBhvr>
                                        <p:cTn id="1489" dur="1" fill="hold">
                                          <p:stCondLst>
                                            <p:cond delay="2999"/>
                                          </p:stCondLst>
                                        </p:cTn>
                                        <p:tgtEl>
                                          <p:spTgt spid="88"/>
                                        </p:tgtEl>
                                        <p:attrNameLst>
                                          <p:attrName>style.visibility</p:attrName>
                                        </p:attrNameLst>
                                      </p:cBhvr>
                                      <p:to>
                                        <p:strVal val="hidden"/>
                                      </p:to>
                                    </p:set>
                                  </p:childTnLst>
                                </p:cTn>
                              </p:par>
                              <p:par>
                                <p:cTn id="1490" presetID="2" presetClass="entr" presetSubtype="2" fill="hold" grpId="0" nodeType="withEffect">
                                  <p:stCondLst>
                                    <p:cond delay="0"/>
                                  </p:stCondLst>
                                  <p:childTnLst>
                                    <p:set>
                                      <p:cBhvr>
                                        <p:cTn id="1491" dur="1" fill="hold">
                                          <p:stCondLst>
                                            <p:cond delay="0"/>
                                          </p:stCondLst>
                                        </p:cTn>
                                        <p:tgtEl>
                                          <p:spTgt spid="89"/>
                                        </p:tgtEl>
                                        <p:attrNameLst>
                                          <p:attrName>style.visibility</p:attrName>
                                        </p:attrNameLst>
                                      </p:cBhvr>
                                      <p:to>
                                        <p:strVal val="visible"/>
                                      </p:to>
                                    </p:set>
                                    <p:anim calcmode="lin" valueType="num">
                                      <p:cBhvr additive="base">
                                        <p:cTn id="1492" dur="3000" fill="hold"/>
                                        <p:tgtEl>
                                          <p:spTgt spid="89"/>
                                        </p:tgtEl>
                                        <p:attrNameLst>
                                          <p:attrName>ppt_x</p:attrName>
                                        </p:attrNameLst>
                                      </p:cBhvr>
                                      <p:tavLst>
                                        <p:tav tm="0">
                                          <p:val>
                                            <p:strVal val="1+#ppt_w/2"/>
                                          </p:val>
                                        </p:tav>
                                        <p:tav tm="100000">
                                          <p:val>
                                            <p:strVal val="#ppt_x"/>
                                          </p:val>
                                        </p:tav>
                                      </p:tavLst>
                                    </p:anim>
                                    <p:anim calcmode="lin" valueType="num">
                                      <p:cBhvr additive="base">
                                        <p:cTn id="1493" dur="3000" fill="hold"/>
                                        <p:tgtEl>
                                          <p:spTgt spid="89"/>
                                        </p:tgtEl>
                                        <p:attrNameLst>
                                          <p:attrName>ppt_y</p:attrName>
                                        </p:attrNameLst>
                                      </p:cBhvr>
                                      <p:tavLst>
                                        <p:tav tm="0">
                                          <p:val>
                                            <p:strVal val="#ppt_y"/>
                                          </p:val>
                                        </p:tav>
                                        <p:tav tm="100000">
                                          <p:val>
                                            <p:strVal val="#ppt_y"/>
                                          </p:val>
                                        </p:tav>
                                      </p:tavLst>
                                    </p:anim>
                                  </p:childTnLst>
                                </p:cTn>
                              </p:par>
                              <p:par>
                                <p:cTn id="1494" presetID="19" presetClass="entr" presetSubtype="10" fill="hold" grpId="1" nodeType="withEffect">
                                  <p:stCondLst>
                                    <p:cond delay="0"/>
                                  </p:stCondLst>
                                  <p:childTnLst>
                                    <p:set>
                                      <p:cBhvr>
                                        <p:cTn id="1495" dur="1" fill="hold">
                                          <p:stCondLst>
                                            <p:cond delay="0"/>
                                          </p:stCondLst>
                                        </p:cTn>
                                        <p:tgtEl>
                                          <p:spTgt spid="89"/>
                                        </p:tgtEl>
                                        <p:attrNameLst>
                                          <p:attrName>style.visibility</p:attrName>
                                        </p:attrNameLst>
                                      </p:cBhvr>
                                      <p:to>
                                        <p:strVal val="visible"/>
                                      </p:to>
                                    </p:set>
                                    <p:anim calcmode="lin" valueType="num">
                                      <p:cBhvr>
                                        <p:cTn id="1496" dur="3000" fill="hold"/>
                                        <p:tgtEl>
                                          <p:spTgt spid="89"/>
                                        </p:tgtEl>
                                        <p:attrNameLst>
                                          <p:attrName>ppt_w</p:attrName>
                                        </p:attrNameLst>
                                      </p:cBhvr>
                                      <p:tavLst>
                                        <p:tav tm="0" fmla="#ppt_w*sin(2.5*pi*$)">
                                          <p:val>
                                            <p:fltVal val="0"/>
                                          </p:val>
                                        </p:tav>
                                        <p:tav tm="100000">
                                          <p:val>
                                            <p:fltVal val="1"/>
                                          </p:val>
                                        </p:tav>
                                      </p:tavLst>
                                    </p:anim>
                                    <p:anim calcmode="lin" valueType="num">
                                      <p:cBhvr>
                                        <p:cTn id="1497" dur="3000" fill="hold"/>
                                        <p:tgtEl>
                                          <p:spTgt spid="89"/>
                                        </p:tgtEl>
                                        <p:attrNameLst>
                                          <p:attrName>ppt_h</p:attrName>
                                        </p:attrNameLst>
                                      </p:cBhvr>
                                      <p:tavLst>
                                        <p:tav tm="0">
                                          <p:val>
                                            <p:strVal val="#ppt_h"/>
                                          </p:val>
                                        </p:tav>
                                        <p:tav tm="100000">
                                          <p:val>
                                            <p:strVal val="#ppt_h"/>
                                          </p:val>
                                        </p:tav>
                                      </p:tavLst>
                                    </p:anim>
                                  </p:childTnLst>
                                </p:cTn>
                              </p:par>
                              <p:par>
                                <p:cTn id="1498" presetID="2" presetClass="exit" presetSubtype="8" fill="hold" grpId="2" nodeType="withEffect">
                                  <p:stCondLst>
                                    <p:cond delay="0"/>
                                  </p:stCondLst>
                                  <p:childTnLst>
                                    <p:anim calcmode="lin" valueType="num">
                                      <p:cBhvr additive="base">
                                        <p:cTn id="1499" dur="3000"/>
                                        <p:tgtEl>
                                          <p:spTgt spid="89"/>
                                        </p:tgtEl>
                                        <p:attrNameLst>
                                          <p:attrName>ppt_x</p:attrName>
                                        </p:attrNameLst>
                                      </p:cBhvr>
                                      <p:tavLst>
                                        <p:tav tm="0">
                                          <p:val>
                                            <p:strVal val="ppt_x"/>
                                          </p:val>
                                        </p:tav>
                                        <p:tav tm="100000">
                                          <p:val>
                                            <p:strVal val="0-ppt_w/2"/>
                                          </p:val>
                                        </p:tav>
                                      </p:tavLst>
                                    </p:anim>
                                    <p:anim calcmode="lin" valueType="num">
                                      <p:cBhvr additive="base">
                                        <p:cTn id="1500" dur="3000"/>
                                        <p:tgtEl>
                                          <p:spTgt spid="89"/>
                                        </p:tgtEl>
                                        <p:attrNameLst>
                                          <p:attrName>ppt_y</p:attrName>
                                        </p:attrNameLst>
                                      </p:cBhvr>
                                      <p:tavLst>
                                        <p:tav tm="0">
                                          <p:val>
                                            <p:strVal val="ppt_y"/>
                                          </p:val>
                                        </p:tav>
                                        <p:tav tm="100000">
                                          <p:val>
                                            <p:strVal val="ppt_y"/>
                                          </p:val>
                                        </p:tav>
                                      </p:tavLst>
                                    </p:anim>
                                    <p:set>
                                      <p:cBhvr>
                                        <p:cTn id="1501" dur="1" fill="hold">
                                          <p:stCondLst>
                                            <p:cond delay="2999"/>
                                          </p:stCondLst>
                                        </p:cTn>
                                        <p:tgtEl>
                                          <p:spTgt spid="89"/>
                                        </p:tgtEl>
                                        <p:attrNameLst>
                                          <p:attrName>style.visibility</p:attrName>
                                        </p:attrNameLst>
                                      </p:cBhvr>
                                      <p:to>
                                        <p:strVal val="hidden"/>
                                      </p:to>
                                    </p:set>
                                  </p:childTnLst>
                                </p:cTn>
                              </p:par>
                              <p:par>
                                <p:cTn id="1502" presetID="3" presetClass="exit" presetSubtype="10" fill="hold" grpId="3" nodeType="withEffect">
                                  <p:stCondLst>
                                    <p:cond delay="0"/>
                                  </p:stCondLst>
                                  <p:childTnLst>
                                    <p:animEffect transition="out" filter="blinds(horizontal)">
                                      <p:cBhvr>
                                        <p:cTn id="1503" dur="3000"/>
                                        <p:tgtEl>
                                          <p:spTgt spid="89"/>
                                        </p:tgtEl>
                                      </p:cBhvr>
                                    </p:animEffect>
                                    <p:set>
                                      <p:cBhvr>
                                        <p:cTn id="1504" dur="1" fill="hold">
                                          <p:stCondLst>
                                            <p:cond delay="2999"/>
                                          </p:stCondLst>
                                        </p:cTn>
                                        <p:tgtEl>
                                          <p:spTgt spid="89"/>
                                        </p:tgtEl>
                                        <p:attrNameLst>
                                          <p:attrName>style.visibility</p:attrName>
                                        </p:attrNameLst>
                                      </p:cBhvr>
                                      <p:to>
                                        <p:strVal val="hidden"/>
                                      </p:to>
                                    </p:set>
                                  </p:childTnLst>
                                </p:cTn>
                              </p:par>
                              <p:par>
                                <p:cTn id="1505" presetID="2" presetClass="entr" presetSubtype="2" fill="hold" grpId="0" nodeType="withEffect">
                                  <p:stCondLst>
                                    <p:cond delay="0"/>
                                  </p:stCondLst>
                                  <p:childTnLst>
                                    <p:set>
                                      <p:cBhvr>
                                        <p:cTn id="1506" dur="1" fill="hold">
                                          <p:stCondLst>
                                            <p:cond delay="0"/>
                                          </p:stCondLst>
                                        </p:cTn>
                                        <p:tgtEl>
                                          <p:spTgt spid="68"/>
                                        </p:tgtEl>
                                        <p:attrNameLst>
                                          <p:attrName>style.visibility</p:attrName>
                                        </p:attrNameLst>
                                      </p:cBhvr>
                                      <p:to>
                                        <p:strVal val="visible"/>
                                      </p:to>
                                    </p:set>
                                    <p:anim calcmode="lin" valueType="num">
                                      <p:cBhvr additive="base">
                                        <p:cTn id="1507" dur="3000" fill="hold"/>
                                        <p:tgtEl>
                                          <p:spTgt spid="68"/>
                                        </p:tgtEl>
                                        <p:attrNameLst>
                                          <p:attrName>ppt_x</p:attrName>
                                        </p:attrNameLst>
                                      </p:cBhvr>
                                      <p:tavLst>
                                        <p:tav tm="0">
                                          <p:val>
                                            <p:strVal val="1+#ppt_w/2"/>
                                          </p:val>
                                        </p:tav>
                                        <p:tav tm="100000">
                                          <p:val>
                                            <p:strVal val="#ppt_x"/>
                                          </p:val>
                                        </p:tav>
                                      </p:tavLst>
                                    </p:anim>
                                    <p:anim calcmode="lin" valueType="num">
                                      <p:cBhvr additive="base">
                                        <p:cTn id="1508" dur="3000" fill="hold"/>
                                        <p:tgtEl>
                                          <p:spTgt spid="68"/>
                                        </p:tgtEl>
                                        <p:attrNameLst>
                                          <p:attrName>ppt_y</p:attrName>
                                        </p:attrNameLst>
                                      </p:cBhvr>
                                      <p:tavLst>
                                        <p:tav tm="0">
                                          <p:val>
                                            <p:strVal val="#ppt_y"/>
                                          </p:val>
                                        </p:tav>
                                        <p:tav tm="100000">
                                          <p:val>
                                            <p:strVal val="#ppt_y"/>
                                          </p:val>
                                        </p:tav>
                                      </p:tavLst>
                                    </p:anim>
                                  </p:childTnLst>
                                </p:cTn>
                              </p:par>
                              <p:par>
                                <p:cTn id="1509" presetID="19" presetClass="entr" presetSubtype="10" fill="hold" grpId="1" nodeType="withEffect">
                                  <p:stCondLst>
                                    <p:cond delay="0"/>
                                  </p:stCondLst>
                                  <p:childTnLst>
                                    <p:set>
                                      <p:cBhvr>
                                        <p:cTn id="1510" dur="1" fill="hold">
                                          <p:stCondLst>
                                            <p:cond delay="0"/>
                                          </p:stCondLst>
                                        </p:cTn>
                                        <p:tgtEl>
                                          <p:spTgt spid="68"/>
                                        </p:tgtEl>
                                        <p:attrNameLst>
                                          <p:attrName>style.visibility</p:attrName>
                                        </p:attrNameLst>
                                      </p:cBhvr>
                                      <p:to>
                                        <p:strVal val="visible"/>
                                      </p:to>
                                    </p:set>
                                    <p:anim calcmode="lin" valueType="num">
                                      <p:cBhvr>
                                        <p:cTn id="1511" dur="3000" fill="hold"/>
                                        <p:tgtEl>
                                          <p:spTgt spid="68"/>
                                        </p:tgtEl>
                                        <p:attrNameLst>
                                          <p:attrName>ppt_w</p:attrName>
                                        </p:attrNameLst>
                                      </p:cBhvr>
                                      <p:tavLst>
                                        <p:tav tm="0" fmla="#ppt_w*sin(2.5*pi*$)">
                                          <p:val>
                                            <p:fltVal val="0"/>
                                          </p:val>
                                        </p:tav>
                                        <p:tav tm="100000">
                                          <p:val>
                                            <p:fltVal val="1"/>
                                          </p:val>
                                        </p:tav>
                                      </p:tavLst>
                                    </p:anim>
                                    <p:anim calcmode="lin" valueType="num">
                                      <p:cBhvr>
                                        <p:cTn id="1512" dur="3000" fill="hold"/>
                                        <p:tgtEl>
                                          <p:spTgt spid="68"/>
                                        </p:tgtEl>
                                        <p:attrNameLst>
                                          <p:attrName>ppt_h</p:attrName>
                                        </p:attrNameLst>
                                      </p:cBhvr>
                                      <p:tavLst>
                                        <p:tav tm="0">
                                          <p:val>
                                            <p:strVal val="#ppt_h"/>
                                          </p:val>
                                        </p:tav>
                                        <p:tav tm="100000">
                                          <p:val>
                                            <p:strVal val="#ppt_h"/>
                                          </p:val>
                                        </p:tav>
                                      </p:tavLst>
                                    </p:anim>
                                  </p:childTnLst>
                                </p:cTn>
                              </p:par>
                              <p:par>
                                <p:cTn id="1513" presetID="2" presetClass="exit" presetSubtype="8" fill="hold" grpId="2" nodeType="withEffect">
                                  <p:stCondLst>
                                    <p:cond delay="0"/>
                                  </p:stCondLst>
                                  <p:childTnLst>
                                    <p:anim calcmode="lin" valueType="num">
                                      <p:cBhvr additive="base">
                                        <p:cTn id="1514" dur="3000"/>
                                        <p:tgtEl>
                                          <p:spTgt spid="68"/>
                                        </p:tgtEl>
                                        <p:attrNameLst>
                                          <p:attrName>ppt_x</p:attrName>
                                        </p:attrNameLst>
                                      </p:cBhvr>
                                      <p:tavLst>
                                        <p:tav tm="0">
                                          <p:val>
                                            <p:strVal val="ppt_x"/>
                                          </p:val>
                                        </p:tav>
                                        <p:tav tm="100000">
                                          <p:val>
                                            <p:strVal val="0-ppt_w/2"/>
                                          </p:val>
                                        </p:tav>
                                      </p:tavLst>
                                    </p:anim>
                                    <p:anim calcmode="lin" valueType="num">
                                      <p:cBhvr additive="base">
                                        <p:cTn id="1515" dur="3000"/>
                                        <p:tgtEl>
                                          <p:spTgt spid="68"/>
                                        </p:tgtEl>
                                        <p:attrNameLst>
                                          <p:attrName>ppt_y</p:attrName>
                                        </p:attrNameLst>
                                      </p:cBhvr>
                                      <p:tavLst>
                                        <p:tav tm="0">
                                          <p:val>
                                            <p:strVal val="ppt_y"/>
                                          </p:val>
                                        </p:tav>
                                        <p:tav tm="100000">
                                          <p:val>
                                            <p:strVal val="ppt_y"/>
                                          </p:val>
                                        </p:tav>
                                      </p:tavLst>
                                    </p:anim>
                                    <p:set>
                                      <p:cBhvr>
                                        <p:cTn id="1516" dur="1" fill="hold">
                                          <p:stCondLst>
                                            <p:cond delay="2999"/>
                                          </p:stCondLst>
                                        </p:cTn>
                                        <p:tgtEl>
                                          <p:spTgt spid="68"/>
                                        </p:tgtEl>
                                        <p:attrNameLst>
                                          <p:attrName>style.visibility</p:attrName>
                                        </p:attrNameLst>
                                      </p:cBhvr>
                                      <p:to>
                                        <p:strVal val="hidden"/>
                                      </p:to>
                                    </p:set>
                                  </p:childTnLst>
                                </p:cTn>
                              </p:par>
                              <p:par>
                                <p:cTn id="1517" presetID="3" presetClass="exit" presetSubtype="10" fill="hold" grpId="3" nodeType="withEffect">
                                  <p:stCondLst>
                                    <p:cond delay="0"/>
                                  </p:stCondLst>
                                  <p:childTnLst>
                                    <p:animEffect transition="out" filter="blinds(horizontal)">
                                      <p:cBhvr>
                                        <p:cTn id="1518" dur="3000"/>
                                        <p:tgtEl>
                                          <p:spTgt spid="68"/>
                                        </p:tgtEl>
                                      </p:cBhvr>
                                    </p:animEffect>
                                    <p:set>
                                      <p:cBhvr>
                                        <p:cTn id="1519" dur="1" fill="hold">
                                          <p:stCondLst>
                                            <p:cond delay="2999"/>
                                          </p:stCondLst>
                                        </p:cTn>
                                        <p:tgtEl>
                                          <p:spTgt spid="68"/>
                                        </p:tgtEl>
                                        <p:attrNameLst>
                                          <p:attrName>style.visibility</p:attrName>
                                        </p:attrNameLst>
                                      </p:cBhvr>
                                      <p:to>
                                        <p:strVal val="hidden"/>
                                      </p:to>
                                    </p:set>
                                  </p:childTnLst>
                                </p:cTn>
                              </p:par>
                              <p:par>
                                <p:cTn id="1520" presetID="2" presetClass="entr" presetSubtype="2" fill="hold" grpId="0" nodeType="withEffect">
                                  <p:stCondLst>
                                    <p:cond delay="0"/>
                                  </p:stCondLst>
                                  <p:childTnLst>
                                    <p:set>
                                      <p:cBhvr>
                                        <p:cTn id="1521" dur="1" fill="hold">
                                          <p:stCondLst>
                                            <p:cond delay="0"/>
                                          </p:stCondLst>
                                        </p:cTn>
                                        <p:tgtEl>
                                          <p:spTgt spid="69"/>
                                        </p:tgtEl>
                                        <p:attrNameLst>
                                          <p:attrName>style.visibility</p:attrName>
                                        </p:attrNameLst>
                                      </p:cBhvr>
                                      <p:to>
                                        <p:strVal val="visible"/>
                                      </p:to>
                                    </p:set>
                                    <p:anim calcmode="lin" valueType="num">
                                      <p:cBhvr additive="base">
                                        <p:cTn id="1522" dur="3000" fill="hold"/>
                                        <p:tgtEl>
                                          <p:spTgt spid="69"/>
                                        </p:tgtEl>
                                        <p:attrNameLst>
                                          <p:attrName>ppt_x</p:attrName>
                                        </p:attrNameLst>
                                      </p:cBhvr>
                                      <p:tavLst>
                                        <p:tav tm="0">
                                          <p:val>
                                            <p:strVal val="1+#ppt_w/2"/>
                                          </p:val>
                                        </p:tav>
                                        <p:tav tm="100000">
                                          <p:val>
                                            <p:strVal val="#ppt_x"/>
                                          </p:val>
                                        </p:tav>
                                      </p:tavLst>
                                    </p:anim>
                                    <p:anim calcmode="lin" valueType="num">
                                      <p:cBhvr additive="base">
                                        <p:cTn id="1523" dur="3000" fill="hold"/>
                                        <p:tgtEl>
                                          <p:spTgt spid="69"/>
                                        </p:tgtEl>
                                        <p:attrNameLst>
                                          <p:attrName>ppt_y</p:attrName>
                                        </p:attrNameLst>
                                      </p:cBhvr>
                                      <p:tavLst>
                                        <p:tav tm="0">
                                          <p:val>
                                            <p:strVal val="#ppt_y"/>
                                          </p:val>
                                        </p:tav>
                                        <p:tav tm="100000">
                                          <p:val>
                                            <p:strVal val="#ppt_y"/>
                                          </p:val>
                                        </p:tav>
                                      </p:tavLst>
                                    </p:anim>
                                  </p:childTnLst>
                                </p:cTn>
                              </p:par>
                              <p:par>
                                <p:cTn id="1524" presetID="19" presetClass="entr" presetSubtype="10" fill="hold" grpId="1" nodeType="withEffect">
                                  <p:stCondLst>
                                    <p:cond delay="0"/>
                                  </p:stCondLst>
                                  <p:childTnLst>
                                    <p:set>
                                      <p:cBhvr>
                                        <p:cTn id="1525" dur="1" fill="hold">
                                          <p:stCondLst>
                                            <p:cond delay="0"/>
                                          </p:stCondLst>
                                        </p:cTn>
                                        <p:tgtEl>
                                          <p:spTgt spid="69"/>
                                        </p:tgtEl>
                                        <p:attrNameLst>
                                          <p:attrName>style.visibility</p:attrName>
                                        </p:attrNameLst>
                                      </p:cBhvr>
                                      <p:to>
                                        <p:strVal val="visible"/>
                                      </p:to>
                                    </p:set>
                                    <p:anim calcmode="lin" valueType="num">
                                      <p:cBhvr>
                                        <p:cTn id="1526" dur="3000" fill="hold"/>
                                        <p:tgtEl>
                                          <p:spTgt spid="69"/>
                                        </p:tgtEl>
                                        <p:attrNameLst>
                                          <p:attrName>ppt_w</p:attrName>
                                        </p:attrNameLst>
                                      </p:cBhvr>
                                      <p:tavLst>
                                        <p:tav tm="0" fmla="#ppt_w*sin(2.5*pi*$)">
                                          <p:val>
                                            <p:fltVal val="0"/>
                                          </p:val>
                                        </p:tav>
                                        <p:tav tm="100000">
                                          <p:val>
                                            <p:fltVal val="1"/>
                                          </p:val>
                                        </p:tav>
                                      </p:tavLst>
                                    </p:anim>
                                    <p:anim calcmode="lin" valueType="num">
                                      <p:cBhvr>
                                        <p:cTn id="1527" dur="3000" fill="hold"/>
                                        <p:tgtEl>
                                          <p:spTgt spid="69"/>
                                        </p:tgtEl>
                                        <p:attrNameLst>
                                          <p:attrName>ppt_h</p:attrName>
                                        </p:attrNameLst>
                                      </p:cBhvr>
                                      <p:tavLst>
                                        <p:tav tm="0">
                                          <p:val>
                                            <p:strVal val="#ppt_h"/>
                                          </p:val>
                                        </p:tav>
                                        <p:tav tm="100000">
                                          <p:val>
                                            <p:strVal val="#ppt_h"/>
                                          </p:val>
                                        </p:tav>
                                      </p:tavLst>
                                    </p:anim>
                                  </p:childTnLst>
                                </p:cTn>
                              </p:par>
                              <p:par>
                                <p:cTn id="1528" presetID="2" presetClass="exit" presetSubtype="8" fill="hold" grpId="2" nodeType="withEffect">
                                  <p:stCondLst>
                                    <p:cond delay="0"/>
                                  </p:stCondLst>
                                  <p:childTnLst>
                                    <p:anim calcmode="lin" valueType="num">
                                      <p:cBhvr additive="base">
                                        <p:cTn id="1529" dur="3000"/>
                                        <p:tgtEl>
                                          <p:spTgt spid="69"/>
                                        </p:tgtEl>
                                        <p:attrNameLst>
                                          <p:attrName>ppt_x</p:attrName>
                                        </p:attrNameLst>
                                      </p:cBhvr>
                                      <p:tavLst>
                                        <p:tav tm="0">
                                          <p:val>
                                            <p:strVal val="ppt_x"/>
                                          </p:val>
                                        </p:tav>
                                        <p:tav tm="100000">
                                          <p:val>
                                            <p:strVal val="0-ppt_w/2"/>
                                          </p:val>
                                        </p:tav>
                                      </p:tavLst>
                                    </p:anim>
                                    <p:anim calcmode="lin" valueType="num">
                                      <p:cBhvr additive="base">
                                        <p:cTn id="1530" dur="3000"/>
                                        <p:tgtEl>
                                          <p:spTgt spid="69"/>
                                        </p:tgtEl>
                                        <p:attrNameLst>
                                          <p:attrName>ppt_y</p:attrName>
                                        </p:attrNameLst>
                                      </p:cBhvr>
                                      <p:tavLst>
                                        <p:tav tm="0">
                                          <p:val>
                                            <p:strVal val="ppt_y"/>
                                          </p:val>
                                        </p:tav>
                                        <p:tav tm="100000">
                                          <p:val>
                                            <p:strVal val="ppt_y"/>
                                          </p:val>
                                        </p:tav>
                                      </p:tavLst>
                                    </p:anim>
                                    <p:set>
                                      <p:cBhvr>
                                        <p:cTn id="1531" dur="1" fill="hold">
                                          <p:stCondLst>
                                            <p:cond delay="2999"/>
                                          </p:stCondLst>
                                        </p:cTn>
                                        <p:tgtEl>
                                          <p:spTgt spid="69"/>
                                        </p:tgtEl>
                                        <p:attrNameLst>
                                          <p:attrName>style.visibility</p:attrName>
                                        </p:attrNameLst>
                                      </p:cBhvr>
                                      <p:to>
                                        <p:strVal val="hidden"/>
                                      </p:to>
                                    </p:set>
                                  </p:childTnLst>
                                </p:cTn>
                              </p:par>
                              <p:par>
                                <p:cTn id="1532" presetID="3" presetClass="exit" presetSubtype="10" fill="hold" grpId="3" nodeType="withEffect">
                                  <p:stCondLst>
                                    <p:cond delay="0"/>
                                  </p:stCondLst>
                                  <p:childTnLst>
                                    <p:animEffect transition="out" filter="blinds(horizontal)">
                                      <p:cBhvr>
                                        <p:cTn id="1533" dur="3000"/>
                                        <p:tgtEl>
                                          <p:spTgt spid="69"/>
                                        </p:tgtEl>
                                      </p:cBhvr>
                                    </p:animEffect>
                                    <p:set>
                                      <p:cBhvr>
                                        <p:cTn id="1534" dur="1" fill="hold">
                                          <p:stCondLst>
                                            <p:cond delay="2999"/>
                                          </p:stCondLst>
                                        </p:cTn>
                                        <p:tgtEl>
                                          <p:spTgt spid="69"/>
                                        </p:tgtEl>
                                        <p:attrNameLst>
                                          <p:attrName>style.visibility</p:attrName>
                                        </p:attrNameLst>
                                      </p:cBhvr>
                                      <p:to>
                                        <p:strVal val="hidden"/>
                                      </p:to>
                                    </p:set>
                                  </p:childTnLst>
                                </p:cTn>
                              </p:par>
                              <p:par>
                                <p:cTn id="1535" presetID="2" presetClass="entr" presetSubtype="2" fill="hold" grpId="0" nodeType="withEffect">
                                  <p:stCondLst>
                                    <p:cond delay="0"/>
                                  </p:stCondLst>
                                  <p:childTnLst>
                                    <p:set>
                                      <p:cBhvr>
                                        <p:cTn id="1536" dur="1" fill="hold">
                                          <p:stCondLst>
                                            <p:cond delay="0"/>
                                          </p:stCondLst>
                                        </p:cTn>
                                        <p:tgtEl>
                                          <p:spTgt spid="107"/>
                                        </p:tgtEl>
                                        <p:attrNameLst>
                                          <p:attrName>style.visibility</p:attrName>
                                        </p:attrNameLst>
                                      </p:cBhvr>
                                      <p:to>
                                        <p:strVal val="visible"/>
                                      </p:to>
                                    </p:set>
                                    <p:anim calcmode="lin" valueType="num">
                                      <p:cBhvr additive="base">
                                        <p:cTn id="1537" dur="3000" fill="hold"/>
                                        <p:tgtEl>
                                          <p:spTgt spid="107"/>
                                        </p:tgtEl>
                                        <p:attrNameLst>
                                          <p:attrName>ppt_x</p:attrName>
                                        </p:attrNameLst>
                                      </p:cBhvr>
                                      <p:tavLst>
                                        <p:tav tm="0">
                                          <p:val>
                                            <p:strVal val="1+#ppt_w/2"/>
                                          </p:val>
                                        </p:tav>
                                        <p:tav tm="100000">
                                          <p:val>
                                            <p:strVal val="#ppt_x"/>
                                          </p:val>
                                        </p:tav>
                                      </p:tavLst>
                                    </p:anim>
                                    <p:anim calcmode="lin" valueType="num">
                                      <p:cBhvr additive="base">
                                        <p:cTn id="1538" dur="3000" fill="hold"/>
                                        <p:tgtEl>
                                          <p:spTgt spid="107"/>
                                        </p:tgtEl>
                                        <p:attrNameLst>
                                          <p:attrName>ppt_y</p:attrName>
                                        </p:attrNameLst>
                                      </p:cBhvr>
                                      <p:tavLst>
                                        <p:tav tm="0">
                                          <p:val>
                                            <p:strVal val="#ppt_y"/>
                                          </p:val>
                                        </p:tav>
                                        <p:tav tm="100000">
                                          <p:val>
                                            <p:strVal val="#ppt_y"/>
                                          </p:val>
                                        </p:tav>
                                      </p:tavLst>
                                    </p:anim>
                                  </p:childTnLst>
                                </p:cTn>
                              </p:par>
                              <p:par>
                                <p:cTn id="1539" presetID="19" presetClass="entr" presetSubtype="10" fill="hold" grpId="1" nodeType="withEffect">
                                  <p:stCondLst>
                                    <p:cond delay="0"/>
                                  </p:stCondLst>
                                  <p:childTnLst>
                                    <p:set>
                                      <p:cBhvr>
                                        <p:cTn id="1540" dur="1" fill="hold">
                                          <p:stCondLst>
                                            <p:cond delay="0"/>
                                          </p:stCondLst>
                                        </p:cTn>
                                        <p:tgtEl>
                                          <p:spTgt spid="107"/>
                                        </p:tgtEl>
                                        <p:attrNameLst>
                                          <p:attrName>style.visibility</p:attrName>
                                        </p:attrNameLst>
                                      </p:cBhvr>
                                      <p:to>
                                        <p:strVal val="visible"/>
                                      </p:to>
                                    </p:set>
                                    <p:anim calcmode="lin" valueType="num">
                                      <p:cBhvr>
                                        <p:cTn id="1541" dur="3000" fill="hold"/>
                                        <p:tgtEl>
                                          <p:spTgt spid="107"/>
                                        </p:tgtEl>
                                        <p:attrNameLst>
                                          <p:attrName>ppt_w</p:attrName>
                                        </p:attrNameLst>
                                      </p:cBhvr>
                                      <p:tavLst>
                                        <p:tav tm="0" fmla="#ppt_w*sin(2.5*pi*$)">
                                          <p:val>
                                            <p:fltVal val="0"/>
                                          </p:val>
                                        </p:tav>
                                        <p:tav tm="100000">
                                          <p:val>
                                            <p:fltVal val="1"/>
                                          </p:val>
                                        </p:tav>
                                      </p:tavLst>
                                    </p:anim>
                                    <p:anim calcmode="lin" valueType="num">
                                      <p:cBhvr>
                                        <p:cTn id="1542" dur="3000" fill="hold"/>
                                        <p:tgtEl>
                                          <p:spTgt spid="107"/>
                                        </p:tgtEl>
                                        <p:attrNameLst>
                                          <p:attrName>ppt_h</p:attrName>
                                        </p:attrNameLst>
                                      </p:cBhvr>
                                      <p:tavLst>
                                        <p:tav tm="0">
                                          <p:val>
                                            <p:strVal val="#ppt_h"/>
                                          </p:val>
                                        </p:tav>
                                        <p:tav tm="100000">
                                          <p:val>
                                            <p:strVal val="#ppt_h"/>
                                          </p:val>
                                        </p:tav>
                                      </p:tavLst>
                                    </p:anim>
                                  </p:childTnLst>
                                </p:cTn>
                              </p:par>
                              <p:par>
                                <p:cTn id="1543" presetID="2" presetClass="exit" presetSubtype="8" fill="hold" grpId="2" nodeType="withEffect">
                                  <p:stCondLst>
                                    <p:cond delay="0"/>
                                  </p:stCondLst>
                                  <p:childTnLst>
                                    <p:anim calcmode="lin" valueType="num">
                                      <p:cBhvr additive="base">
                                        <p:cTn id="1544" dur="3000"/>
                                        <p:tgtEl>
                                          <p:spTgt spid="107"/>
                                        </p:tgtEl>
                                        <p:attrNameLst>
                                          <p:attrName>ppt_x</p:attrName>
                                        </p:attrNameLst>
                                      </p:cBhvr>
                                      <p:tavLst>
                                        <p:tav tm="0">
                                          <p:val>
                                            <p:strVal val="ppt_x"/>
                                          </p:val>
                                        </p:tav>
                                        <p:tav tm="100000">
                                          <p:val>
                                            <p:strVal val="0-ppt_w/2"/>
                                          </p:val>
                                        </p:tav>
                                      </p:tavLst>
                                    </p:anim>
                                    <p:anim calcmode="lin" valueType="num">
                                      <p:cBhvr additive="base">
                                        <p:cTn id="1545" dur="3000"/>
                                        <p:tgtEl>
                                          <p:spTgt spid="107"/>
                                        </p:tgtEl>
                                        <p:attrNameLst>
                                          <p:attrName>ppt_y</p:attrName>
                                        </p:attrNameLst>
                                      </p:cBhvr>
                                      <p:tavLst>
                                        <p:tav tm="0">
                                          <p:val>
                                            <p:strVal val="ppt_y"/>
                                          </p:val>
                                        </p:tav>
                                        <p:tav tm="100000">
                                          <p:val>
                                            <p:strVal val="ppt_y"/>
                                          </p:val>
                                        </p:tav>
                                      </p:tavLst>
                                    </p:anim>
                                    <p:set>
                                      <p:cBhvr>
                                        <p:cTn id="1546" dur="1" fill="hold">
                                          <p:stCondLst>
                                            <p:cond delay="2999"/>
                                          </p:stCondLst>
                                        </p:cTn>
                                        <p:tgtEl>
                                          <p:spTgt spid="107"/>
                                        </p:tgtEl>
                                        <p:attrNameLst>
                                          <p:attrName>style.visibility</p:attrName>
                                        </p:attrNameLst>
                                      </p:cBhvr>
                                      <p:to>
                                        <p:strVal val="hidden"/>
                                      </p:to>
                                    </p:set>
                                  </p:childTnLst>
                                </p:cTn>
                              </p:par>
                              <p:par>
                                <p:cTn id="1547" presetID="3" presetClass="exit" presetSubtype="10" fill="hold" grpId="3" nodeType="withEffect">
                                  <p:stCondLst>
                                    <p:cond delay="0"/>
                                  </p:stCondLst>
                                  <p:childTnLst>
                                    <p:animEffect transition="out" filter="blinds(horizontal)">
                                      <p:cBhvr>
                                        <p:cTn id="1548" dur="3000"/>
                                        <p:tgtEl>
                                          <p:spTgt spid="107"/>
                                        </p:tgtEl>
                                      </p:cBhvr>
                                    </p:animEffect>
                                    <p:set>
                                      <p:cBhvr>
                                        <p:cTn id="1549" dur="1" fill="hold">
                                          <p:stCondLst>
                                            <p:cond delay="2999"/>
                                          </p:stCondLst>
                                        </p:cTn>
                                        <p:tgtEl>
                                          <p:spTgt spid="107"/>
                                        </p:tgtEl>
                                        <p:attrNameLst>
                                          <p:attrName>style.visibility</p:attrName>
                                        </p:attrNameLst>
                                      </p:cBhvr>
                                      <p:to>
                                        <p:strVal val="hidden"/>
                                      </p:to>
                                    </p:set>
                                  </p:childTnLst>
                                </p:cTn>
                              </p:par>
                              <p:par>
                                <p:cTn id="1550" presetID="2" presetClass="entr" presetSubtype="2" fill="hold" grpId="0" nodeType="withEffect">
                                  <p:stCondLst>
                                    <p:cond delay="0"/>
                                  </p:stCondLst>
                                  <p:childTnLst>
                                    <p:set>
                                      <p:cBhvr>
                                        <p:cTn id="1551" dur="1" fill="hold">
                                          <p:stCondLst>
                                            <p:cond delay="0"/>
                                          </p:stCondLst>
                                        </p:cTn>
                                        <p:tgtEl>
                                          <p:spTgt spid="87"/>
                                        </p:tgtEl>
                                        <p:attrNameLst>
                                          <p:attrName>style.visibility</p:attrName>
                                        </p:attrNameLst>
                                      </p:cBhvr>
                                      <p:to>
                                        <p:strVal val="visible"/>
                                      </p:to>
                                    </p:set>
                                    <p:anim calcmode="lin" valueType="num">
                                      <p:cBhvr additive="base">
                                        <p:cTn id="1552" dur="3000" fill="hold"/>
                                        <p:tgtEl>
                                          <p:spTgt spid="87"/>
                                        </p:tgtEl>
                                        <p:attrNameLst>
                                          <p:attrName>ppt_x</p:attrName>
                                        </p:attrNameLst>
                                      </p:cBhvr>
                                      <p:tavLst>
                                        <p:tav tm="0">
                                          <p:val>
                                            <p:strVal val="1+#ppt_w/2"/>
                                          </p:val>
                                        </p:tav>
                                        <p:tav tm="100000">
                                          <p:val>
                                            <p:strVal val="#ppt_x"/>
                                          </p:val>
                                        </p:tav>
                                      </p:tavLst>
                                    </p:anim>
                                    <p:anim calcmode="lin" valueType="num">
                                      <p:cBhvr additive="base">
                                        <p:cTn id="1553" dur="3000" fill="hold"/>
                                        <p:tgtEl>
                                          <p:spTgt spid="87"/>
                                        </p:tgtEl>
                                        <p:attrNameLst>
                                          <p:attrName>ppt_y</p:attrName>
                                        </p:attrNameLst>
                                      </p:cBhvr>
                                      <p:tavLst>
                                        <p:tav tm="0">
                                          <p:val>
                                            <p:strVal val="#ppt_y"/>
                                          </p:val>
                                        </p:tav>
                                        <p:tav tm="100000">
                                          <p:val>
                                            <p:strVal val="#ppt_y"/>
                                          </p:val>
                                        </p:tav>
                                      </p:tavLst>
                                    </p:anim>
                                  </p:childTnLst>
                                </p:cTn>
                              </p:par>
                              <p:par>
                                <p:cTn id="1554" presetID="19" presetClass="entr" presetSubtype="10" fill="hold" grpId="1" nodeType="withEffect">
                                  <p:stCondLst>
                                    <p:cond delay="0"/>
                                  </p:stCondLst>
                                  <p:childTnLst>
                                    <p:set>
                                      <p:cBhvr>
                                        <p:cTn id="1555" dur="1" fill="hold">
                                          <p:stCondLst>
                                            <p:cond delay="0"/>
                                          </p:stCondLst>
                                        </p:cTn>
                                        <p:tgtEl>
                                          <p:spTgt spid="87"/>
                                        </p:tgtEl>
                                        <p:attrNameLst>
                                          <p:attrName>style.visibility</p:attrName>
                                        </p:attrNameLst>
                                      </p:cBhvr>
                                      <p:to>
                                        <p:strVal val="visible"/>
                                      </p:to>
                                    </p:set>
                                    <p:anim calcmode="lin" valueType="num">
                                      <p:cBhvr>
                                        <p:cTn id="1556" dur="3000" fill="hold"/>
                                        <p:tgtEl>
                                          <p:spTgt spid="87"/>
                                        </p:tgtEl>
                                        <p:attrNameLst>
                                          <p:attrName>ppt_w</p:attrName>
                                        </p:attrNameLst>
                                      </p:cBhvr>
                                      <p:tavLst>
                                        <p:tav tm="0" fmla="#ppt_w*sin(2.5*pi*$)">
                                          <p:val>
                                            <p:fltVal val="0"/>
                                          </p:val>
                                        </p:tav>
                                        <p:tav tm="100000">
                                          <p:val>
                                            <p:fltVal val="1"/>
                                          </p:val>
                                        </p:tav>
                                      </p:tavLst>
                                    </p:anim>
                                    <p:anim calcmode="lin" valueType="num">
                                      <p:cBhvr>
                                        <p:cTn id="1557" dur="3000" fill="hold"/>
                                        <p:tgtEl>
                                          <p:spTgt spid="87"/>
                                        </p:tgtEl>
                                        <p:attrNameLst>
                                          <p:attrName>ppt_h</p:attrName>
                                        </p:attrNameLst>
                                      </p:cBhvr>
                                      <p:tavLst>
                                        <p:tav tm="0">
                                          <p:val>
                                            <p:strVal val="#ppt_h"/>
                                          </p:val>
                                        </p:tav>
                                        <p:tav tm="100000">
                                          <p:val>
                                            <p:strVal val="#ppt_h"/>
                                          </p:val>
                                        </p:tav>
                                      </p:tavLst>
                                    </p:anim>
                                  </p:childTnLst>
                                </p:cTn>
                              </p:par>
                              <p:par>
                                <p:cTn id="1558" presetID="2" presetClass="exit" presetSubtype="8" fill="hold" grpId="2" nodeType="withEffect">
                                  <p:stCondLst>
                                    <p:cond delay="0"/>
                                  </p:stCondLst>
                                  <p:childTnLst>
                                    <p:anim calcmode="lin" valueType="num">
                                      <p:cBhvr additive="base">
                                        <p:cTn id="1559" dur="3000"/>
                                        <p:tgtEl>
                                          <p:spTgt spid="87"/>
                                        </p:tgtEl>
                                        <p:attrNameLst>
                                          <p:attrName>ppt_x</p:attrName>
                                        </p:attrNameLst>
                                      </p:cBhvr>
                                      <p:tavLst>
                                        <p:tav tm="0">
                                          <p:val>
                                            <p:strVal val="ppt_x"/>
                                          </p:val>
                                        </p:tav>
                                        <p:tav tm="100000">
                                          <p:val>
                                            <p:strVal val="0-ppt_w/2"/>
                                          </p:val>
                                        </p:tav>
                                      </p:tavLst>
                                    </p:anim>
                                    <p:anim calcmode="lin" valueType="num">
                                      <p:cBhvr additive="base">
                                        <p:cTn id="1560" dur="3000"/>
                                        <p:tgtEl>
                                          <p:spTgt spid="87"/>
                                        </p:tgtEl>
                                        <p:attrNameLst>
                                          <p:attrName>ppt_y</p:attrName>
                                        </p:attrNameLst>
                                      </p:cBhvr>
                                      <p:tavLst>
                                        <p:tav tm="0">
                                          <p:val>
                                            <p:strVal val="ppt_y"/>
                                          </p:val>
                                        </p:tav>
                                        <p:tav tm="100000">
                                          <p:val>
                                            <p:strVal val="ppt_y"/>
                                          </p:val>
                                        </p:tav>
                                      </p:tavLst>
                                    </p:anim>
                                    <p:set>
                                      <p:cBhvr>
                                        <p:cTn id="1561" dur="1" fill="hold">
                                          <p:stCondLst>
                                            <p:cond delay="2999"/>
                                          </p:stCondLst>
                                        </p:cTn>
                                        <p:tgtEl>
                                          <p:spTgt spid="87"/>
                                        </p:tgtEl>
                                        <p:attrNameLst>
                                          <p:attrName>style.visibility</p:attrName>
                                        </p:attrNameLst>
                                      </p:cBhvr>
                                      <p:to>
                                        <p:strVal val="hidden"/>
                                      </p:to>
                                    </p:set>
                                  </p:childTnLst>
                                </p:cTn>
                              </p:par>
                              <p:par>
                                <p:cTn id="1562" presetID="3" presetClass="exit" presetSubtype="10" fill="hold" grpId="3" nodeType="withEffect">
                                  <p:stCondLst>
                                    <p:cond delay="0"/>
                                  </p:stCondLst>
                                  <p:childTnLst>
                                    <p:animEffect transition="out" filter="blinds(horizontal)">
                                      <p:cBhvr>
                                        <p:cTn id="1563" dur="3000"/>
                                        <p:tgtEl>
                                          <p:spTgt spid="87"/>
                                        </p:tgtEl>
                                      </p:cBhvr>
                                    </p:animEffect>
                                    <p:set>
                                      <p:cBhvr>
                                        <p:cTn id="1564" dur="1" fill="hold">
                                          <p:stCondLst>
                                            <p:cond delay="2999"/>
                                          </p:stCondLst>
                                        </p:cTn>
                                        <p:tgtEl>
                                          <p:spTgt spid="87"/>
                                        </p:tgtEl>
                                        <p:attrNameLst>
                                          <p:attrName>style.visibility</p:attrName>
                                        </p:attrNameLst>
                                      </p:cBhvr>
                                      <p:to>
                                        <p:strVal val="hidden"/>
                                      </p:to>
                                    </p:set>
                                  </p:childTnLst>
                                </p:cTn>
                              </p:par>
                              <p:par>
                                <p:cTn id="1565" presetID="2" presetClass="entr" presetSubtype="2" fill="hold" grpId="0" nodeType="withEffect">
                                  <p:stCondLst>
                                    <p:cond delay="0"/>
                                  </p:stCondLst>
                                  <p:childTnLst>
                                    <p:set>
                                      <p:cBhvr>
                                        <p:cTn id="1566" dur="1" fill="hold">
                                          <p:stCondLst>
                                            <p:cond delay="0"/>
                                          </p:stCondLst>
                                        </p:cTn>
                                        <p:tgtEl>
                                          <p:spTgt spid="67"/>
                                        </p:tgtEl>
                                        <p:attrNameLst>
                                          <p:attrName>style.visibility</p:attrName>
                                        </p:attrNameLst>
                                      </p:cBhvr>
                                      <p:to>
                                        <p:strVal val="visible"/>
                                      </p:to>
                                    </p:set>
                                    <p:anim calcmode="lin" valueType="num">
                                      <p:cBhvr additive="base">
                                        <p:cTn id="1567" dur="3000" fill="hold"/>
                                        <p:tgtEl>
                                          <p:spTgt spid="67"/>
                                        </p:tgtEl>
                                        <p:attrNameLst>
                                          <p:attrName>ppt_x</p:attrName>
                                        </p:attrNameLst>
                                      </p:cBhvr>
                                      <p:tavLst>
                                        <p:tav tm="0">
                                          <p:val>
                                            <p:strVal val="1+#ppt_w/2"/>
                                          </p:val>
                                        </p:tav>
                                        <p:tav tm="100000">
                                          <p:val>
                                            <p:strVal val="#ppt_x"/>
                                          </p:val>
                                        </p:tav>
                                      </p:tavLst>
                                    </p:anim>
                                    <p:anim calcmode="lin" valueType="num">
                                      <p:cBhvr additive="base">
                                        <p:cTn id="1568" dur="3000" fill="hold"/>
                                        <p:tgtEl>
                                          <p:spTgt spid="67"/>
                                        </p:tgtEl>
                                        <p:attrNameLst>
                                          <p:attrName>ppt_y</p:attrName>
                                        </p:attrNameLst>
                                      </p:cBhvr>
                                      <p:tavLst>
                                        <p:tav tm="0">
                                          <p:val>
                                            <p:strVal val="#ppt_y"/>
                                          </p:val>
                                        </p:tav>
                                        <p:tav tm="100000">
                                          <p:val>
                                            <p:strVal val="#ppt_y"/>
                                          </p:val>
                                        </p:tav>
                                      </p:tavLst>
                                    </p:anim>
                                  </p:childTnLst>
                                </p:cTn>
                              </p:par>
                              <p:par>
                                <p:cTn id="1569" presetID="19" presetClass="entr" presetSubtype="10" fill="hold" grpId="1" nodeType="withEffect">
                                  <p:stCondLst>
                                    <p:cond delay="0"/>
                                  </p:stCondLst>
                                  <p:childTnLst>
                                    <p:set>
                                      <p:cBhvr>
                                        <p:cTn id="1570" dur="1" fill="hold">
                                          <p:stCondLst>
                                            <p:cond delay="0"/>
                                          </p:stCondLst>
                                        </p:cTn>
                                        <p:tgtEl>
                                          <p:spTgt spid="67"/>
                                        </p:tgtEl>
                                        <p:attrNameLst>
                                          <p:attrName>style.visibility</p:attrName>
                                        </p:attrNameLst>
                                      </p:cBhvr>
                                      <p:to>
                                        <p:strVal val="visible"/>
                                      </p:to>
                                    </p:set>
                                    <p:anim calcmode="lin" valueType="num">
                                      <p:cBhvr>
                                        <p:cTn id="1571" dur="3000" fill="hold"/>
                                        <p:tgtEl>
                                          <p:spTgt spid="67"/>
                                        </p:tgtEl>
                                        <p:attrNameLst>
                                          <p:attrName>ppt_w</p:attrName>
                                        </p:attrNameLst>
                                      </p:cBhvr>
                                      <p:tavLst>
                                        <p:tav tm="0" fmla="#ppt_w*sin(2.5*pi*$)">
                                          <p:val>
                                            <p:fltVal val="0"/>
                                          </p:val>
                                        </p:tav>
                                        <p:tav tm="100000">
                                          <p:val>
                                            <p:fltVal val="1"/>
                                          </p:val>
                                        </p:tav>
                                      </p:tavLst>
                                    </p:anim>
                                    <p:anim calcmode="lin" valueType="num">
                                      <p:cBhvr>
                                        <p:cTn id="1572" dur="3000" fill="hold"/>
                                        <p:tgtEl>
                                          <p:spTgt spid="67"/>
                                        </p:tgtEl>
                                        <p:attrNameLst>
                                          <p:attrName>ppt_h</p:attrName>
                                        </p:attrNameLst>
                                      </p:cBhvr>
                                      <p:tavLst>
                                        <p:tav tm="0">
                                          <p:val>
                                            <p:strVal val="#ppt_h"/>
                                          </p:val>
                                        </p:tav>
                                        <p:tav tm="100000">
                                          <p:val>
                                            <p:strVal val="#ppt_h"/>
                                          </p:val>
                                        </p:tav>
                                      </p:tavLst>
                                    </p:anim>
                                  </p:childTnLst>
                                </p:cTn>
                              </p:par>
                              <p:par>
                                <p:cTn id="1573" presetID="2" presetClass="exit" presetSubtype="8" fill="hold" grpId="2" nodeType="withEffect">
                                  <p:stCondLst>
                                    <p:cond delay="0"/>
                                  </p:stCondLst>
                                  <p:childTnLst>
                                    <p:anim calcmode="lin" valueType="num">
                                      <p:cBhvr additive="base">
                                        <p:cTn id="1574" dur="3000"/>
                                        <p:tgtEl>
                                          <p:spTgt spid="67"/>
                                        </p:tgtEl>
                                        <p:attrNameLst>
                                          <p:attrName>ppt_x</p:attrName>
                                        </p:attrNameLst>
                                      </p:cBhvr>
                                      <p:tavLst>
                                        <p:tav tm="0">
                                          <p:val>
                                            <p:strVal val="ppt_x"/>
                                          </p:val>
                                        </p:tav>
                                        <p:tav tm="100000">
                                          <p:val>
                                            <p:strVal val="0-ppt_w/2"/>
                                          </p:val>
                                        </p:tav>
                                      </p:tavLst>
                                    </p:anim>
                                    <p:anim calcmode="lin" valueType="num">
                                      <p:cBhvr additive="base">
                                        <p:cTn id="1575" dur="3000"/>
                                        <p:tgtEl>
                                          <p:spTgt spid="67"/>
                                        </p:tgtEl>
                                        <p:attrNameLst>
                                          <p:attrName>ppt_y</p:attrName>
                                        </p:attrNameLst>
                                      </p:cBhvr>
                                      <p:tavLst>
                                        <p:tav tm="0">
                                          <p:val>
                                            <p:strVal val="ppt_y"/>
                                          </p:val>
                                        </p:tav>
                                        <p:tav tm="100000">
                                          <p:val>
                                            <p:strVal val="ppt_y"/>
                                          </p:val>
                                        </p:tav>
                                      </p:tavLst>
                                    </p:anim>
                                    <p:set>
                                      <p:cBhvr>
                                        <p:cTn id="1576" dur="1" fill="hold">
                                          <p:stCondLst>
                                            <p:cond delay="2999"/>
                                          </p:stCondLst>
                                        </p:cTn>
                                        <p:tgtEl>
                                          <p:spTgt spid="67"/>
                                        </p:tgtEl>
                                        <p:attrNameLst>
                                          <p:attrName>style.visibility</p:attrName>
                                        </p:attrNameLst>
                                      </p:cBhvr>
                                      <p:to>
                                        <p:strVal val="hidden"/>
                                      </p:to>
                                    </p:set>
                                  </p:childTnLst>
                                </p:cTn>
                              </p:par>
                              <p:par>
                                <p:cTn id="1577" presetID="3" presetClass="exit" presetSubtype="10" fill="hold" grpId="3" nodeType="withEffect">
                                  <p:stCondLst>
                                    <p:cond delay="0"/>
                                  </p:stCondLst>
                                  <p:childTnLst>
                                    <p:animEffect transition="out" filter="blinds(horizontal)">
                                      <p:cBhvr>
                                        <p:cTn id="1578" dur="3000"/>
                                        <p:tgtEl>
                                          <p:spTgt spid="67"/>
                                        </p:tgtEl>
                                      </p:cBhvr>
                                    </p:animEffect>
                                    <p:set>
                                      <p:cBhvr>
                                        <p:cTn id="1579" dur="1" fill="hold">
                                          <p:stCondLst>
                                            <p:cond delay="2999"/>
                                          </p:stCondLst>
                                        </p:cTn>
                                        <p:tgtEl>
                                          <p:spTgt spid="67"/>
                                        </p:tgtEl>
                                        <p:attrNameLst>
                                          <p:attrName>style.visibility</p:attrName>
                                        </p:attrNameLst>
                                      </p:cBhvr>
                                      <p:to>
                                        <p:strVal val="hidden"/>
                                      </p:to>
                                    </p:set>
                                  </p:childTnLst>
                                </p:cTn>
                              </p:par>
                              <p:par>
                                <p:cTn id="1580" presetID="2" presetClass="entr" presetSubtype="2" fill="hold" grpId="0" nodeType="withEffect">
                                  <p:stCondLst>
                                    <p:cond delay="0"/>
                                  </p:stCondLst>
                                  <p:childTnLst>
                                    <p:set>
                                      <p:cBhvr>
                                        <p:cTn id="1581" dur="1" fill="hold">
                                          <p:stCondLst>
                                            <p:cond delay="0"/>
                                          </p:stCondLst>
                                        </p:cTn>
                                        <p:tgtEl>
                                          <p:spTgt spid="105"/>
                                        </p:tgtEl>
                                        <p:attrNameLst>
                                          <p:attrName>style.visibility</p:attrName>
                                        </p:attrNameLst>
                                      </p:cBhvr>
                                      <p:to>
                                        <p:strVal val="visible"/>
                                      </p:to>
                                    </p:set>
                                    <p:anim calcmode="lin" valueType="num">
                                      <p:cBhvr additive="base">
                                        <p:cTn id="1582" dur="3000" fill="hold"/>
                                        <p:tgtEl>
                                          <p:spTgt spid="105"/>
                                        </p:tgtEl>
                                        <p:attrNameLst>
                                          <p:attrName>ppt_x</p:attrName>
                                        </p:attrNameLst>
                                      </p:cBhvr>
                                      <p:tavLst>
                                        <p:tav tm="0">
                                          <p:val>
                                            <p:strVal val="1+#ppt_w/2"/>
                                          </p:val>
                                        </p:tav>
                                        <p:tav tm="100000">
                                          <p:val>
                                            <p:strVal val="#ppt_x"/>
                                          </p:val>
                                        </p:tav>
                                      </p:tavLst>
                                    </p:anim>
                                    <p:anim calcmode="lin" valueType="num">
                                      <p:cBhvr additive="base">
                                        <p:cTn id="1583" dur="3000" fill="hold"/>
                                        <p:tgtEl>
                                          <p:spTgt spid="105"/>
                                        </p:tgtEl>
                                        <p:attrNameLst>
                                          <p:attrName>ppt_y</p:attrName>
                                        </p:attrNameLst>
                                      </p:cBhvr>
                                      <p:tavLst>
                                        <p:tav tm="0">
                                          <p:val>
                                            <p:strVal val="#ppt_y"/>
                                          </p:val>
                                        </p:tav>
                                        <p:tav tm="100000">
                                          <p:val>
                                            <p:strVal val="#ppt_y"/>
                                          </p:val>
                                        </p:tav>
                                      </p:tavLst>
                                    </p:anim>
                                  </p:childTnLst>
                                </p:cTn>
                              </p:par>
                              <p:par>
                                <p:cTn id="1584" presetID="19" presetClass="entr" presetSubtype="10" fill="hold" grpId="1" nodeType="withEffect">
                                  <p:stCondLst>
                                    <p:cond delay="0"/>
                                  </p:stCondLst>
                                  <p:childTnLst>
                                    <p:set>
                                      <p:cBhvr>
                                        <p:cTn id="1585" dur="1" fill="hold">
                                          <p:stCondLst>
                                            <p:cond delay="0"/>
                                          </p:stCondLst>
                                        </p:cTn>
                                        <p:tgtEl>
                                          <p:spTgt spid="105"/>
                                        </p:tgtEl>
                                        <p:attrNameLst>
                                          <p:attrName>style.visibility</p:attrName>
                                        </p:attrNameLst>
                                      </p:cBhvr>
                                      <p:to>
                                        <p:strVal val="visible"/>
                                      </p:to>
                                    </p:set>
                                    <p:anim calcmode="lin" valueType="num">
                                      <p:cBhvr>
                                        <p:cTn id="1586" dur="3000" fill="hold"/>
                                        <p:tgtEl>
                                          <p:spTgt spid="105"/>
                                        </p:tgtEl>
                                        <p:attrNameLst>
                                          <p:attrName>ppt_w</p:attrName>
                                        </p:attrNameLst>
                                      </p:cBhvr>
                                      <p:tavLst>
                                        <p:tav tm="0" fmla="#ppt_w*sin(2.5*pi*$)">
                                          <p:val>
                                            <p:fltVal val="0"/>
                                          </p:val>
                                        </p:tav>
                                        <p:tav tm="100000">
                                          <p:val>
                                            <p:fltVal val="1"/>
                                          </p:val>
                                        </p:tav>
                                      </p:tavLst>
                                    </p:anim>
                                    <p:anim calcmode="lin" valueType="num">
                                      <p:cBhvr>
                                        <p:cTn id="1587" dur="3000" fill="hold"/>
                                        <p:tgtEl>
                                          <p:spTgt spid="105"/>
                                        </p:tgtEl>
                                        <p:attrNameLst>
                                          <p:attrName>ppt_h</p:attrName>
                                        </p:attrNameLst>
                                      </p:cBhvr>
                                      <p:tavLst>
                                        <p:tav tm="0">
                                          <p:val>
                                            <p:strVal val="#ppt_h"/>
                                          </p:val>
                                        </p:tav>
                                        <p:tav tm="100000">
                                          <p:val>
                                            <p:strVal val="#ppt_h"/>
                                          </p:val>
                                        </p:tav>
                                      </p:tavLst>
                                    </p:anim>
                                  </p:childTnLst>
                                </p:cTn>
                              </p:par>
                              <p:par>
                                <p:cTn id="1588" presetID="2" presetClass="exit" presetSubtype="8" fill="hold" grpId="2" nodeType="withEffect">
                                  <p:stCondLst>
                                    <p:cond delay="0"/>
                                  </p:stCondLst>
                                  <p:childTnLst>
                                    <p:anim calcmode="lin" valueType="num">
                                      <p:cBhvr additive="base">
                                        <p:cTn id="1589" dur="3000"/>
                                        <p:tgtEl>
                                          <p:spTgt spid="105"/>
                                        </p:tgtEl>
                                        <p:attrNameLst>
                                          <p:attrName>ppt_x</p:attrName>
                                        </p:attrNameLst>
                                      </p:cBhvr>
                                      <p:tavLst>
                                        <p:tav tm="0">
                                          <p:val>
                                            <p:strVal val="ppt_x"/>
                                          </p:val>
                                        </p:tav>
                                        <p:tav tm="100000">
                                          <p:val>
                                            <p:strVal val="0-ppt_w/2"/>
                                          </p:val>
                                        </p:tav>
                                      </p:tavLst>
                                    </p:anim>
                                    <p:anim calcmode="lin" valueType="num">
                                      <p:cBhvr additive="base">
                                        <p:cTn id="1590" dur="3000"/>
                                        <p:tgtEl>
                                          <p:spTgt spid="105"/>
                                        </p:tgtEl>
                                        <p:attrNameLst>
                                          <p:attrName>ppt_y</p:attrName>
                                        </p:attrNameLst>
                                      </p:cBhvr>
                                      <p:tavLst>
                                        <p:tav tm="0">
                                          <p:val>
                                            <p:strVal val="ppt_y"/>
                                          </p:val>
                                        </p:tav>
                                        <p:tav tm="100000">
                                          <p:val>
                                            <p:strVal val="ppt_y"/>
                                          </p:val>
                                        </p:tav>
                                      </p:tavLst>
                                    </p:anim>
                                    <p:set>
                                      <p:cBhvr>
                                        <p:cTn id="1591" dur="1" fill="hold">
                                          <p:stCondLst>
                                            <p:cond delay="2999"/>
                                          </p:stCondLst>
                                        </p:cTn>
                                        <p:tgtEl>
                                          <p:spTgt spid="105"/>
                                        </p:tgtEl>
                                        <p:attrNameLst>
                                          <p:attrName>style.visibility</p:attrName>
                                        </p:attrNameLst>
                                      </p:cBhvr>
                                      <p:to>
                                        <p:strVal val="hidden"/>
                                      </p:to>
                                    </p:set>
                                  </p:childTnLst>
                                </p:cTn>
                              </p:par>
                              <p:par>
                                <p:cTn id="1592" presetID="3" presetClass="exit" presetSubtype="10" fill="hold" grpId="3" nodeType="withEffect">
                                  <p:stCondLst>
                                    <p:cond delay="0"/>
                                  </p:stCondLst>
                                  <p:childTnLst>
                                    <p:animEffect transition="out" filter="blinds(horizontal)">
                                      <p:cBhvr>
                                        <p:cTn id="1593" dur="3000"/>
                                        <p:tgtEl>
                                          <p:spTgt spid="105"/>
                                        </p:tgtEl>
                                      </p:cBhvr>
                                    </p:animEffect>
                                    <p:set>
                                      <p:cBhvr>
                                        <p:cTn id="1594" dur="1" fill="hold">
                                          <p:stCondLst>
                                            <p:cond delay="2999"/>
                                          </p:stCondLst>
                                        </p:cTn>
                                        <p:tgtEl>
                                          <p:spTgt spid="105"/>
                                        </p:tgtEl>
                                        <p:attrNameLst>
                                          <p:attrName>style.visibility</p:attrName>
                                        </p:attrNameLst>
                                      </p:cBhvr>
                                      <p:to>
                                        <p:strVal val="hidden"/>
                                      </p:to>
                                    </p:set>
                                  </p:childTnLst>
                                </p:cTn>
                              </p:par>
                              <p:par>
                                <p:cTn id="1595" presetID="2" presetClass="entr" presetSubtype="2" fill="hold" grpId="0" nodeType="withEffect">
                                  <p:stCondLst>
                                    <p:cond delay="0"/>
                                  </p:stCondLst>
                                  <p:childTnLst>
                                    <p:set>
                                      <p:cBhvr>
                                        <p:cTn id="1596" dur="1" fill="hold">
                                          <p:stCondLst>
                                            <p:cond delay="0"/>
                                          </p:stCondLst>
                                        </p:cTn>
                                        <p:tgtEl>
                                          <p:spTgt spid="106"/>
                                        </p:tgtEl>
                                        <p:attrNameLst>
                                          <p:attrName>style.visibility</p:attrName>
                                        </p:attrNameLst>
                                      </p:cBhvr>
                                      <p:to>
                                        <p:strVal val="visible"/>
                                      </p:to>
                                    </p:set>
                                    <p:anim calcmode="lin" valueType="num">
                                      <p:cBhvr additive="base">
                                        <p:cTn id="1597" dur="3000" fill="hold"/>
                                        <p:tgtEl>
                                          <p:spTgt spid="106"/>
                                        </p:tgtEl>
                                        <p:attrNameLst>
                                          <p:attrName>ppt_x</p:attrName>
                                        </p:attrNameLst>
                                      </p:cBhvr>
                                      <p:tavLst>
                                        <p:tav tm="0">
                                          <p:val>
                                            <p:strVal val="1+#ppt_w/2"/>
                                          </p:val>
                                        </p:tav>
                                        <p:tav tm="100000">
                                          <p:val>
                                            <p:strVal val="#ppt_x"/>
                                          </p:val>
                                        </p:tav>
                                      </p:tavLst>
                                    </p:anim>
                                    <p:anim calcmode="lin" valueType="num">
                                      <p:cBhvr additive="base">
                                        <p:cTn id="1598" dur="3000" fill="hold"/>
                                        <p:tgtEl>
                                          <p:spTgt spid="106"/>
                                        </p:tgtEl>
                                        <p:attrNameLst>
                                          <p:attrName>ppt_y</p:attrName>
                                        </p:attrNameLst>
                                      </p:cBhvr>
                                      <p:tavLst>
                                        <p:tav tm="0">
                                          <p:val>
                                            <p:strVal val="#ppt_y"/>
                                          </p:val>
                                        </p:tav>
                                        <p:tav tm="100000">
                                          <p:val>
                                            <p:strVal val="#ppt_y"/>
                                          </p:val>
                                        </p:tav>
                                      </p:tavLst>
                                    </p:anim>
                                  </p:childTnLst>
                                </p:cTn>
                              </p:par>
                              <p:par>
                                <p:cTn id="1599" presetID="19" presetClass="entr" presetSubtype="10" fill="hold" grpId="1" nodeType="withEffect">
                                  <p:stCondLst>
                                    <p:cond delay="0"/>
                                  </p:stCondLst>
                                  <p:childTnLst>
                                    <p:set>
                                      <p:cBhvr>
                                        <p:cTn id="1600" dur="1" fill="hold">
                                          <p:stCondLst>
                                            <p:cond delay="0"/>
                                          </p:stCondLst>
                                        </p:cTn>
                                        <p:tgtEl>
                                          <p:spTgt spid="106"/>
                                        </p:tgtEl>
                                        <p:attrNameLst>
                                          <p:attrName>style.visibility</p:attrName>
                                        </p:attrNameLst>
                                      </p:cBhvr>
                                      <p:to>
                                        <p:strVal val="visible"/>
                                      </p:to>
                                    </p:set>
                                    <p:anim calcmode="lin" valueType="num">
                                      <p:cBhvr>
                                        <p:cTn id="1601" dur="3000" fill="hold"/>
                                        <p:tgtEl>
                                          <p:spTgt spid="106"/>
                                        </p:tgtEl>
                                        <p:attrNameLst>
                                          <p:attrName>ppt_w</p:attrName>
                                        </p:attrNameLst>
                                      </p:cBhvr>
                                      <p:tavLst>
                                        <p:tav tm="0" fmla="#ppt_w*sin(2.5*pi*$)">
                                          <p:val>
                                            <p:fltVal val="0"/>
                                          </p:val>
                                        </p:tav>
                                        <p:tav tm="100000">
                                          <p:val>
                                            <p:fltVal val="1"/>
                                          </p:val>
                                        </p:tav>
                                      </p:tavLst>
                                    </p:anim>
                                    <p:anim calcmode="lin" valueType="num">
                                      <p:cBhvr>
                                        <p:cTn id="1602" dur="3000" fill="hold"/>
                                        <p:tgtEl>
                                          <p:spTgt spid="106"/>
                                        </p:tgtEl>
                                        <p:attrNameLst>
                                          <p:attrName>ppt_h</p:attrName>
                                        </p:attrNameLst>
                                      </p:cBhvr>
                                      <p:tavLst>
                                        <p:tav tm="0">
                                          <p:val>
                                            <p:strVal val="#ppt_h"/>
                                          </p:val>
                                        </p:tav>
                                        <p:tav tm="100000">
                                          <p:val>
                                            <p:strVal val="#ppt_h"/>
                                          </p:val>
                                        </p:tav>
                                      </p:tavLst>
                                    </p:anim>
                                  </p:childTnLst>
                                </p:cTn>
                              </p:par>
                              <p:par>
                                <p:cTn id="1603" presetID="2" presetClass="exit" presetSubtype="8" fill="hold" grpId="2" nodeType="withEffect">
                                  <p:stCondLst>
                                    <p:cond delay="0"/>
                                  </p:stCondLst>
                                  <p:childTnLst>
                                    <p:anim calcmode="lin" valueType="num">
                                      <p:cBhvr additive="base">
                                        <p:cTn id="1604" dur="3000"/>
                                        <p:tgtEl>
                                          <p:spTgt spid="106"/>
                                        </p:tgtEl>
                                        <p:attrNameLst>
                                          <p:attrName>ppt_x</p:attrName>
                                        </p:attrNameLst>
                                      </p:cBhvr>
                                      <p:tavLst>
                                        <p:tav tm="0">
                                          <p:val>
                                            <p:strVal val="ppt_x"/>
                                          </p:val>
                                        </p:tav>
                                        <p:tav tm="100000">
                                          <p:val>
                                            <p:strVal val="0-ppt_w/2"/>
                                          </p:val>
                                        </p:tav>
                                      </p:tavLst>
                                    </p:anim>
                                    <p:anim calcmode="lin" valueType="num">
                                      <p:cBhvr additive="base">
                                        <p:cTn id="1605" dur="3000"/>
                                        <p:tgtEl>
                                          <p:spTgt spid="106"/>
                                        </p:tgtEl>
                                        <p:attrNameLst>
                                          <p:attrName>ppt_y</p:attrName>
                                        </p:attrNameLst>
                                      </p:cBhvr>
                                      <p:tavLst>
                                        <p:tav tm="0">
                                          <p:val>
                                            <p:strVal val="ppt_y"/>
                                          </p:val>
                                        </p:tav>
                                        <p:tav tm="100000">
                                          <p:val>
                                            <p:strVal val="ppt_y"/>
                                          </p:val>
                                        </p:tav>
                                      </p:tavLst>
                                    </p:anim>
                                    <p:set>
                                      <p:cBhvr>
                                        <p:cTn id="1606" dur="1" fill="hold">
                                          <p:stCondLst>
                                            <p:cond delay="2999"/>
                                          </p:stCondLst>
                                        </p:cTn>
                                        <p:tgtEl>
                                          <p:spTgt spid="106"/>
                                        </p:tgtEl>
                                        <p:attrNameLst>
                                          <p:attrName>style.visibility</p:attrName>
                                        </p:attrNameLst>
                                      </p:cBhvr>
                                      <p:to>
                                        <p:strVal val="hidden"/>
                                      </p:to>
                                    </p:set>
                                  </p:childTnLst>
                                </p:cTn>
                              </p:par>
                              <p:par>
                                <p:cTn id="1607" presetID="3" presetClass="exit" presetSubtype="10" fill="hold" grpId="3" nodeType="withEffect">
                                  <p:stCondLst>
                                    <p:cond delay="0"/>
                                  </p:stCondLst>
                                  <p:childTnLst>
                                    <p:animEffect transition="out" filter="blinds(horizontal)">
                                      <p:cBhvr>
                                        <p:cTn id="1608" dur="3000"/>
                                        <p:tgtEl>
                                          <p:spTgt spid="106"/>
                                        </p:tgtEl>
                                      </p:cBhvr>
                                    </p:animEffect>
                                    <p:set>
                                      <p:cBhvr>
                                        <p:cTn id="1609" dur="1" fill="hold">
                                          <p:stCondLst>
                                            <p:cond delay="2999"/>
                                          </p:stCondLst>
                                        </p:cTn>
                                        <p:tgtEl>
                                          <p:spTgt spid="106"/>
                                        </p:tgtEl>
                                        <p:attrNameLst>
                                          <p:attrName>style.visibility</p:attrName>
                                        </p:attrNameLst>
                                      </p:cBhvr>
                                      <p:to>
                                        <p:strVal val="hidden"/>
                                      </p:to>
                                    </p:set>
                                  </p:childTnLst>
                                </p:cTn>
                              </p:par>
                              <p:par>
                                <p:cTn id="1610" presetID="2" presetClass="entr" presetSubtype="2" fill="hold" grpId="0" nodeType="withEffect">
                                  <p:stCondLst>
                                    <p:cond delay="0"/>
                                  </p:stCondLst>
                                  <p:childTnLst>
                                    <p:set>
                                      <p:cBhvr>
                                        <p:cTn id="1611" dur="1" fill="hold">
                                          <p:stCondLst>
                                            <p:cond delay="0"/>
                                          </p:stCondLst>
                                        </p:cTn>
                                        <p:tgtEl>
                                          <p:spTgt spid="85"/>
                                        </p:tgtEl>
                                        <p:attrNameLst>
                                          <p:attrName>style.visibility</p:attrName>
                                        </p:attrNameLst>
                                      </p:cBhvr>
                                      <p:to>
                                        <p:strVal val="visible"/>
                                      </p:to>
                                    </p:set>
                                    <p:anim calcmode="lin" valueType="num">
                                      <p:cBhvr additive="base">
                                        <p:cTn id="1612" dur="3000" fill="hold"/>
                                        <p:tgtEl>
                                          <p:spTgt spid="85"/>
                                        </p:tgtEl>
                                        <p:attrNameLst>
                                          <p:attrName>ppt_x</p:attrName>
                                        </p:attrNameLst>
                                      </p:cBhvr>
                                      <p:tavLst>
                                        <p:tav tm="0">
                                          <p:val>
                                            <p:strVal val="1+#ppt_w/2"/>
                                          </p:val>
                                        </p:tav>
                                        <p:tav tm="100000">
                                          <p:val>
                                            <p:strVal val="#ppt_x"/>
                                          </p:val>
                                        </p:tav>
                                      </p:tavLst>
                                    </p:anim>
                                    <p:anim calcmode="lin" valueType="num">
                                      <p:cBhvr additive="base">
                                        <p:cTn id="1613" dur="3000" fill="hold"/>
                                        <p:tgtEl>
                                          <p:spTgt spid="85"/>
                                        </p:tgtEl>
                                        <p:attrNameLst>
                                          <p:attrName>ppt_y</p:attrName>
                                        </p:attrNameLst>
                                      </p:cBhvr>
                                      <p:tavLst>
                                        <p:tav tm="0">
                                          <p:val>
                                            <p:strVal val="#ppt_y"/>
                                          </p:val>
                                        </p:tav>
                                        <p:tav tm="100000">
                                          <p:val>
                                            <p:strVal val="#ppt_y"/>
                                          </p:val>
                                        </p:tav>
                                      </p:tavLst>
                                    </p:anim>
                                  </p:childTnLst>
                                </p:cTn>
                              </p:par>
                              <p:par>
                                <p:cTn id="1614" presetID="19" presetClass="entr" presetSubtype="10" fill="hold" grpId="1" nodeType="withEffect">
                                  <p:stCondLst>
                                    <p:cond delay="0"/>
                                  </p:stCondLst>
                                  <p:childTnLst>
                                    <p:set>
                                      <p:cBhvr>
                                        <p:cTn id="1615" dur="1" fill="hold">
                                          <p:stCondLst>
                                            <p:cond delay="0"/>
                                          </p:stCondLst>
                                        </p:cTn>
                                        <p:tgtEl>
                                          <p:spTgt spid="85"/>
                                        </p:tgtEl>
                                        <p:attrNameLst>
                                          <p:attrName>style.visibility</p:attrName>
                                        </p:attrNameLst>
                                      </p:cBhvr>
                                      <p:to>
                                        <p:strVal val="visible"/>
                                      </p:to>
                                    </p:set>
                                    <p:anim calcmode="lin" valueType="num">
                                      <p:cBhvr>
                                        <p:cTn id="1616" dur="3000" fill="hold"/>
                                        <p:tgtEl>
                                          <p:spTgt spid="85"/>
                                        </p:tgtEl>
                                        <p:attrNameLst>
                                          <p:attrName>ppt_w</p:attrName>
                                        </p:attrNameLst>
                                      </p:cBhvr>
                                      <p:tavLst>
                                        <p:tav tm="0" fmla="#ppt_w*sin(2.5*pi*$)">
                                          <p:val>
                                            <p:fltVal val="0"/>
                                          </p:val>
                                        </p:tav>
                                        <p:tav tm="100000">
                                          <p:val>
                                            <p:fltVal val="1"/>
                                          </p:val>
                                        </p:tav>
                                      </p:tavLst>
                                    </p:anim>
                                    <p:anim calcmode="lin" valueType="num">
                                      <p:cBhvr>
                                        <p:cTn id="1617" dur="3000" fill="hold"/>
                                        <p:tgtEl>
                                          <p:spTgt spid="85"/>
                                        </p:tgtEl>
                                        <p:attrNameLst>
                                          <p:attrName>ppt_h</p:attrName>
                                        </p:attrNameLst>
                                      </p:cBhvr>
                                      <p:tavLst>
                                        <p:tav tm="0">
                                          <p:val>
                                            <p:strVal val="#ppt_h"/>
                                          </p:val>
                                        </p:tav>
                                        <p:tav tm="100000">
                                          <p:val>
                                            <p:strVal val="#ppt_h"/>
                                          </p:val>
                                        </p:tav>
                                      </p:tavLst>
                                    </p:anim>
                                  </p:childTnLst>
                                </p:cTn>
                              </p:par>
                              <p:par>
                                <p:cTn id="1618" presetID="2" presetClass="exit" presetSubtype="8" fill="hold" grpId="2" nodeType="withEffect">
                                  <p:stCondLst>
                                    <p:cond delay="0"/>
                                  </p:stCondLst>
                                  <p:childTnLst>
                                    <p:anim calcmode="lin" valueType="num">
                                      <p:cBhvr additive="base">
                                        <p:cTn id="1619" dur="3000"/>
                                        <p:tgtEl>
                                          <p:spTgt spid="85"/>
                                        </p:tgtEl>
                                        <p:attrNameLst>
                                          <p:attrName>ppt_x</p:attrName>
                                        </p:attrNameLst>
                                      </p:cBhvr>
                                      <p:tavLst>
                                        <p:tav tm="0">
                                          <p:val>
                                            <p:strVal val="ppt_x"/>
                                          </p:val>
                                        </p:tav>
                                        <p:tav tm="100000">
                                          <p:val>
                                            <p:strVal val="0-ppt_w/2"/>
                                          </p:val>
                                        </p:tav>
                                      </p:tavLst>
                                    </p:anim>
                                    <p:anim calcmode="lin" valueType="num">
                                      <p:cBhvr additive="base">
                                        <p:cTn id="1620" dur="3000"/>
                                        <p:tgtEl>
                                          <p:spTgt spid="85"/>
                                        </p:tgtEl>
                                        <p:attrNameLst>
                                          <p:attrName>ppt_y</p:attrName>
                                        </p:attrNameLst>
                                      </p:cBhvr>
                                      <p:tavLst>
                                        <p:tav tm="0">
                                          <p:val>
                                            <p:strVal val="ppt_y"/>
                                          </p:val>
                                        </p:tav>
                                        <p:tav tm="100000">
                                          <p:val>
                                            <p:strVal val="ppt_y"/>
                                          </p:val>
                                        </p:tav>
                                      </p:tavLst>
                                    </p:anim>
                                    <p:set>
                                      <p:cBhvr>
                                        <p:cTn id="1621" dur="1" fill="hold">
                                          <p:stCondLst>
                                            <p:cond delay="2999"/>
                                          </p:stCondLst>
                                        </p:cTn>
                                        <p:tgtEl>
                                          <p:spTgt spid="85"/>
                                        </p:tgtEl>
                                        <p:attrNameLst>
                                          <p:attrName>style.visibility</p:attrName>
                                        </p:attrNameLst>
                                      </p:cBhvr>
                                      <p:to>
                                        <p:strVal val="hidden"/>
                                      </p:to>
                                    </p:set>
                                  </p:childTnLst>
                                </p:cTn>
                              </p:par>
                              <p:par>
                                <p:cTn id="1622" presetID="3" presetClass="exit" presetSubtype="10" fill="hold" grpId="3" nodeType="withEffect">
                                  <p:stCondLst>
                                    <p:cond delay="0"/>
                                  </p:stCondLst>
                                  <p:childTnLst>
                                    <p:animEffect transition="out" filter="blinds(horizontal)">
                                      <p:cBhvr>
                                        <p:cTn id="1623" dur="3000"/>
                                        <p:tgtEl>
                                          <p:spTgt spid="85"/>
                                        </p:tgtEl>
                                      </p:cBhvr>
                                    </p:animEffect>
                                    <p:set>
                                      <p:cBhvr>
                                        <p:cTn id="1624" dur="1" fill="hold">
                                          <p:stCondLst>
                                            <p:cond delay="2999"/>
                                          </p:stCondLst>
                                        </p:cTn>
                                        <p:tgtEl>
                                          <p:spTgt spid="85"/>
                                        </p:tgtEl>
                                        <p:attrNameLst>
                                          <p:attrName>style.visibility</p:attrName>
                                        </p:attrNameLst>
                                      </p:cBhvr>
                                      <p:to>
                                        <p:strVal val="hidden"/>
                                      </p:to>
                                    </p:set>
                                  </p:childTnLst>
                                </p:cTn>
                              </p:par>
                              <p:par>
                                <p:cTn id="1625" presetID="2" presetClass="entr" presetSubtype="2" fill="hold" grpId="0" nodeType="withEffect">
                                  <p:stCondLst>
                                    <p:cond delay="0"/>
                                  </p:stCondLst>
                                  <p:childTnLst>
                                    <p:set>
                                      <p:cBhvr>
                                        <p:cTn id="1626" dur="1" fill="hold">
                                          <p:stCondLst>
                                            <p:cond delay="0"/>
                                          </p:stCondLst>
                                        </p:cTn>
                                        <p:tgtEl>
                                          <p:spTgt spid="86"/>
                                        </p:tgtEl>
                                        <p:attrNameLst>
                                          <p:attrName>style.visibility</p:attrName>
                                        </p:attrNameLst>
                                      </p:cBhvr>
                                      <p:to>
                                        <p:strVal val="visible"/>
                                      </p:to>
                                    </p:set>
                                    <p:anim calcmode="lin" valueType="num">
                                      <p:cBhvr additive="base">
                                        <p:cTn id="1627" dur="3000" fill="hold"/>
                                        <p:tgtEl>
                                          <p:spTgt spid="86"/>
                                        </p:tgtEl>
                                        <p:attrNameLst>
                                          <p:attrName>ppt_x</p:attrName>
                                        </p:attrNameLst>
                                      </p:cBhvr>
                                      <p:tavLst>
                                        <p:tav tm="0">
                                          <p:val>
                                            <p:strVal val="1+#ppt_w/2"/>
                                          </p:val>
                                        </p:tav>
                                        <p:tav tm="100000">
                                          <p:val>
                                            <p:strVal val="#ppt_x"/>
                                          </p:val>
                                        </p:tav>
                                      </p:tavLst>
                                    </p:anim>
                                    <p:anim calcmode="lin" valueType="num">
                                      <p:cBhvr additive="base">
                                        <p:cTn id="1628" dur="3000" fill="hold"/>
                                        <p:tgtEl>
                                          <p:spTgt spid="86"/>
                                        </p:tgtEl>
                                        <p:attrNameLst>
                                          <p:attrName>ppt_y</p:attrName>
                                        </p:attrNameLst>
                                      </p:cBhvr>
                                      <p:tavLst>
                                        <p:tav tm="0">
                                          <p:val>
                                            <p:strVal val="#ppt_y"/>
                                          </p:val>
                                        </p:tav>
                                        <p:tav tm="100000">
                                          <p:val>
                                            <p:strVal val="#ppt_y"/>
                                          </p:val>
                                        </p:tav>
                                      </p:tavLst>
                                    </p:anim>
                                  </p:childTnLst>
                                </p:cTn>
                              </p:par>
                              <p:par>
                                <p:cTn id="1629" presetID="19" presetClass="entr" presetSubtype="10" fill="hold" grpId="1" nodeType="withEffect">
                                  <p:stCondLst>
                                    <p:cond delay="0"/>
                                  </p:stCondLst>
                                  <p:childTnLst>
                                    <p:set>
                                      <p:cBhvr>
                                        <p:cTn id="1630" dur="1" fill="hold">
                                          <p:stCondLst>
                                            <p:cond delay="0"/>
                                          </p:stCondLst>
                                        </p:cTn>
                                        <p:tgtEl>
                                          <p:spTgt spid="86"/>
                                        </p:tgtEl>
                                        <p:attrNameLst>
                                          <p:attrName>style.visibility</p:attrName>
                                        </p:attrNameLst>
                                      </p:cBhvr>
                                      <p:to>
                                        <p:strVal val="visible"/>
                                      </p:to>
                                    </p:set>
                                    <p:anim calcmode="lin" valueType="num">
                                      <p:cBhvr>
                                        <p:cTn id="1631" dur="3000" fill="hold"/>
                                        <p:tgtEl>
                                          <p:spTgt spid="86"/>
                                        </p:tgtEl>
                                        <p:attrNameLst>
                                          <p:attrName>ppt_w</p:attrName>
                                        </p:attrNameLst>
                                      </p:cBhvr>
                                      <p:tavLst>
                                        <p:tav tm="0" fmla="#ppt_w*sin(2.5*pi*$)">
                                          <p:val>
                                            <p:fltVal val="0"/>
                                          </p:val>
                                        </p:tav>
                                        <p:tav tm="100000">
                                          <p:val>
                                            <p:fltVal val="1"/>
                                          </p:val>
                                        </p:tav>
                                      </p:tavLst>
                                    </p:anim>
                                    <p:anim calcmode="lin" valueType="num">
                                      <p:cBhvr>
                                        <p:cTn id="1632" dur="3000" fill="hold"/>
                                        <p:tgtEl>
                                          <p:spTgt spid="86"/>
                                        </p:tgtEl>
                                        <p:attrNameLst>
                                          <p:attrName>ppt_h</p:attrName>
                                        </p:attrNameLst>
                                      </p:cBhvr>
                                      <p:tavLst>
                                        <p:tav tm="0">
                                          <p:val>
                                            <p:strVal val="#ppt_h"/>
                                          </p:val>
                                        </p:tav>
                                        <p:tav tm="100000">
                                          <p:val>
                                            <p:strVal val="#ppt_h"/>
                                          </p:val>
                                        </p:tav>
                                      </p:tavLst>
                                    </p:anim>
                                  </p:childTnLst>
                                </p:cTn>
                              </p:par>
                              <p:par>
                                <p:cTn id="1633" presetID="2" presetClass="exit" presetSubtype="8" fill="hold" grpId="2" nodeType="withEffect">
                                  <p:stCondLst>
                                    <p:cond delay="0"/>
                                  </p:stCondLst>
                                  <p:childTnLst>
                                    <p:anim calcmode="lin" valueType="num">
                                      <p:cBhvr additive="base">
                                        <p:cTn id="1634" dur="3000"/>
                                        <p:tgtEl>
                                          <p:spTgt spid="86"/>
                                        </p:tgtEl>
                                        <p:attrNameLst>
                                          <p:attrName>ppt_x</p:attrName>
                                        </p:attrNameLst>
                                      </p:cBhvr>
                                      <p:tavLst>
                                        <p:tav tm="0">
                                          <p:val>
                                            <p:strVal val="ppt_x"/>
                                          </p:val>
                                        </p:tav>
                                        <p:tav tm="100000">
                                          <p:val>
                                            <p:strVal val="0-ppt_w/2"/>
                                          </p:val>
                                        </p:tav>
                                      </p:tavLst>
                                    </p:anim>
                                    <p:anim calcmode="lin" valueType="num">
                                      <p:cBhvr additive="base">
                                        <p:cTn id="1635" dur="3000"/>
                                        <p:tgtEl>
                                          <p:spTgt spid="86"/>
                                        </p:tgtEl>
                                        <p:attrNameLst>
                                          <p:attrName>ppt_y</p:attrName>
                                        </p:attrNameLst>
                                      </p:cBhvr>
                                      <p:tavLst>
                                        <p:tav tm="0">
                                          <p:val>
                                            <p:strVal val="ppt_y"/>
                                          </p:val>
                                        </p:tav>
                                        <p:tav tm="100000">
                                          <p:val>
                                            <p:strVal val="ppt_y"/>
                                          </p:val>
                                        </p:tav>
                                      </p:tavLst>
                                    </p:anim>
                                    <p:set>
                                      <p:cBhvr>
                                        <p:cTn id="1636" dur="1" fill="hold">
                                          <p:stCondLst>
                                            <p:cond delay="2999"/>
                                          </p:stCondLst>
                                        </p:cTn>
                                        <p:tgtEl>
                                          <p:spTgt spid="86"/>
                                        </p:tgtEl>
                                        <p:attrNameLst>
                                          <p:attrName>style.visibility</p:attrName>
                                        </p:attrNameLst>
                                      </p:cBhvr>
                                      <p:to>
                                        <p:strVal val="hidden"/>
                                      </p:to>
                                    </p:set>
                                  </p:childTnLst>
                                </p:cTn>
                              </p:par>
                              <p:par>
                                <p:cTn id="1637" presetID="3" presetClass="exit" presetSubtype="10" fill="hold" grpId="3" nodeType="withEffect">
                                  <p:stCondLst>
                                    <p:cond delay="0"/>
                                  </p:stCondLst>
                                  <p:childTnLst>
                                    <p:animEffect transition="out" filter="blinds(horizontal)">
                                      <p:cBhvr>
                                        <p:cTn id="1638" dur="3000"/>
                                        <p:tgtEl>
                                          <p:spTgt spid="86"/>
                                        </p:tgtEl>
                                      </p:cBhvr>
                                    </p:animEffect>
                                    <p:set>
                                      <p:cBhvr>
                                        <p:cTn id="1639" dur="1" fill="hold">
                                          <p:stCondLst>
                                            <p:cond delay="2999"/>
                                          </p:stCondLst>
                                        </p:cTn>
                                        <p:tgtEl>
                                          <p:spTgt spid="86"/>
                                        </p:tgtEl>
                                        <p:attrNameLst>
                                          <p:attrName>style.visibility</p:attrName>
                                        </p:attrNameLst>
                                      </p:cBhvr>
                                      <p:to>
                                        <p:strVal val="hidden"/>
                                      </p:to>
                                    </p:set>
                                  </p:childTnLst>
                                </p:cTn>
                              </p:par>
                              <p:par>
                                <p:cTn id="1640" presetID="2" presetClass="entr" presetSubtype="2" fill="hold" grpId="0" nodeType="withEffect">
                                  <p:stCondLst>
                                    <p:cond delay="0"/>
                                  </p:stCondLst>
                                  <p:childTnLst>
                                    <p:set>
                                      <p:cBhvr>
                                        <p:cTn id="1641" dur="1" fill="hold">
                                          <p:stCondLst>
                                            <p:cond delay="0"/>
                                          </p:stCondLst>
                                        </p:cTn>
                                        <p:tgtEl>
                                          <p:spTgt spid="65"/>
                                        </p:tgtEl>
                                        <p:attrNameLst>
                                          <p:attrName>style.visibility</p:attrName>
                                        </p:attrNameLst>
                                      </p:cBhvr>
                                      <p:to>
                                        <p:strVal val="visible"/>
                                      </p:to>
                                    </p:set>
                                    <p:anim calcmode="lin" valueType="num">
                                      <p:cBhvr additive="base">
                                        <p:cTn id="1642" dur="3000" fill="hold"/>
                                        <p:tgtEl>
                                          <p:spTgt spid="65"/>
                                        </p:tgtEl>
                                        <p:attrNameLst>
                                          <p:attrName>ppt_x</p:attrName>
                                        </p:attrNameLst>
                                      </p:cBhvr>
                                      <p:tavLst>
                                        <p:tav tm="0">
                                          <p:val>
                                            <p:strVal val="1+#ppt_w/2"/>
                                          </p:val>
                                        </p:tav>
                                        <p:tav tm="100000">
                                          <p:val>
                                            <p:strVal val="#ppt_x"/>
                                          </p:val>
                                        </p:tav>
                                      </p:tavLst>
                                    </p:anim>
                                    <p:anim calcmode="lin" valueType="num">
                                      <p:cBhvr additive="base">
                                        <p:cTn id="1643" dur="3000" fill="hold"/>
                                        <p:tgtEl>
                                          <p:spTgt spid="65"/>
                                        </p:tgtEl>
                                        <p:attrNameLst>
                                          <p:attrName>ppt_y</p:attrName>
                                        </p:attrNameLst>
                                      </p:cBhvr>
                                      <p:tavLst>
                                        <p:tav tm="0">
                                          <p:val>
                                            <p:strVal val="#ppt_y"/>
                                          </p:val>
                                        </p:tav>
                                        <p:tav tm="100000">
                                          <p:val>
                                            <p:strVal val="#ppt_y"/>
                                          </p:val>
                                        </p:tav>
                                      </p:tavLst>
                                    </p:anim>
                                  </p:childTnLst>
                                </p:cTn>
                              </p:par>
                              <p:par>
                                <p:cTn id="1644" presetID="19" presetClass="entr" presetSubtype="10" fill="hold" grpId="1" nodeType="withEffect">
                                  <p:stCondLst>
                                    <p:cond delay="0"/>
                                  </p:stCondLst>
                                  <p:childTnLst>
                                    <p:set>
                                      <p:cBhvr>
                                        <p:cTn id="1645" dur="1" fill="hold">
                                          <p:stCondLst>
                                            <p:cond delay="0"/>
                                          </p:stCondLst>
                                        </p:cTn>
                                        <p:tgtEl>
                                          <p:spTgt spid="65"/>
                                        </p:tgtEl>
                                        <p:attrNameLst>
                                          <p:attrName>style.visibility</p:attrName>
                                        </p:attrNameLst>
                                      </p:cBhvr>
                                      <p:to>
                                        <p:strVal val="visible"/>
                                      </p:to>
                                    </p:set>
                                    <p:anim calcmode="lin" valueType="num">
                                      <p:cBhvr>
                                        <p:cTn id="1646" dur="3000" fill="hold"/>
                                        <p:tgtEl>
                                          <p:spTgt spid="65"/>
                                        </p:tgtEl>
                                        <p:attrNameLst>
                                          <p:attrName>ppt_w</p:attrName>
                                        </p:attrNameLst>
                                      </p:cBhvr>
                                      <p:tavLst>
                                        <p:tav tm="0" fmla="#ppt_w*sin(2.5*pi*$)">
                                          <p:val>
                                            <p:fltVal val="0"/>
                                          </p:val>
                                        </p:tav>
                                        <p:tav tm="100000">
                                          <p:val>
                                            <p:fltVal val="1"/>
                                          </p:val>
                                        </p:tav>
                                      </p:tavLst>
                                    </p:anim>
                                    <p:anim calcmode="lin" valueType="num">
                                      <p:cBhvr>
                                        <p:cTn id="1647" dur="3000" fill="hold"/>
                                        <p:tgtEl>
                                          <p:spTgt spid="65"/>
                                        </p:tgtEl>
                                        <p:attrNameLst>
                                          <p:attrName>ppt_h</p:attrName>
                                        </p:attrNameLst>
                                      </p:cBhvr>
                                      <p:tavLst>
                                        <p:tav tm="0">
                                          <p:val>
                                            <p:strVal val="#ppt_h"/>
                                          </p:val>
                                        </p:tav>
                                        <p:tav tm="100000">
                                          <p:val>
                                            <p:strVal val="#ppt_h"/>
                                          </p:val>
                                        </p:tav>
                                      </p:tavLst>
                                    </p:anim>
                                  </p:childTnLst>
                                </p:cTn>
                              </p:par>
                              <p:par>
                                <p:cTn id="1648" presetID="2" presetClass="exit" presetSubtype="8" fill="hold" grpId="2" nodeType="withEffect">
                                  <p:stCondLst>
                                    <p:cond delay="0"/>
                                  </p:stCondLst>
                                  <p:childTnLst>
                                    <p:anim calcmode="lin" valueType="num">
                                      <p:cBhvr additive="base">
                                        <p:cTn id="1649" dur="3000"/>
                                        <p:tgtEl>
                                          <p:spTgt spid="65"/>
                                        </p:tgtEl>
                                        <p:attrNameLst>
                                          <p:attrName>ppt_x</p:attrName>
                                        </p:attrNameLst>
                                      </p:cBhvr>
                                      <p:tavLst>
                                        <p:tav tm="0">
                                          <p:val>
                                            <p:strVal val="ppt_x"/>
                                          </p:val>
                                        </p:tav>
                                        <p:tav tm="100000">
                                          <p:val>
                                            <p:strVal val="0-ppt_w/2"/>
                                          </p:val>
                                        </p:tav>
                                      </p:tavLst>
                                    </p:anim>
                                    <p:anim calcmode="lin" valueType="num">
                                      <p:cBhvr additive="base">
                                        <p:cTn id="1650" dur="3000"/>
                                        <p:tgtEl>
                                          <p:spTgt spid="65"/>
                                        </p:tgtEl>
                                        <p:attrNameLst>
                                          <p:attrName>ppt_y</p:attrName>
                                        </p:attrNameLst>
                                      </p:cBhvr>
                                      <p:tavLst>
                                        <p:tav tm="0">
                                          <p:val>
                                            <p:strVal val="ppt_y"/>
                                          </p:val>
                                        </p:tav>
                                        <p:tav tm="100000">
                                          <p:val>
                                            <p:strVal val="ppt_y"/>
                                          </p:val>
                                        </p:tav>
                                      </p:tavLst>
                                    </p:anim>
                                    <p:set>
                                      <p:cBhvr>
                                        <p:cTn id="1651" dur="1" fill="hold">
                                          <p:stCondLst>
                                            <p:cond delay="2999"/>
                                          </p:stCondLst>
                                        </p:cTn>
                                        <p:tgtEl>
                                          <p:spTgt spid="65"/>
                                        </p:tgtEl>
                                        <p:attrNameLst>
                                          <p:attrName>style.visibility</p:attrName>
                                        </p:attrNameLst>
                                      </p:cBhvr>
                                      <p:to>
                                        <p:strVal val="hidden"/>
                                      </p:to>
                                    </p:set>
                                  </p:childTnLst>
                                </p:cTn>
                              </p:par>
                              <p:par>
                                <p:cTn id="1652" presetID="3" presetClass="exit" presetSubtype="10" fill="hold" grpId="3" nodeType="withEffect">
                                  <p:stCondLst>
                                    <p:cond delay="0"/>
                                  </p:stCondLst>
                                  <p:childTnLst>
                                    <p:animEffect transition="out" filter="blinds(horizontal)">
                                      <p:cBhvr>
                                        <p:cTn id="1653" dur="3000"/>
                                        <p:tgtEl>
                                          <p:spTgt spid="65"/>
                                        </p:tgtEl>
                                      </p:cBhvr>
                                    </p:animEffect>
                                    <p:set>
                                      <p:cBhvr>
                                        <p:cTn id="1654" dur="1" fill="hold">
                                          <p:stCondLst>
                                            <p:cond delay="2999"/>
                                          </p:stCondLst>
                                        </p:cTn>
                                        <p:tgtEl>
                                          <p:spTgt spid="65"/>
                                        </p:tgtEl>
                                        <p:attrNameLst>
                                          <p:attrName>style.visibility</p:attrName>
                                        </p:attrNameLst>
                                      </p:cBhvr>
                                      <p:to>
                                        <p:strVal val="hidden"/>
                                      </p:to>
                                    </p:set>
                                  </p:childTnLst>
                                </p:cTn>
                              </p:par>
                              <p:par>
                                <p:cTn id="1655" presetID="2" presetClass="entr" presetSubtype="2" fill="hold" grpId="0" nodeType="withEffect">
                                  <p:stCondLst>
                                    <p:cond delay="0"/>
                                  </p:stCondLst>
                                  <p:childTnLst>
                                    <p:set>
                                      <p:cBhvr>
                                        <p:cTn id="1656" dur="1" fill="hold">
                                          <p:stCondLst>
                                            <p:cond delay="0"/>
                                          </p:stCondLst>
                                        </p:cTn>
                                        <p:tgtEl>
                                          <p:spTgt spid="66"/>
                                        </p:tgtEl>
                                        <p:attrNameLst>
                                          <p:attrName>style.visibility</p:attrName>
                                        </p:attrNameLst>
                                      </p:cBhvr>
                                      <p:to>
                                        <p:strVal val="visible"/>
                                      </p:to>
                                    </p:set>
                                    <p:anim calcmode="lin" valueType="num">
                                      <p:cBhvr additive="base">
                                        <p:cTn id="1657" dur="3000" fill="hold"/>
                                        <p:tgtEl>
                                          <p:spTgt spid="66"/>
                                        </p:tgtEl>
                                        <p:attrNameLst>
                                          <p:attrName>ppt_x</p:attrName>
                                        </p:attrNameLst>
                                      </p:cBhvr>
                                      <p:tavLst>
                                        <p:tav tm="0">
                                          <p:val>
                                            <p:strVal val="1+#ppt_w/2"/>
                                          </p:val>
                                        </p:tav>
                                        <p:tav tm="100000">
                                          <p:val>
                                            <p:strVal val="#ppt_x"/>
                                          </p:val>
                                        </p:tav>
                                      </p:tavLst>
                                    </p:anim>
                                    <p:anim calcmode="lin" valueType="num">
                                      <p:cBhvr additive="base">
                                        <p:cTn id="1658" dur="3000" fill="hold"/>
                                        <p:tgtEl>
                                          <p:spTgt spid="66"/>
                                        </p:tgtEl>
                                        <p:attrNameLst>
                                          <p:attrName>ppt_y</p:attrName>
                                        </p:attrNameLst>
                                      </p:cBhvr>
                                      <p:tavLst>
                                        <p:tav tm="0">
                                          <p:val>
                                            <p:strVal val="#ppt_y"/>
                                          </p:val>
                                        </p:tav>
                                        <p:tav tm="100000">
                                          <p:val>
                                            <p:strVal val="#ppt_y"/>
                                          </p:val>
                                        </p:tav>
                                      </p:tavLst>
                                    </p:anim>
                                  </p:childTnLst>
                                </p:cTn>
                              </p:par>
                              <p:par>
                                <p:cTn id="1659" presetID="19" presetClass="entr" presetSubtype="10" fill="hold" grpId="1" nodeType="withEffect">
                                  <p:stCondLst>
                                    <p:cond delay="0"/>
                                  </p:stCondLst>
                                  <p:childTnLst>
                                    <p:set>
                                      <p:cBhvr>
                                        <p:cTn id="1660" dur="1" fill="hold">
                                          <p:stCondLst>
                                            <p:cond delay="0"/>
                                          </p:stCondLst>
                                        </p:cTn>
                                        <p:tgtEl>
                                          <p:spTgt spid="66"/>
                                        </p:tgtEl>
                                        <p:attrNameLst>
                                          <p:attrName>style.visibility</p:attrName>
                                        </p:attrNameLst>
                                      </p:cBhvr>
                                      <p:to>
                                        <p:strVal val="visible"/>
                                      </p:to>
                                    </p:set>
                                    <p:anim calcmode="lin" valueType="num">
                                      <p:cBhvr>
                                        <p:cTn id="1661" dur="3000" fill="hold"/>
                                        <p:tgtEl>
                                          <p:spTgt spid="66"/>
                                        </p:tgtEl>
                                        <p:attrNameLst>
                                          <p:attrName>ppt_w</p:attrName>
                                        </p:attrNameLst>
                                      </p:cBhvr>
                                      <p:tavLst>
                                        <p:tav tm="0" fmla="#ppt_w*sin(2.5*pi*$)">
                                          <p:val>
                                            <p:fltVal val="0"/>
                                          </p:val>
                                        </p:tav>
                                        <p:tav tm="100000">
                                          <p:val>
                                            <p:fltVal val="1"/>
                                          </p:val>
                                        </p:tav>
                                      </p:tavLst>
                                    </p:anim>
                                    <p:anim calcmode="lin" valueType="num">
                                      <p:cBhvr>
                                        <p:cTn id="1662" dur="3000" fill="hold"/>
                                        <p:tgtEl>
                                          <p:spTgt spid="66"/>
                                        </p:tgtEl>
                                        <p:attrNameLst>
                                          <p:attrName>ppt_h</p:attrName>
                                        </p:attrNameLst>
                                      </p:cBhvr>
                                      <p:tavLst>
                                        <p:tav tm="0">
                                          <p:val>
                                            <p:strVal val="#ppt_h"/>
                                          </p:val>
                                        </p:tav>
                                        <p:tav tm="100000">
                                          <p:val>
                                            <p:strVal val="#ppt_h"/>
                                          </p:val>
                                        </p:tav>
                                      </p:tavLst>
                                    </p:anim>
                                  </p:childTnLst>
                                </p:cTn>
                              </p:par>
                              <p:par>
                                <p:cTn id="1663" presetID="2" presetClass="exit" presetSubtype="8" fill="hold" grpId="2" nodeType="withEffect">
                                  <p:stCondLst>
                                    <p:cond delay="0"/>
                                  </p:stCondLst>
                                  <p:childTnLst>
                                    <p:anim calcmode="lin" valueType="num">
                                      <p:cBhvr additive="base">
                                        <p:cTn id="1664" dur="3000"/>
                                        <p:tgtEl>
                                          <p:spTgt spid="66"/>
                                        </p:tgtEl>
                                        <p:attrNameLst>
                                          <p:attrName>ppt_x</p:attrName>
                                        </p:attrNameLst>
                                      </p:cBhvr>
                                      <p:tavLst>
                                        <p:tav tm="0">
                                          <p:val>
                                            <p:strVal val="ppt_x"/>
                                          </p:val>
                                        </p:tav>
                                        <p:tav tm="100000">
                                          <p:val>
                                            <p:strVal val="0-ppt_w/2"/>
                                          </p:val>
                                        </p:tav>
                                      </p:tavLst>
                                    </p:anim>
                                    <p:anim calcmode="lin" valueType="num">
                                      <p:cBhvr additive="base">
                                        <p:cTn id="1665" dur="3000"/>
                                        <p:tgtEl>
                                          <p:spTgt spid="66"/>
                                        </p:tgtEl>
                                        <p:attrNameLst>
                                          <p:attrName>ppt_y</p:attrName>
                                        </p:attrNameLst>
                                      </p:cBhvr>
                                      <p:tavLst>
                                        <p:tav tm="0">
                                          <p:val>
                                            <p:strVal val="ppt_y"/>
                                          </p:val>
                                        </p:tav>
                                        <p:tav tm="100000">
                                          <p:val>
                                            <p:strVal val="ppt_y"/>
                                          </p:val>
                                        </p:tav>
                                      </p:tavLst>
                                    </p:anim>
                                    <p:set>
                                      <p:cBhvr>
                                        <p:cTn id="1666" dur="1" fill="hold">
                                          <p:stCondLst>
                                            <p:cond delay="2999"/>
                                          </p:stCondLst>
                                        </p:cTn>
                                        <p:tgtEl>
                                          <p:spTgt spid="66"/>
                                        </p:tgtEl>
                                        <p:attrNameLst>
                                          <p:attrName>style.visibility</p:attrName>
                                        </p:attrNameLst>
                                      </p:cBhvr>
                                      <p:to>
                                        <p:strVal val="hidden"/>
                                      </p:to>
                                    </p:set>
                                  </p:childTnLst>
                                </p:cTn>
                              </p:par>
                              <p:par>
                                <p:cTn id="1667" presetID="3" presetClass="exit" presetSubtype="10" fill="hold" grpId="3" nodeType="withEffect">
                                  <p:stCondLst>
                                    <p:cond delay="0"/>
                                  </p:stCondLst>
                                  <p:childTnLst>
                                    <p:animEffect transition="out" filter="blinds(horizontal)">
                                      <p:cBhvr>
                                        <p:cTn id="1668" dur="3000"/>
                                        <p:tgtEl>
                                          <p:spTgt spid="66"/>
                                        </p:tgtEl>
                                      </p:cBhvr>
                                    </p:animEffect>
                                    <p:set>
                                      <p:cBhvr>
                                        <p:cTn id="1669" dur="1" fill="hold">
                                          <p:stCondLst>
                                            <p:cond delay="2999"/>
                                          </p:stCondLst>
                                        </p:cTn>
                                        <p:tgtEl>
                                          <p:spTgt spid="66"/>
                                        </p:tgtEl>
                                        <p:attrNameLst>
                                          <p:attrName>style.visibility</p:attrName>
                                        </p:attrNameLst>
                                      </p:cBhvr>
                                      <p:to>
                                        <p:strVal val="hidden"/>
                                      </p:to>
                                    </p:set>
                                  </p:childTnLst>
                                </p:cTn>
                              </p:par>
                              <p:par>
                                <p:cTn id="1670" presetID="2" presetClass="entr" presetSubtype="2" fill="hold" grpId="0" nodeType="withEffect">
                                  <p:stCondLst>
                                    <p:cond delay="0"/>
                                  </p:stCondLst>
                                  <p:childTnLst>
                                    <p:set>
                                      <p:cBhvr>
                                        <p:cTn id="1671" dur="1" fill="hold">
                                          <p:stCondLst>
                                            <p:cond delay="0"/>
                                          </p:stCondLst>
                                        </p:cTn>
                                        <p:tgtEl>
                                          <p:spTgt spid="104"/>
                                        </p:tgtEl>
                                        <p:attrNameLst>
                                          <p:attrName>style.visibility</p:attrName>
                                        </p:attrNameLst>
                                      </p:cBhvr>
                                      <p:to>
                                        <p:strVal val="visible"/>
                                      </p:to>
                                    </p:set>
                                    <p:anim calcmode="lin" valueType="num">
                                      <p:cBhvr additive="base">
                                        <p:cTn id="1672" dur="3000" fill="hold"/>
                                        <p:tgtEl>
                                          <p:spTgt spid="104"/>
                                        </p:tgtEl>
                                        <p:attrNameLst>
                                          <p:attrName>ppt_x</p:attrName>
                                        </p:attrNameLst>
                                      </p:cBhvr>
                                      <p:tavLst>
                                        <p:tav tm="0">
                                          <p:val>
                                            <p:strVal val="1+#ppt_w/2"/>
                                          </p:val>
                                        </p:tav>
                                        <p:tav tm="100000">
                                          <p:val>
                                            <p:strVal val="#ppt_x"/>
                                          </p:val>
                                        </p:tav>
                                      </p:tavLst>
                                    </p:anim>
                                    <p:anim calcmode="lin" valueType="num">
                                      <p:cBhvr additive="base">
                                        <p:cTn id="1673" dur="3000" fill="hold"/>
                                        <p:tgtEl>
                                          <p:spTgt spid="104"/>
                                        </p:tgtEl>
                                        <p:attrNameLst>
                                          <p:attrName>ppt_y</p:attrName>
                                        </p:attrNameLst>
                                      </p:cBhvr>
                                      <p:tavLst>
                                        <p:tav tm="0">
                                          <p:val>
                                            <p:strVal val="#ppt_y"/>
                                          </p:val>
                                        </p:tav>
                                        <p:tav tm="100000">
                                          <p:val>
                                            <p:strVal val="#ppt_y"/>
                                          </p:val>
                                        </p:tav>
                                      </p:tavLst>
                                    </p:anim>
                                  </p:childTnLst>
                                </p:cTn>
                              </p:par>
                              <p:par>
                                <p:cTn id="1674" presetID="19" presetClass="entr" presetSubtype="10" fill="hold" grpId="1" nodeType="withEffect">
                                  <p:stCondLst>
                                    <p:cond delay="0"/>
                                  </p:stCondLst>
                                  <p:childTnLst>
                                    <p:set>
                                      <p:cBhvr>
                                        <p:cTn id="1675" dur="1" fill="hold">
                                          <p:stCondLst>
                                            <p:cond delay="0"/>
                                          </p:stCondLst>
                                        </p:cTn>
                                        <p:tgtEl>
                                          <p:spTgt spid="104"/>
                                        </p:tgtEl>
                                        <p:attrNameLst>
                                          <p:attrName>style.visibility</p:attrName>
                                        </p:attrNameLst>
                                      </p:cBhvr>
                                      <p:to>
                                        <p:strVal val="visible"/>
                                      </p:to>
                                    </p:set>
                                    <p:anim calcmode="lin" valueType="num">
                                      <p:cBhvr>
                                        <p:cTn id="1676" dur="3000" fill="hold"/>
                                        <p:tgtEl>
                                          <p:spTgt spid="104"/>
                                        </p:tgtEl>
                                        <p:attrNameLst>
                                          <p:attrName>ppt_w</p:attrName>
                                        </p:attrNameLst>
                                      </p:cBhvr>
                                      <p:tavLst>
                                        <p:tav tm="0" fmla="#ppt_w*sin(2.5*pi*$)">
                                          <p:val>
                                            <p:fltVal val="0"/>
                                          </p:val>
                                        </p:tav>
                                        <p:tav tm="100000">
                                          <p:val>
                                            <p:fltVal val="1"/>
                                          </p:val>
                                        </p:tav>
                                      </p:tavLst>
                                    </p:anim>
                                    <p:anim calcmode="lin" valueType="num">
                                      <p:cBhvr>
                                        <p:cTn id="1677" dur="3000" fill="hold"/>
                                        <p:tgtEl>
                                          <p:spTgt spid="104"/>
                                        </p:tgtEl>
                                        <p:attrNameLst>
                                          <p:attrName>ppt_h</p:attrName>
                                        </p:attrNameLst>
                                      </p:cBhvr>
                                      <p:tavLst>
                                        <p:tav tm="0">
                                          <p:val>
                                            <p:strVal val="#ppt_h"/>
                                          </p:val>
                                        </p:tav>
                                        <p:tav tm="100000">
                                          <p:val>
                                            <p:strVal val="#ppt_h"/>
                                          </p:val>
                                        </p:tav>
                                      </p:tavLst>
                                    </p:anim>
                                  </p:childTnLst>
                                </p:cTn>
                              </p:par>
                              <p:par>
                                <p:cTn id="1678" presetID="2" presetClass="exit" presetSubtype="8" fill="hold" grpId="2" nodeType="withEffect">
                                  <p:stCondLst>
                                    <p:cond delay="0"/>
                                  </p:stCondLst>
                                  <p:childTnLst>
                                    <p:anim calcmode="lin" valueType="num">
                                      <p:cBhvr additive="base">
                                        <p:cTn id="1679" dur="3000"/>
                                        <p:tgtEl>
                                          <p:spTgt spid="104"/>
                                        </p:tgtEl>
                                        <p:attrNameLst>
                                          <p:attrName>ppt_x</p:attrName>
                                        </p:attrNameLst>
                                      </p:cBhvr>
                                      <p:tavLst>
                                        <p:tav tm="0">
                                          <p:val>
                                            <p:strVal val="ppt_x"/>
                                          </p:val>
                                        </p:tav>
                                        <p:tav tm="100000">
                                          <p:val>
                                            <p:strVal val="0-ppt_w/2"/>
                                          </p:val>
                                        </p:tav>
                                      </p:tavLst>
                                    </p:anim>
                                    <p:anim calcmode="lin" valueType="num">
                                      <p:cBhvr additive="base">
                                        <p:cTn id="1680" dur="3000"/>
                                        <p:tgtEl>
                                          <p:spTgt spid="104"/>
                                        </p:tgtEl>
                                        <p:attrNameLst>
                                          <p:attrName>ppt_y</p:attrName>
                                        </p:attrNameLst>
                                      </p:cBhvr>
                                      <p:tavLst>
                                        <p:tav tm="0">
                                          <p:val>
                                            <p:strVal val="ppt_y"/>
                                          </p:val>
                                        </p:tav>
                                        <p:tav tm="100000">
                                          <p:val>
                                            <p:strVal val="ppt_y"/>
                                          </p:val>
                                        </p:tav>
                                      </p:tavLst>
                                    </p:anim>
                                    <p:set>
                                      <p:cBhvr>
                                        <p:cTn id="1681" dur="1" fill="hold">
                                          <p:stCondLst>
                                            <p:cond delay="2999"/>
                                          </p:stCondLst>
                                        </p:cTn>
                                        <p:tgtEl>
                                          <p:spTgt spid="104"/>
                                        </p:tgtEl>
                                        <p:attrNameLst>
                                          <p:attrName>style.visibility</p:attrName>
                                        </p:attrNameLst>
                                      </p:cBhvr>
                                      <p:to>
                                        <p:strVal val="hidden"/>
                                      </p:to>
                                    </p:set>
                                  </p:childTnLst>
                                </p:cTn>
                              </p:par>
                              <p:par>
                                <p:cTn id="1682" presetID="3" presetClass="exit" presetSubtype="10" fill="hold" grpId="3" nodeType="withEffect">
                                  <p:stCondLst>
                                    <p:cond delay="0"/>
                                  </p:stCondLst>
                                  <p:childTnLst>
                                    <p:animEffect transition="out" filter="blinds(horizontal)">
                                      <p:cBhvr>
                                        <p:cTn id="1683" dur="3000"/>
                                        <p:tgtEl>
                                          <p:spTgt spid="104"/>
                                        </p:tgtEl>
                                      </p:cBhvr>
                                    </p:animEffect>
                                    <p:set>
                                      <p:cBhvr>
                                        <p:cTn id="1684" dur="1" fill="hold">
                                          <p:stCondLst>
                                            <p:cond delay="2999"/>
                                          </p:stCondLst>
                                        </p:cTn>
                                        <p:tgtEl>
                                          <p:spTgt spid="104"/>
                                        </p:tgtEl>
                                        <p:attrNameLst>
                                          <p:attrName>style.visibility</p:attrName>
                                        </p:attrNameLst>
                                      </p:cBhvr>
                                      <p:to>
                                        <p:strVal val="hidden"/>
                                      </p:to>
                                    </p:set>
                                  </p:childTnLst>
                                </p:cTn>
                              </p:par>
                              <p:par>
                                <p:cTn id="1685" presetID="2" presetClass="entr" presetSubtype="2" fill="hold" grpId="0" nodeType="withEffect">
                                  <p:stCondLst>
                                    <p:cond delay="0"/>
                                  </p:stCondLst>
                                  <p:childTnLst>
                                    <p:set>
                                      <p:cBhvr>
                                        <p:cTn id="1686" dur="1" fill="hold">
                                          <p:stCondLst>
                                            <p:cond delay="0"/>
                                          </p:stCondLst>
                                        </p:cTn>
                                        <p:tgtEl>
                                          <p:spTgt spid="84"/>
                                        </p:tgtEl>
                                        <p:attrNameLst>
                                          <p:attrName>style.visibility</p:attrName>
                                        </p:attrNameLst>
                                      </p:cBhvr>
                                      <p:to>
                                        <p:strVal val="visible"/>
                                      </p:to>
                                    </p:set>
                                    <p:anim calcmode="lin" valueType="num">
                                      <p:cBhvr additive="base">
                                        <p:cTn id="1687" dur="3000" fill="hold"/>
                                        <p:tgtEl>
                                          <p:spTgt spid="84"/>
                                        </p:tgtEl>
                                        <p:attrNameLst>
                                          <p:attrName>ppt_x</p:attrName>
                                        </p:attrNameLst>
                                      </p:cBhvr>
                                      <p:tavLst>
                                        <p:tav tm="0">
                                          <p:val>
                                            <p:strVal val="1+#ppt_w/2"/>
                                          </p:val>
                                        </p:tav>
                                        <p:tav tm="100000">
                                          <p:val>
                                            <p:strVal val="#ppt_x"/>
                                          </p:val>
                                        </p:tav>
                                      </p:tavLst>
                                    </p:anim>
                                    <p:anim calcmode="lin" valueType="num">
                                      <p:cBhvr additive="base">
                                        <p:cTn id="1688" dur="3000" fill="hold"/>
                                        <p:tgtEl>
                                          <p:spTgt spid="84"/>
                                        </p:tgtEl>
                                        <p:attrNameLst>
                                          <p:attrName>ppt_y</p:attrName>
                                        </p:attrNameLst>
                                      </p:cBhvr>
                                      <p:tavLst>
                                        <p:tav tm="0">
                                          <p:val>
                                            <p:strVal val="#ppt_y"/>
                                          </p:val>
                                        </p:tav>
                                        <p:tav tm="100000">
                                          <p:val>
                                            <p:strVal val="#ppt_y"/>
                                          </p:val>
                                        </p:tav>
                                      </p:tavLst>
                                    </p:anim>
                                  </p:childTnLst>
                                </p:cTn>
                              </p:par>
                              <p:par>
                                <p:cTn id="1689" presetID="19" presetClass="entr" presetSubtype="10" fill="hold" grpId="1" nodeType="withEffect">
                                  <p:stCondLst>
                                    <p:cond delay="0"/>
                                  </p:stCondLst>
                                  <p:childTnLst>
                                    <p:set>
                                      <p:cBhvr>
                                        <p:cTn id="1690" dur="1" fill="hold">
                                          <p:stCondLst>
                                            <p:cond delay="0"/>
                                          </p:stCondLst>
                                        </p:cTn>
                                        <p:tgtEl>
                                          <p:spTgt spid="84"/>
                                        </p:tgtEl>
                                        <p:attrNameLst>
                                          <p:attrName>style.visibility</p:attrName>
                                        </p:attrNameLst>
                                      </p:cBhvr>
                                      <p:to>
                                        <p:strVal val="visible"/>
                                      </p:to>
                                    </p:set>
                                    <p:anim calcmode="lin" valueType="num">
                                      <p:cBhvr>
                                        <p:cTn id="1691" dur="3000" fill="hold"/>
                                        <p:tgtEl>
                                          <p:spTgt spid="84"/>
                                        </p:tgtEl>
                                        <p:attrNameLst>
                                          <p:attrName>ppt_w</p:attrName>
                                        </p:attrNameLst>
                                      </p:cBhvr>
                                      <p:tavLst>
                                        <p:tav tm="0" fmla="#ppt_w*sin(2.5*pi*$)">
                                          <p:val>
                                            <p:fltVal val="0"/>
                                          </p:val>
                                        </p:tav>
                                        <p:tav tm="100000">
                                          <p:val>
                                            <p:fltVal val="1"/>
                                          </p:val>
                                        </p:tav>
                                      </p:tavLst>
                                    </p:anim>
                                    <p:anim calcmode="lin" valueType="num">
                                      <p:cBhvr>
                                        <p:cTn id="1692" dur="3000" fill="hold"/>
                                        <p:tgtEl>
                                          <p:spTgt spid="84"/>
                                        </p:tgtEl>
                                        <p:attrNameLst>
                                          <p:attrName>ppt_h</p:attrName>
                                        </p:attrNameLst>
                                      </p:cBhvr>
                                      <p:tavLst>
                                        <p:tav tm="0">
                                          <p:val>
                                            <p:strVal val="#ppt_h"/>
                                          </p:val>
                                        </p:tav>
                                        <p:tav tm="100000">
                                          <p:val>
                                            <p:strVal val="#ppt_h"/>
                                          </p:val>
                                        </p:tav>
                                      </p:tavLst>
                                    </p:anim>
                                  </p:childTnLst>
                                </p:cTn>
                              </p:par>
                              <p:par>
                                <p:cTn id="1693" presetID="2" presetClass="exit" presetSubtype="8" fill="hold" grpId="2" nodeType="withEffect">
                                  <p:stCondLst>
                                    <p:cond delay="0"/>
                                  </p:stCondLst>
                                  <p:childTnLst>
                                    <p:anim calcmode="lin" valueType="num">
                                      <p:cBhvr additive="base">
                                        <p:cTn id="1694" dur="3000"/>
                                        <p:tgtEl>
                                          <p:spTgt spid="84"/>
                                        </p:tgtEl>
                                        <p:attrNameLst>
                                          <p:attrName>ppt_x</p:attrName>
                                        </p:attrNameLst>
                                      </p:cBhvr>
                                      <p:tavLst>
                                        <p:tav tm="0">
                                          <p:val>
                                            <p:strVal val="ppt_x"/>
                                          </p:val>
                                        </p:tav>
                                        <p:tav tm="100000">
                                          <p:val>
                                            <p:strVal val="0-ppt_w/2"/>
                                          </p:val>
                                        </p:tav>
                                      </p:tavLst>
                                    </p:anim>
                                    <p:anim calcmode="lin" valueType="num">
                                      <p:cBhvr additive="base">
                                        <p:cTn id="1695" dur="3000"/>
                                        <p:tgtEl>
                                          <p:spTgt spid="84"/>
                                        </p:tgtEl>
                                        <p:attrNameLst>
                                          <p:attrName>ppt_y</p:attrName>
                                        </p:attrNameLst>
                                      </p:cBhvr>
                                      <p:tavLst>
                                        <p:tav tm="0">
                                          <p:val>
                                            <p:strVal val="ppt_y"/>
                                          </p:val>
                                        </p:tav>
                                        <p:tav tm="100000">
                                          <p:val>
                                            <p:strVal val="ppt_y"/>
                                          </p:val>
                                        </p:tav>
                                      </p:tavLst>
                                    </p:anim>
                                    <p:set>
                                      <p:cBhvr>
                                        <p:cTn id="1696" dur="1" fill="hold">
                                          <p:stCondLst>
                                            <p:cond delay="2999"/>
                                          </p:stCondLst>
                                        </p:cTn>
                                        <p:tgtEl>
                                          <p:spTgt spid="84"/>
                                        </p:tgtEl>
                                        <p:attrNameLst>
                                          <p:attrName>style.visibility</p:attrName>
                                        </p:attrNameLst>
                                      </p:cBhvr>
                                      <p:to>
                                        <p:strVal val="hidden"/>
                                      </p:to>
                                    </p:set>
                                  </p:childTnLst>
                                </p:cTn>
                              </p:par>
                              <p:par>
                                <p:cTn id="1697" presetID="3" presetClass="exit" presetSubtype="10" fill="hold" grpId="3" nodeType="withEffect">
                                  <p:stCondLst>
                                    <p:cond delay="0"/>
                                  </p:stCondLst>
                                  <p:childTnLst>
                                    <p:animEffect transition="out" filter="blinds(horizontal)">
                                      <p:cBhvr>
                                        <p:cTn id="1698" dur="3000"/>
                                        <p:tgtEl>
                                          <p:spTgt spid="84"/>
                                        </p:tgtEl>
                                      </p:cBhvr>
                                    </p:animEffect>
                                    <p:set>
                                      <p:cBhvr>
                                        <p:cTn id="1699" dur="1" fill="hold">
                                          <p:stCondLst>
                                            <p:cond delay="2999"/>
                                          </p:stCondLst>
                                        </p:cTn>
                                        <p:tgtEl>
                                          <p:spTgt spid="84"/>
                                        </p:tgtEl>
                                        <p:attrNameLst>
                                          <p:attrName>style.visibility</p:attrName>
                                        </p:attrNameLst>
                                      </p:cBhvr>
                                      <p:to>
                                        <p:strVal val="hidden"/>
                                      </p:to>
                                    </p:set>
                                  </p:childTnLst>
                                </p:cTn>
                              </p:par>
                              <p:par>
                                <p:cTn id="1700" presetID="2" presetClass="entr" presetSubtype="2" fill="hold" grpId="0" nodeType="withEffect">
                                  <p:stCondLst>
                                    <p:cond delay="0"/>
                                  </p:stCondLst>
                                  <p:childTnLst>
                                    <p:set>
                                      <p:cBhvr>
                                        <p:cTn id="1701" dur="1" fill="hold">
                                          <p:stCondLst>
                                            <p:cond delay="0"/>
                                          </p:stCondLst>
                                        </p:cTn>
                                        <p:tgtEl>
                                          <p:spTgt spid="64"/>
                                        </p:tgtEl>
                                        <p:attrNameLst>
                                          <p:attrName>style.visibility</p:attrName>
                                        </p:attrNameLst>
                                      </p:cBhvr>
                                      <p:to>
                                        <p:strVal val="visible"/>
                                      </p:to>
                                    </p:set>
                                    <p:anim calcmode="lin" valueType="num">
                                      <p:cBhvr additive="base">
                                        <p:cTn id="1702" dur="3000" fill="hold"/>
                                        <p:tgtEl>
                                          <p:spTgt spid="64"/>
                                        </p:tgtEl>
                                        <p:attrNameLst>
                                          <p:attrName>ppt_x</p:attrName>
                                        </p:attrNameLst>
                                      </p:cBhvr>
                                      <p:tavLst>
                                        <p:tav tm="0">
                                          <p:val>
                                            <p:strVal val="1+#ppt_w/2"/>
                                          </p:val>
                                        </p:tav>
                                        <p:tav tm="100000">
                                          <p:val>
                                            <p:strVal val="#ppt_x"/>
                                          </p:val>
                                        </p:tav>
                                      </p:tavLst>
                                    </p:anim>
                                    <p:anim calcmode="lin" valueType="num">
                                      <p:cBhvr additive="base">
                                        <p:cTn id="1703" dur="3000" fill="hold"/>
                                        <p:tgtEl>
                                          <p:spTgt spid="64"/>
                                        </p:tgtEl>
                                        <p:attrNameLst>
                                          <p:attrName>ppt_y</p:attrName>
                                        </p:attrNameLst>
                                      </p:cBhvr>
                                      <p:tavLst>
                                        <p:tav tm="0">
                                          <p:val>
                                            <p:strVal val="#ppt_y"/>
                                          </p:val>
                                        </p:tav>
                                        <p:tav tm="100000">
                                          <p:val>
                                            <p:strVal val="#ppt_y"/>
                                          </p:val>
                                        </p:tav>
                                      </p:tavLst>
                                    </p:anim>
                                  </p:childTnLst>
                                </p:cTn>
                              </p:par>
                              <p:par>
                                <p:cTn id="1704" presetID="19" presetClass="entr" presetSubtype="10" fill="hold" grpId="1" nodeType="withEffect">
                                  <p:stCondLst>
                                    <p:cond delay="0"/>
                                  </p:stCondLst>
                                  <p:childTnLst>
                                    <p:set>
                                      <p:cBhvr>
                                        <p:cTn id="1705" dur="1" fill="hold">
                                          <p:stCondLst>
                                            <p:cond delay="0"/>
                                          </p:stCondLst>
                                        </p:cTn>
                                        <p:tgtEl>
                                          <p:spTgt spid="64"/>
                                        </p:tgtEl>
                                        <p:attrNameLst>
                                          <p:attrName>style.visibility</p:attrName>
                                        </p:attrNameLst>
                                      </p:cBhvr>
                                      <p:to>
                                        <p:strVal val="visible"/>
                                      </p:to>
                                    </p:set>
                                    <p:anim calcmode="lin" valueType="num">
                                      <p:cBhvr>
                                        <p:cTn id="1706" dur="3000" fill="hold"/>
                                        <p:tgtEl>
                                          <p:spTgt spid="64"/>
                                        </p:tgtEl>
                                        <p:attrNameLst>
                                          <p:attrName>ppt_w</p:attrName>
                                        </p:attrNameLst>
                                      </p:cBhvr>
                                      <p:tavLst>
                                        <p:tav tm="0" fmla="#ppt_w*sin(2.5*pi*$)">
                                          <p:val>
                                            <p:fltVal val="0"/>
                                          </p:val>
                                        </p:tav>
                                        <p:tav tm="100000">
                                          <p:val>
                                            <p:fltVal val="1"/>
                                          </p:val>
                                        </p:tav>
                                      </p:tavLst>
                                    </p:anim>
                                    <p:anim calcmode="lin" valueType="num">
                                      <p:cBhvr>
                                        <p:cTn id="1707" dur="3000" fill="hold"/>
                                        <p:tgtEl>
                                          <p:spTgt spid="64"/>
                                        </p:tgtEl>
                                        <p:attrNameLst>
                                          <p:attrName>ppt_h</p:attrName>
                                        </p:attrNameLst>
                                      </p:cBhvr>
                                      <p:tavLst>
                                        <p:tav tm="0">
                                          <p:val>
                                            <p:strVal val="#ppt_h"/>
                                          </p:val>
                                        </p:tav>
                                        <p:tav tm="100000">
                                          <p:val>
                                            <p:strVal val="#ppt_h"/>
                                          </p:val>
                                        </p:tav>
                                      </p:tavLst>
                                    </p:anim>
                                  </p:childTnLst>
                                </p:cTn>
                              </p:par>
                              <p:par>
                                <p:cTn id="1708" presetID="2" presetClass="exit" presetSubtype="8" fill="hold" grpId="2" nodeType="withEffect">
                                  <p:stCondLst>
                                    <p:cond delay="0"/>
                                  </p:stCondLst>
                                  <p:childTnLst>
                                    <p:anim calcmode="lin" valueType="num">
                                      <p:cBhvr additive="base">
                                        <p:cTn id="1709" dur="3000"/>
                                        <p:tgtEl>
                                          <p:spTgt spid="64"/>
                                        </p:tgtEl>
                                        <p:attrNameLst>
                                          <p:attrName>ppt_x</p:attrName>
                                        </p:attrNameLst>
                                      </p:cBhvr>
                                      <p:tavLst>
                                        <p:tav tm="0">
                                          <p:val>
                                            <p:strVal val="ppt_x"/>
                                          </p:val>
                                        </p:tav>
                                        <p:tav tm="100000">
                                          <p:val>
                                            <p:strVal val="0-ppt_w/2"/>
                                          </p:val>
                                        </p:tav>
                                      </p:tavLst>
                                    </p:anim>
                                    <p:anim calcmode="lin" valueType="num">
                                      <p:cBhvr additive="base">
                                        <p:cTn id="1710" dur="3000"/>
                                        <p:tgtEl>
                                          <p:spTgt spid="64"/>
                                        </p:tgtEl>
                                        <p:attrNameLst>
                                          <p:attrName>ppt_y</p:attrName>
                                        </p:attrNameLst>
                                      </p:cBhvr>
                                      <p:tavLst>
                                        <p:tav tm="0">
                                          <p:val>
                                            <p:strVal val="ppt_y"/>
                                          </p:val>
                                        </p:tav>
                                        <p:tav tm="100000">
                                          <p:val>
                                            <p:strVal val="ppt_y"/>
                                          </p:val>
                                        </p:tav>
                                      </p:tavLst>
                                    </p:anim>
                                    <p:set>
                                      <p:cBhvr>
                                        <p:cTn id="1711" dur="1" fill="hold">
                                          <p:stCondLst>
                                            <p:cond delay="2999"/>
                                          </p:stCondLst>
                                        </p:cTn>
                                        <p:tgtEl>
                                          <p:spTgt spid="64"/>
                                        </p:tgtEl>
                                        <p:attrNameLst>
                                          <p:attrName>style.visibility</p:attrName>
                                        </p:attrNameLst>
                                      </p:cBhvr>
                                      <p:to>
                                        <p:strVal val="hidden"/>
                                      </p:to>
                                    </p:set>
                                  </p:childTnLst>
                                </p:cTn>
                              </p:par>
                              <p:par>
                                <p:cTn id="1712" presetID="3" presetClass="exit" presetSubtype="10" fill="hold" grpId="3" nodeType="withEffect">
                                  <p:stCondLst>
                                    <p:cond delay="0"/>
                                  </p:stCondLst>
                                  <p:childTnLst>
                                    <p:animEffect transition="out" filter="blinds(horizontal)">
                                      <p:cBhvr>
                                        <p:cTn id="1713" dur="3000"/>
                                        <p:tgtEl>
                                          <p:spTgt spid="64"/>
                                        </p:tgtEl>
                                      </p:cBhvr>
                                    </p:animEffect>
                                    <p:set>
                                      <p:cBhvr>
                                        <p:cTn id="1714" dur="1" fill="hold">
                                          <p:stCondLst>
                                            <p:cond delay="2999"/>
                                          </p:stCondLst>
                                        </p:cTn>
                                        <p:tgtEl>
                                          <p:spTgt spid="64"/>
                                        </p:tgtEl>
                                        <p:attrNameLst>
                                          <p:attrName>style.visibility</p:attrName>
                                        </p:attrNameLst>
                                      </p:cBhvr>
                                      <p:to>
                                        <p:strVal val="hidden"/>
                                      </p:to>
                                    </p:set>
                                  </p:childTnLst>
                                </p:cTn>
                              </p:par>
                              <p:par>
                                <p:cTn id="1715" presetID="2" presetClass="entr" presetSubtype="2" fill="hold" grpId="0" nodeType="withEffect">
                                  <p:stCondLst>
                                    <p:cond delay="0"/>
                                  </p:stCondLst>
                                  <p:childTnLst>
                                    <p:set>
                                      <p:cBhvr>
                                        <p:cTn id="1716" dur="1" fill="hold">
                                          <p:stCondLst>
                                            <p:cond delay="0"/>
                                          </p:stCondLst>
                                        </p:cTn>
                                        <p:tgtEl>
                                          <p:spTgt spid="121"/>
                                        </p:tgtEl>
                                        <p:attrNameLst>
                                          <p:attrName>style.visibility</p:attrName>
                                        </p:attrNameLst>
                                      </p:cBhvr>
                                      <p:to>
                                        <p:strVal val="visible"/>
                                      </p:to>
                                    </p:set>
                                    <p:anim calcmode="lin" valueType="num">
                                      <p:cBhvr additive="base">
                                        <p:cTn id="1717" dur="3000" fill="hold"/>
                                        <p:tgtEl>
                                          <p:spTgt spid="121"/>
                                        </p:tgtEl>
                                        <p:attrNameLst>
                                          <p:attrName>ppt_x</p:attrName>
                                        </p:attrNameLst>
                                      </p:cBhvr>
                                      <p:tavLst>
                                        <p:tav tm="0">
                                          <p:val>
                                            <p:strVal val="1+#ppt_w/2"/>
                                          </p:val>
                                        </p:tav>
                                        <p:tav tm="100000">
                                          <p:val>
                                            <p:strVal val="#ppt_x"/>
                                          </p:val>
                                        </p:tav>
                                      </p:tavLst>
                                    </p:anim>
                                    <p:anim calcmode="lin" valueType="num">
                                      <p:cBhvr additive="base">
                                        <p:cTn id="1718" dur="3000" fill="hold"/>
                                        <p:tgtEl>
                                          <p:spTgt spid="121"/>
                                        </p:tgtEl>
                                        <p:attrNameLst>
                                          <p:attrName>ppt_y</p:attrName>
                                        </p:attrNameLst>
                                      </p:cBhvr>
                                      <p:tavLst>
                                        <p:tav tm="0">
                                          <p:val>
                                            <p:strVal val="#ppt_y"/>
                                          </p:val>
                                        </p:tav>
                                        <p:tav tm="100000">
                                          <p:val>
                                            <p:strVal val="#ppt_y"/>
                                          </p:val>
                                        </p:tav>
                                      </p:tavLst>
                                    </p:anim>
                                  </p:childTnLst>
                                </p:cTn>
                              </p:par>
                              <p:par>
                                <p:cTn id="1719" presetID="19" presetClass="entr" presetSubtype="10" fill="hold" grpId="1" nodeType="withEffect">
                                  <p:stCondLst>
                                    <p:cond delay="0"/>
                                  </p:stCondLst>
                                  <p:childTnLst>
                                    <p:set>
                                      <p:cBhvr>
                                        <p:cTn id="1720" dur="1" fill="hold">
                                          <p:stCondLst>
                                            <p:cond delay="0"/>
                                          </p:stCondLst>
                                        </p:cTn>
                                        <p:tgtEl>
                                          <p:spTgt spid="121"/>
                                        </p:tgtEl>
                                        <p:attrNameLst>
                                          <p:attrName>style.visibility</p:attrName>
                                        </p:attrNameLst>
                                      </p:cBhvr>
                                      <p:to>
                                        <p:strVal val="visible"/>
                                      </p:to>
                                    </p:set>
                                    <p:anim calcmode="lin" valueType="num">
                                      <p:cBhvr>
                                        <p:cTn id="1721" dur="3000" fill="hold"/>
                                        <p:tgtEl>
                                          <p:spTgt spid="121"/>
                                        </p:tgtEl>
                                        <p:attrNameLst>
                                          <p:attrName>ppt_w</p:attrName>
                                        </p:attrNameLst>
                                      </p:cBhvr>
                                      <p:tavLst>
                                        <p:tav tm="0" fmla="#ppt_w*sin(2.5*pi*$)">
                                          <p:val>
                                            <p:fltVal val="0"/>
                                          </p:val>
                                        </p:tav>
                                        <p:tav tm="100000">
                                          <p:val>
                                            <p:fltVal val="1"/>
                                          </p:val>
                                        </p:tav>
                                      </p:tavLst>
                                    </p:anim>
                                    <p:anim calcmode="lin" valueType="num">
                                      <p:cBhvr>
                                        <p:cTn id="1722" dur="3000" fill="hold"/>
                                        <p:tgtEl>
                                          <p:spTgt spid="121"/>
                                        </p:tgtEl>
                                        <p:attrNameLst>
                                          <p:attrName>ppt_h</p:attrName>
                                        </p:attrNameLst>
                                      </p:cBhvr>
                                      <p:tavLst>
                                        <p:tav tm="0">
                                          <p:val>
                                            <p:strVal val="#ppt_h"/>
                                          </p:val>
                                        </p:tav>
                                        <p:tav tm="100000">
                                          <p:val>
                                            <p:strVal val="#ppt_h"/>
                                          </p:val>
                                        </p:tav>
                                      </p:tavLst>
                                    </p:anim>
                                  </p:childTnLst>
                                </p:cTn>
                              </p:par>
                              <p:par>
                                <p:cTn id="1723" presetID="2" presetClass="exit" presetSubtype="8" fill="hold" grpId="2" nodeType="withEffect">
                                  <p:stCondLst>
                                    <p:cond delay="0"/>
                                  </p:stCondLst>
                                  <p:childTnLst>
                                    <p:anim calcmode="lin" valueType="num">
                                      <p:cBhvr additive="base">
                                        <p:cTn id="1724" dur="3000"/>
                                        <p:tgtEl>
                                          <p:spTgt spid="121"/>
                                        </p:tgtEl>
                                        <p:attrNameLst>
                                          <p:attrName>ppt_x</p:attrName>
                                        </p:attrNameLst>
                                      </p:cBhvr>
                                      <p:tavLst>
                                        <p:tav tm="0">
                                          <p:val>
                                            <p:strVal val="ppt_x"/>
                                          </p:val>
                                        </p:tav>
                                        <p:tav tm="100000">
                                          <p:val>
                                            <p:strVal val="0-ppt_w/2"/>
                                          </p:val>
                                        </p:tav>
                                      </p:tavLst>
                                    </p:anim>
                                    <p:anim calcmode="lin" valueType="num">
                                      <p:cBhvr additive="base">
                                        <p:cTn id="1725" dur="3000"/>
                                        <p:tgtEl>
                                          <p:spTgt spid="121"/>
                                        </p:tgtEl>
                                        <p:attrNameLst>
                                          <p:attrName>ppt_y</p:attrName>
                                        </p:attrNameLst>
                                      </p:cBhvr>
                                      <p:tavLst>
                                        <p:tav tm="0">
                                          <p:val>
                                            <p:strVal val="ppt_y"/>
                                          </p:val>
                                        </p:tav>
                                        <p:tav tm="100000">
                                          <p:val>
                                            <p:strVal val="ppt_y"/>
                                          </p:val>
                                        </p:tav>
                                      </p:tavLst>
                                    </p:anim>
                                    <p:set>
                                      <p:cBhvr>
                                        <p:cTn id="1726" dur="1" fill="hold">
                                          <p:stCondLst>
                                            <p:cond delay="2999"/>
                                          </p:stCondLst>
                                        </p:cTn>
                                        <p:tgtEl>
                                          <p:spTgt spid="121"/>
                                        </p:tgtEl>
                                        <p:attrNameLst>
                                          <p:attrName>style.visibility</p:attrName>
                                        </p:attrNameLst>
                                      </p:cBhvr>
                                      <p:to>
                                        <p:strVal val="hidden"/>
                                      </p:to>
                                    </p:set>
                                  </p:childTnLst>
                                </p:cTn>
                              </p:par>
                              <p:par>
                                <p:cTn id="1727" presetID="3" presetClass="exit" presetSubtype="10" fill="hold" grpId="3" nodeType="withEffect">
                                  <p:stCondLst>
                                    <p:cond delay="0"/>
                                  </p:stCondLst>
                                  <p:childTnLst>
                                    <p:animEffect transition="out" filter="blinds(horizontal)">
                                      <p:cBhvr>
                                        <p:cTn id="1728" dur="3000"/>
                                        <p:tgtEl>
                                          <p:spTgt spid="121"/>
                                        </p:tgtEl>
                                      </p:cBhvr>
                                    </p:animEffect>
                                    <p:set>
                                      <p:cBhvr>
                                        <p:cTn id="1729" dur="1" fill="hold">
                                          <p:stCondLst>
                                            <p:cond delay="2999"/>
                                          </p:stCondLst>
                                        </p:cTn>
                                        <p:tgtEl>
                                          <p:spTgt spid="121"/>
                                        </p:tgtEl>
                                        <p:attrNameLst>
                                          <p:attrName>style.visibility</p:attrName>
                                        </p:attrNameLst>
                                      </p:cBhvr>
                                      <p:to>
                                        <p:strVal val="hidden"/>
                                      </p:to>
                                    </p:set>
                                  </p:childTnLst>
                                </p:cTn>
                              </p:par>
                              <p:par>
                                <p:cTn id="1730" presetID="2" presetClass="entr" presetSubtype="2" fill="hold" grpId="0" nodeType="withEffect">
                                  <p:stCondLst>
                                    <p:cond delay="0"/>
                                  </p:stCondLst>
                                  <p:childTnLst>
                                    <p:set>
                                      <p:cBhvr>
                                        <p:cTn id="1731" dur="1" fill="hold">
                                          <p:stCondLst>
                                            <p:cond delay="0"/>
                                          </p:stCondLst>
                                        </p:cTn>
                                        <p:tgtEl>
                                          <p:spTgt spid="103"/>
                                        </p:tgtEl>
                                        <p:attrNameLst>
                                          <p:attrName>style.visibility</p:attrName>
                                        </p:attrNameLst>
                                      </p:cBhvr>
                                      <p:to>
                                        <p:strVal val="visible"/>
                                      </p:to>
                                    </p:set>
                                    <p:anim calcmode="lin" valueType="num">
                                      <p:cBhvr additive="base">
                                        <p:cTn id="1732" dur="3000" fill="hold"/>
                                        <p:tgtEl>
                                          <p:spTgt spid="103"/>
                                        </p:tgtEl>
                                        <p:attrNameLst>
                                          <p:attrName>ppt_x</p:attrName>
                                        </p:attrNameLst>
                                      </p:cBhvr>
                                      <p:tavLst>
                                        <p:tav tm="0">
                                          <p:val>
                                            <p:strVal val="1+#ppt_w/2"/>
                                          </p:val>
                                        </p:tav>
                                        <p:tav tm="100000">
                                          <p:val>
                                            <p:strVal val="#ppt_x"/>
                                          </p:val>
                                        </p:tav>
                                      </p:tavLst>
                                    </p:anim>
                                    <p:anim calcmode="lin" valueType="num">
                                      <p:cBhvr additive="base">
                                        <p:cTn id="1733" dur="3000" fill="hold"/>
                                        <p:tgtEl>
                                          <p:spTgt spid="103"/>
                                        </p:tgtEl>
                                        <p:attrNameLst>
                                          <p:attrName>ppt_y</p:attrName>
                                        </p:attrNameLst>
                                      </p:cBhvr>
                                      <p:tavLst>
                                        <p:tav tm="0">
                                          <p:val>
                                            <p:strVal val="#ppt_y"/>
                                          </p:val>
                                        </p:tav>
                                        <p:tav tm="100000">
                                          <p:val>
                                            <p:strVal val="#ppt_y"/>
                                          </p:val>
                                        </p:tav>
                                      </p:tavLst>
                                    </p:anim>
                                  </p:childTnLst>
                                </p:cTn>
                              </p:par>
                              <p:par>
                                <p:cTn id="1734" presetID="19" presetClass="entr" presetSubtype="10" fill="hold" grpId="1" nodeType="withEffect">
                                  <p:stCondLst>
                                    <p:cond delay="0"/>
                                  </p:stCondLst>
                                  <p:childTnLst>
                                    <p:set>
                                      <p:cBhvr>
                                        <p:cTn id="1735" dur="1" fill="hold">
                                          <p:stCondLst>
                                            <p:cond delay="0"/>
                                          </p:stCondLst>
                                        </p:cTn>
                                        <p:tgtEl>
                                          <p:spTgt spid="103"/>
                                        </p:tgtEl>
                                        <p:attrNameLst>
                                          <p:attrName>style.visibility</p:attrName>
                                        </p:attrNameLst>
                                      </p:cBhvr>
                                      <p:to>
                                        <p:strVal val="visible"/>
                                      </p:to>
                                    </p:set>
                                    <p:anim calcmode="lin" valueType="num">
                                      <p:cBhvr>
                                        <p:cTn id="1736" dur="3000" fill="hold"/>
                                        <p:tgtEl>
                                          <p:spTgt spid="103"/>
                                        </p:tgtEl>
                                        <p:attrNameLst>
                                          <p:attrName>ppt_w</p:attrName>
                                        </p:attrNameLst>
                                      </p:cBhvr>
                                      <p:tavLst>
                                        <p:tav tm="0" fmla="#ppt_w*sin(2.5*pi*$)">
                                          <p:val>
                                            <p:fltVal val="0"/>
                                          </p:val>
                                        </p:tav>
                                        <p:tav tm="100000">
                                          <p:val>
                                            <p:fltVal val="1"/>
                                          </p:val>
                                        </p:tav>
                                      </p:tavLst>
                                    </p:anim>
                                    <p:anim calcmode="lin" valueType="num">
                                      <p:cBhvr>
                                        <p:cTn id="1737" dur="3000" fill="hold"/>
                                        <p:tgtEl>
                                          <p:spTgt spid="103"/>
                                        </p:tgtEl>
                                        <p:attrNameLst>
                                          <p:attrName>ppt_h</p:attrName>
                                        </p:attrNameLst>
                                      </p:cBhvr>
                                      <p:tavLst>
                                        <p:tav tm="0">
                                          <p:val>
                                            <p:strVal val="#ppt_h"/>
                                          </p:val>
                                        </p:tav>
                                        <p:tav tm="100000">
                                          <p:val>
                                            <p:strVal val="#ppt_h"/>
                                          </p:val>
                                        </p:tav>
                                      </p:tavLst>
                                    </p:anim>
                                  </p:childTnLst>
                                </p:cTn>
                              </p:par>
                              <p:par>
                                <p:cTn id="1738" presetID="2" presetClass="exit" presetSubtype="8" fill="hold" grpId="2" nodeType="withEffect">
                                  <p:stCondLst>
                                    <p:cond delay="0"/>
                                  </p:stCondLst>
                                  <p:childTnLst>
                                    <p:anim calcmode="lin" valueType="num">
                                      <p:cBhvr additive="base">
                                        <p:cTn id="1739" dur="3000"/>
                                        <p:tgtEl>
                                          <p:spTgt spid="103"/>
                                        </p:tgtEl>
                                        <p:attrNameLst>
                                          <p:attrName>ppt_x</p:attrName>
                                        </p:attrNameLst>
                                      </p:cBhvr>
                                      <p:tavLst>
                                        <p:tav tm="0">
                                          <p:val>
                                            <p:strVal val="ppt_x"/>
                                          </p:val>
                                        </p:tav>
                                        <p:tav tm="100000">
                                          <p:val>
                                            <p:strVal val="0-ppt_w/2"/>
                                          </p:val>
                                        </p:tav>
                                      </p:tavLst>
                                    </p:anim>
                                    <p:anim calcmode="lin" valueType="num">
                                      <p:cBhvr additive="base">
                                        <p:cTn id="1740" dur="3000"/>
                                        <p:tgtEl>
                                          <p:spTgt spid="103"/>
                                        </p:tgtEl>
                                        <p:attrNameLst>
                                          <p:attrName>ppt_y</p:attrName>
                                        </p:attrNameLst>
                                      </p:cBhvr>
                                      <p:tavLst>
                                        <p:tav tm="0">
                                          <p:val>
                                            <p:strVal val="ppt_y"/>
                                          </p:val>
                                        </p:tav>
                                        <p:tav tm="100000">
                                          <p:val>
                                            <p:strVal val="ppt_y"/>
                                          </p:val>
                                        </p:tav>
                                      </p:tavLst>
                                    </p:anim>
                                    <p:set>
                                      <p:cBhvr>
                                        <p:cTn id="1741" dur="1" fill="hold">
                                          <p:stCondLst>
                                            <p:cond delay="2999"/>
                                          </p:stCondLst>
                                        </p:cTn>
                                        <p:tgtEl>
                                          <p:spTgt spid="103"/>
                                        </p:tgtEl>
                                        <p:attrNameLst>
                                          <p:attrName>style.visibility</p:attrName>
                                        </p:attrNameLst>
                                      </p:cBhvr>
                                      <p:to>
                                        <p:strVal val="hidden"/>
                                      </p:to>
                                    </p:set>
                                  </p:childTnLst>
                                </p:cTn>
                              </p:par>
                              <p:par>
                                <p:cTn id="1742" presetID="3" presetClass="exit" presetSubtype="10" fill="hold" grpId="3" nodeType="withEffect">
                                  <p:stCondLst>
                                    <p:cond delay="0"/>
                                  </p:stCondLst>
                                  <p:childTnLst>
                                    <p:animEffect transition="out" filter="blinds(horizontal)">
                                      <p:cBhvr>
                                        <p:cTn id="1743" dur="3000"/>
                                        <p:tgtEl>
                                          <p:spTgt spid="103"/>
                                        </p:tgtEl>
                                      </p:cBhvr>
                                    </p:animEffect>
                                    <p:set>
                                      <p:cBhvr>
                                        <p:cTn id="1744" dur="1" fill="hold">
                                          <p:stCondLst>
                                            <p:cond delay="2999"/>
                                          </p:stCondLst>
                                        </p:cTn>
                                        <p:tgtEl>
                                          <p:spTgt spid="103"/>
                                        </p:tgtEl>
                                        <p:attrNameLst>
                                          <p:attrName>style.visibility</p:attrName>
                                        </p:attrNameLst>
                                      </p:cBhvr>
                                      <p:to>
                                        <p:strVal val="hidden"/>
                                      </p:to>
                                    </p:set>
                                  </p:childTnLst>
                                </p:cTn>
                              </p:par>
                              <p:par>
                                <p:cTn id="1745" presetID="2" presetClass="entr" presetSubtype="2" fill="hold" grpId="0" nodeType="withEffect">
                                  <p:stCondLst>
                                    <p:cond delay="0"/>
                                  </p:stCondLst>
                                  <p:childTnLst>
                                    <p:set>
                                      <p:cBhvr>
                                        <p:cTn id="1746" dur="1" fill="hold">
                                          <p:stCondLst>
                                            <p:cond delay="0"/>
                                          </p:stCondLst>
                                        </p:cTn>
                                        <p:tgtEl>
                                          <p:spTgt spid="101"/>
                                        </p:tgtEl>
                                        <p:attrNameLst>
                                          <p:attrName>style.visibility</p:attrName>
                                        </p:attrNameLst>
                                      </p:cBhvr>
                                      <p:to>
                                        <p:strVal val="visible"/>
                                      </p:to>
                                    </p:set>
                                    <p:anim calcmode="lin" valueType="num">
                                      <p:cBhvr additive="base">
                                        <p:cTn id="1747" dur="3000" fill="hold"/>
                                        <p:tgtEl>
                                          <p:spTgt spid="101"/>
                                        </p:tgtEl>
                                        <p:attrNameLst>
                                          <p:attrName>ppt_x</p:attrName>
                                        </p:attrNameLst>
                                      </p:cBhvr>
                                      <p:tavLst>
                                        <p:tav tm="0">
                                          <p:val>
                                            <p:strVal val="1+#ppt_w/2"/>
                                          </p:val>
                                        </p:tav>
                                        <p:tav tm="100000">
                                          <p:val>
                                            <p:strVal val="#ppt_x"/>
                                          </p:val>
                                        </p:tav>
                                      </p:tavLst>
                                    </p:anim>
                                    <p:anim calcmode="lin" valueType="num">
                                      <p:cBhvr additive="base">
                                        <p:cTn id="1748" dur="3000" fill="hold"/>
                                        <p:tgtEl>
                                          <p:spTgt spid="101"/>
                                        </p:tgtEl>
                                        <p:attrNameLst>
                                          <p:attrName>ppt_y</p:attrName>
                                        </p:attrNameLst>
                                      </p:cBhvr>
                                      <p:tavLst>
                                        <p:tav tm="0">
                                          <p:val>
                                            <p:strVal val="#ppt_y"/>
                                          </p:val>
                                        </p:tav>
                                        <p:tav tm="100000">
                                          <p:val>
                                            <p:strVal val="#ppt_y"/>
                                          </p:val>
                                        </p:tav>
                                      </p:tavLst>
                                    </p:anim>
                                  </p:childTnLst>
                                </p:cTn>
                              </p:par>
                              <p:par>
                                <p:cTn id="1749" presetID="19" presetClass="entr" presetSubtype="10" fill="hold" grpId="1" nodeType="withEffect">
                                  <p:stCondLst>
                                    <p:cond delay="0"/>
                                  </p:stCondLst>
                                  <p:childTnLst>
                                    <p:set>
                                      <p:cBhvr>
                                        <p:cTn id="1750" dur="1" fill="hold">
                                          <p:stCondLst>
                                            <p:cond delay="0"/>
                                          </p:stCondLst>
                                        </p:cTn>
                                        <p:tgtEl>
                                          <p:spTgt spid="101"/>
                                        </p:tgtEl>
                                        <p:attrNameLst>
                                          <p:attrName>style.visibility</p:attrName>
                                        </p:attrNameLst>
                                      </p:cBhvr>
                                      <p:to>
                                        <p:strVal val="visible"/>
                                      </p:to>
                                    </p:set>
                                    <p:anim calcmode="lin" valueType="num">
                                      <p:cBhvr>
                                        <p:cTn id="1751" dur="3000" fill="hold"/>
                                        <p:tgtEl>
                                          <p:spTgt spid="101"/>
                                        </p:tgtEl>
                                        <p:attrNameLst>
                                          <p:attrName>ppt_w</p:attrName>
                                        </p:attrNameLst>
                                      </p:cBhvr>
                                      <p:tavLst>
                                        <p:tav tm="0" fmla="#ppt_w*sin(2.5*pi*$)">
                                          <p:val>
                                            <p:fltVal val="0"/>
                                          </p:val>
                                        </p:tav>
                                        <p:tav tm="100000">
                                          <p:val>
                                            <p:fltVal val="1"/>
                                          </p:val>
                                        </p:tav>
                                      </p:tavLst>
                                    </p:anim>
                                    <p:anim calcmode="lin" valueType="num">
                                      <p:cBhvr>
                                        <p:cTn id="1752" dur="3000" fill="hold"/>
                                        <p:tgtEl>
                                          <p:spTgt spid="101"/>
                                        </p:tgtEl>
                                        <p:attrNameLst>
                                          <p:attrName>ppt_h</p:attrName>
                                        </p:attrNameLst>
                                      </p:cBhvr>
                                      <p:tavLst>
                                        <p:tav tm="0">
                                          <p:val>
                                            <p:strVal val="#ppt_h"/>
                                          </p:val>
                                        </p:tav>
                                        <p:tav tm="100000">
                                          <p:val>
                                            <p:strVal val="#ppt_h"/>
                                          </p:val>
                                        </p:tav>
                                      </p:tavLst>
                                    </p:anim>
                                  </p:childTnLst>
                                </p:cTn>
                              </p:par>
                              <p:par>
                                <p:cTn id="1753" presetID="2" presetClass="exit" presetSubtype="8" fill="hold" grpId="2" nodeType="withEffect">
                                  <p:stCondLst>
                                    <p:cond delay="0"/>
                                  </p:stCondLst>
                                  <p:childTnLst>
                                    <p:anim calcmode="lin" valueType="num">
                                      <p:cBhvr additive="base">
                                        <p:cTn id="1754" dur="3000"/>
                                        <p:tgtEl>
                                          <p:spTgt spid="101"/>
                                        </p:tgtEl>
                                        <p:attrNameLst>
                                          <p:attrName>ppt_x</p:attrName>
                                        </p:attrNameLst>
                                      </p:cBhvr>
                                      <p:tavLst>
                                        <p:tav tm="0">
                                          <p:val>
                                            <p:strVal val="ppt_x"/>
                                          </p:val>
                                        </p:tav>
                                        <p:tav tm="100000">
                                          <p:val>
                                            <p:strVal val="0-ppt_w/2"/>
                                          </p:val>
                                        </p:tav>
                                      </p:tavLst>
                                    </p:anim>
                                    <p:anim calcmode="lin" valueType="num">
                                      <p:cBhvr additive="base">
                                        <p:cTn id="1755" dur="3000"/>
                                        <p:tgtEl>
                                          <p:spTgt spid="101"/>
                                        </p:tgtEl>
                                        <p:attrNameLst>
                                          <p:attrName>ppt_y</p:attrName>
                                        </p:attrNameLst>
                                      </p:cBhvr>
                                      <p:tavLst>
                                        <p:tav tm="0">
                                          <p:val>
                                            <p:strVal val="ppt_y"/>
                                          </p:val>
                                        </p:tav>
                                        <p:tav tm="100000">
                                          <p:val>
                                            <p:strVal val="ppt_y"/>
                                          </p:val>
                                        </p:tav>
                                      </p:tavLst>
                                    </p:anim>
                                    <p:set>
                                      <p:cBhvr>
                                        <p:cTn id="1756" dur="1" fill="hold">
                                          <p:stCondLst>
                                            <p:cond delay="2999"/>
                                          </p:stCondLst>
                                        </p:cTn>
                                        <p:tgtEl>
                                          <p:spTgt spid="101"/>
                                        </p:tgtEl>
                                        <p:attrNameLst>
                                          <p:attrName>style.visibility</p:attrName>
                                        </p:attrNameLst>
                                      </p:cBhvr>
                                      <p:to>
                                        <p:strVal val="hidden"/>
                                      </p:to>
                                    </p:set>
                                  </p:childTnLst>
                                </p:cTn>
                              </p:par>
                              <p:par>
                                <p:cTn id="1757" presetID="3" presetClass="exit" presetSubtype="10" fill="hold" grpId="3" nodeType="withEffect">
                                  <p:stCondLst>
                                    <p:cond delay="0"/>
                                  </p:stCondLst>
                                  <p:childTnLst>
                                    <p:animEffect transition="out" filter="blinds(horizontal)">
                                      <p:cBhvr>
                                        <p:cTn id="1758" dur="3000"/>
                                        <p:tgtEl>
                                          <p:spTgt spid="101"/>
                                        </p:tgtEl>
                                      </p:cBhvr>
                                    </p:animEffect>
                                    <p:set>
                                      <p:cBhvr>
                                        <p:cTn id="1759" dur="1" fill="hold">
                                          <p:stCondLst>
                                            <p:cond delay="2999"/>
                                          </p:stCondLst>
                                        </p:cTn>
                                        <p:tgtEl>
                                          <p:spTgt spid="101"/>
                                        </p:tgtEl>
                                        <p:attrNameLst>
                                          <p:attrName>style.visibility</p:attrName>
                                        </p:attrNameLst>
                                      </p:cBhvr>
                                      <p:to>
                                        <p:strVal val="hidden"/>
                                      </p:to>
                                    </p:set>
                                  </p:childTnLst>
                                </p:cTn>
                              </p:par>
                              <p:par>
                                <p:cTn id="1760" presetID="2" presetClass="entr" presetSubtype="2" fill="hold" grpId="0" nodeType="withEffect">
                                  <p:stCondLst>
                                    <p:cond delay="0"/>
                                  </p:stCondLst>
                                  <p:childTnLst>
                                    <p:set>
                                      <p:cBhvr>
                                        <p:cTn id="1761" dur="1" fill="hold">
                                          <p:stCondLst>
                                            <p:cond delay="0"/>
                                          </p:stCondLst>
                                        </p:cTn>
                                        <p:tgtEl>
                                          <p:spTgt spid="83"/>
                                        </p:tgtEl>
                                        <p:attrNameLst>
                                          <p:attrName>style.visibility</p:attrName>
                                        </p:attrNameLst>
                                      </p:cBhvr>
                                      <p:to>
                                        <p:strVal val="visible"/>
                                      </p:to>
                                    </p:set>
                                    <p:anim calcmode="lin" valueType="num">
                                      <p:cBhvr additive="base">
                                        <p:cTn id="1762" dur="3000" fill="hold"/>
                                        <p:tgtEl>
                                          <p:spTgt spid="83"/>
                                        </p:tgtEl>
                                        <p:attrNameLst>
                                          <p:attrName>ppt_x</p:attrName>
                                        </p:attrNameLst>
                                      </p:cBhvr>
                                      <p:tavLst>
                                        <p:tav tm="0">
                                          <p:val>
                                            <p:strVal val="1+#ppt_w/2"/>
                                          </p:val>
                                        </p:tav>
                                        <p:tav tm="100000">
                                          <p:val>
                                            <p:strVal val="#ppt_x"/>
                                          </p:val>
                                        </p:tav>
                                      </p:tavLst>
                                    </p:anim>
                                    <p:anim calcmode="lin" valueType="num">
                                      <p:cBhvr additive="base">
                                        <p:cTn id="1763" dur="3000" fill="hold"/>
                                        <p:tgtEl>
                                          <p:spTgt spid="83"/>
                                        </p:tgtEl>
                                        <p:attrNameLst>
                                          <p:attrName>ppt_y</p:attrName>
                                        </p:attrNameLst>
                                      </p:cBhvr>
                                      <p:tavLst>
                                        <p:tav tm="0">
                                          <p:val>
                                            <p:strVal val="#ppt_y"/>
                                          </p:val>
                                        </p:tav>
                                        <p:tav tm="100000">
                                          <p:val>
                                            <p:strVal val="#ppt_y"/>
                                          </p:val>
                                        </p:tav>
                                      </p:tavLst>
                                    </p:anim>
                                  </p:childTnLst>
                                </p:cTn>
                              </p:par>
                              <p:par>
                                <p:cTn id="1764" presetID="19" presetClass="entr" presetSubtype="10" fill="hold" grpId="1" nodeType="withEffect">
                                  <p:stCondLst>
                                    <p:cond delay="0"/>
                                  </p:stCondLst>
                                  <p:childTnLst>
                                    <p:set>
                                      <p:cBhvr>
                                        <p:cTn id="1765" dur="1" fill="hold">
                                          <p:stCondLst>
                                            <p:cond delay="0"/>
                                          </p:stCondLst>
                                        </p:cTn>
                                        <p:tgtEl>
                                          <p:spTgt spid="83"/>
                                        </p:tgtEl>
                                        <p:attrNameLst>
                                          <p:attrName>style.visibility</p:attrName>
                                        </p:attrNameLst>
                                      </p:cBhvr>
                                      <p:to>
                                        <p:strVal val="visible"/>
                                      </p:to>
                                    </p:set>
                                    <p:anim calcmode="lin" valueType="num">
                                      <p:cBhvr>
                                        <p:cTn id="1766" dur="3000" fill="hold"/>
                                        <p:tgtEl>
                                          <p:spTgt spid="83"/>
                                        </p:tgtEl>
                                        <p:attrNameLst>
                                          <p:attrName>ppt_w</p:attrName>
                                        </p:attrNameLst>
                                      </p:cBhvr>
                                      <p:tavLst>
                                        <p:tav tm="0" fmla="#ppt_w*sin(2.5*pi*$)">
                                          <p:val>
                                            <p:fltVal val="0"/>
                                          </p:val>
                                        </p:tav>
                                        <p:tav tm="100000">
                                          <p:val>
                                            <p:fltVal val="1"/>
                                          </p:val>
                                        </p:tav>
                                      </p:tavLst>
                                    </p:anim>
                                    <p:anim calcmode="lin" valueType="num">
                                      <p:cBhvr>
                                        <p:cTn id="1767" dur="3000" fill="hold"/>
                                        <p:tgtEl>
                                          <p:spTgt spid="83"/>
                                        </p:tgtEl>
                                        <p:attrNameLst>
                                          <p:attrName>ppt_h</p:attrName>
                                        </p:attrNameLst>
                                      </p:cBhvr>
                                      <p:tavLst>
                                        <p:tav tm="0">
                                          <p:val>
                                            <p:strVal val="#ppt_h"/>
                                          </p:val>
                                        </p:tav>
                                        <p:tav tm="100000">
                                          <p:val>
                                            <p:strVal val="#ppt_h"/>
                                          </p:val>
                                        </p:tav>
                                      </p:tavLst>
                                    </p:anim>
                                  </p:childTnLst>
                                </p:cTn>
                              </p:par>
                              <p:par>
                                <p:cTn id="1768" presetID="2" presetClass="exit" presetSubtype="8" fill="hold" grpId="2" nodeType="withEffect">
                                  <p:stCondLst>
                                    <p:cond delay="0"/>
                                  </p:stCondLst>
                                  <p:childTnLst>
                                    <p:anim calcmode="lin" valueType="num">
                                      <p:cBhvr additive="base">
                                        <p:cTn id="1769" dur="3000"/>
                                        <p:tgtEl>
                                          <p:spTgt spid="83"/>
                                        </p:tgtEl>
                                        <p:attrNameLst>
                                          <p:attrName>ppt_x</p:attrName>
                                        </p:attrNameLst>
                                      </p:cBhvr>
                                      <p:tavLst>
                                        <p:tav tm="0">
                                          <p:val>
                                            <p:strVal val="ppt_x"/>
                                          </p:val>
                                        </p:tav>
                                        <p:tav tm="100000">
                                          <p:val>
                                            <p:strVal val="0-ppt_w/2"/>
                                          </p:val>
                                        </p:tav>
                                      </p:tavLst>
                                    </p:anim>
                                    <p:anim calcmode="lin" valueType="num">
                                      <p:cBhvr additive="base">
                                        <p:cTn id="1770" dur="3000"/>
                                        <p:tgtEl>
                                          <p:spTgt spid="83"/>
                                        </p:tgtEl>
                                        <p:attrNameLst>
                                          <p:attrName>ppt_y</p:attrName>
                                        </p:attrNameLst>
                                      </p:cBhvr>
                                      <p:tavLst>
                                        <p:tav tm="0">
                                          <p:val>
                                            <p:strVal val="ppt_y"/>
                                          </p:val>
                                        </p:tav>
                                        <p:tav tm="100000">
                                          <p:val>
                                            <p:strVal val="ppt_y"/>
                                          </p:val>
                                        </p:tav>
                                      </p:tavLst>
                                    </p:anim>
                                    <p:set>
                                      <p:cBhvr>
                                        <p:cTn id="1771" dur="1" fill="hold">
                                          <p:stCondLst>
                                            <p:cond delay="2999"/>
                                          </p:stCondLst>
                                        </p:cTn>
                                        <p:tgtEl>
                                          <p:spTgt spid="83"/>
                                        </p:tgtEl>
                                        <p:attrNameLst>
                                          <p:attrName>style.visibility</p:attrName>
                                        </p:attrNameLst>
                                      </p:cBhvr>
                                      <p:to>
                                        <p:strVal val="hidden"/>
                                      </p:to>
                                    </p:set>
                                  </p:childTnLst>
                                </p:cTn>
                              </p:par>
                              <p:par>
                                <p:cTn id="1772" presetID="3" presetClass="exit" presetSubtype="10" fill="hold" grpId="3" nodeType="withEffect">
                                  <p:stCondLst>
                                    <p:cond delay="0"/>
                                  </p:stCondLst>
                                  <p:childTnLst>
                                    <p:animEffect transition="out" filter="blinds(horizontal)">
                                      <p:cBhvr>
                                        <p:cTn id="1773" dur="3000"/>
                                        <p:tgtEl>
                                          <p:spTgt spid="83"/>
                                        </p:tgtEl>
                                      </p:cBhvr>
                                    </p:animEffect>
                                    <p:set>
                                      <p:cBhvr>
                                        <p:cTn id="1774" dur="1" fill="hold">
                                          <p:stCondLst>
                                            <p:cond delay="2999"/>
                                          </p:stCondLst>
                                        </p:cTn>
                                        <p:tgtEl>
                                          <p:spTgt spid="83"/>
                                        </p:tgtEl>
                                        <p:attrNameLst>
                                          <p:attrName>style.visibility</p:attrName>
                                        </p:attrNameLst>
                                      </p:cBhvr>
                                      <p:to>
                                        <p:strVal val="hidden"/>
                                      </p:to>
                                    </p:set>
                                  </p:childTnLst>
                                </p:cTn>
                              </p:par>
                              <p:par>
                                <p:cTn id="1775" presetID="2" presetClass="entr" presetSubtype="2" fill="hold" grpId="0" nodeType="withEffect">
                                  <p:stCondLst>
                                    <p:cond delay="0"/>
                                  </p:stCondLst>
                                  <p:childTnLst>
                                    <p:set>
                                      <p:cBhvr>
                                        <p:cTn id="1776" dur="1" fill="hold">
                                          <p:stCondLst>
                                            <p:cond delay="0"/>
                                          </p:stCondLst>
                                        </p:cTn>
                                        <p:tgtEl>
                                          <p:spTgt spid="81"/>
                                        </p:tgtEl>
                                        <p:attrNameLst>
                                          <p:attrName>style.visibility</p:attrName>
                                        </p:attrNameLst>
                                      </p:cBhvr>
                                      <p:to>
                                        <p:strVal val="visible"/>
                                      </p:to>
                                    </p:set>
                                    <p:anim calcmode="lin" valueType="num">
                                      <p:cBhvr additive="base">
                                        <p:cTn id="1777" dur="3000" fill="hold"/>
                                        <p:tgtEl>
                                          <p:spTgt spid="81"/>
                                        </p:tgtEl>
                                        <p:attrNameLst>
                                          <p:attrName>ppt_x</p:attrName>
                                        </p:attrNameLst>
                                      </p:cBhvr>
                                      <p:tavLst>
                                        <p:tav tm="0">
                                          <p:val>
                                            <p:strVal val="1+#ppt_w/2"/>
                                          </p:val>
                                        </p:tav>
                                        <p:tav tm="100000">
                                          <p:val>
                                            <p:strVal val="#ppt_x"/>
                                          </p:val>
                                        </p:tav>
                                      </p:tavLst>
                                    </p:anim>
                                    <p:anim calcmode="lin" valueType="num">
                                      <p:cBhvr additive="base">
                                        <p:cTn id="1778" dur="3000" fill="hold"/>
                                        <p:tgtEl>
                                          <p:spTgt spid="81"/>
                                        </p:tgtEl>
                                        <p:attrNameLst>
                                          <p:attrName>ppt_y</p:attrName>
                                        </p:attrNameLst>
                                      </p:cBhvr>
                                      <p:tavLst>
                                        <p:tav tm="0">
                                          <p:val>
                                            <p:strVal val="#ppt_y"/>
                                          </p:val>
                                        </p:tav>
                                        <p:tav tm="100000">
                                          <p:val>
                                            <p:strVal val="#ppt_y"/>
                                          </p:val>
                                        </p:tav>
                                      </p:tavLst>
                                    </p:anim>
                                  </p:childTnLst>
                                </p:cTn>
                              </p:par>
                              <p:par>
                                <p:cTn id="1779" presetID="19" presetClass="entr" presetSubtype="10" fill="hold" grpId="1" nodeType="withEffect">
                                  <p:stCondLst>
                                    <p:cond delay="0"/>
                                  </p:stCondLst>
                                  <p:childTnLst>
                                    <p:set>
                                      <p:cBhvr>
                                        <p:cTn id="1780" dur="1" fill="hold">
                                          <p:stCondLst>
                                            <p:cond delay="0"/>
                                          </p:stCondLst>
                                        </p:cTn>
                                        <p:tgtEl>
                                          <p:spTgt spid="81"/>
                                        </p:tgtEl>
                                        <p:attrNameLst>
                                          <p:attrName>style.visibility</p:attrName>
                                        </p:attrNameLst>
                                      </p:cBhvr>
                                      <p:to>
                                        <p:strVal val="visible"/>
                                      </p:to>
                                    </p:set>
                                    <p:anim calcmode="lin" valueType="num">
                                      <p:cBhvr>
                                        <p:cTn id="1781" dur="3000" fill="hold"/>
                                        <p:tgtEl>
                                          <p:spTgt spid="81"/>
                                        </p:tgtEl>
                                        <p:attrNameLst>
                                          <p:attrName>ppt_w</p:attrName>
                                        </p:attrNameLst>
                                      </p:cBhvr>
                                      <p:tavLst>
                                        <p:tav tm="0" fmla="#ppt_w*sin(2.5*pi*$)">
                                          <p:val>
                                            <p:fltVal val="0"/>
                                          </p:val>
                                        </p:tav>
                                        <p:tav tm="100000">
                                          <p:val>
                                            <p:fltVal val="1"/>
                                          </p:val>
                                        </p:tav>
                                      </p:tavLst>
                                    </p:anim>
                                    <p:anim calcmode="lin" valueType="num">
                                      <p:cBhvr>
                                        <p:cTn id="1782" dur="3000" fill="hold"/>
                                        <p:tgtEl>
                                          <p:spTgt spid="81"/>
                                        </p:tgtEl>
                                        <p:attrNameLst>
                                          <p:attrName>ppt_h</p:attrName>
                                        </p:attrNameLst>
                                      </p:cBhvr>
                                      <p:tavLst>
                                        <p:tav tm="0">
                                          <p:val>
                                            <p:strVal val="#ppt_h"/>
                                          </p:val>
                                        </p:tav>
                                        <p:tav tm="100000">
                                          <p:val>
                                            <p:strVal val="#ppt_h"/>
                                          </p:val>
                                        </p:tav>
                                      </p:tavLst>
                                    </p:anim>
                                  </p:childTnLst>
                                </p:cTn>
                              </p:par>
                              <p:par>
                                <p:cTn id="1783" presetID="2" presetClass="exit" presetSubtype="8" fill="hold" grpId="2" nodeType="withEffect">
                                  <p:stCondLst>
                                    <p:cond delay="0"/>
                                  </p:stCondLst>
                                  <p:childTnLst>
                                    <p:anim calcmode="lin" valueType="num">
                                      <p:cBhvr additive="base">
                                        <p:cTn id="1784" dur="3000"/>
                                        <p:tgtEl>
                                          <p:spTgt spid="81"/>
                                        </p:tgtEl>
                                        <p:attrNameLst>
                                          <p:attrName>ppt_x</p:attrName>
                                        </p:attrNameLst>
                                      </p:cBhvr>
                                      <p:tavLst>
                                        <p:tav tm="0">
                                          <p:val>
                                            <p:strVal val="ppt_x"/>
                                          </p:val>
                                        </p:tav>
                                        <p:tav tm="100000">
                                          <p:val>
                                            <p:strVal val="0-ppt_w/2"/>
                                          </p:val>
                                        </p:tav>
                                      </p:tavLst>
                                    </p:anim>
                                    <p:anim calcmode="lin" valueType="num">
                                      <p:cBhvr additive="base">
                                        <p:cTn id="1785" dur="3000"/>
                                        <p:tgtEl>
                                          <p:spTgt spid="81"/>
                                        </p:tgtEl>
                                        <p:attrNameLst>
                                          <p:attrName>ppt_y</p:attrName>
                                        </p:attrNameLst>
                                      </p:cBhvr>
                                      <p:tavLst>
                                        <p:tav tm="0">
                                          <p:val>
                                            <p:strVal val="ppt_y"/>
                                          </p:val>
                                        </p:tav>
                                        <p:tav tm="100000">
                                          <p:val>
                                            <p:strVal val="ppt_y"/>
                                          </p:val>
                                        </p:tav>
                                      </p:tavLst>
                                    </p:anim>
                                    <p:set>
                                      <p:cBhvr>
                                        <p:cTn id="1786" dur="1" fill="hold">
                                          <p:stCondLst>
                                            <p:cond delay="2999"/>
                                          </p:stCondLst>
                                        </p:cTn>
                                        <p:tgtEl>
                                          <p:spTgt spid="81"/>
                                        </p:tgtEl>
                                        <p:attrNameLst>
                                          <p:attrName>style.visibility</p:attrName>
                                        </p:attrNameLst>
                                      </p:cBhvr>
                                      <p:to>
                                        <p:strVal val="hidden"/>
                                      </p:to>
                                    </p:set>
                                  </p:childTnLst>
                                </p:cTn>
                              </p:par>
                              <p:par>
                                <p:cTn id="1787" presetID="3" presetClass="exit" presetSubtype="10" fill="hold" grpId="3" nodeType="withEffect">
                                  <p:stCondLst>
                                    <p:cond delay="0"/>
                                  </p:stCondLst>
                                  <p:childTnLst>
                                    <p:animEffect transition="out" filter="blinds(horizontal)">
                                      <p:cBhvr>
                                        <p:cTn id="1788" dur="3000"/>
                                        <p:tgtEl>
                                          <p:spTgt spid="81"/>
                                        </p:tgtEl>
                                      </p:cBhvr>
                                    </p:animEffect>
                                    <p:set>
                                      <p:cBhvr>
                                        <p:cTn id="1789" dur="1" fill="hold">
                                          <p:stCondLst>
                                            <p:cond delay="2999"/>
                                          </p:stCondLst>
                                        </p:cTn>
                                        <p:tgtEl>
                                          <p:spTgt spid="81"/>
                                        </p:tgtEl>
                                        <p:attrNameLst>
                                          <p:attrName>style.visibility</p:attrName>
                                        </p:attrNameLst>
                                      </p:cBhvr>
                                      <p:to>
                                        <p:strVal val="hidden"/>
                                      </p:to>
                                    </p:set>
                                  </p:childTnLst>
                                </p:cTn>
                              </p:par>
                              <p:par>
                                <p:cTn id="1790" presetID="2" presetClass="entr" presetSubtype="2" fill="hold" grpId="0" nodeType="withEffect">
                                  <p:stCondLst>
                                    <p:cond delay="0"/>
                                  </p:stCondLst>
                                  <p:childTnLst>
                                    <p:set>
                                      <p:cBhvr>
                                        <p:cTn id="1791" dur="1" fill="hold">
                                          <p:stCondLst>
                                            <p:cond delay="0"/>
                                          </p:stCondLst>
                                        </p:cTn>
                                        <p:tgtEl>
                                          <p:spTgt spid="63"/>
                                        </p:tgtEl>
                                        <p:attrNameLst>
                                          <p:attrName>style.visibility</p:attrName>
                                        </p:attrNameLst>
                                      </p:cBhvr>
                                      <p:to>
                                        <p:strVal val="visible"/>
                                      </p:to>
                                    </p:set>
                                    <p:anim calcmode="lin" valueType="num">
                                      <p:cBhvr additive="base">
                                        <p:cTn id="1792" dur="3000" fill="hold"/>
                                        <p:tgtEl>
                                          <p:spTgt spid="63"/>
                                        </p:tgtEl>
                                        <p:attrNameLst>
                                          <p:attrName>ppt_x</p:attrName>
                                        </p:attrNameLst>
                                      </p:cBhvr>
                                      <p:tavLst>
                                        <p:tav tm="0">
                                          <p:val>
                                            <p:strVal val="1+#ppt_w/2"/>
                                          </p:val>
                                        </p:tav>
                                        <p:tav tm="100000">
                                          <p:val>
                                            <p:strVal val="#ppt_x"/>
                                          </p:val>
                                        </p:tav>
                                      </p:tavLst>
                                    </p:anim>
                                    <p:anim calcmode="lin" valueType="num">
                                      <p:cBhvr additive="base">
                                        <p:cTn id="1793" dur="3000" fill="hold"/>
                                        <p:tgtEl>
                                          <p:spTgt spid="63"/>
                                        </p:tgtEl>
                                        <p:attrNameLst>
                                          <p:attrName>ppt_y</p:attrName>
                                        </p:attrNameLst>
                                      </p:cBhvr>
                                      <p:tavLst>
                                        <p:tav tm="0">
                                          <p:val>
                                            <p:strVal val="#ppt_y"/>
                                          </p:val>
                                        </p:tav>
                                        <p:tav tm="100000">
                                          <p:val>
                                            <p:strVal val="#ppt_y"/>
                                          </p:val>
                                        </p:tav>
                                      </p:tavLst>
                                    </p:anim>
                                  </p:childTnLst>
                                </p:cTn>
                              </p:par>
                              <p:par>
                                <p:cTn id="1794" presetID="19" presetClass="entr" presetSubtype="10" fill="hold" grpId="1" nodeType="withEffect">
                                  <p:stCondLst>
                                    <p:cond delay="0"/>
                                  </p:stCondLst>
                                  <p:childTnLst>
                                    <p:set>
                                      <p:cBhvr>
                                        <p:cTn id="1795" dur="1" fill="hold">
                                          <p:stCondLst>
                                            <p:cond delay="0"/>
                                          </p:stCondLst>
                                        </p:cTn>
                                        <p:tgtEl>
                                          <p:spTgt spid="63"/>
                                        </p:tgtEl>
                                        <p:attrNameLst>
                                          <p:attrName>style.visibility</p:attrName>
                                        </p:attrNameLst>
                                      </p:cBhvr>
                                      <p:to>
                                        <p:strVal val="visible"/>
                                      </p:to>
                                    </p:set>
                                    <p:anim calcmode="lin" valueType="num">
                                      <p:cBhvr>
                                        <p:cTn id="1796" dur="3000" fill="hold"/>
                                        <p:tgtEl>
                                          <p:spTgt spid="63"/>
                                        </p:tgtEl>
                                        <p:attrNameLst>
                                          <p:attrName>ppt_w</p:attrName>
                                        </p:attrNameLst>
                                      </p:cBhvr>
                                      <p:tavLst>
                                        <p:tav tm="0" fmla="#ppt_w*sin(2.5*pi*$)">
                                          <p:val>
                                            <p:fltVal val="0"/>
                                          </p:val>
                                        </p:tav>
                                        <p:tav tm="100000">
                                          <p:val>
                                            <p:fltVal val="1"/>
                                          </p:val>
                                        </p:tav>
                                      </p:tavLst>
                                    </p:anim>
                                    <p:anim calcmode="lin" valueType="num">
                                      <p:cBhvr>
                                        <p:cTn id="1797" dur="3000" fill="hold"/>
                                        <p:tgtEl>
                                          <p:spTgt spid="63"/>
                                        </p:tgtEl>
                                        <p:attrNameLst>
                                          <p:attrName>ppt_h</p:attrName>
                                        </p:attrNameLst>
                                      </p:cBhvr>
                                      <p:tavLst>
                                        <p:tav tm="0">
                                          <p:val>
                                            <p:strVal val="#ppt_h"/>
                                          </p:val>
                                        </p:tav>
                                        <p:tav tm="100000">
                                          <p:val>
                                            <p:strVal val="#ppt_h"/>
                                          </p:val>
                                        </p:tav>
                                      </p:tavLst>
                                    </p:anim>
                                  </p:childTnLst>
                                </p:cTn>
                              </p:par>
                              <p:par>
                                <p:cTn id="1798" presetID="2" presetClass="exit" presetSubtype="8" fill="hold" grpId="2" nodeType="withEffect">
                                  <p:stCondLst>
                                    <p:cond delay="0"/>
                                  </p:stCondLst>
                                  <p:childTnLst>
                                    <p:anim calcmode="lin" valueType="num">
                                      <p:cBhvr additive="base">
                                        <p:cTn id="1799" dur="3000"/>
                                        <p:tgtEl>
                                          <p:spTgt spid="63"/>
                                        </p:tgtEl>
                                        <p:attrNameLst>
                                          <p:attrName>ppt_x</p:attrName>
                                        </p:attrNameLst>
                                      </p:cBhvr>
                                      <p:tavLst>
                                        <p:tav tm="0">
                                          <p:val>
                                            <p:strVal val="ppt_x"/>
                                          </p:val>
                                        </p:tav>
                                        <p:tav tm="100000">
                                          <p:val>
                                            <p:strVal val="0-ppt_w/2"/>
                                          </p:val>
                                        </p:tav>
                                      </p:tavLst>
                                    </p:anim>
                                    <p:anim calcmode="lin" valueType="num">
                                      <p:cBhvr additive="base">
                                        <p:cTn id="1800" dur="3000"/>
                                        <p:tgtEl>
                                          <p:spTgt spid="63"/>
                                        </p:tgtEl>
                                        <p:attrNameLst>
                                          <p:attrName>ppt_y</p:attrName>
                                        </p:attrNameLst>
                                      </p:cBhvr>
                                      <p:tavLst>
                                        <p:tav tm="0">
                                          <p:val>
                                            <p:strVal val="ppt_y"/>
                                          </p:val>
                                        </p:tav>
                                        <p:tav tm="100000">
                                          <p:val>
                                            <p:strVal val="ppt_y"/>
                                          </p:val>
                                        </p:tav>
                                      </p:tavLst>
                                    </p:anim>
                                    <p:set>
                                      <p:cBhvr>
                                        <p:cTn id="1801" dur="1" fill="hold">
                                          <p:stCondLst>
                                            <p:cond delay="2999"/>
                                          </p:stCondLst>
                                        </p:cTn>
                                        <p:tgtEl>
                                          <p:spTgt spid="63"/>
                                        </p:tgtEl>
                                        <p:attrNameLst>
                                          <p:attrName>style.visibility</p:attrName>
                                        </p:attrNameLst>
                                      </p:cBhvr>
                                      <p:to>
                                        <p:strVal val="hidden"/>
                                      </p:to>
                                    </p:set>
                                  </p:childTnLst>
                                </p:cTn>
                              </p:par>
                              <p:par>
                                <p:cTn id="1802" presetID="3" presetClass="exit" presetSubtype="10" fill="hold" grpId="3" nodeType="withEffect">
                                  <p:stCondLst>
                                    <p:cond delay="0"/>
                                  </p:stCondLst>
                                  <p:childTnLst>
                                    <p:animEffect transition="out" filter="blinds(horizontal)">
                                      <p:cBhvr>
                                        <p:cTn id="1803" dur="3000"/>
                                        <p:tgtEl>
                                          <p:spTgt spid="63"/>
                                        </p:tgtEl>
                                      </p:cBhvr>
                                    </p:animEffect>
                                    <p:set>
                                      <p:cBhvr>
                                        <p:cTn id="1804" dur="1" fill="hold">
                                          <p:stCondLst>
                                            <p:cond delay="2999"/>
                                          </p:stCondLst>
                                        </p:cTn>
                                        <p:tgtEl>
                                          <p:spTgt spid="63"/>
                                        </p:tgtEl>
                                        <p:attrNameLst>
                                          <p:attrName>style.visibility</p:attrName>
                                        </p:attrNameLst>
                                      </p:cBhvr>
                                      <p:to>
                                        <p:strVal val="hidden"/>
                                      </p:to>
                                    </p:set>
                                  </p:childTnLst>
                                </p:cTn>
                              </p:par>
                              <p:par>
                                <p:cTn id="1805" presetID="16" presetClass="entr" presetSubtype="37" fill="hold" nodeType="withEffect">
                                  <p:stCondLst>
                                    <p:cond delay="250"/>
                                  </p:stCondLst>
                                  <p:childTnLst>
                                    <p:set>
                                      <p:cBhvr>
                                        <p:cTn id="1806" dur="1" fill="hold">
                                          <p:stCondLst>
                                            <p:cond delay="0"/>
                                          </p:stCondLst>
                                        </p:cTn>
                                        <p:tgtEl>
                                          <p:spTgt spid="124"/>
                                        </p:tgtEl>
                                        <p:attrNameLst>
                                          <p:attrName>style.visibility</p:attrName>
                                        </p:attrNameLst>
                                      </p:cBhvr>
                                      <p:to>
                                        <p:strVal val="visible"/>
                                      </p:to>
                                    </p:set>
                                    <p:animEffect transition="in" filter="barn(outVertical)">
                                      <p:cBhvr>
                                        <p:cTn id="1807" dur="2750"/>
                                        <p:tgtEl>
                                          <p:spTgt spid="124"/>
                                        </p:tgtEl>
                                      </p:cBhvr>
                                    </p:animEffect>
                                  </p:childTnLst>
                                </p:cTn>
                              </p:par>
                              <p:par>
                                <p:cTn id="1808" presetID="23" presetClass="entr" presetSubtype="288" fill="hold" nodeType="withEffect">
                                  <p:stCondLst>
                                    <p:cond delay="250"/>
                                  </p:stCondLst>
                                  <p:childTnLst>
                                    <p:set>
                                      <p:cBhvr>
                                        <p:cTn id="1809" dur="1" fill="hold">
                                          <p:stCondLst>
                                            <p:cond delay="0"/>
                                          </p:stCondLst>
                                        </p:cTn>
                                        <p:tgtEl>
                                          <p:spTgt spid="124"/>
                                        </p:tgtEl>
                                        <p:attrNameLst>
                                          <p:attrName>style.visibility</p:attrName>
                                        </p:attrNameLst>
                                      </p:cBhvr>
                                      <p:to>
                                        <p:strVal val="visible"/>
                                      </p:to>
                                    </p:set>
                                    <p:anim calcmode="lin" valueType="num">
                                      <p:cBhvr>
                                        <p:cTn id="1810" dur="2750" fill="hold"/>
                                        <p:tgtEl>
                                          <p:spTgt spid="124"/>
                                        </p:tgtEl>
                                        <p:attrNameLst>
                                          <p:attrName>ppt_w</p:attrName>
                                        </p:attrNameLst>
                                      </p:cBhvr>
                                      <p:tavLst>
                                        <p:tav tm="0">
                                          <p:val>
                                            <p:strVal val="4/3*#ppt_w"/>
                                          </p:val>
                                        </p:tav>
                                        <p:tav tm="100000">
                                          <p:val>
                                            <p:strVal val="#ppt_w"/>
                                          </p:val>
                                        </p:tav>
                                      </p:tavLst>
                                    </p:anim>
                                    <p:anim calcmode="lin" valueType="num">
                                      <p:cBhvr>
                                        <p:cTn id="1811" dur="2750" fill="hold"/>
                                        <p:tgtEl>
                                          <p:spTgt spid="124"/>
                                        </p:tgtEl>
                                        <p:attrNameLst>
                                          <p:attrName>ppt_h</p:attrName>
                                        </p:attrNameLst>
                                      </p:cBhvr>
                                      <p:tavLst>
                                        <p:tav tm="0">
                                          <p:val>
                                            <p:strVal val="4/3*#ppt_h"/>
                                          </p:val>
                                        </p:tav>
                                        <p:tav tm="100000">
                                          <p:val>
                                            <p:strVal val="#ppt_h"/>
                                          </p:val>
                                        </p:tav>
                                      </p:tavLst>
                                    </p:anim>
                                  </p:childTnLst>
                                </p:cTn>
                              </p:par>
                              <p:par>
                                <p:cTn id="1812" presetID="9" presetClass="emph" presetSubtype="0" grpId="0" nodeType="withEffect">
                                  <p:stCondLst>
                                    <p:cond delay="0"/>
                                  </p:stCondLst>
                                  <p:childTnLst>
                                    <p:set>
                                      <p:cBhvr rctx="PPT">
                                        <p:cTn id="1813" dur="indefinite"/>
                                        <p:tgtEl>
                                          <p:spTgt spid="129"/>
                                        </p:tgtEl>
                                        <p:attrNameLst>
                                          <p:attrName>style.opacity</p:attrName>
                                        </p:attrNameLst>
                                      </p:cBhvr>
                                      <p:to>
                                        <p:strVal val="0"/>
                                      </p:to>
                                    </p:set>
                                    <p:animEffect filter="image" prLst="opacity: 0">
                                      <p:cBhvr rctx="IE">
                                        <p:cTn id="1814" dur="indefinite"/>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9"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35707" y="0"/>
            <a:ext cx="9144000" cy="5143500"/>
          </a:xfrm>
          <a:prstGeom prst="rect">
            <a:avLst/>
          </a:prstGeom>
        </p:spPr>
      </p:pic>
      <p:sp>
        <p:nvSpPr>
          <p:cNvPr id="6" name="5 Rectángulo"/>
          <p:cNvSpPr/>
          <p:nvPr/>
        </p:nvSpPr>
        <p:spPr>
          <a:xfrm>
            <a:off x="2555776" y="411510"/>
            <a:ext cx="5760640" cy="4462760"/>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400" dirty="0">
              <a:solidFill>
                <a:schemeClr val="bg1"/>
              </a:solidFill>
              <a:latin typeface="Hobo Std" pitchFamily="34" charset="0"/>
            </a:endParaRPr>
          </a:p>
          <a:p>
            <a:pPr algn="ctr"/>
            <a:r>
              <a:rPr lang="es-ES" sz="1400" dirty="0" smtClean="0">
                <a:solidFill>
                  <a:schemeClr val="bg1"/>
                </a:solidFill>
                <a:latin typeface="Hobo Std" pitchFamily="34" charset="0"/>
              </a:rPr>
              <a:t>Cómo </a:t>
            </a:r>
            <a:r>
              <a:rPr lang="es-ES" sz="1400" dirty="0">
                <a:solidFill>
                  <a:schemeClr val="bg1"/>
                </a:solidFill>
                <a:latin typeface="Hobo Std" pitchFamily="34" charset="0"/>
              </a:rPr>
              <a:t>Escoger la Mejor Sandía</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    Cortar una sandía para descubrir que carece de sabor es algo decepcionante. Hay un truco que puede utilizar para elegir una sandía madura, ya sea en el mercado de su granjero o en tienda de su preferencia. Busque una mancha amarillosa (no blanca ni verde) en la parte inferior. Esa es la parte donde se sienta en la tierra para madurarse y es uno de los mejores indicadores que puede utilizar para detectar su madurez  (incluso los recolectores comerciales de sandías utilizan este enfoque</a:t>
            </a:r>
            <a:r>
              <a:rPr lang="es-ES" sz="1400" dirty="0" smtClean="0">
                <a:solidFill>
                  <a:schemeClr val="bg1"/>
                </a:solidFill>
                <a:latin typeface="Hobo Std" pitchFamily="34" charset="0"/>
              </a:rPr>
              <a:t>).</a:t>
            </a:r>
          </a:p>
          <a:p>
            <a:pPr algn="ctr"/>
            <a:endParaRPr lang="es-ES" sz="1400" dirty="0" smtClean="0">
              <a:solidFill>
                <a:schemeClr val="bg1"/>
              </a:solidFill>
              <a:latin typeface="Hobo Std" pitchFamily="34" charset="0"/>
            </a:endParaRPr>
          </a:p>
          <a:p>
            <a:pPr algn="ctr"/>
            <a:r>
              <a:rPr lang="es-ES" sz="1400" dirty="0" smtClean="0">
                <a:solidFill>
                  <a:schemeClr val="bg1"/>
                </a:solidFill>
                <a:latin typeface="Hobo Std" pitchFamily="34" charset="0"/>
              </a:rPr>
              <a:t>Otros </a:t>
            </a:r>
            <a:r>
              <a:rPr lang="es-ES" sz="1400" dirty="0">
                <a:solidFill>
                  <a:schemeClr val="bg1"/>
                </a:solidFill>
                <a:latin typeface="Hobo Std" pitchFamily="34" charset="0"/>
              </a:rPr>
              <a:t>trucos para escoger una sandía madura incluyen:</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        Debe ser pesada en relación a su tamaño</a:t>
            </a:r>
          </a:p>
          <a:p>
            <a:pPr algn="ctr"/>
            <a:r>
              <a:rPr lang="es-ES" sz="1400" dirty="0">
                <a:solidFill>
                  <a:schemeClr val="bg1"/>
                </a:solidFill>
                <a:latin typeface="Hobo Std" pitchFamily="34" charset="0"/>
              </a:rPr>
              <a:t>        Cáscara lisa con una parte superior opaca (la parte superior es el lado opuesto a la parte que se sienta en la tierra)</a:t>
            </a:r>
          </a:p>
          <a:p>
            <a:pPr algn="ctr"/>
            <a:r>
              <a:rPr lang="es-ES" sz="1400" dirty="0">
                <a:solidFill>
                  <a:schemeClr val="bg1"/>
                </a:solidFill>
                <a:latin typeface="Hobo Std" pitchFamily="34" charset="0"/>
              </a:rPr>
              <a:t>        La prueba de golpe (esto es controversial, pero se dice que la sandía madura tiene un sonido hueco</a:t>
            </a:r>
            <a:r>
              <a:rPr lang="es-ES" sz="1400" dirty="0" smtClean="0">
                <a:solidFill>
                  <a:schemeClr val="bg1"/>
                </a:solidFill>
                <a:latin typeface="Hobo Std" pitchFamily="34" charset="0"/>
              </a:rPr>
              <a:t>).</a:t>
            </a:r>
            <a:endParaRPr lang="es-ES" sz="1400" dirty="0">
              <a:solidFill>
                <a:schemeClr val="bg1"/>
              </a:solidFill>
              <a:latin typeface="Hobo Std" pitchFamily="34" charset="0"/>
            </a:endParaRPr>
          </a:p>
          <a:p>
            <a:pPr algn="ctr"/>
            <a:endParaRPr lang="es-ES" dirty="0">
              <a:solidFill>
                <a:schemeClr val="bg1"/>
              </a:solidFill>
              <a:latin typeface="Hobo Std" pitchFamily="34" charset="0"/>
            </a:endParaRPr>
          </a:p>
        </p:txBody>
      </p:sp>
      <p:pic>
        <p:nvPicPr>
          <p:cNvPr id="5"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00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444928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500"/>
                                        <p:tgtEl>
                                          <p:spTgt spid="6"/>
                                        </p:tgtEl>
                                      </p:cBhvr>
                                    </p:animEffect>
                                    <p:anim calcmode="lin" valueType="num">
                                      <p:cBhvr>
                                        <p:cTn id="8" dur="1500" fill="hold"/>
                                        <p:tgtEl>
                                          <p:spTgt spid="6"/>
                                        </p:tgtEl>
                                        <p:attrNameLst>
                                          <p:attrName>ppt_x</p:attrName>
                                        </p:attrNameLst>
                                      </p:cBhvr>
                                      <p:tavLst>
                                        <p:tav tm="0">
                                          <p:val>
                                            <p:strVal val="#ppt_x"/>
                                          </p:val>
                                        </p:tav>
                                        <p:tav tm="100000">
                                          <p:val>
                                            <p:strVal val="#ppt_x"/>
                                          </p:val>
                                        </p:tav>
                                      </p:tavLst>
                                    </p:anim>
                                    <p:anim calcmode="lin" valueType="num">
                                      <p:cBhvr>
                                        <p:cTn id="9" dur="15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23 Rectángulo"/>
          <p:cNvSpPr/>
          <p:nvPr/>
        </p:nvSpPr>
        <p:spPr>
          <a:xfrm flipH="1">
            <a:off x="0" y="0"/>
            <a:ext cx="9172196" cy="5143500"/>
          </a:xfrm>
          <a:prstGeom prst="rect">
            <a:avLst/>
          </a:prstGeom>
          <a:gradFill flip="none" rotWithShape="1">
            <a:gsLst>
              <a:gs pos="90000">
                <a:srgbClr val="002C14"/>
              </a:gs>
              <a:gs pos="8000">
                <a:srgbClr val="00B050">
                  <a:lumMod val="23000"/>
                </a:srgbClr>
              </a:gs>
              <a:gs pos="50000">
                <a:srgbClr val="00B050">
                  <a:lumMod val="42000"/>
                </a:srgbClr>
              </a:gs>
              <a:gs pos="97000">
                <a:srgbClr val="FF0000">
                  <a:lumMod val="67000"/>
                  <a:lumOff val="33000"/>
                </a:srgbClr>
              </a:gs>
              <a:gs pos="3000">
                <a:srgbClr val="FF0000">
                  <a:lumMod val="76000"/>
                  <a:lumOff val="24000"/>
                </a:srgbClr>
              </a:gs>
            </a:gsLst>
            <a:lin ang="16200000" scaled="1"/>
            <a:tileRect/>
          </a:gradFill>
          <a:ln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3" name="22 Imagen" descr="Diapositiva20"/>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13642"/>
            <a:ext cx="9144000" cy="5157142"/>
          </a:xfrm>
          <a:prstGeom prst="rect">
            <a:avLst/>
          </a:prstGeom>
          <a:noFill/>
          <a:ln>
            <a:noFill/>
          </a:ln>
        </p:spPr>
      </p:pic>
      <p:grpSp>
        <p:nvGrpSpPr>
          <p:cNvPr id="26" name="25 Grupo"/>
          <p:cNvGrpSpPr/>
          <p:nvPr/>
        </p:nvGrpSpPr>
        <p:grpSpPr>
          <a:xfrm rot="10800000">
            <a:off x="23259" y="1707478"/>
            <a:ext cx="9036496" cy="668602"/>
            <a:chOff x="-3348880" y="-1980000"/>
            <a:chExt cx="12385376" cy="1599422"/>
          </a:xfrm>
          <a:gradFill>
            <a:gsLst>
              <a:gs pos="77000">
                <a:srgbClr val="FF5050"/>
              </a:gs>
              <a:gs pos="98000">
                <a:srgbClr val="FF5050"/>
              </a:gs>
              <a:gs pos="88000">
                <a:srgbClr val="DFFE46"/>
              </a:gs>
              <a:gs pos="66000">
                <a:srgbClr val="FFFF00">
                  <a:lumMod val="64000"/>
                  <a:lumOff val="36000"/>
                </a:srgbClr>
              </a:gs>
              <a:gs pos="44000">
                <a:srgbClr val="FFFF00">
                  <a:lumMod val="59000"/>
                  <a:lumOff val="41000"/>
                </a:srgbClr>
              </a:gs>
              <a:gs pos="54000">
                <a:srgbClr val="FF5050"/>
              </a:gs>
              <a:gs pos="32000">
                <a:srgbClr val="FF5050"/>
              </a:gs>
              <a:gs pos="23000">
                <a:srgbClr val="DFFE46"/>
              </a:gs>
              <a:gs pos="0">
                <a:srgbClr val="DFFE46"/>
              </a:gs>
              <a:gs pos="12000">
                <a:srgbClr val="FF0000"/>
              </a:gs>
            </a:gsLst>
            <a:path path="circle">
              <a:fillToRect l="100000" t="100000"/>
            </a:path>
          </a:gradFill>
          <a:effectLst/>
          <a:scene3d>
            <a:camera prst="orthographicFront"/>
            <a:lightRig rig="chilly" dir="t"/>
          </a:scene3d>
        </p:grpSpPr>
        <p:sp>
          <p:nvSpPr>
            <p:cNvPr id="27"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28"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29" name="28 Grupo"/>
          <p:cNvGrpSpPr/>
          <p:nvPr/>
        </p:nvGrpSpPr>
        <p:grpSpPr>
          <a:xfrm rot="10800000">
            <a:off x="-35091" y="915478"/>
            <a:ext cx="9036496" cy="668602"/>
            <a:chOff x="-3348880" y="-1980000"/>
            <a:chExt cx="12385376" cy="1599422"/>
          </a:xfrm>
          <a:gradFill>
            <a:gsLst>
              <a:gs pos="77000">
                <a:srgbClr val="FF5050"/>
              </a:gs>
              <a:gs pos="98000">
                <a:srgbClr val="FF5050"/>
              </a:gs>
              <a:gs pos="88000">
                <a:srgbClr val="DFFE46"/>
              </a:gs>
              <a:gs pos="66000">
                <a:srgbClr val="FFFF00">
                  <a:lumMod val="64000"/>
                  <a:lumOff val="36000"/>
                </a:srgbClr>
              </a:gs>
              <a:gs pos="44000">
                <a:srgbClr val="FFFF00">
                  <a:lumMod val="59000"/>
                  <a:lumOff val="41000"/>
                </a:srgbClr>
              </a:gs>
              <a:gs pos="54000">
                <a:srgbClr val="FF5050"/>
              </a:gs>
              <a:gs pos="32000">
                <a:srgbClr val="FF5050"/>
              </a:gs>
              <a:gs pos="23000">
                <a:srgbClr val="DFFE46"/>
              </a:gs>
              <a:gs pos="0">
                <a:srgbClr val="DFFE46"/>
              </a:gs>
              <a:gs pos="12000">
                <a:srgbClr val="FF0000"/>
              </a:gs>
            </a:gsLst>
            <a:path path="circle">
              <a:fillToRect l="100000" t="100000"/>
            </a:path>
          </a:gradFill>
          <a:effectLst/>
          <a:scene3d>
            <a:camera prst="orthographicFront"/>
            <a:lightRig rig="chilly" dir="t"/>
          </a:scene3d>
        </p:grpSpPr>
        <p:sp>
          <p:nvSpPr>
            <p:cNvPr id="30"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1"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32" name="31 Grupo"/>
          <p:cNvGrpSpPr/>
          <p:nvPr/>
        </p:nvGrpSpPr>
        <p:grpSpPr>
          <a:xfrm rot="10800000">
            <a:off x="0" y="123478"/>
            <a:ext cx="9036496" cy="668602"/>
            <a:chOff x="-3348880" y="-1980000"/>
            <a:chExt cx="12385376" cy="1599422"/>
          </a:xfrm>
          <a:gradFill>
            <a:gsLst>
              <a:gs pos="77000">
                <a:srgbClr val="FF5050"/>
              </a:gs>
              <a:gs pos="98000">
                <a:srgbClr val="FF5050"/>
              </a:gs>
              <a:gs pos="88000">
                <a:srgbClr val="DFFE46"/>
              </a:gs>
              <a:gs pos="66000">
                <a:srgbClr val="FFFF00">
                  <a:lumMod val="64000"/>
                  <a:lumOff val="36000"/>
                </a:srgbClr>
              </a:gs>
              <a:gs pos="44000">
                <a:srgbClr val="FFFF00">
                  <a:lumMod val="59000"/>
                  <a:lumOff val="41000"/>
                </a:srgbClr>
              </a:gs>
              <a:gs pos="54000">
                <a:srgbClr val="FF5050"/>
              </a:gs>
              <a:gs pos="32000">
                <a:srgbClr val="FF5050"/>
              </a:gs>
              <a:gs pos="23000">
                <a:srgbClr val="DFFE46"/>
              </a:gs>
              <a:gs pos="0">
                <a:srgbClr val="DFFE46"/>
              </a:gs>
              <a:gs pos="12000">
                <a:srgbClr val="FF0000"/>
              </a:gs>
            </a:gsLst>
            <a:path path="circle">
              <a:fillToRect l="100000" t="100000"/>
            </a:path>
          </a:gradFill>
          <a:effectLst/>
          <a:scene3d>
            <a:camera prst="orthographicFront"/>
            <a:lightRig rig="chilly" dir="t"/>
          </a:scene3d>
        </p:grpSpPr>
        <p:sp>
          <p:nvSpPr>
            <p:cNvPr id="33"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4"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35" name="34 Grupo"/>
          <p:cNvGrpSpPr/>
          <p:nvPr/>
        </p:nvGrpSpPr>
        <p:grpSpPr>
          <a:xfrm>
            <a:off x="93172" y="4299766"/>
            <a:ext cx="9036496" cy="720256"/>
            <a:chOff x="-3348880" y="-1980000"/>
            <a:chExt cx="12385376" cy="1599422"/>
          </a:xfrm>
          <a:gradFill>
            <a:gsLst>
              <a:gs pos="77000">
                <a:srgbClr val="FF5050"/>
              </a:gs>
              <a:gs pos="98000">
                <a:srgbClr val="FF5050"/>
              </a:gs>
              <a:gs pos="88000">
                <a:srgbClr val="DFFE46"/>
              </a:gs>
              <a:gs pos="66000">
                <a:srgbClr val="FFFF00">
                  <a:lumMod val="64000"/>
                  <a:lumOff val="36000"/>
                </a:srgbClr>
              </a:gs>
              <a:gs pos="44000">
                <a:srgbClr val="FFFF00">
                  <a:lumMod val="59000"/>
                  <a:lumOff val="41000"/>
                </a:srgbClr>
              </a:gs>
              <a:gs pos="54000">
                <a:srgbClr val="FF5050"/>
              </a:gs>
              <a:gs pos="32000">
                <a:srgbClr val="FF5050"/>
              </a:gs>
              <a:gs pos="23000">
                <a:srgbClr val="DFFE46"/>
              </a:gs>
              <a:gs pos="0">
                <a:srgbClr val="DFFE46"/>
              </a:gs>
              <a:gs pos="12000">
                <a:srgbClr val="FF0000"/>
              </a:gs>
            </a:gsLst>
            <a:path path="circle">
              <a:fillToRect l="100000" t="100000"/>
            </a:path>
          </a:gradFill>
          <a:effectLst/>
          <a:scene3d>
            <a:camera prst="orthographicFront"/>
            <a:lightRig rig="chilly" dir="t"/>
          </a:scene3d>
        </p:grpSpPr>
        <p:sp>
          <p:nvSpPr>
            <p:cNvPr id="36"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7"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38" name="37 Grupo"/>
          <p:cNvGrpSpPr/>
          <p:nvPr/>
        </p:nvGrpSpPr>
        <p:grpSpPr>
          <a:xfrm>
            <a:off x="34822" y="3507766"/>
            <a:ext cx="9036496" cy="720256"/>
            <a:chOff x="-3348880" y="-1980000"/>
            <a:chExt cx="12385376" cy="1599422"/>
          </a:xfrm>
          <a:gradFill>
            <a:gsLst>
              <a:gs pos="77000">
                <a:srgbClr val="FF5050"/>
              </a:gs>
              <a:gs pos="98000">
                <a:srgbClr val="FF5050"/>
              </a:gs>
              <a:gs pos="88000">
                <a:srgbClr val="DFFE46"/>
              </a:gs>
              <a:gs pos="66000">
                <a:srgbClr val="FFFF00">
                  <a:lumMod val="64000"/>
                  <a:lumOff val="36000"/>
                </a:srgbClr>
              </a:gs>
              <a:gs pos="44000">
                <a:srgbClr val="FFFF00">
                  <a:lumMod val="59000"/>
                  <a:lumOff val="41000"/>
                </a:srgbClr>
              </a:gs>
              <a:gs pos="54000">
                <a:srgbClr val="FF5050"/>
              </a:gs>
              <a:gs pos="32000">
                <a:srgbClr val="FF5050"/>
              </a:gs>
              <a:gs pos="23000">
                <a:srgbClr val="DFFE46"/>
              </a:gs>
              <a:gs pos="0">
                <a:srgbClr val="DFFE46"/>
              </a:gs>
              <a:gs pos="12000">
                <a:srgbClr val="FF0000"/>
              </a:gs>
            </a:gsLst>
            <a:path path="circle">
              <a:fillToRect l="100000" t="100000"/>
            </a:path>
          </a:gradFill>
          <a:effectLst/>
          <a:scene3d>
            <a:camera prst="orthographicFront"/>
            <a:lightRig rig="chilly" dir="t"/>
          </a:scene3d>
        </p:grpSpPr>
        <p:sp>
          <p:nvSpPr>
            <p:cNvPr id="39"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40"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41" name="40 Grupo"/>
          <p:cNvGrpSpPr/>
          <p:nvPr/>
        </p:nvGrpSpPr>
        <p:grpSpPr>
          <a:xfrm>
            <a:off x="69913" y="2715766"/>
            <a:ext cx="9036496" cy="720256"/>
            <a:chOff x="-3348880" y="-1980000"/>
            <a:chExt cx="12385376" cy="1599422"/>
          </a:xfrm>
          <a:gradFill>
            <a:gsLst>
              <a:gs pos="77000">
                <a:srgbClr val="FF5050"/>
              </a:gs>
              <a:gs pos="98000">
                <a:srgbClr val="FF5050"/>
              </a:gs>
              <a:gs pos="88000">
                <a:srgbClr val="DFFE46"/>
              </a:gs>
              <a:gs pos="66000">
                <a:srgbClr val="FFFF00">
                  <a:lumMod val="64000"/>
                  <a:lumOff val="36000"/>
                </a:srgbClr>
              </a:gs>
              <a:gs pos="44000">
                <a:srgbClr val="FFFF00">
                  <a:lumMod val="59000"/>
                  <a:lumOff val="41000"/>
                </a:srgbClr>
              </a:gs>
              <a:gs pos="54000">
                <a:srgbClr val="FF5050"/>
              </a:gs>
              <a:gs pos="32000">
                <a:srgbClr val="FF5050"/>
              </a:gs>
              <a:gs pos="23000">
                <a:srgbClr val="DFFE46"/>
              </a:gs>
              <a:gs pos="0">
                <a:srgbClr val="DFFE46"/>
              </a:gs>
              <a:gs pos="12000">
                <a:srgbClr val="FF0000"/>
              </a:gs>
            </a:gsLst>
            <a:path path="circle">
              <a:fillToRect l="100000" t="100000"/>
            </a:path>
          </a:gradFill>
          <a:effectLst/>
          <a:scene3d>
            <a:camera prst="orthographicFront"/>
            <a:lightRig rig="chilly" dir="t"/>
          </a:scene3d>
        </p:grpSpPr>
        <p:sp>
          <p:nvSpPr>
            <p:cNvPr id="42"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43"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sp>
        <p:nvSpPr>
          <p:cNvPr id="22" name="21 Rectángulo"/>
          <p:cNvSpPr/>
          <p:nvPr/>
        </p:nvSpPr>
        <p:spPr>
          <a:xfrm flipH="1">
            <a:off x="-324544" y="-308234"/>
            <a:ext cx="990059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028961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4150" fill="hold"/>
                                        <p:tgtEl>
                                          <p:spTgt spid="26"/>
                                        </p:tgtEl>
                                        <p:attrNameLst>
                                          <p:attrName>ppt_x</p:attrName>
                                        </p:attrNameLst>
                                      </p:cBhvr>
                                      <p:tavLst>
                                        <p:tav tm="0">
                                          <p:val>
                                            <p:strVal val="#ppt_x"/>
                                          </p:val>
                                        </p:tav>
                                        <p:tav tm="100000">
                                          <p:val>
                                            <p:strVal val="#ppt_x"/>
                                          </p:val>
                                        </p:tav>
                                      </p:tavLst>
                                    </p:anim>
                                    <p:anim calcmode="lin" valueType="num">
                                      <p:cBhvr additive="base">
                                        <p:cTn id="8" dur="4150" fill="hold"/>
                                        <p:tgtEl>
                                          <p:spTgt spid="26"/>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p:cTn id="11" dur="4150" fill="hold"/>
                                        <p:tgtEl>
                                          <p:spTgt spid="26"/>
                                        </p:tgtEl>
                                        <p:attrNameLst>
                                          <p:attrName>ppt_w</p:attrName>
                                        </p:attrNameLst>
                                      </p:cBhvr>
                                      <p:tavLst>
                                        <p:tav tm="0">
                                          <p:val>
                                            <p:strVal val="#ppt_w"/>
                                          </p:val>
                                        </p:tav>
                                        <p:tav tm="100000">
                                          <p:val>
                                            <p:strVal val="#ppt_w"/>
                                          </p:val>
                                        </p:tav>
                                      </p:tavLst>
                                    </p:anim>
                                    <p:anim calcmode="lin" valueType="num">
                                      <p:cBhvr>
                                        <p:cTn id="12" dur="4150" fill="hold"/>
                                        <p:tgtEl>
                                          <p:spTgt spid="26"/>
                                        </p:tgtEl>
                                        <p:attrNameLst>
                                          <p:attrName>ppt_h</p:attrName>
                                        </p:attrNameLst>
                                      </p:cBhvr>
                                      <p:tavLst>
                                        <p:tav tm="0" fmla="#ppt_h*sin(2.5*pi*$)">
                                          <p:val>
                                            <p:fltVal val="0"/>
                                          </p:val>
                                        </p:tav>
                                        <p:tav tm="100000">
                                          <p:val>
                                            <p:fltVal val="1"/>
                                          </p:val>
                                        </p:tav>
                                      </p:tavLst>
                                    </p:anim>
                                  </p:childTnLst>
                                </p:cTn>
                              </p:par>
                              <p:par>
                                <p:cTn id="13" presetID="2" presetClass="exit" presetSubtype="4" fill="hold" nodeType="withEffect">
                                  <p:stCondLst>
                                    <p:cond delay="0"/>
                                  </p:stCondLst>
                                  <p:childTnLst>
                                    <p:anim calcmode="lin" valueType="num">
                                      <p:cBhvr additive="base">
                                        <p:cTn id="14" dur="4150"/>
                                        <p:tgtEl>
                                          <p:spTgt spid="26"/>
                                        </p:tgtEl>
                                        <p:attrNameLst>
                                          <p:attrName>ppt_x</p:attrName>
                                        </p:attrNameLst>
                                      </p:cBhvr>
                                      <p:tavLst>
                                        <p:tav tm="0">
                                          <p:val>
                                            <p:strVal val="ppt_x"/>
                                          </p:val>
                                        </p:tav>
                                        <p:tav tm="100000">
                                          <p:val>
                                            <p:strVal val="ppt_x"/>
                                          </p:val>
                                        </p:tav>
                                      </p:tavLst>
                                    </p:anim>
                                    <p:anim calcmode="lin" valueType="num">
                                      <p:cBhvr additive="base">
                                        <p:cTn id="15" dur="4150"/>
                                        <p:tgtEl>
                                          <p:spTgt spid="26"/>
                                        </p:tgtEl>
                                        <p:attrNameLst>
                                          <p:attrName>ppt_y</p:attrName>
                                        </p:attrNameLst>
                                      </p:cBhvr>
                                      <p:tavLst>
                                        <p:tav tm="0">
                                          <p:val>
                                            <p:strVal val="ppt_y"/>
                                          </p:val>
                                        </p:tav>
                                        <p:tav tm="100000">
                                          <p:val>
                                            <p:strVal val="1+ppt_h/2"/>
                                          </p:val>
                                        </p:tav>
                                      </p:tavLst>
                                    </p:anim>
                                    <p:set>
                                      <p:cBhvr>
                                        <p:cTn id="16" dur="1" fill="hold">
                                          <p:stCondLst>
                                            <p:cond delay="4149"/>
                                          </p:stCondLst>
                                        </p:cTn>
                                        <p:tgtEl>
                                          <p:spTgt spid="26"/>
                                        </p:tgtEl>
                                        <p:attrNameLst>
                                          <p:attrName>style.visibility</p:attrName>
                                        </p:attrNameLst>
                                      </p:cBhvr>
                                      <p:to>
                                        <p:strVal val="hidden"/>
                                      </p:to>
                                    </p:set>
                                  </p:childTnLst>
                                </p:cTn>
                              </p:par>
                              <p:par>
                                <p:cTn id="17" presetID="2" presetClass="entr" presetSubtype="4" fill="hold" nodeType="withEffect">
                                  <p:stCondLst>
                                    <p:cond delay="0"/>
                                  </p:stCondLst>
                                  <p:childTnLst>
                                    <p:set>
                                      <p:cBhvr>
                                        <p:cTn id="18" dur="1" fill="hold">
                                          <p:stCondLst>
                                            <p:cond delay="0"/>
                                          </p:stCondLst>
                                        </p:cTn>
                                        <p:tgtEl>
                                          <p:spTgt spid="29"/>
                                        </p:tgtEl>
                                        <p:attrNameLst>
                                          <p:attrName>style.visibility</p:attrName>
                                        </p:attrNameLst>
                                      </p:cBhvr>
                                      <p:to>
                                        <p:strVal val="visible"/>
                                      </p:to>
                                    </p:set>
                                    <p:anim calcmode="lin" valueType="num">
                                      <p:cBhvr additive="base">
                                        <p:cTn id="19" dur="4150" fill="hold"/>
                                        <p:tgtEl>
                                          <p:spTgt spid="29"/>
                                        </p:tgtEl>
                                        <p:attrNameLst>
                                          <p:attrName>ppt_x</p:attrName>
                                        </p:attrNameLst>
                                      </p:cBhvr>
                                      <p:tavLst>
                                        <p:tav tm="0">
                                          <p:val>
                                            <p:strVal val="#ppt_x"/>
                                          </p:val>
                                        </p:tav>
                                        <p:tav tm="100000">
                                          <p:val>
                                            <p:strVal val="#ppt_x"/>
                                          </p:val>
                                        </p:tav>
                                      </p:tavLst>
                                    </p:anim>
                                    <p:anim calcmode="lin" valueType="num">
                                      <p:cBhvr additive="base">
                                        <p:cTn id="20" dur="4150" fill="hold"/>
                                        <p:tgtEl>
                                          <p:spTgt spid="29"/>
                                        </p:tgtEl>
                                        <p:attrNameLst>
                                          <p:attrName>ppt_y</p:attrName>
                                        </p:attrNameLst>
                                      </p:cBhvr>
                                      <p:tavLst>
                                        <p:tav tm="0">
                                          <p:val>
                                            <p:strVal val="1+#ppt_h/2"/>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29"/>
                                        </p:tgtEl>
                                        <p:attrNameLst>
                                          <p:attrName>style.visibility</p:attrName>
                                        </p:attrNameLst>
                                      </p:cBhvr>
                                      <p:to>
                                        <p:strVal val="visible"/>
                                      </p:to>
                                    </p:set>
                                    <p:anim calcmode="lin" valueType="num">
                                      <p:cBhvr>
                                        <p:cTn id="23" dur="4150" fill="hold"/>
                                        <p:tgtEl>
                                          <p:spTgt spid="29"/>
                                        </p:tgtEl>
                                        <p:attrNameLst>
                                          <p:attrName>ppt_w</p:attrName>
                                        </p:attrNameLst>
                                      </p:cBhvr>
                                      <p:tavLst>
                                        <p:tav tm="0">
                                          <p:val>
                                            <p:strVal val="#ppt_w"/>
                                          </p:val>
                                        </p:tav>
                                        <p:tav tm="100000">
                                          <p:val>
                                            <p:strVal val="#ppt_w"/>
                                          </p:val>
                                        </p:tav>
                                      </p:tavLst>
                                    </p:anim>
                                    <p:anim calcmode="lin" valueType="num">
                                      <p:cBhvr>
                                        <p:cTn id="24" dur="4150" fill="hold"/>
                                        <p:tgtEl>
                                          <p:spTgt spid="29"/>
                                        </p:tgtEl>
                                        <p:attrNameLst>
                                          <p:attrName>ppt_h</p:attrName>
                                        </p:attrNameLst>
                                      </p:cBhvr>
                                      <p:tavLst>
                                        <p:tav tm="0" fmla="#ppt_h*sin(2.5*pi*$)">
                                          <p:val>
                                            <p:fltVal val="0"/>
                                          </p:val>
                                        </p:tav>
                                        <p:tav tm="100000">
                                          <p:val>
                                            <p:fltVal val="1"/>
                                          </p:val>
                                        </p:tav>
                                      </p:tavLst>
                                    </p:anim>
                                  </p:childTnLst>
                                </p:cTn>
                              </p:par>
                              <p:par>
                                <p:cTn id="25" presetID="2" presetClass="exit" presetSubtype="4" fill="hold" nodeType="withEffect">
                                  <p:stCondLst>
                                    <p:cond delay="0"/>
                                  </p:stCondLst>
                                  <p:childTnLst>
                                    <p:anim calcmode="lin" valueType="num">
                                      <p:cBhvr additive="base">
                                        <p:cTn id="26" dur="4160"/>
                                        <p:tgtEl>
                                          <p:spTgt spid="29"/>
                                        </p:tgtEl>
                                        <p:attrNameLst>
                                          <p:attrName>ppt_x</p:attrName>
                                        </p:attrNameLst>
                                      </p:cBhvr>
                                      <p:tavLst>
                                        <p:tav tm="0">
                                          <p:val>
                                            <p:strVal val="ppt_x"/>
                                          </p:val>
                                        </p:tav>
                                        <p:tav tm="100000">
                                          <p:val>
                                            <p:strVal val="ppt_x"/>
                                          </p:val>
                                        </p:tav>
                                      </p:tavLst>
                                    </p:anim>
                                    <p:anim calcmode="lin" valueType="num">
                                      <p:cBhvr additive="base">
                                        <p:cTn id="27" dur="4160"/>
                                        <p:tgtEl>
                                          <p:spTgt spid="29"/>
                                        </p:tgtEl>
                                        <p:attrNameLst>
                                          <p:attrName>ppt_y</p:attrName>
                                        </p:attrNameLst>
                                      </p:cBhvr>
                                      <p:tavLst>
                                        <p:tav tm="0">
                                          <p:val>
                                            <p:strVal val="ppt_y"/>
                                          </p:val>
                                        </p:tav>
                                        <p:tav tm="100000">
                                          <p:val>
                                            <p:strVal val="1+ppt_h/2"/>
                                          </p:val>
                                        </p:tav>
                                      </p:tavLst>
                                    </p:anim>
                                    <p:set>
                                      <p:cBhvr>
                                        <p:cTn id="28" dur="1" fill="hold">
                                          <p:stCondLst>
                                            <p:cond delay="4159"/>
                                          </p:stCondLst>
                                        </p:cTn>
                                        <p:tgtEl>
                                          <p:spTgt spid="29"/>
                                        </p:tgtEl>
                                        <p:attrNameLst>
                                          <p:attrName>style.visibility</p:attrName>
                                        </p:attrNameLst>
                                      </p:cBhvr>
                                      <p:to>
                                        <p:strVal val="hidden"/>
                                      </p:to>
                                    </p:set>
                                  </p:childTnLst>
                                </p:cTn>
                              </p:par>
                              <p:par>
                                <p:cTn id="29" presetID="2" presetClass="entr" presetSubtype="4" fill="hold" nodeType="withEffect">
                                  <p:stCondLst>
                                    <p:cond delay="0"/>
                                  </p:stCondLst>
                                  <p:childTnLst>
                                    <p:set>
                                      <p:cBhvr>
                                        <p:cTn id="30" dur="1" fill="hold">
                                          <p:stCondLst>
                                            <p:cond delay="0"/>
                                          </p:stCondLst>
                                        </p:cTn>
                                        <p:tgtEl>
                                          <p:spTgt spid="32"/>
                                        </p:tgtEl>
                                        <p:attrNameLst>
                                          <p:attrName>style.visibility</p:attrName>
                                        </p:attrNameLst>
                                      </p:cBhvr>
                                      <p:to>
                                        <p:strVal val="visible"/>
                                      </p:to>
                                    </p:set>
                                    <p:anim calcmode="lin" valueType="num">
                                      <p:cBhvr additive="base">
                                        <p:cTn id="31" dur="4150" fill="hold"/>
                                        <p:tgtEl>
                                          <p:spTgt spid="32"/>
                                        </p:tgtEl>
                                        <p:attrNameLst>
                                          <p:attrName>ppt_x</p:attrName>
                                        </p:attrNameLst>
                                      </p:cBhvr>
                                      <p:tavLst>
                                        <p:tav tm="0">
                                          <p:val>
                                            <p:strVal val="#ppt_x"/>
                                          </p:val>
                                        </p:tav>
                                        <p:tav tm="100000">
                                          <p:val>
                                            <p:strVal val="#ppt_x"/>
                                          </p:val>
                                        </p:tav>
                                      </p:tavLst>
                                    </p:anim>
                                    <p:anim calcmode="lin" valueType="num">
                                      <p:cBhvr additive="base">
                                        <p:cTn id="32" dur="4150" fill="hold"/>
                                        <p:tgtEl>
                                          <p:spTgt spid="32"/>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32"/>
                                        </p:tgtEl>
                                        <p:attrNameLst>
                                          <p:attrName>style.visibility</p:attrName>
                                        </p:attrNameLst>
                                      </p:cBhvr>
                                      <p:to>
                                        <p:strVal val="visible"/>
                                      </p:to>
                                    </p:set>
                                    <p:anim calcmode="lin" valueType="num">
                                      <p:cBhvr>
                                        <p:cTn id="35" dur="4150" fill="hold"/>
                                        <p:tgtEl>
                                          <p:spTgt spid="32"/>
                                        </p:tgtEl>
                                        <p:attrNameLst>
                                          <p:attrName>ppt_w</p:attrName>
                                        </p:attrNameLst>
                                      </p:cBhvr>
                                      <p:tavLst>
                                        <p:tav tm="0">
                                          <p:val>
                                            <p:strVal val="#ppt_w"/>
                                          </p:val>
                                        </p:tav>
                                        <p:tav tm="100000">
                                          <p:val>
                                            <p:strVal val="#ppt_w"/>
                                          </p:val>
                                        </p:tav>
                                      </p:tavLst>
                                    </p:anim>
                                    <p:anim calcmode="lin" valueType="num">
                                      <p:cBhvr>
                                        <p:cTn id="36" dur="4150" fill="hold"/>
                                        <p:tgtEl>
                                          <p:spTgt spid="32"/>
                                        </p:tgtEl>
                                        <p:attrNameLst>
                                          <p:attrName>ppt_h</p:attrName>
                                        </p:attrNameLst>
                                      </p:cBhvr>
                                      <p:tavLst>
                                        <p:tav tm="0" fmla="#ppt_h*sin(2.5*pi*$)">
                                          <p:val>
                                            <p:fltVal val="0"/>
                                          </p:val>
                                        </p:tav>
                                        <p:tav tm="100000">
                                          <p:val>
                                            <p:fltVal val="1"/>
                                          </p:val>
                                        </p:tav>
                                      </p:tavLst>
                                    </p:anim>
                                  </p:childTnLst>
                                </p:cTn>
                              </p:par>
                              <p:par>
                                <p:cTn id="37" presetID="2" presetClass="exit" presetSubtype="4" fill="hold" nodeType="withEffect">
                                  <p:stCondLst>
                                    <p:cond delay="0"/>
                                  </p:stCondLst>
                                  <p:childTnLst>
                                    <p:anim calcmode="lin" valueType="num">
                                      <p:cBhvr additive="base">
                                        <p:cTn id="38" dur="4170"/>
                                        <p:tgtEl>
                                          <p:spTgt spid="32"/>
                                        </p:tgtEl>
                                        <p:attrNameLst>
                                          <p:attrName>ppt_x</p:attrName>
                                        </p:attrNameLst>
                                      </p:cBhvr>
                                      <p:tavLst>
                                        <p:tav tm="0">
                                          <p:val>
                                            <p:strVal val="ppt_x"/>
                                          </p:val>
                                        </p:tav>
                                        <p:tav tm="100000">
                                          <p:val>
                                            <p:strVal val="ppt_x"/>
                                          </p:val>
                                        </p:tav>
                                      </p:tavLst>
                                    </p:anim>
                                    <p:anim calcmode="lin" valueType="num">
                                      <p:cBhvr additive="base">
                                        <p:cTn id="39" dur="4170"/>
                                        <p:tgtEl>
                                          <p:spTgt spid="32"/>
                                        </p:tgtEl>
                                        <p:attrNameLst>
                                          <p:attrName>ppt_y</p:attrName>
                                        </p:attrNameLst>
                                      </p:cBhvr>
                                      <p:tavLst>
                                        <p:tav tm="0">
                                          <p:val>
                                            <p:strVal val="ppt_y"/>
                                          </p:val>
                                        </p:tav>
                                        <p:tav tm="100000">
                                          <p:val>
                                            <p:strVal val="1+ppt_h/2"/>
                                          </p:val>
                                        </p:tav>
                                      </p:tavLst>
                                    </p:anim>
                                    <p:set>
                                      <p:cBhvr>
                                        <p:cTn id="40" dur="1" fill="hold">
                                          <p:stCondLst>
                                            <p:cond delay="4169"/>
                                          </p:stCondLst>
                                        </p:cTn>
                                        <p:tgtEl>
                                          <p:spTgt spid="32"/>
                                        </p:tgtEl>
                                        <p:attrNameLst>
                                          <p:attrName>style.visibility</p:attrName>
                                        </p:attrNameLst>
                                      </p:cBhvr>
                                      <p:to>
                                        <p:strVal val="hidden"/>
                                      </p:to>
                                    </p:set>
                                  </p:childTnLst>
                                </p:cTn>
                              </p:par>
                              <p:par>
                                <p:cTn id="41" presetID="2" presetClass="entr" presetSubtype="1" fill="hold" nodeType="withEffect">
                                  <p:stCondLst>
                                    <p:cond delay="0"/>
                                  </p:stCondLst>
                                  <p:childTnLst>
                                    <p:set>
                                      <p:cBhvr>
                                        <p:cTn id="42" dur="1" fill="hold">
                                          <p:stCondLst>
                                            <p:cond delay="0"/>
                                          </p:stCondLst>
                                        </p:cTn>
                                        <p:tgtEl>
                                          <p:spTgt spid="35"/>
                                        </p:tgtEl>
                                        <p:attrNameLst>
                                          <p:attrName>style.visibility</p:attrName>
                                        </p:attrNameLst>
                                      </p:cBhvr>
                                      <p:to>
                                        <p:strVal val="visible"/>
                                      </p:to>
                                    </p:set>
                                    <p:anim calcmode="lin" valueType="num">
                                      <p:cBhvr additive="base">
                                        <p:cTn id="43" dur="4170" fill="hold"/>
                                        <p:tgtEl>
                                          <p:spTgt spid="35"/>
                                        </p:tgtEl>
                                        <p:attrNameLst>
                                          <p:attrName>ppt_x</p:attrName>
                                        </p:attrNameLst>
                                      </p:cBhvr>
                                      <p:tavLst>
                                        <p:tav tm="0">
                                          <p:val>
                                            <p:strVal val="#ppt_x"/>
                                          </p:val>
                                        </p:tav>
                                        <p:tav tm="100000">
                                          <p:val>
                                            <p:strVal val="#ppt_x"/>
                                          </p:val>
                                        </p:tav>
                                      </p:tavLst>
                                    </p:anim>
                                    <p:anim calcmode="lin" valueType="num">
                                      <p:cBhvr additive="base">
                                        <p:cTn id="44" dur="4170" fill="hold"/>
                                        <p:tgtEl>
                                          <p:spTgt spid="35"/>
                                        </p:tgtEl>
                                        <p:attrNameLst>
                                          <p:attrName>ppt_y</p:attrName>
                                        </p:attrNameLst>
                                      </p:cBhvr>
                                      <p:tavLst>
                                        <p:tav tm="0">
                                          <p:val>
                                            <p:strVal val="0-#ppt_h/2"/>
                                          </p:val>
                                        </p:tav>
                                        <p:tav tm="100000">
                                          <p:val>
                                            <p:strVal val="#ppt_y"/>
                                          </p:val>
                                        </p:tav>
                                      </p:tavLst>
                                    </p:anim>
                                  </p:childTnLst>
                                </p:cTn>
                              </p:par>
                              <p:par>
                                <p:cTn id="45" presetID="19" presetClass="entr" presetSubtype="5" fill="hold" nodeType="withEffect">
                                  <p:stCondLst>
                                    <p:cond delay="0"/>
                                  </p:stCondLst>
                                  <p:childTnLst>
                                    <p:set>
                                      <p:cBhvr>
                                        <p:cTn id="46" dur="1" fill="hold">
                                          <p:stCondLst>
                                            <p:cond delay="0"/>
                                          </p:stCondLst>
                                        </p:cTn>
                                        <p:tgtEl>
                                          <p:spTgt spid="35"/>
                                        </p:tgtEl>
                                        <p:attrNameLst>
                                          <p:attrName>style.visibility</p:attrName>
                                        </p:attrNameLst>
                                      </p:cBhvr>
                                      <p:to>
                                        <p:strVal val="visible"/>
                                      </p:to>
                                    </p:set>
                                    <p:anim calcmode="lin" valueType="num">
                                      <p:cBhvr>
                                        <p:cTn id="47" dur="4170" fill="hold"/>
                                        <p:tgtEl>
                                          <p:spTgt spid="35"/>
                                        </p:tgtEl>
                                        <p:attrNameLst>
                                          <p:attrName>ppt_w</p:attrName>
                                        </p:attrNameLst>
                                      </p:cBhvr>
                                      <p:tavLst>
                                        <p:tav tm="0">
                                          <p:val>
                                            <p:strVal val="#ppt_w"/>
                                          </p:val>
                                        </p:tav>
                                        <p:tav tm="100000">
                                          <p:val>
                                            <p:strVal val="#ppt_w"/>
                                          </p:val>
                                        </p:tav>
                                      </p:tavLst>
                                    </p:anim>
                                    <p:anim calcmode="lin" valueType="num">
                                      <p:cBhvr>
                                        <p:cTn id="48" dur="4170" fill="hold"/>
                                        <p:tgtEl>
                                          <p:spTgt spid="35"/>
                                        </p:tgtEl>
                                        <p:attrNameLst>
                                          <p:attrName>ppt_h</p:attrName>
                                        </p:attrNameLst>
                                      </p:cBhvr>
                                      <p:tavLst>
                                        <p:tav tm="0" fmla="#ppt_h*sin(2.5*pi*$)">
                                          <p:val>
                                            <p:fltVal val="0"/>
                                          </p:val>
                                        </p:tav>
                                        <p:tav tm="100000">
                                          <p:val>
                                            <p:fltVal val="1"/>
                                          </p:val>
                                        </p:tav>
                                      </p:tavLst>
                                    </p:anim>
                                  </p:childTnLst>
                                </p:cTn>
                              </p:par>
                              <p:par>
                                <p:cTn id="49" presetID="2" presetClass="exit" presetSubtype="1" fill="hold" nodeType="withEffect">
                                  <p:stCondLst>
                                    <p:cond delay="0"/>
                                  </p:stCondLst>
                                  <p:childTnLst>
                                    <p:anim calcmode="lin" valueType="num">
                                      <p:cBhvr additive="base">
                                        <p:cTn id="50" dur="4170"/>
                                        <p:tgtEl>
                                          <p:spTgt spid="35"/>
                                        </p:tgtEl>
                                        <p:attrNameLst>
                                          <p:attrName>ppt_x</p:attrName>
                                        </p:attrNameLst>
                                      </p:cBhvr>
                                      <p:tavLst>
                                        <p:tav tm="0">
                                          <p:val>
                                            <p:strVal val="ppt_x"/>
                                          </p:val>
                                        </p:tav>
                                        <p:tav tm="100000">
                                          <p:val>
                                            <p:strVal val="ppt_x"/>
                                          </p:val>
                                        </p:tav>
                                      </p:tavLst>
                                    </p:anim>
                                    <p:anim calcmode="lin" valueType="num">
                                      <p:cBhvr additive="base">
                                        <p:cTn id="51" dur="4170"/>
                                        <p:tgtEl>
                                          <p:spTgt spid="35"/>
                                        </p:tgtEl>
                                        <p:attrNameLst>
                                          <p:attrName>ppt_y</p:attrName>
                                        </p:attrNameLst>
                                      </p:cBhvr>
                                      <p:tavLst>
                                        <p:tav tm="0">
                                          <p:val>
                                            <p:strVal val="ppt_y"/>
                                          </p:val>
                                        </p:tav>
                                        <p:tav tm="100000">
                                          <p:val>
                                            <p:strVal val="0-ppt_h/2"/>
                                          </p:val>
                                        </p:tav>
                                      </p:tavLst>
                                    </p:anim>
                                    <p:set>
                                      <p:cBhvr>
                                        <p:cTn id="52" dur="1" fill="hold">
                                          <p:stCondLst>
                                            <p:cond delay="4169"/>
                                          </p:stCondLst>
                                        </p:cTn>
                                        <p:tgtEl>
                                          <p:spTgt spid="35"/>
                                        </p:tgtEl>
                                        <p:attrNameLst>
                                          <p:attrName>style.visibility</p:attrName>
                                        </p:attrNameLst>
                                      </p:cBhvr>
                                      <p:to>
                                        <p:strVal val="hidden"/>
                                      </p:to>
                                    </p:set>
                                  </p:childTnLst>
                                </p:cTn>
                              </p:par>
                              <p:par>
                                <p:cTn id="53" presetID="2" presetClass="entr" presetSubtype="1" fill="hold" nodeType="withEffect">
                                  <p:stCondLst>
                                    <p:cond delay="0"/>
                                  </p:stCondLst>
                                  <p:childTnLst>
                                    <p:set>
                                      <p:cBhvr>
                                        <p:cTn id="54" dur="1" fill="hold">
                                          <p:stCondLst>
                                            <p:cond delay="0"/>
                                          </p:stCondLst>
                                        </p:cTn>
                                        <p:tgtEl>
                                          <p:spTgt spid="38"/>
                                        </p:tgtEl>
                                        <p:attrNameLst>
                                          <p:attrName>style.visibility</p:attrName>
                                        </p:attrNameLst>
                                      </p:cBhvr>
                                      <p:to>
                                        <p:strVal val="visible"/>
                                      </p:to>
                                    </p:set>
                                    <p:anim calcmode="lin" valueType="num">
                                      <p:cBhvr additive="base">
                                        <p:cTn id="55" dur="4160" fill="hold"/>
                                        <p:tgtEl>
                                          <p:spTgt spid="38"/>
                                        </p:tgtEl>
                                        <p:attrNameLst>
                                          <p:attrName>ppt_x</p:attrName>
                                        </p:attrNameLst>
                                      </p:cBhvr>
                                      <p:tavLst>
                                        <p:tav tm="0">
                                          <p:val>
                                            <p:strVal val="#ppt_x"/>
                                          </p:val>
                                        </p:tav>
                                        <p:tav tm="100000">
                                          <p:val>
                                            <p:strVal val="#ppt_x"/>
                                          </p:val>
                                        </p:tav>
                                      </p:tavLst>
                                    </p:anim>
                                    <p:anim calcmode="lin" valueType="num">
                                      <p:cBhvr additive="base">
                                        <p:cTn id="56" dur="4160" fill="hold"/>
                                        <p:tgtEl>
                                          <p:spTgt spid="38"/>
                                        </p:tgtEl>
                                        <p:attrNameLst>
                                          <p:attrName>ppt_y</p:attrName>
                                        </p:attrNameLst>
                                      </p:cBhvr>
                                      <p:tavLst>
                                        <p:tav tm="0">
                                          <p:val>
                                            <p:strVal val="0-#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38"/>
                                        </p:tgtEl>
                                        <p:attrNameLst>
                                          <p:attrName>style.visibility</p:attrName>
                                        </p:attrNameLst>
                                      </p:cBhvr>
                                      <p:to>
                                        <p:strVal val="visible"/>
                                      </p:to>
                                    </p:set>
                                    <p:anim calcmode="lin" valueType="num">
                                      <p:cBhvr>
                                        <p:cTn id="59" dur="4160" fill="hold"/>
                                        <p:tgtEl>
                                          <p:spTgt spid="38"/>
                                        </p:tgtEl>
                                        <p:attrNameLst>
                                          <p:attrName>ppt_w</p:attrName>
                                        </p:attrNameLst>
                                      </p:cBhvr>
                                      <p:tavLst>
                                        <p:tav tm="0">
                                          <p:val>
                                            <p:strVal val="#ppt_w"/>
                                          </p:val>
                                        </p:tav>
                                        <p:tav tm="100000">
                                          <p:val>
                                            <p:strVal val="#ppt_w"/>
                                          </p:val>
                                        </p:tav>
                                      </p:tavLst>
                                    </p:anim>
                                    <p:anim calcmode="lin" valueType="num">
                                      <p:cBhvr>
                                        <p:cTn id="60" dur="4160" fill="hold"/>
                                        <p:tgtEl>
                                          <p:spTgt spid="38"/>
                                        </p:tgtEl>
                                        <p:attrNameLst>
                                          <p:attrName>ppt_h</p:attrName>
                                        </p:attrNameLst>
                                      </p:cBhvr>
                                      <p:tavLst>
                                        <p:tav tm="0" fmla="#ppt_h*sin(2.5*pi*$)">
                                          <p:val>
                                            <p:fltVal val="0"/>
                                          </p:val>
                                        </p:tav>
                                        <p:tav tm="100000">
                                          <p:val>
                                            <p:fltVal val="1"/>
                                          </p:val>
                                        </p:tav>
                                      </p:tavLst>
                                    </p:anim>
                                  </p:childTnLst>
                                </p:cTn>
                              </p:par>
                              <p:par>
                                <p:cTn id="61" presetID="2" presetClass="exit" presetSubtype="1" fill="hold" nodeType="withEffect">
                                  <p:stCondLst>
                                    <p:cond delay="0"/>
                                  </p:stCondLst>
                                  <p:childTnLst>
                                    <p:anim calcmode="lin" valueType="num">
                                      <p:cBhvr additive="base">
                                        <p:cTn id="62" dur="4160"/>
                                        <p:tgtEl>
                                          <p:spTgt spid="38"/>
                                        </p:tgtEl>
                                        <p:attrNameLst>
                                          <p:attrName>ppt_x</p:attrName>
                                        </p:attrNameLst>
                                      </p:cBhvr>
                                      <p:tavLst>
                                        <p:tav tm="0">
                                          <p:val>
                                            <p:strVal val="ppt_x"/>
                                          </p:val>
                                        </p:tav>
                                        <p:tav tm="100000">
                                          <p:val>
                                            <p:strVal val="ppt_x"/>
                                          </p:val>
                                        </p:tav>
                                      </p:tavLst>
                                    </p:anim>
                                    <p:anim calcmode="lin" valueType="num">
                                      <p:cBhvr additive="base">
                                        <p:cTn id="63" dur="4160"/>
                                        <p:tgtEl>
                                          <p:spTgt spid="38"/>
                                        </p:tgtEl>
                                        <p:attrNameLst>
                                          <p:attrName>ppt_y</p:attrName>
                                        </p:attrNameLst>
                                      </p:cBhvr>
                                      <p:tavLst>
                                        <p:tav tm="0">
                                          <p:val>
                                            <p:strVal val="ppt_y"/>
                                          </p:val>
                                        </p:tav>
                                        <p:tav tm="100000">
                                          <p:val>
                                            <p:strVal val="0-ppt_h/2"/>
                                          </p:val>
                                        </p:tav>
                                      </p:tavLst>
                                    </p:anim>
                                    <p:set>
                                      <p:cBhvr>
                                        <p:cTn id="64" dur="1" fill="hold">
                                          <p:stCondLst>
                                            <p:cond delay="4159"/>
                                          </p:stCondLst>
                                        </p:cTn>
                                        <p:tgtEl>
                                          <p:spTgt spid="38"/>
                                        </p:tgtEl>
                                        <p:attrNameLst>
                                          <p:attrName>style.visibility</p:attrName>
                                        </p:attrNameLst>
                                      </p:cBhvr>
                                      <p:to>
                                        <p:strVal val="hidden"/>
                                      </p:to>
                                    </p:set>
                                  </p:childTnLst>
                                </p:cTn>
                              </p:par>
                              <p:par>
                                <p:cTn id="65" presetID="2" presetClass="entr" presetSubtype="1" fill="hold" nodeType="withEffect">
                                  <p:stCondLst>
                                    <p:cond delay="0"/>
                                  </p:stCondLst>
                                  <p:childTnLst>
                                    <p:set>
                                      <p:cBhvr>
                                        <p:cTn id="66" dur="1" fill="hold">
                                          <p:stCondLst>
                                            <p:cond delay="0"/>
                                          </p:stCondLst>
                                        </p:cTn>
                                        <p:tgtEl>
                                          <p:spTgt spid="41"/>
                                        </p:tgtEl>
                                        <p:attrNameLst>
                                          <p:attrName>style.visibility</p:attrName>
                                        </p:attrNameLst>
                                      </p:cBhvr>
                                      <p:to>
                                        <p:strVal val="visible"/>
                                      </p:to>
                                    </p:set>
                                    <p:anim calcmode="lin" valueType="num">
                                      <p:cBhvr additive="base">
                                        <p:cTn id="67" dur="4150" fill="hold"/>
                                        <p:tgtEl>
                                          <p:spTgt spid="41"/>
                                        </p:tgtEl>
                                        <p:attrNameLst>
                                          <p:attrName>ppt_x</p:attrName>
                                        </p:attrNameLst>
                                      </p:cBhvr>
                                      <p:tavLst>
                                        <p:tav tm="0">
                                          <p:val>
                                            <p:strVal val="#ppt_x"/>
                                          </p:val>
                                        </p:tav>
                                        <p:tav tm="100000">
                                          <p:val>
                                            <p:strVal val="#ppt_x"/>
                                          </p:val>
                                        </p:tav>
                                      </p:tavLst>
                                    </p:anim>
                                    <p:anim calcmode="lin" valueType="num">
                                      <p:cBhvr additive="base">
                                        <p:cTn id="68" dur="4150" fill="hold"/>
                                        <p:tgtEl>
                                          <p:spTgt spid="41"/>
                                        </p:tgtEl>
                                        <p:attrNameLst>
                                          <p:attrName>ppt_y</p:attrName>
                                        </p:attrNameLst>
                                      </p:cBhvr>
                                      <p:tavLst>
                                        <p:tav tm="0">
                                          <p:val>
                                            <p:strVal val="0-#ppt_h/2"/>
                                          </p:val>
                                        </p:tav>
                                        <p:tav tm="100000">
                                          <p:val>
                                            <p:strVal val="#ppt_y"/>
                                          </p:val>
                                        </p:tav>
                                      </p:tavLst>
                                    </p:anim>
                                  </p:childTnLst>
                                </p:cTn>
                              </p:par>
                              <p:par>
                                <p:cTn id="69" presetID="19" presetClass="entr" presetSubtype="5" fill="hold" nodeType="withEffect">
                                  <p:stCondLst>
                                    <p:cond delay="0"/>
                                  </p:stCondLst>
                                  <p:childTnLst>
                                    <p:set>
                                      <p:cBhvr>
                                        <p:cTn id="70" dur="1" fill="hold">
                                          <p:stCondLst>
                                            <p:cond delay="0"/>
                                          </p:stCondLst>
                                        </p:cTn>
                                        <p:tgtEl>
                                          <p:spTgt spid="41"/>
                                        </p:tgtEl>
                                        <p:attrNameLst>
                                          <p:attrName>style.visibility</p:attrName>
                                        </p:attrNameLst>
                                      </p:cBhvr>
                                      <p:to>
                                        <p:strVal val="visible"/>
                                      </p:to>
                                    </p:set>
                                    <p:anim calcmode="lin" valueType="num">
                                      <p:cBhvr>
                                        <p:cTn id="71" dur="4150" fill="hold"/>
                                        <p:tgtEl>
                                          <p:spTgt spid="41"/>
                                        </p:tgtEl>
                                        <p:attrNameLst>
                                          <p:attrName>ppt_w</p:attrName>
                                        </p:attrNameLst>
                                      </p:cBhvr>
                                      <p:tavLst>
                                        <p:tav tm="0">
                                          <p:val>
                                            <p:strVal val="#ppt_w"/>
                                          </p:val>
                                        </p:tav>
                                        <p:tav tm="100000">
                                          <p:val>
                                            <p:strVal val="#ppt_w"/>
                                          </p:val>
                                        </p:tav>
                                      </p:tavLst>
                                    </p:anim>
                                    <p:anim calcmode="lin" valueType="num">
                                      <p:cBhvr>
                                        <p:cTn id="72" dur="4150" fill="hold"/>
                                        <p:tgtEl>
                                          <p:spTgt spid="41"/>
                                        </p:tgtEl>
                                        <p:attrNameLst>
                                          <p:attrName>ppt_h</p:attrName>
                                        </p:attrNameLst>
                                      </p:cBhvr>
                                      <p:tavLst>
                                        <p:tav tm="0" fmla="#ppt_h*sin(2.5*pi*$)">
                                          <p:val>
                                            <p:fltVal val="0"/>
                                          </p:val>
                                        </p:tav>
                                        <p:tav tm="100000">
                                          <p:val>
                                            <p:fltVal val="1"/>
                                          </p:val>
                                        </p:tav>
                                      </p:tavLst>
                                    </p:anim>
                                  </p:childTnLst>
                                </p:cTn>
                              </p:par>
                              <p:par>
                                <p:cTn id="73" presetID="2" presetClass="exit" presetSubtype="1" fill="hold" nodeType="withEffect">
                                  <p:stCondLst>
                                    <p:cond delay="0"/>
                                  </p:stCondLst>
                                  <p:childTnLst>
                                    <p:anim calcmode="lin" valueType="num">
                                      <p:cBhvr additive="base">
                                        <p:cTn id="74" dur="4150"/>
                                        <p:tgtEl>
                                          <p:spTgt spid="41"/>
                                        </p:tgtEl>
                                        <p:attrNameLst>
                                          <p:attrName>ppt_x</p:attrName>
                                        </p:attrNameLst>
                                      </p:cBhvr>
                                      <p:tavLst>
                                        <p:tav tm="0">
                                          <p:val>
                                            <p:strVal val="ppt_x"/>
                                          </p:val>
                                        </p:tav>
                                        <p:tav tm="100000">
                                          <p:val>
                                            <p:strVal val="ppt_x"/>
                                          </p:val>
                                        </p:tav>
                                      </p:tavLst>
                                    </p:anim>
                                    <p:anim calcmode="lin" valueType="num">
                                      <p:cBhvr additive="base">
                                        <p:cTn id="75" dur="4150"/>
                                        <p:tgtEl>
                                          <p:spTgt spid="41"/>
                                        </p:tgtEl>
                                        <p:attrNameLst>
                                          <p:attrName>ppt_y</p:attrName>
                                        </p:attrNameLst>
                                      </p:cBhvr>
                                      <p:tavLst>
                                        <p:tav tm="0">
                                          <p:val>
                                            <p:strVal val="ppt_y"/>
                                          </p:val>
                                        </p:tav>
                                        <p:tav tm="100000">
                                          <p:val>
                                            <p:strVal val="0-ppt_h/2"/>
                                          </p:val>
                                        </p:tav>
                                      </p:tavLst>
                                    </p:anim>
                                    <p:set>
                                      <p:cBhvr>
                                        <p:cTn id="76" dur="1" fill="hold">
                                          <p:stCondLst>
                                            <p:cond delay="4149"/>
                                          </p:stCondLst>
                                        </p:cTn>
                                        <p:tgtEl>
                                          <p:spTgt spid="41"/>
                                        </p:tgtEl>
                                        <p:attrNameLst>
                                          <p:attrName>style.visibility</p:attrName>
                                        </p:attrNameLst>
                                      </p:cBhvr>
                                      <p:to>
                                        <p:strVal val="hidden"/>
                                      </p:to>
                                    </p:set>
                                  </p:childTnLst>
                                </p:cTn>
                              </p:par>
                              <p:par>
                                <p:cTn id="77" presetID="23" presetClass="entr" presetSubtype="288" fill="hold" nodeType="withEffect">
                                  <p:stCondLst>
                                    <p:cond delay="500"/>
                                  </p:stCondLst>
                                  <p:childTnLst>
                                    <p:set>
                                      <p:cBhvr>
                                        <p:cTn id="78" dur="1" fill="hold">
                                          <p:stCondLst>
                                            <p:cond delay="0"/>
                                          </p:stCondLst>
                                        </p:cTn>
                                        <p:tgtEl>
                                          <p:spTgt spid="23"/>
                                        </p:tgtEl>
                                        <p:attrNameLst>
                                          <p:attrName>style.visibility</p:attrName>
                                        </p:attrNameLst>
                                      </p:cBhvr>
                                      <p:to>
                                        <p:strVal val="visible"/>
                                      </p:to>
                                    </p:set>
                                    <p:anim calcmode="lin" valueType="num">
                                      <p:cBhvr>
                                        <p:cTn id="79" dur="3300" fill="hold"/>
                                        <p:tgtEl>
                                          <p:spTgt spid="23"/>
                                        </p:tgtEl>
                                        <p:attrNameLst>
                                          <p:attrName>ppt_w</p:attrName>
                                        </p:attrNameLst>
                                      </p:cBhvr>
                                      <p:tavLst>
                                        <p:tav tm="0">
                                          <p:val>
                                            <p:strVal val="4/3*#ppt_w"/>
                                          </p:val>
                                        </p:tav>
                                        <p:tav tm="100000">
                                          <p:val>
                                            <p:strVal val="#ppt_w"/>
                                          </p:val>
                                        </p:tav>
                                      </p:tavLst>
                                    </p:anim>
                                    <p:anim calcmode="lin" valueType="num">
                                      <p:cBhvr>
                                        <p:cTn id="80" dur="3300" fill="hold"/>
                                        <p:tgtEl>
                                          <p:spTgt spid="23"/>
                                        </p:tgtEl>
                                        <p:attrNameLst>
                                          <p:attrName>ppt_h</p:attrName>
                                        </p:attrNameLst>
                                      </p:cBhvr>
                                      <p:tavLst>
                                        <p:tav tm="0">
                                          <p:val>
                                            <p:strVal val="4/3*#ppt_h"/>
                                          </p:val>
                                        </p:tav>
                                        <p:tav tm="100000">
                                          <p:val>
                                            <p:strVal val="#ppt_h"/>
                                          </p:val>
                                        </p:tav>
                                      </p:tavLst>
                                    </p:anim>
                                  </p:childTnLst>
                                </p:cTn>
                              </p:par>
                              <p:par>
                                <p:cTn id="81" presetID="16" presetClass="entr" presetSubtype="42" fill="hold" nodeType="withEffect">
                                  <p:stCondLst>
                                    <p:cond delay="500"/>
                                  </p:stCondLst>
                                  <p:childTnLst>
                                    <p:set>
                                      <p:cBhvr>
                                        <p:cTn id="82" dur="1" fill="hold">
                                          <p:stCondLst>
                                            <p:cond delay="0"/>
                                          </p:stCondLst>
                                        </p:cTn>
                                        <p:tgtEl>
                                          <p:spTgt spid="23"/>
                                        </p:tgtEl>
                                        <p:attrNameLst>
                                          <p:attrName>style.visibility</p:attrName>
                                        </p:attrNameLst>
                                      </p:cBhvr>
                                      <p:to>
                                        <p:strVal val="visible"/>
                                      </p:to>
                                    </p:set>
                                    <p:animEffect transition="in" filter="barn(outHorizontal)">
                                      <p:cBhvr>
                                        <p:cTn id="83" dur="3300"/>
                                        <p:tgtEl>
                                          <p:spTgt spid="23"/>
                                        </p:tgtEl>
                                      </p:cBhvr>
                                    </p:animEffect>
                                  </p:childTnLst>
                                </p:cTn>
                              </p:par>
                              <p:par>
                                <p:cTn id="84" presetID="9" presetClass="emph" presetSubtype="0" grpId="0" nodeType="withEffect">
                                  <p:stCondLst>
                                    <p:cond delay="0"/>
                                  </p:stCondLst>
                                  <p:childTnLst>
                                    <p:set>
                                      <p:cBhvr rctx="PPT">
                                        <p:cTn id="85" dur="indefinite"/>
                                        <p:tgtEl>
                                          <p:spTgt spid="22"/>
                                        </p:tgtEl>
                                        <p:attrNameLst>
                                          <p:attrName>style.opacity</p:attrName>
                                        </p:attrNameLst>
                                      </p:cBhvr>
                                      <p:to>
                                        <p:strVal val="0"/>
                                      </p:to>
                                    </p:set>
                                    <p:animEffect filter="image" prLst="opacity: 0">
                                      <p:cBhvr rctx="IE">
                                        <p:cTn id="86" dur="indefinite"/>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11 Grupo"/>
          <p:cNvGrpSpPr/>
          <p:nvPr/>
        </p:nvGrpSpPr>
        <p:grpSpPr>
          <a:xfrm>
            <a:off x="-22158" y="26536"/>
            <a:ext cx="9144000" cy="5143500"/>
            <a:chOff x="0" y="0"/>
            <a:chExt cx="9144000" cy="5143500"/>
          </a:xfrm>
        </p:grpSpPr>
        <p:sp>
          <p:nvSpPr>
            <p:cNvPr id="13" name="12 Rectángulo"/>
            <p:cNvSpPr/>
            <p:nvPr/>
          </p:nvSpPr>
          <p:spPr>
            <a:xfrm rot="10800000">
              <a:off x="0" y="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a:off x="4572000" y="257175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0800000" flipH="1">
              <a:off x="4572000" y="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0" y="257175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1" name="10 Imagen" descr="Diapositiva3"/>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65704" cy="5136406"/>
          </a:xfrm>
          <a:prstGeom prst="rect">
            <a:avLst/>
          </a:prstGeom>
          <a:noFill/>
          <a:ln>
            <a:noFill/>
          </a:ln>
        </p:spPr>
      </p:pic>
      <p:sp>
        <p:nvSpPr>
          <p:cNvPr id="5" name="Forma libre 9"/>
          <p:cNvSpPr/>
          <p:nvPr/>
        </p:nvSpPr>
        <p:spPr>
          <a:xfrm rot="2001037" flipH="1">
            <a:off x="1218581" y="1248342"/>
            <a:ext cx="3920745" cy="965291"/>
          </a:xfrm>
          <a:custGeom>
            <a:avLst/>
            <a:gdLst>
              <a:gd name="connsiteX0" fmla="*/ 5119734 w 7943416"/>
              <a:gd name="connsiteY0" fmla="*/ 1646287 h 2458890"/>
              <a:gd name="connsiteX1" fmla="*/ 5891867 w 7943416"/>
              <a:gd name="connsiteY1" fmla="*/ 1794883 h 2458890"/>
              <a:gd name="connsiteX2" fmla="*/ 5992350 w 7943416"/>
              <a:gd name="connsiteY2" fmla="*/ 1842222 h 2458890"/>
              <a:gd name="connsiteX3" fmla="*/ 6001341 w 7943416"/>
              <a:gd name="connsiteY3" fmla="*/ 1833599 h 2458890"/>
              <a:gd name="connsiteX4" fmla="*/ 6021217 w 7943416"/>
              <a:gd name="connsiteY4" fmla="*/ 1851263 h 2458890"/>
              <a:gd name="connsiteX5" fmla="*/ 6938015 w 7943416"/>
              <a:gd name="connsiteY5" fmla="*/ 2138589 h 2458890"/>
              <a:gd name="connsiteX6" fmla="*/ 7906919 w 7943416"/>
              <a:gd name="connsiteY6" fmla="*/ 1806095 h 2458890"/>
              <a:gd name="connsiteX7" fmla="*/ 7943416 w 7943416"/>
              <a:gd name="connsiteY7" fmla="*/ 1765612 h 2458890"/>
              <a:gd name="connsiteX8" fmla="*/ 7906557 w 7943416"/>
              <a:gd name="connsiteY8" fmla="*/ 1823512 h 2458890"/>
              <a:gd name="connsiteX9" fmla="*/ 6669094 w 7943416"/>
              <a:gd name="connsiteY9" fmla="*/ 2306897 h 2458890"/>
              <a:gd name="connsiteX10" fmla="*/ 5896962 w 7943416"/>
              <a:gd name="connsiteY10" fmla="*/ 2158301 h 2458890"/>
              <a:gd name="connsiteX11" fmla="*/ 5796480 w 7943416"/>
              <a:gd name="connsiteY11" fmla="*/ 2110962 h 2458890"/>
              <a:gd name="connsiteX12" fmla="*/ 5787487 w 7943416"/>
              <a:gd name="connsiteY12" fmla="*/ 2119585 h 2458890"/>
              <a:gd name="connsiteX13" fmla="*/ 5767611 w 7943416"/>
              <a:gd name="connsiteY13" fmla="*/ 2101921 h 2458890"/>
              <a:gd name="connsiteX14" fmla="*/ 4850814 w 7943416"/>
              <a:gd name="connsiteY14" fmla="*/ 1814595 h 2458890"/>
              <a:gd name="connsiteX15" fmla="*/ 3968968 w 7943416"/>
              <a:gd name="connsiteY15" fmla="*/ 2075028 h 2458890"/>
              <a:gd name="connsiteX16" fmla="*/ 3968442 w 7943416"/>
              <a:gd name="connsiteY16" fmla="*/ 2075437 h 2458890"/>
              <a:gd name="connsiteX17" fmla="*/ 3965332 w 7943416"/>
              <a:gd name="connsiteY17" fmla="*/ 2078531 h 2458890"/>
              <a:gd name="connsiteX18" fmla="*/ 3909498 w 7943416"/>
              <a:gd name="connsiteY18" fmla="*/ 2126501 h 2458890"/>
              <a:gd name="connsiteX19" fmla="*/ 3881869 w 7943416"/>
              <a:gd name="connsiteY19" fmla="*/ 2147136 h 2458890"/>
              <a:gd name="connsiteX20" fmla="*/ 3845413 w 7943416"/>
              <a:gd name="connsiteY20" fmla="*/ 2187572 h 2458890"/>
              <a:gd name="connsiteX21" fmla="*/ 3861444 w 7943416"/>
              <a:gd name="connsiteY21" fmla="*/ 2162388 h 2458890"/>
              <a:gd name="connsiteX22" fmla="*/ 3848710 w 7943416"/>
              <a:gd name="connsiteY22" fmla="*/ 2171900 h 2458890"/>
              <a:gd name="connsiteX23" fmla="*/ 2823683 w 7943416"/>
              <a:gd name="connsiteY23" fmla="*/ 2458890 h 2458890"/>
              <a:gd name="connsiteX24" fmla="*/ 2051550 w 7943416"/>
              <a:gd name="connsiteY24" fmla="*/ 2310295 h 2458890"/>
              <a:gd name="connsiteX25" fmla="*/ 1951068 w 7943416"/>
              <a:gd name="connsiteY25" fmla="*/ 2262955 h 2458890"/>
              <a:gd name="connsiteX26" fmla="*/ 1942075 w 7943416"/>
              <a:gd name="connsiteY26" fmla="*/ 2271579 h 2458890"/>
              <a:gd name="connsiteX27" fmla="*/ 1922199 w 7943416"/>
              <a:gd name="connsiteY27" fmla="*/ 2253915 h 2458890"/>
              <a:gd name="connsiteX28" fmla="*/ 1005402 w 7943416"/>
              <a:gd name="connsiteY28" fmla="*/ 1966589 h 2458890"/>
              <a:gd name="connsiteX29" fmla="*/ 36498 w 7943416"/>
              <a:gd name="connsiteY29" fmla="*/ 2299082 h 2458890"/>
              <a:gd name="connsiteX30" fmla="*/ 0 w 7943416"/>
              <a:gd name="connsiteY30" fmla="*/ 2339566 h 2458890"/>
              <a:gd name="connsiteX31" fmla="*/ 36860 w 7943416"/>
              <a:gd name="connsiteY31" fmla="*/ 2281666 h 2458890"/>
              <a:gd name="connsiteX32" fmla="*/ 1274322 w 7943416"/>
              <a:gd name="connsiteY32" fmla="*/ 1798281 h 2458890"/>
              <a:gd name="connsiteX33" fmla="*/ 2046455 w 7943416"/>
              <a:gd name="connsiteY33" fmla="*/ 1946876 h 2458890"/>
              <a:gd name="connsiteX34" fmla="*/ 2146938 w 7943416"/>
              <a:gd name="connsiteY34" fmla="*/ 1994216 h 2458890"/>
              <a:gd name="connsiteX35" fmla="*/ 2155929 w 7943416"/>
              <a:gd name="connsiteY35" fmla="*/ 1985592 h 2458890"/>
              <a:gd name="connsiteX36" fmla="*/ 2175806 w 7943416"/>
              <a:gd name="connsiteY36" fmla="*/ 2003256 h 2458890"/>
              <a:gd name="connsiteX37" fmla="*/ 3092602 w 7943416"/>
              <a:gd name="connsiteY37" fmla="*/ 2290582 h 2458890"/>
              <a:gd name="connsiteX38" fmla="*/ 3974450 w 7943416"/>
              <a:gd name="connsiteY38" fmla="*/ 2030149 h 2458890"/>
              <a:gd name="connsiteX39" fmla="*/ 3974974 w 7943416"/>
              <a:gd name="connsiteY39" fmla="*/ 2029740 h 2458890"/>
              <a:gd name="connsiteX40" fmla="*/ 3978084 w 7943416"/>
              <a:gd name="connsiteY40" fmla="*/ 2026646 h 2458890"/>
              <a:gd name="connsiteX41" fmla="*/ 4033918 w 7943416"/>
              <a:gd name="connsiteY41" fmla="*/ 1978676 h 2458890"/>
              <a:gd name="connsiteX42" fmla="*/ 4061548 w 7943416"/>
              <a:gd name="connsiteY42" fmla="*/ 1958041 h 2458890"/>
              <a:gd name="connsiteX43" fmla="*/ 4098003 w 7943416"/>
              <a:gd name="connsiteY43" fmla="*/ 1917605 h 2458890"/>
              <a:gd name="connsiteX44" fmla="*/ 4081971 w 7943416"/>
              <a:gd name="connsiteY44" fmla="*/ 1942789 h 2458890"/>
              <a:gd name="connsiteX45" fmla="*/ 4094707 w 7943416"/>
              <a:gd name="connsiteY45" fmla="*/ 1933278 h 2458890"/>
              <a:gd name="connsiteX46" fmla="*/ 5119734 w 7943416"/>
              <a:gd name="connsiteY46" fmla="*/ 1646287 h 2458890"/>
              <a:gd name="connsiteX47" fmla="*/ 3179186 w 7943416"/>
              <a:gd name="connsiteY47" fmla="*/ 1386946 h 2458890"/>
              <a:gd name="connsiteX48" fmla="*/ 3444230 w 7943416"/>
              <a:gd name="connsiteY48" fmla="*/ 1671868 h 2458890"/>
              <a:gd name="connsiteX49" fmla="*/ 3179186 w 7943416"/>
              <a:gd name="connsiteY49" fmla="*/ 1956790 h 2458890"/>
              <a:gd name="connsiteX50" fmla="*/ 2914142 w 7943416"/>
              <a:gd name="connsiteY50" fmla="*/ 1671868 h 2458890"/>
              <a:gd name="connsiteX51" fmla="*/ 3179186 w 7943416"/>
              <a:gd name="connsiteY51" fmla="*/ 1386946 h 2458890"/>
              <a:gd name="connsiteX52" fmla="*/ 2370953 w 7943416"/>
              <a:gd name="connsiteY52" fmla="*/ 1351426 h 2458890"/>
              <a:gd name="connsiteX53" fmla="*/ 2559797 w 7943416"/>
              <a:gd name="connsiteY53" fmla="*/ 1570087 h 2458890"/>
              <a:gd name="connsiteX54" fmla="*/ 2370953 w 7943416"/>
              <a:gd name="connsiteY54" fmla="*/ 1788748 h 2458890"/>
              <a:gd name="connsiteX55" fmla="*/ 2182109 w 7943416"/>
              <a:gd name="connsiteY55" fmla="*/ 1570087 h 2458890"/>
              <a:gd name="connsiteX56" fmla="*/ 2370953 w 7943416"/>
              <a:gd name="connsiteY56" fmla="*/ 1351426 h 2458890"/>
              <a:gd name="connsiteX57" fmla="*/ 6453805 w 7943416"/>
              <a:gd name="connsiteY57" fmla="*/ 1113628 h 2458890"/>
              <a:gd name="connsiteX58" fmla="*/ 6718849 w 7943416"/>
              <a:gd name="connsiteY58" fmla="*/ 1398550 h 2458890"/>
              <a:gd name="connsiteX59" fmla="*/ 6453805 w 7943416"/>
              <a:gd name="connsiteY59" fmla="*/ 1683472 h 2458890"/>
              <a:gd name="connsiteX60" fmla="*/ 6188761 w 7943416"/>
              <a:gd name="connsiteY60" fmla="*/ 1398550 h 2458890"/>
              <a:gd name="connsiteX61" fmla="*/ 6453805 w 7943416"/>
              <a:gd name="connsiteY61" fmla="*/ 1113628 h 2458890"/>
              <a:gd name="connsiteX62" fmla="*/ 4584308 w 7943416"/>
              <a:gd name="connsiteY62" fmla="*/ 950419 h 2458890"/>
              <a:gd name="connsiteX63" fmla="*/ 4773152 w 7943416"/>
              <a:gd name="connsiteY63" fmla="*/ 1169080 h 2458890"/>
              <a:gd name="connsiteX64" fmla="*/ 4584308 w 7943416"/>
              <a:gd name="connsiteY64" fmla="*/ 1387741 h 2458890"/>
              <a:gd name="connsiteX65" fmla="*/ 4395464 w 7943416"/>
              <a:gd name="connsiteY65" fmla="*/ 1169080 h 2458890"/>
              <a:gd name="connsiteX66" fmla="*/ 4584308 w 7943416"/>
              <a:gd name="connsiteY66" fmla="*/ 950419 h 2458890"/>
              <a:gd name="connsiteX67" fmla="*/ 3782865 w 7943416"/>
              <a:gd name="connsiteY67" fmla="*/ 924043 h 2458890"/>
              <a:gd name="connsiteX68" fmla="*/ 3971708 w 7943416"/>
              <a:gd name="connsiteY68" fmla="*/ 1142704 h 2458890"/>
              <a:gd name="connsiteX69" fmla="*/ 3782865 w 7943416"/>
              <a:gd name="connsiteY69" fmla="*/ 1361365 h 2458890"/>
              <a:gd name="connsiteX70" fmla="*/ 3594021 w 7943416"/>
              <a:gd name="connsiteY70" fmla="*/ 1142704 h 2458890"/>
              <a:gd name="connsiteX71" fmla="*/ 3782865 w 7943416"/>
              <a:gd name="connsiteY71" fmla="*/ 924043 h 2458890"/>
              <a:gd name="connsiteX72" fmla="*/ 1748343 w 7943416"/>
              <a:gd name="connsiteY72" fmla="*/ 823670 h 2458890"/>
              <a:gd name="connsiteX73" fmla="*/ 1963691 w 7943416"/>
              <a:gd name="connsiteY73" fmla="*/ 1042331 h 2458890"/>
              <a:gd name="connsiteX74" fmla="*/ 1748343 w 7943416"/>
              <a:gd name="connsiteY74" fmla="*/ 1260992 h 2458890"/>
              <a:gd name="connsiteX75" fmla="*/ 1532995 w 7943416"/>
              <a:gd name="connsiteY75" fmla="*/ 1042331 h 2458890"/>
              <a:gd name="connsiteX76" fmla="*/ 1748343 w 7943416"/>
              <a:gd name="connsiteY76" fmla="*/ 823670 h 2458890"/>
              <a:gd name="connsiteX77" fmla="*/ 766497 w 7943416"/>
              <a:gd name="connsiteY77" fmla="*/ 817102 h 2458890"/>
              <a:gd name="connsiteX78" fmla="*/ 1031541 w 7943416"/>
              <a:gd name="connsiteY78" fmla="*/ 1102024 h 2458890"/>
              <a:gd name="connsiteX79" fmla="*/ 766497 w 7943416"/>
              <a:gd name="connsiteY79" fmla="*/ 1386946 h 2458890"/>
              <a:gd name="connsiteX80" fmla="*/ 501453 w 7943416"/>
              <a:gd name="connsiteY80" fmla="*/ 1102024 h 2458890"/>
              <a:gd name="connsiteX81" fmla="*/ 766497 w 7943416"/>
              <a:gd name="connsiteY81" fmla="*/ 817102 h 2458890"/>
              <a:gd name="connsiteX82" fmla="*/ 7198611 w 7943416"/>
              <a:gd name="connsiteY82" fmla="*/ 816571 h 2458890"/>
              <a:gd name="connsiteX83" fmla="*/ 7387455 w 7943416"/>
              <a:gd name="connsiteY83" fmla="*/ 1035232 h 2458890"/>
              <a:gd name="connsiteX84" fmla="*/ 7198611 w 7943416"/>
              <a:gd name="connsiteY84" fmla="*/ 1253893 h 2458890"/>
              <a:gd name="connsiteX85" fmla="*/ 7009767 w 7943416"/>
              <a:gd name="connsiteY85" fmla="*/ 1035232 h 2458890"/>
              <a:gd name="connsiteX86" fmla="*/ 7198611 w 7943416"/>
              <a:gd name="connsiteY86" fmla="*/ 816571 h 2458890"/>
              <a:gd name="connsiteX87" fmla="*/ 5361372 w 7943416"/>
              <a:gd name="connsiteY87" fmla="*/ 523567 h 2458890"/>
              <a:gd name="connsiteX88" fmla="*/ 5626416 w 7943416"/>
              <a:gd name="connsiteY88" fmla="*/ 808489 h 2458890"/>
              <a:gd name="connsiteX89" fmla="*/ 5361372 w 7943416"/>
              <a:gd name="connsiteY89" fmla="*/ 1093411 h 2458890"/>
              <a:gd name="connsiteX90" fmla="*/ 5096328 w 7943416"/>
              <a:gd name="connsiteY90" fmla="*/ 808489 h 2458890"/>
              <a:gd name="connsiteX91" fmla="*/ 5361372 w 7943416"/>
              <a:gd name="connsiteY91" fmla="*/ 523567 h 2458890"/>
              <a:gd name="connsiteX92" fmla="*/ 5119734 w 7943416"/>
              <a:gd name="connsiteY92" fmla="*/ 0 h 2458890"/>
              <a:gd name="connsiteX93" fmla="*/ 5891867 w 7943416"/>
              <a:gd name="connsiteY93" fmla="*/ 148596 h 2458890"/>
              <a:gd name="connsiteX94" fmla="*/ 5992350 w 7943416"/>
              <a:gd name="connsiteY94" fmla="*/ 195935 h 2458890"/>
              <a:gd name="connsiteX95" fmla="*/ 6001341 w 7943416"/>
              <a:gd name="connsiteY95" fmla="*/ 187311 h 2458890"/>
              <a:gd name="connsiteX96" fmla="*/ 6021217 w 7943416"/>
              <a:gd name="connsiteY96" fmla="*/ 204976 h 2458890"/>
              <a:gd name="connsiteX97" fmla="*/ 6938015 w 7943416"/>
              <a:gd name="connsiteY97" fmla="*/ 492301 h 2458890"/>
              <a:gd name="connsiteX98" fmla="*/ 7906919 w 7943416"/>
              <a:gd name="connsiteY98" fmla="*/ 159808 h 2458890"/>
              <a:gd name="connsiteX99" fmla="*/ 7943416 w 7943416"/>
              <a:gd name="connsiteY99" fmla="*/ 119324 h 2458890"/>
              <a:gd name="connsiteX100" fmla="*/ 7906557 w 7943416"/>
              <a:gd name="connsiteY100" fmla="*/ 177225 h 2458890"/>
              <a:gd name="connsiteX101" fmla="*/ 6669094 w 7943416"/>
              <a:gd name="connsiteY101" fmla="*/ 660609 h 2458890"/>
              <a:gd name="connsiteX102" fmla="*/ 5896962 w 7943416"/>
              <a:gd name="connsiteY102" fmla="*/ 512014 h 2458890"/>
              <a:gd name="connsiteX103" fmla="*/ 5796480 w 7943416"/>
              <a:gd name="connsiteY103" fmla="*/ 464674 h 2458890"/>
              <a:gd name="connsiteX104" fmla="*/ 5787487 w 7943416"/>
              <a:gd name="connsiteY104" fmla="*/ 473298 h 2458890"/>
              <a:gd name="connsiteX105" fmla="*/ 5767611 w 7943416"/>
              <a:gd name="connsiteY105" fmla="*/ 455634 h 2458890"/>
              <a:gd name="connsiteX106" fmla="*/ 4850814 w 7943416"/>
              <a:gd name="connsiteY106" fmla="*/ 168308 h 2458890"/>
              <a:gd name="connsiteX107" fmla="*/ 3968967 w 7943416"/>
              <a:gd name="connsiteY107" fmla="*/ 428741 h 2458890"/>
              <a:gd name="connsiteX108" fmla="*/ 3968442 w 7943416"/>
              <a:gd name="connsiteY108" fmla="*/ 429150 h 2458890"/>
              <a:gd name="connsiteX109" fmla="*/ 3965332 w 7943416"/>
              <a:gd name="connsiteY109" fmla="*/ 432244 h 2458890"/>
              <a:gd name="connsiteX110" fmla="*/ 3909498 w 7943416"/>
              <a:gd name="connsiteY110" fmla="*/ 480214 h 2458890"/>
              <a:gd name="connsiteX111" fmla="*/ 3881869 w 7943416"/>
              <a:gd name="connsiteY111" fmla="*/ 500849 h 2458890"/>
              <a:gd name="connsiteX112" fmla="*/ 3845413 w 7943416"/>
              <a:gd name="connsiteY112" fmla="*/ 541285 h 2458890"/>
              <a:gd name="connsiteX113" fmla="*/ 3861444 w 7943416"/>
              <a:gd name="connsiteY113" fmla="*/ 516101 h 2458890"/>
              <a:gd name="connsiteX114" fmla="*/ 3848710 w 7943416"/>
              <a:gd name="connsiteY114" fmla="*/ 525613 h 2458890"/>
              <a:gd name="connsiteX115" fmla="*/ 2823682 w 7943416"/>
              <a:gd name="connsiteY115" fmla="*/ 812603 h 2458890"/>
              <a:gd name="connsiteX116" fmla="*/ 2051549 w 7943416"/>
              <a:gd name="connsiteY116" fmla="*/ 664007 h 2458890"/>
              <a:gd name="connsiteX117" fmla="*/ 1951067 w 7943416"/>
              <a:gd name="connsiteY117" fmla="*/ 616668 h 2458890"/>
              <a:gd name="connsiteX118" fmla="*/ 1942075 w 7943416"/>
              <a:gd name="connsiteY118" fmla="*/ 625291 h 2458890"/>
              <a:gd name="connsiteX119" fmla="*/ 1922199 w 7943416"/>
              <a:gd name="connsiteY119" fmla="*/ 607627 h 2458890"/>
              <a:gd name="connsiteX120" fmla="*/ 1005401 w 7943416"/>
              <a:gd name="connsiteY120" fmla="*/ 320302 h 2458890"/>
              <a:gd name="connsiteX121" fmla="*/ 36497 w 7943416"/>
              <a:gd name="connsiteY121" fmla="*/ 652795 h 2458890"/>
              <a:gd name="connsiteX122" fmla="*/ 0 w 7943416"/>
              <a:gd name="connsiteY122" fmla="*/ 693279 h 2458890"/>
              <a:gd name="connsiteX123" fmla="*/ 36859 w 7943416"/>
              <a:gd name="connsiteY123" fmla="*/ 635378 h 2458890"/>
              <a:gd name="connsiteX124" fmla="*/ 1274322 w 7943416"/>
              <a:gd name="connsiteY124" fmla="*/ 151993 h 2458890"/>
              <a:gd name="connsiteX125" fmla="*/ 2046454 w 7943416"/>
              <a:gd name="connsiteY125" fmla="*/ 300589 h 2458890"/>
              <a:gd name="connsiteX126" fmla="*/ 2146937 w 7943416"/>
              <a:gd name="connsiteY126" fmla="*/ 347928 h 2458890"/>
              <a:gd name="connsiteX127" fmla="*/ 2155929 w 7943416"/>
              <a:gd name="connsiteY127" fmla="*/ 339305 h 2458890"/>
              <a:gd name="connsiteX128" fmla="*/ 2175805 w 7943416"/>
              <a:gd name="connsiteY128" fmla="*/ 356969 h 2458890"/>
              <a:gd name="connsiteX129" fmla="*/ 3092602 w 7943416"/>
              <a:gd name="connsiteY129" fmla="*/ 644295 h 2458890"/>
              <a:gd name="connsiteX130" fmla="*/ 3974450 w 7943416"/>
              <a:gd name="connsiteY130" fmla="*/ 383862 h 2458890"/>
              <a:gd name="connsiteX131" fmla="*/ 3974974 w 7943416"/>
              <a:gd name="connsiteY131" fmla="*/ 383453 h 2458890"/>
              <a:gd name="connsiteX132" fmla="*/ 3978084 w 7943416"/>
              <a:gd name="connsiteY132" fmla="*/ 380359 h 2458890"/>
              <a:gd name="connsiteX133" fmla="*/ 4033918 w 7943416"/>
              <a:gd name="connsiteY133" fmla="*/ 332389 h 2458890"/>
              <a:gd name="connsiteX134" fmla="*/ 4061548 w 7943416"/>
              <a:gd name="connsiteY134" fmla="*/ 311754 h 2458890"/>
              <a:gd name="connsiteX135" fmla="*/ 4098003 w 7943416"/>
              <a:gd name="connsiteY135" fmla="*/ 271318 h 2458890"/>
              <a:gd name="connsiteX136" fmla="*/ 4081971 w 7943416"/>
              <a:gd name="connsiteY136" fmla="*/ 296502 h 2458890"/>
              <a:gd name="connsiteX137" fmla="*/ 4094707 w 7943416"/>
              <a:gd name="connsiteY137" fmla="*/ 286990 h 2458890"/>
              <a:gd name="connsiteX138" fmla="*/ 5119734 w 7943416"/>
              <a:gd name="connsiteY138" fmla="*/ 0 h 2458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943416" h="2458890">
                <a:moveTo>
                  <a:pt x="5119734" y="1646287"/>
                </a:moveTo>
                <a:cubicBezTo>
                  <a:pt x="5405749" y="1646287"/>
                  <a:pt x="5671457" y="1701067"/>
                  <a:pt x="5891867" y="1794883"/>
                </a:cubicBezTo>
                <a:lnTo>
                  <a:pt x="5992350" y="1842222"/>
                </a:lnTo>
                <a:lnTo>
                  <a:pt x="6001341" y="1833599"/>
                </a:lnTo>
                <a:lnTo>
                  <a:pt x="6021217" y="1851263"/>
                </a:lnTo>
                <a:cubicBezTo>
                  <a:pt x="6239133" y="2026740"/>
                  <a:pt x="6568919" y="2138589"/>
                  <a:pt x="6938015" y="2138589"/>
                </a:cubicBezTo>
                <a:cubicBezTo>
                  <a:pt x="7337868" y="2138589"/>
                  <a:pt x="7691587" y="2007321"/>
                  <a:pt x="7906919" y="1806095"/>
                </a:cubicBezTo>
                <a:lnTo>
                  <a:pt x="7943416" y="1765612"/>
                </a:lnTo>
                <a:lnTo>
                  <a:pt x="7906557" y="1823512"/>
                </a:lnTo>
                <a:cubicBezTo>
                  <a:pt x="7680580" y="2110008"/>
                  <a:pt x="7211332" y="2306897"/>
                  <a:pt x="6669094" y="2306897"/>
                </a:cubicBezTo>
                <a:cubicBezTo>
                  <a:pt x="6383079" y="2306897"/>
                  <a:pt x="6117372" y="2252117"/>
                  <a:pt x="5896962" y="2158301"/>
                </a:cubicBezTo>
                <a:lnTo>
                  <a:pt x="5796480" y="2110962"/>
                </a:lnTo>
                <a:lnTo>
                  <a:pt x="5787487" y="2119585"/>
                </a:lnTo>
                <a:lnTo>
                  <a:pt x="5767611" y="2101921"/>
                </a:lnTo>
                <a:cubicBezTo>
                  <a:pt x="5549695" y="1926444"/>
                  <a:pt x="5219909" y="1814595"/>
                  <a:pt x="4850814" y="1814595"/>
                </a:cubicBezTo>
                <a:cubicBezTo>
                  <a:pt x="4500942" y="1814595"/>
                  <a:pt x="4186391" y="1915097"/>
                  <a:pt x="3968968" y="2075028"/>
                </a:cubicBezTo>
                <a:lnTo>
                  <a:pt x="3968442" y="2075437"/>
                </a:lnTo>
                <a:lnTo>
                  <a:pt x="3965332" y="2078531"/>
                </a:lnTo>
                <a:cubicBezTo>
                  <a:pt x="3947575" y="2094933"/>
                  <a:pt x="3928949" y="2110931"/>
                  <a:pt x="3909498" y="2126501"/>
                </a:cubicBezTo>
                <a:lnTo>
                  <a:pt x="3881869" y="2147136"/>
                </a:lnTo>
                <a:lnTo>
                  <a:pt x="3845413" y="2187572"/>
                </a:lnTo>
                <a:lnTo>
                  <a:pt x="3861444" y="2162388"/>
                </a:lnTo>
                <a:lnTo>
                  <a:pt x="3848710" y="2171900"/>
                </a:lnTo>
                <a:cubicBezTo>
                  <a:pt x="3595983" y="2348140"/>
                  <a:pt x="3230361" y="2458890"/>
                  <a:pt x="2823683" y="2458890"/>
                </a:cubicBezTo>
                <a:cubicBezTo>
                  <a:pt x="2537667" y="2458890"/>
                  <a:pt x="2271960" y="2404110"/>
                  <a:pt x="2051550" y="2310295"/>
                </a:cubicBezTo>
                <a:lnTo>
                  <a:pt x="1951068" y="2262955"/>
                </a:lnTo>
                <a:lnTo>
                  <a:pt x="1942075" y="2271579"/>
                </a:lnTo>
                <a:lnTo>
                  <a:pt x="1922199" y="2253915"/>
                </a:lnTo>
                <a:cubicBezTo>
                  <a:pt x="1704283" y="2078437"/>
                  <a:pt x="1374497" y="1966589"/>
                  <a:pt x="1005402" y="1966589"/>
                </a:cubicBezTo>
                <a:cubicBezTo>
                  <a:pt x="605549" y="1966589"/>
                  <a:pt x="251829" y="2097856"/>
                  <a:pt x="36498" y="2299082"/>
                </a:cubicBezTo>
                <a:lnTo>
                  <a:pt x="0" y="2339566"/>
                </a:lnTo>
                <a:lnTo>
                  <a:pt x="36860" y="2281666"/>
                </a:lnTo>
                <a:cubicBezTo>
                  <a:pt x="262836" y="1995169"/>
                  <a:pt x="732084" y="1798281"/>
                  <a:pt x="1274322" y="1798281"/>
                </a:cubicBezTo>
                <a:cubicBezTo>
                  <a:pt x="1560337" y="1798281"/>
                  <a:pt x="1826045" y="1853060"/>
                  <a:pt x="2046455" y="1946876"/>
                </a:cubicBezTo>
                <a:lnTo>
                  <a:pt x="2146938" y="1994216"/>
                </a:lnTo>
                <a:lnTo>
                  <a:pt x="2155929" y="1985592"/>
                </a:lnTo>
                <a:lnTo>
                  <a:pt x="2175806" y="2003256"/>
                </a:lnTo>
                <a:cubicBezTo>
                  <a:pt x="2393721" y="2178733"/>
                  <a:pt x="2723507" y="2290582"/>
                  <a:pt x="3092602" y="2290582"/>
                </a:cubicBezTo>
                <a:cubicBezTo>
                  <a:pt x="3442474" y="2290582"/>
                  <a:pt x="3757025" y="2190080"/>
                  <a:pt x="3974450" y="2030149"/>
                </a:cubicBezTo>
                <a:lnTo>
                  <a:pt x="3974974" y="2029740"/>
                </a:lnTo>
                <a:lnTo>
                  <a:pt x="3978084" y="2026646"/>
                </a:lnTo>
                <a:cubicBezTo>
                  <a:pt x="3995842" y="2010245"/>
                  <a:pt x="4014468" y="1994246"/>
                  <a:pt x="4033918" y="1978676"/>
                </a:cubicBezTo>
                <a:lnTo>
                  <a:pt x="4061548" y="1958041"/>
                </a:lnTo>
                <a:lnTo>
                  <a:pt x="4098003" y="1917605"/>
                </a:lnTo>
                <a:lnTo>
                  <a:pt x="4081971" y="1942789"/>
                </a:lnTo>
                <a:lnTo>
                  <a:pt x="4094707" y="1933278"/>
                </a:lnTo>
                <a:cubicBezTo>
                  <a:pt x="4347435" y="1757037"/>
                  <a:pt x="4713056" y="1646287"/>
                  <a:pt x="5119734" y="1646287"/>
                </a:cubicBezTo>
                <a:close/>
                <a:moveTo>
                  <a:pt x="3179186" y="1386946"/>
                </a:moveTo>
                <a:cubicBezTo>
                  <a:pt x="3325566" y="1386946"/>
                  <a:pt x="3444230" y="1514510"/>
                  <a:pt x="3444230" y="1671868"/>
                </a:cubicBezTo>
                <a:cubicBezTo>
                  <a:pt x="3444230" y="1829226"/>
                  <a:pt x="3325566" y="1956790"/>
                  <a:pt x="3179186" y="1956790"/>
                </a:cubicBezTo>
                <a:cubicBezTo>
                  <a:pt x="3032806" y="1956790"/>
                  <a:pt x="2914142" y="1829226"/>
                  <a:pt x="2914142" y="1671868"/>
                </a:cubicBezTo>
                <a:cubicBezTo>
                  <a:pt x="2914142" y="1514510"/>
                  <a:pt x="3032806" y="1386946"/>
                  <a:pt x="3179186" y="1386946"/>
                </a:cubicBezTo>
                <a:close/>
                <a:moveTo>
                  <a:pt x="2370953" y="1351426"/>
                </a:moveTo>
                <a:cubicBezTo>
                  <a:pt x="2475249" y="1351426"/>
                  <a:pt x="2559797" y="1449324"/>
                  <a:pt x="2559797" y="1570087"/>
                </a:cubicBezTo>
                <a:cubicBezTo>
                  <a:pt x="2559797" y="1690850"/>
                  <a:pt x="2475249" y="1788748"/>
                  <a:pt x="2370953" y="1788748"/>
                </a:cubicBezTo>
                <a:cubicBezTo>
                  <a:pt x="2266657" y="1788748"/>
                  <a:pt x="2182109" y="1690850"/>
                  <a:pt x="2182109" y="1570087"/>
                </a:cubicBezTo>
                <a:cubicBezTo>
                  <a:pt x="2182109" y="1449324"/>
                  <a:pt x="2266657" y="1351426"/>
                  <a:pt x="2370953" y="1351426"/>
                </a:cubicBezTo>
                <a:close/>
                <a:moveTo>
                  <a:pt x="6453805" y="1113628"/>
                </a:moveTo>
                <a:cubicBezTo>
                  <a:pt x="6600185" y="1113628"/>
                  <a:pt x="6718849" y="1241192"/>
                  <a:pt x="6718849" y="1398550"/>
                </a:cubicBezTo>
                <a:cubicBezTo>
                  <a:pt x="6718849" y="1555908"/>
                  <a:pt x="6600185" y="1683472"/>
                  <a:pt x="6453805" y="1683472"/>
                </a:cubicBezTo>
                <a:cubicBezTo>
                  <a:pt x="6307425" y="1683472"/>
                  <a:pt x="6188761" y="1555908"/>
                  <a:pt x="6188761" y="1398550"/>
                </a:cubicBezTo>
                <a:cubicBezTo>
                  <a:pt x="6188761" y="1241192"/>
                  <a:pt x="6307425" y="1113628"/>
                  <a:pt x="6453805" y="1113628"/>
                </a:cubicBezTo>
                <a:close/>
                <a:moveTo>
                  <a:pt x="4584308" y="950419"/>
                </a:moveTo>
                <a:cubicBezTo>
                  <a:pt x="4688604" y="950419"/>
                  <a:pt x="4773152" y="1048317"/>
                  <a:pt x="4773152" y="1169080"/>
                </a:cubicBezTo>
                <a:cubicBezTo>
                  <a:pt x="4773152" y="1289843"/>
                  <a:pt x="4688604" y="1387741"/>
                  <a:pt x="4584308" y="1387741"/>
                </a:cubicBezTo>
                <a:cubicBezTo>
                  <a:pt x="4480012" y="1387741"/>
                  <a:pt x="4395464" y="1289843"/>
                  <a:pt x="4395464" y="1169080"/>
                </a:cubicBezTo>
                <a:cubicBezTo>
                  <a:pt x="4395464" y="1048317"/>
                  <a:pt x="4480012" y="950419"/>
                  <a:pt x="4584308" y="950419"/>
                </a:cubicBezTo>
                <a:close/>
                <a:moveTo>
                  <a:pt x="3782865" y="924043"/>
                </a:moveTo>
                <a:cubicBezTo>
                  <a:pt x="3887161" y="924043"/>
                  <a:pt x="3971708" y="1021941"/>
                  <a:pt x="3971708" y="1142704"/>
                </a:cubicBezTo>
                <a:cubicBezTo>
                  <a:pt x="3971708" y="1263467"/>
                  <a:pt x="3887161" y="1361365"/>
                  <a:pt x="3782865" y="1361365"/>
                </a:cubicBezTo>
                <a:cubicBezTo>
                  <a:pt x="3678569" y="1361365"/>
                  <a:pt x="3594021" y="1263467"/>
                  <a:pt x="3594021" y="1142704"/>
                </a:cubicBezTo>
                <a:cubicBezTo>
                  <a:pt x="3594021" y="1021941"/>
                  <a:pt x="3678569" y="924043"/>
                  <a:pt x="3782865" y="924043"/>
                </a:cubicBezTo>
                <a:close/>
                <a:moveTo>
                  <a:pt x="1748343" y="823670"/>
                </a:moveTo>
                <a:cubicBezTo>
                  <a:pt x="1867276" y="823670"/>
                  <a:pt x="1963691" y="921568"/>
                  <a:pt x="1963691" y="1042331"/>
                </a:cubicBezTo>
                <a:cubicBezTo>
                  <a:pt x="1963691" y="1163094"/>
                  <a:pt x="1867276" y="1260992"/>
                  <a:pt x="1748343" y="1260992"/>
                </a:cubicBezTo>
                <a:cubicBezTo>
                  <a:pt x="1629410" y="1260992"/>
                  <a:pt x="1532995" y="1163094"/>
                  <a:pt x="1532995" y="1042331"/>
                </a:cubicBezTo>
                <a:cubicBezTo>
                  <a:pt x="1532995" y="921568"/>
                  <a:pt x="1629410" y="823670"/>
                  <a:pt x="1748343" y="823670"/>
                </a:cubicBezTo>
                <a:close/>
                <a:moveTo>
                  <a:pt x="766497" y="817102"/>
                </a:moveTo>
                <a:cubicBezTo>
                  <a:pt x="912877" y="817102"/>
                  <a:pt x="1031541" y="944666"/>
                  <a:pt x="1031541" y="1102024"/>
                </a:cubicBezTo>
                <a:cubicBezTo>
                  <a:pt x="1031541" y="1259382"/>
                  <a:pt x="912877" y="1386946"/>
                  <a:pt x="766497" y="1386946"/>
                </a:cubicBezTo>
                <a:cubicBezTo>
                  <a:pt x="620118" y="1386946"/>
                  <a:pt x="501453" y="1259382"/>
                  <a:pt x="501453" y="1102024"/>
                </a:cubicBezTo>
                <a:cubicBezTo>
                  <a:pt x="501453" y="944666"/>
                  <a:pt x="620118" y="817102"/>
                  <a:pt x="766497" y="817102"/>
                </a:cubicBezTo>
                <a:close/>
                <a:moveTo>
                  <a:pt x="7198611" y="816571"/>
                </a:moveTo>
                <a:cubicBezTo>
                  <a:pt x="7302907" y="816571"/>
                  <a:pt x="7387455" y="914469"/>
                  <a:pt x="7387455" y="1035232"/>
                </a:cubicBezTo>
                <a:cubicBezTo>
                  <a:pt x="7387455" y="1155995"/>
                  <a:pt x="7302907" y="1253893"/>
                  <a:pt x="7198611" y="1253893"/>
                </a:cubicBezTo>
                <a:cubicBezTo>
                  <a:pt x="7094315" y="1253893"/>
                  <a:pt x="7009767" y="1155995"/>
                  <a:pt x="7009767" y="1035232"/>
                </a:cubicBezTo>
                <a:cubicBezTo>
                  <a:pt x="7009767" y="914469"/>
                  <a:pt x="7094315" y="816571"/>
                  <a:pt x="7198611" y="816571"/>
                </a:cubicBezTo>
                <a:close/>
                <a:moveTo>
                  <a:pt x="5361372" y="523567"/>
                </a:moveTo>
                <a:cubicBezTo>
                  <a:pt x="5507752" y="523567"/>
                  <a:pt x="5626416" y="651131"/>
                  <a:pt x="5626416" y="808489"/>
                </a:cubicBezTo>
                <a:cubicBezTo>
                  <a:pt x="5626416" y="965847"/>
                  <a:pt x="5507752" y="1093411"/>
                  <a:pt x="5361372" y="1093411"/>
                </a:cubicBezTo>
                <a:cubicBezTo>
                  <a:pt x="5214992" y="1093411"/>
                  <a:pt x="5096328" y="965847"/>
                  <a:pt x="5096328" y="808489"/>
                </a:cubicBezTo>
                <a:cubicBezTo>
                  <a:pt x="5096328" y="651131"/>
                  <a:pt x="5214992" y="523567"/>
                  <a:pt x="5361372" y="523567"/>
                </a:cubicBezTo>
                <a:close/>
                <a:moveTo>
                  <a:pt x="5119734" y="0"/>
                </a:moveTo>
                <a:cubicBezTo>
                  <a:pt x="5405749" y="0"/>
                  <a:pt x="5671457" y="54780"/>
                  <a:pt x="5891867" y="148596"/>
                </a:cubicBezTo>
                <a:lnTo>
                  <a:pt x="5992350" y="195935"/>
                </a:lnTo>
                <a:lnTo>
                  <a:pt x="6001341" y="187311"/>
                </a:lnTo>
                <a:lnTo>
                  <a:pt x="6021217" y="204976"/>
                </a:lnTo>
                <a:cubicBezTo>
                  <a:pt x="6239133" y="380453"/>
                  <a:pt x="6568919" y="492301"/>
                  <a:pt x="6938015" y="492301"/>
                </a:cubicBezTo>
                <a:cubicBezTo>
                  <a:pt x="7337868" y="492301"/>
                  <a:pt x="7691587" y="361034"/>
                  <a:pt x="7906919" y="159808"/>
                </a:cubicBezTo>
                <a:lnTo>
                  <a:pt x="7943416" y="119324"/>
                </a:lnTo>
                <a:lnTo>
                  <a:pt x="7906557" y="177225"/>
                </a:lnTo>
                <a:cubicBezTo>
                  <a:pt x="7680580" y="463721"/>
                  <a:pt x="7211332" y="660609"/>
                  <a:pt x="6669094" y="660609"/>
                </a:cubicBezTo>
                <a:cubicBezTo>
                  <a:pt x="6383079" y="660609"/>
                  <a:pt x="6117372" y="605830"/>
                  <a:pt x="5896962" y="512014"/>
                </a:cubicBezTo>
                <a:lnTo>
                  <a:pt x="5796480" y="464674"/>
                </a:lnTo>
                <a:lnTo>
                  <a:pt x="5787487" y="473298"/>
                </a:lnTo>
                <a:lnTo>
                  <a:pt x="5767611" y="455634"/>
                </a:lnTo>
                <a:cubicBezTo>
                  <a:pt x="5549695" y="280157"/>
                  <a:pt x="5219909" y="168308"/>
                  <a:pt x="4850814" y="168308"/>
                </a:cubicBezTo>
                <a:cubicBezTo>
                  <a:pt x="4500942" y="168308"/>
                  <a:pt x="4186391" y="268810"/>
                  <a:pt x="3968967" y="428741"/>
                </a:cubicBezTo>
                <a:lnTo>
                  <a:pt x="3968442" y="429150"/>
                </a:lnTo>
                <a:lnTo>
                  <a:pt x="3965332" y="432244"/>
                </a:lnTo>
                <a:cubicBezTo>
                  <a:pt x="3947575" y="448645"/>
                  <a:pt x="3928949" y="464644"/>
                  <a:pt x="3909498" y="480214"/>
                </a:cubicBezTo>
                <a:lnTo>
                  <a:pt x="3881869" y="500849"/>
                </a:lnTo>
                <a:lnTo>
                  <a:pt x="3845413" y="541285"/>
                </a:lnTo>
                <a:lnTo>
                  <a:pt x="3861444" y="516101"/>
                </a:lnTo>
                <a:lnTo>
                  <a:pt x="3848710" y="525613"/>
                </a:lnTo>
                <a:cubicBezTo>
                  <a:pt x="3595983" y="701853"/>
                  <a:pt x="3230361" y="812603"/>
                  <a:pt x="2823682" y="812603"/>
                </a:cubicBezTo>
                <a:cubicBezTo>
                  <a:pt x="2537667" y="812603"/>
                  <a:pt x="2271959" y="757823"/>
                  <a:pt x="2051549" y="664007"/>
                </a:cubicBezTo>
                <a:lnTo>
                  <a:pt x="1951067" y="616668"/>
                </a:lnTo>
                <a:lnTo>
                  <a:pt x="1942075" y="625291"/>
                </a:lnTo>
                <a:lnTo>
                  <a:pt x="1922199" y="607627"/>
                </a:lnTo>
                <a:cubicBezTo>
                  <a:pt x="1704283" y="432150"/>
                  <a:pt x="1374497" y="320302"/>
                  <a:pt x="1005401" y="320302"/>
                </a:cubicBezTo>
                <a:cubicBezTo>
                  <a:pt x="605548" y="320302"/>
                  <a:pt x="251829" y="451569"/>
                  <a:pt x="36497" y="652795"/>
                </a:cubicBezTo>
                <a:lnTo>
                  <a:pt x="0" y="693279"/>
                </a:lnTo>
                <a:lnTo>
                  <a:pt x="36859" y="635378"/>
                </a:lnTo>
                <a:cubicBezTo>
                  <a:pt x="262836" y="348882"/>
                  <a:pt x="732083" y="151993"/>
                  <a:pt x="1274322" y="151993"/>
                </a:cubicBezTo>
                <a:cubicBezTo>
                  <a:pt x="1560337" y="151993"/>
                  <a:pt x="1826044" y="206773"/>
                  <a:pt x="2046454" y="300589"/>
                </a:cubicBezTo>
                <a:lnTo>
                  <a:pt x="2146937" y="347928"/>
                </a:lnTo>
                <a:lnTo>
                  <a:pt x="2155929" y="339305"/>
                </a:lnTo>
                <a:lnTo>
                  <a:pt x="2175805" y="356969"/>
                </a:lnTo>
                <a:cubicBezTo>
                  <a:pt x="2393721" y="532446"/>
                  <a:pt x="2723507" y="644295"/>
                  <a:pt x="3092602" y="644295"/>
                </a:cubicBezTo>
                <a:cubicBezTo>
                  <a:pt x="3442474" y="644295"/>
                  <a:pt x="3757025" y="543793"/>
                  <a:pt x="3974450" y="383862"/>
                </a:cubicBezTo>
                <a:lnTo>
                  <a:pt x="3974974" y="383453"/>
                </a:lnTo>
                <a:lnTo>
                  <a:pt x="3978084" y="380359"/>
                </a:lnTo>
                <a:cubicBezTo>
                  <a:pt x="3995842" y="363957"/>
                  <a:pt x="4014468" y="347959"/>
                  <a:pt x="4033918" y="332389"/>
                </a:cubicBezTo>
                <a:lnTo>
                  <a:pt x="4061548" y="311754"/>
                </a:lnTo>
                <a:lnTo>
                  <a:pt x="4098003" y="271318"/>
                </a:lnTo>
                <a:lnTo>
                  <a:pt x="4081971" y="296502"/>
                </a:lnTo>
                <a:lnTo>
                  <a:pt x="4094707" y="286990"/>
                </a:lnTo>
                <a:cubicBezTo>
                  <a:pt x="4347435" y="110750"/>
                  <a:pt x="4713056" y="0"/>
                  <a:pt x="5119734" y="0"/>
                </a:cubicBezTo>
                <a:close/>
              </a:path>
            </a:pathLst>
          </a:custGeom>
          <a:gradFill flip="none" rotWithShape="1">
            <a:gsLst>
              <a:gs pos="98000">
                <a:srgbClr val="C00000">
                  <a:lumMod val="76000"/>
                </a:srgbClr>
              </a:gs>
              <a:gs pos="85000">
                <a:srgbClr val="FF0000"/>
              </a:gs>
              <a:gs pos="55000">
                <a:srgbClr val="FF5050"/>
              </a:gs>
              <a:gs pos="33000">
                <a:srgbClr val="66FFFF"/>
              </a:gs>
            </a:gsLst>
            <a:path path="circle">
              <a:fillToRect l="100000" t="100000"/>
            </a:path>
            <a:tileRect r="-100000" b="-100000"/>
          </a:gradFill>
          <a:ln w="12700">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9"/>
          <p:cNvSpPr/>
          <p:nvPr/>
        </p:nvSpPr>
        <p:spPr>
          <a:xfrm rot="19598963">
            <a:off x="3954885" y="1248343"/>
            <a:ext cx="3920745" cy="965291"/>
          </a:xfrm>
          <a:custGeom>
            <a:avLst/>
            <a:gdLst>
              <a:gd name="connsiteX0" fmla="*/ 5119734 w 7943416"/>
              <a:gd name="connsiteY0" fmla="*/ 1646287 h 2458890"/>
              <a:gd name="connsiteX1" fmla="*/ 5891867 w 7943416"/>
              <a:gd name="connsiteY1" fmla="*/ 1794883 h 2458890"/>
              <a:gd name="connsiteX2" fmla="*/ 5992350 w 7943416"/>
              <a:gd name="connsiteY2" fmla="*/ 1842222 h 2458890"/>
              <a:gd name="connsiteX3" fmla="*/ 6001341 w 7943416"/>
              <a:gd name="connsiteY3" fmla="*/ 1833599 h 2458890"/>
              <a:gd name="connsiteX4" fmla="*/ 6021217 w 7943416"/>
              <a:gd name="connsiteY4" fmla="*/ 1851263 h 2458890"/>
              <a:gd name="connsiteX5" fmla="*/ 6938015 w 7943416"/>
              <a:gd name="connsiteY5" fmla="*/ 2138589 h 2458890"/>
              <a:gd name="connsiteX6" fmla="*/ 7906919 w 7943416"/>
              <a:gd name="connsiteY6" fmla="*/ 1806095 h 2458890"/>
              <a:gd name="connsiteX7" fmla="*/ 7943416 w 7943416"/>
              <a:gd name="connsiteY7" fmla="*/ 1765612 h 2458890"/>
              <a:gd name="connsiteX8" fmla="*/ 7906557 w 7943416"/>
              <a:gd name="connsiteY8" fmla="*/ 1823512 h 2458890"/>
              <a:gd name="connsiteX9" fmla="*/ 6669094 w 7943416"/>
              <a:gd name="connsiteY9" fmla="*/ 2306897 h 2458890"/>
              <a:gd name="connsiteX10" fmla="*/ 5896962 w 7943416"/>
              <a:gd name="connsiteY10" fmla="*/ 2158301 h 2458890"/>
              <a:gd name="connsiteX11" fmla="*/ 5796480 w 7943416"/>
              <a:gd name="connsiteY11" fmla="*/ 2110962 h 2458890"/>
              <a:gd name="connsiteX12" fmla="*/ 5787487 w 7943416"/>
              <a:gd name="connsiteY12" fmla="*/ 2119585 h 2458890"/>
              <a:gd name="connsiteX13" fmla="*/ 5767611 w 7943416"/>
              <a:gd name="connsiteY13" fmla="*/ 2101921 h 2458890"/>
              <a:gd name="connsiteX14" fmla="*/ 4850814 w 7943416"/>
              <a:gd name="connsiteY14" fmla="*/ 1814595 h 2458890"/>
              <a:gd name="connsiteX15" fmla="*/ 3968968 w 7943416"/>
              <a:gd name="connsiteY15" fmla="*/ 2075028 h 2458890"/>
              <a:gd name="connsiteX16" fmla="*/ 3968442 w 7943416"/>
              <a:gd name="connsiteY16" fmla="*/ 2075437 h 2458890"/>
              <a:gd name="connsiteX17" fmla="*/ 3965332 w 7943416"/>
              <a:gd name="connsiteY17" fmla="*/ 2078531 h 2458890"/>
              <a:gd name="connsiteX18" fmla="*/ 3909498 w 7943416"/>
              <a:gd name="connsiteY18" fmla="*/ 2126501 h 2458890"/>
              <a:gd name="connsiteX19" fmla="*/ 3881869 w 7943416"/>
              <a:gd name="connsiteY19" fmla="*/ 2147136 h 2458890"/>
              <a:gd name="connsiteX20" fmla="*/ 3845413 w 7943416"/>
              <a:gd name="connsiteY20" fmla="*/ 2187572 h 2458890"/>
              <a:gd name="connsiteX21" fmla="*/ 3861444 w 7943416"/>
              <a:gd name="connsiteY21" fmla="*/ 2162388 h 2458890"/>
              <a:gd name="connsiteX22" fmla="*/ 3848710 w 7943416"/>
              <a:gd name="connsiteY22" fmla="*/ 2171900 h 2458890"/>
              <a:gd name="connsiteX23" fmla="*/ 2823683 w 7943416"/>
              <a:gd name="connsiteY23" fmla="*/ 2458890 h 2458890"/>
              <a:gd name="connsiteX24" fmla="*/ 2051550 w 7943416"/>
              <a:gd name="connsiteY24" fmla="*/ 2310295 h 2458890"/>
              <a:gd name="connsiteX25" fmla="*/ 1951068 w 7943416"/>
              <a:gd name="connsiteY25" fmla="*/ 2262955 h 2458890"/>
              <a:gd name="connsiteX26" fmla="*/ 1942075 w 7943416"/>
              <a:gd name="connsiteY26" fmla="*/ 2271579 h 2458890"/>
              <a:gd name="connsiteX27" fmla="*/ 1922199 w 7943416"/>
              <a:gd name="connsiteY27" fmla="*/ 2253915 h 2458890"/>
              <a:gd name="connsiteX28" fmla="*/ 1005402 w 7943416"/>
              <a:gd name="connsiteY28" fmla="*/ 1966589 h 2458890"/>
              <a:gd name="connsiteX29" fmla="*/ 36498 w 7943416"/>
              <a:gd name="connsiteY29" fmla="*/ 2299082 h 2458890"/>
              <a:gd name="connsiteX30" fmla="*/ 0 w 7943416"/>
              <a:gd name="connsiteY30" fmla="*/ 2339566 h 2458890"/>
              <a:gd name="connsiteX31" fmla="*/ 36860 w 7943416"/>
              <a:gd name="connsiteY31" fmla="*/ 2281666 h 2458890"/>
              <a:gd name="connsiteX32" fmla="*/ 1274322 w 7943416"/>
              <a:gd name="connsiteY32" fmla="*/ 1798281 h 2458890"/>
              <a:gd name="connsiteX33" fmla="*/ 2046455 w 7943416"/>
              <a:gd name="connsiteY33" fmla="*/ 1946876 h 2458890"/>
              <a:gd name="connsiteX34" fmla="*/ 2146938 w 7943416"/>
              <a:gd name="connsiteY34" fmla="*/ 1994216 h 2458890"/>
              <a:gd name="connsiteX35" fmla="*/ 2155929 w 7943416"/>
              <a:gd name="connsiteY35" fmla="*/ 1985592 h 2458890"/>
              <a:gd name="connsiteX36" fmla="*/ 2175806 w 7943416"/>
              <a:gd name="connsiteY36" fmla="*/ 2003256 h 2458890"/>
              <a:gd name="connsiteX37" fmla="*/ 3092602 w 7943416"/>
              <a:gd name="connsiteY37" fmla="*/ 2290582 h 2458890"/>
              <a:gd name="connsiteX38" fmla="*/ 3974450 w 7943416"/>
              <a:gd name="connsiteY38" fmla="*/ 2030149 h 2458890"/>
              <a:gd name="connsiteX39" fmla="*/ 3974974 w 7943416"/>
              <a:gd name="connsiteY39" fmla="*/ 2029740 h 2458890"/>
              <a:gd name="connsiteX40" fmla="*/ 3978084 w 7943416"/>
              <a:gd name="connsiteY40" fmla="*/ 2026646 h 2458890"/>
              <a:gd name="connsiteX41" fmla="*/ 4033918 w 7943416"/>
              <a:gd name="connsiteY41" fmla="*/ 1978676 h 2458890"/>
              <a:gd name="connsiteX42" fmla="*/ 4061548 w 7943416"/>
              <a:gd name="connsiteY42" fmla="*/ 1958041 h 2458890"/>
              <a:gd name="connsiteX43" fmla="*/ 4098003 w 7943416"/>
              <a:gd name="connsiteY43" fmla="*/ 1917605 h 2458890"/>
              <a:gd name="connsiteX44" fmla="*/ 4081971 w 7943416"/>
              <a:gd name="connsiteY44" fmla="*/ 1942789 h 2458890"/>
              <a:gd name="connsiteX45" fmla="*/ 4094707 w 7943416"/>
              <a:gd name="connsiteY45" fmla="*/ 1933278 h 2458890"/>
              <a:gd name="connsiteX46" fmla="*/ 5119734 w 7943416"/>
              <a:gd name="connsiteY46" fmla="*/ 1646287 h 2458890"/>
              <a:gd name="connsiteX47" fmla="*/ 3179186 w 7943416"/>
              <a:gd name="connsiteY47" fmla="*/ 1386946 h 2458890"/>
              <a:gd name="connsiteX48" fmla="*/ 3444230 w 7943416"/>
              <a:gd name="connsiteY48" fmla="*/ 1671868 h 2458890"/>
              <a:gd name="connsiteX49" fmla="*/ 3179186 w 7943416"/>
              <a:gd name="connsiteY49" fmla="*/ 1956790 h 2458890"/>
              <a:gd name="connsiteX50" fmla="*/ 2914142 w 7943416"/>
              <a:gd name="connsiteY50" fmla="*/ 1671868 h 2458890"/>
              <a:gd name="connsiteX51" fmla="*/ 3179186 w 7943416"/>
              <a:gd name="connsiteY51" fmla="*/ 1386946 h 2458890"/>
              <a:gd name="connsiteX52" fmla="*/ 2370953 w 7943416"/>
              <a:gd name="connsiteY52" fmla="*/ 1351426 h 2458890"/>
              <a:gd name="connsiteX53" fmla="*/ 2559797 w 7943416"/>
              <a:gd name="connsiteY53" fmla="*/ 1570087 h 2458890"/>
              <a:gd name="connsiteX54" fmla="*/ 2370953 w 7943416"/>
              <a:gd name="connsiteY54" fmla="*/ 1788748 h 2458890"/>
              <a:gd name="connsiteX55" fmla="*/ 2182109 w 7943416"/>
              <a:gd name="connsiteY55" fmla="*/ 1570087 h 2458890"/>
              <a:gd name="connsiteX56" fmla="*/ 2370953 w 7943416"/>
              <a:gd name="connsiteY56" fmla="*/ 1351426 h 2458890"/>
              <a:gd name="connsiteX57" fmla="*/ 6453805 w 7943416"/>
              <a:gd name="connsiteY57" fmla="*/ 1113628 h 2458890"/>
              <a:gd name="connsiteX58" fmla="*/ 6718849 w 7943416"/>
              <a:gd name="connsiteY58" fmla="*/ 1398550 h 2458890"/>
              <a:gd name="connsiteX59" fmla="*/ 6453805 w 7943416"/>
              <a:gd name="connsiteY59" fmla="*/ 1683472 h 2458890"/>
              <a:gd name="connsiteX60" fmla="*/ 6188761 w 7943416"/>
              <a:gd name="connsiteY60" fmla="*/ 1398550 h 2458890"/>
              <a:gd name="connsiteX61" fmla="*/ 6453805 w 7943416"/>
              <a:gd name="connsiteY61" fmla="*/ 1113628 h 2458890"/>
              <a:gd name="connsiteX62" fmla="*/ 4584308 w 7943416"/>
              <a:gd name="connsiteY62" fmla="*/ 950419 h 2458890"/>
              <a:gd name="connsiteX63" fmla="*/ 4773152 w 7943416"/>
              <a:gd name="connsiteY63" fmla="*/ 1169080 h 2458890"/>
              <a:gd name="connsiteX64" fmla="*/ 4584308 w 7943416"/>
              <a:gd name="connsiteY64" fmla="*/ 1387741 h 2458890"/>
              <a:gd name="connsiteX65" fmla="*/ 4395464 w 7943416"/>
              <a:gd name="connsiteY65" fmla="*/ 1169080 h 2458890"/>
              <a:gd name="connsiteX66" fmla="*/ 4584308 w 7943416"/>
              <a:gd name="connsiteY66" fmla="*/ 950419 h 2458890"/>
              <a:gd name="connsiteX67" fmla="*/ 3782865 w 7943416"/>
              <a:gd name="connsiteY67" fmla="*/ 924043 h 2458890"/>
              <a:gd name="connsiteX68" fmla="*/ 3971708 w 7943416"/>
              <a:gd name="connsiteY68" fmla="*/ 1142704 h 2458890"/>
              <a:gd name="connsiteX69" fmla="*/ 3782865 w 7943416"/>
              <a:gd name="connsiteY69" fmla="*/ 1361365 h 2458890"/>
              <a:gd name="connsiteX70" fmla="*/ 3594021 w 7943416"/>
              <a:gd name="connsiteY70" fmla="*/ 1142704 h 2458890"/>
              <a:gd name="connsiteX71" fmla="*/ 3782865 w 7943416"/>
              <a:gd name="connsiteY71" fmla="*/ 924043 h 2458890"/>
              <a:gd name="connsiteX72" fmla="*/ 1748343 w 7943416"/>
              <a:gd name="connsiteY72" fmla="*/ 823670 h 2458890"/>
              <a:gd name="connsiteX73" fmla="*/ 1963691 w 7943416"/>
              <a:gd name="connsiteY73" fmla="*/ 1042331 h 2458890"/>
              <a:gd name="connsiteX74" fmla="*/ 1748343 w 7943416"/>
              <a:gd name="connsiteY74" fmla="*/ 1260992 h 2458890"/>
              <a:gd name="connsiteX75" fmla="*/ 1532995 w 7943416"/>
              <a:gd name="connsiteY75" fmla="*/ 1042331 h 2458890"/>
              <a:gd name="connsiteX76" fmla="*/ 1748343 w 7943416"/>
              <a:gd name="connsiteY76" fmla="*/ 823670 h 2458890"/>
              <a:gd name="connsiteX77" fmla="*/ 766497 w 7943416"/>
              <a:gd name="connsiteY77" fmla="*/ 817102 h 2458890"/>
              <a:gd name="connsiteX78" fmla="*/ 1031541 w 7943416"/>
              <a:gd name="connsiteY78" fmla="*/ 1102024 h 2458890"/>
              <a:gd name="connsiteX79" fmla="*/ 766497 w 7943416"/>
              <a:gd name="connsiteY79" fmla="*/ 1386946 h 2458890"/>
              <a:gd name="connsiteX80" fmla="*/ 501453 w 7943416"/>
              <a:gd name="connsiteY80" fmla="*/ 1102024 h 2458890"/>
              <a:gd name="connsiteX81" fmla="*/ 766497 w 7943416"/>
              <a:gd name="connsiteY81" fmla="*/ 817102 h 2458890"/>
              <a:gd name="connsiteX82" fmla="*/ 7198611 w 7943416"/>
              <a:gd name="connsiteY82" fmla="*/ 816571 h 2458890"/>
              <a:gd name="connsiteX83" fmla="*/ 7387455 w 7943416"/>
              <a:gd name="connsiteY83" fmla="*/ 1035232 h 2458890"/>
              <a:gd name="connsiteX84" fmla="*/ 7198611 w 7943416"/>
              <a:gd name="connsiteY84" fmla="*/ 1253893 h 2458890"/>
              <a:gd name="connsiteX85" fmla="*/ 7009767 w 7943416"/>
              <a:gd name="connsiteY85" fmla="*/ 1035232 h 2458890"/>
              <a:gd name="connsiteX86" fmla="*/ 7198611 w 7943416"/>
              <a:gd name="connsiteY86" fmla="*/ 816571 h 2458890"/>
              <a:gd name="connsiteX87" fmla="*/ 5361372 w 7943416"/>
              <a:gd name="connsiteY87" fmla="*/ 523567 h 2458890"/>
              <a:gd name="connsiteX88" fmla="*/ 5626416 w 7943416"/>
              <a:gd name="connsiteY88" fmla="*/ 808489 h 2458890"/>
              <a:gd name="connsiteX89" fmla="*/ 5361372 w 7943416"/>
              <a:gd name="connsiteY89" fmla="*/ 1093411 h 2458890"/>
              <a:gd name="connsiteX90" fmla="*/ 5096328 w 7943416"/>
              <a:gd name="connsiteY90" fmla="*/ 808489 h 2458890"/>
              <a:gd name="connsiteX91" fmla="*/ 5361372 w 7943416"/>
              <a:gd name="connsiteY91" fmla="*/ 523567 h 2458890"/>
              <a:gd name="connsiteX92" fmla="*/ 5119734 w 7943416"/>
              <a:gd name="connsiteY92" fmla="*/ 0 h 2458890"/>
              <a:gd name="connsiteX93" fmla="*/ 5891867 w 7943416"/>
              <a:gd name="connsiteY93" fmla="*/ 148596 h 2458890"/>
              <a:gd name="connsiteX94" fmla="*/ 5992350 w 7943416"/>
              <a:gd name="connsiteY94" fmla="*/ 195935 h 2458890"/>
              <a:gd name="connsiteX95" fmla="*/ 6001341 w 7943416"/>
              <a:gd name="connsiteY95" fmla="*/ 187311 h 2458890"/>
              <a:gd name="connsiteX96" fmla="*/ 6021217 w 7943416"/>
              <a:gd name="connsiteY96" fmla="*/ 204976 h 2458890"/>
              <a:gd name="connsiteX97" fmla="*/ 6938015 w 7943416"/>
              <a:gd name="connsiteY97" fmla="*/ 492301 h 2458890"/>
              <a:gd name="connsiteX98" fmla="*/ 7906919 w 7943416"/>
              <a:gd name="connsiteY98" fmla="*/ 159808 h 2458890"/>
              <a:gd name="connsiteX99" fmla="*/ 7943416 w 7943416"/>
              <a:gd name="connsiteY99" fmla="*/ 119324 h 2458890"/>
              <a:gd name="connsiteX100" fmla="*/ 7906557 w 7943416"/>
              <a:gd name="connsiteY100" fmla="*/ 177225 h 2458890"/>
              <a:gd name="connsiteX101" fmla="*/ 6669094 w 7943416"/>
              <a:gd name="connsiteY101" fmla="*/ 660609 h 2458890"/>
              <a:gd name="connsiteX102" fmla="*/ 5896962 w 7943416"/>
              <a:gd name="connsiteY102" fmla="*/ 512014 h 2458890"/>
              <a:gd name="connsiteX103" fmla="*/ 5796480 w 7943416"/>
              <a:gd name="connsiteY103" fmla="*/ 464674 h 2458890"/>
              <a:gd name="connsiteX104" fmla="*/ 5787487 w 7943416"/>
              <a:gd name="connsiteY104" fmla="*/ 473298 h 2458890"/>
              <a:gd name="connsiteX105" fmla="*/ 5767611 w 7943416"/>
              <a:gd name="connsiteY105" fmla="*/ 455634 h 2458890"/>
              <a:gd name="connsiteX106" fmla="*/ 4850814 w 7943416"/>
              <a:gd name="connsiteY106" fmla="*/ 168308 h 2458890"/>
              <a:gd name="connsiteX107" fmla="*/ 3968967 w 7943416"/>
              <a:gd name="connsiteY107" fmla="*/ 428741 h 2458890"/>
              <a:gd name="connsiteX108" fmla="*/ 3968442 w 7943416"/>
              <a:gd name="connsiteY108" fmla="*/ 429150 h 2458890"/>
              <a:gd name="connsiteX109" fmla="*/ 3965332 w 7943416"/>
              <a:gd name="connsiteY109" fmla="*/ 432244 h 2458890"/>
              <a:gd name="connsiteX110" fmla="*/ 3909498 w 7943416"/>
              <a:gd name="connsiteY110" fmla="*/ 480214 h 2458890"/>
              <a:gd name="connsiteX111" fmla="*/ 3881869 w 7943416"/>
              <a:gd name="connsiteY111" fmla="*/ 500849 h 2458890"/>
              <a:gd name="connsiteX112" fmla="*/ 3845413 w 7943416"/>
              <a:gd name="connsiteY112" fmla="*/ 541285 h 2458890"/>
              <a:gd name="connsiteX113" fmla="*/ 3861444 w 7943416"/>
              <a:gd name="connsiteY113" fmla="*/ 516101 h 2458890"/>
              <a:gd name="connsiteX114" fmla="*/ 3848710 w 7943416"/>
              <a:gd name="connsiteY114" fmla="*/ 525613 h 2458890"/>
              <a:gd name="connsiteX115" fmla="*/ 2823682 w 7943416"/>
              <a:gd name="connsiteY115" fmla="*/ 812603 h 2458890"/>
              <a:gd name="connsiteX116" fmla="*/ 2051549 w 7943416"/>
              <a:gd name="connsiteY116" fmla="*/ 664007 h 2458890"/>
              <a:gd name="connsiteX117" fmla="*/ 1951067 w 7943416"/>
              <a:gd name="connsiteY117" fmla="*/ 616668 h 2458890"/>
              <a:gd name="connsiteX118" fmla="*/ 1942075 w 7943416"/>
              <a:gd name="connsiteY118" fmla="*/ 625291 h 2458890"/>
              <a:gd name="connsiteX119" fmla="*/ 1922199 w 7943416"/>
              <a:gd name="connsiteY119" fmla="*/ 607627 h 2458890"/>
              <a:gd name="connsiteX120" fmla="*/ 1005401 w 7943416"/>
              <a:gd name="connsiteY120" fmla="*/ 320302 h 2458890"/>
              <a:gd name="connsiteX121" fmla="*/ 36497 w 7943416"/>
              <a:gd name="connsiteY121" fmla="*/ 652795 h 2458890"/>
              <a:gd name="connsiteX122" fmla="*/ 0 w 7943416"/>
              <a:gd name="connsiteY122" fmla="*/ 693279 h 2458890"/>
              <a:gd name="connsiteX123" fmla="*/ 36859 w 7943416"/>
              <a:gd name="connsiteY123" fmla="*/ 635378 h 2458890"/>
              <a:gd name="connsiteX124" fmla="*/ 1274322 w 7943416"/>
              <a:gd name="connsiteY124" fmla="*/ 151993 h 2458890"/>
              <a:gd name="connsiteX125" fmla="*/ 2046454 w 7943416"/>
              <a:gd name="connsiteY125" fmla="*/ 300589 h 2458890"/>
              <a:gd name="connsiteX126" fmla="*/ 2146937 w 7943416"/>
              <a:gd name="connsiteY126" fmla="*/ 347928 h 2458890"/>
              <a:gd name="connsiteX127" fmla="*/ 2155929 w 7943416"/>
              <a:gd name="connsiteY127" fmla="*/ 339305 h 2458890"/>
              <a:gd name="connsiteX128" fmla="*/ 2175805 w 7943416"/>
              <a:gd name="connsiteY128" fmla="*/ 356969 h 2458890"/>
              <a:gd name="connsiteX129" fmla="*/ 3092602 w 7943416"/>
              <a:gd name="connsiteY129" fmla="*/ 644295 h 2458890"/>
              <a:gd name="connsiteX130" fmla="*/ 3974450 w 7943416"/>
              <a:gd name="connsiteY130" fmla="*/ 383862 h 2458890"/>
              <a:gd name="connsiteX131" fmla="*/ 3974974 w 7943416"/>
              <a:gd name="connsiteY131" fmla="*/ 383453 h 2458890"/>
              <a:gd name="connsiteX132" fmla="*/ 3978084 w 7943416"/>
              <a:gd name="connsiteY132" fmla="*/ 380359 h 2458890"/>
              <a:gd name="connsiteX133" fmla="*/ 4033918 w 7943416"/>
              <a:gd name="connsiteY133" fmla="*/ 332389 h 2458890"/>
              <a:gd name="connsiteX134" fmla="*/ 4061548 w 7943416"/>
              <a:gd name="connsiteY134" fmla="*/ 311754 h 2458890"/>
              <a:gd name="connsiteX135" fmla="*/ 4098003 w 7943416"/>
              <a:gd name="connsiteY135" fmla="*/ 271318 h 2458890"/>
              <a:gd name="connsiteX136" fmla="*/ 4081971 w 7943416"/>
              <a:gd name="connsiteY136" fmla="*/ 296502 h 2458890"/>
              <a:gd name="connsiteX137" fmla="*/ 4094707 w 7943416"/>
              <a:gd name="connsiteY137" fmla="*/ 286990 h 2458890"/>
              <a:gd name="connsiteX138" fmla="*/ 5119734 w 7943416"/>
              <a:gd name="connsiteY138" fmla="*/ 0 h 2458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943416" h="2458890">
                <a:moveTo>
                  <a:pt x="5119734" y="1646287"/>
                </a:moveTo>
                <a:cubicBezTo>
                  <a:pt x="5405749" y="1646287"/>
                  <a:pt x="5671457" y="1701067"/>
                  <a:pt x="5891867" y="1794883"/>
                </a:cubicBezTo>
                <a:lnTo>
                  <a:pt x="5992350" y="1842222"/>
                </a:lnTo>
                <a:lnTo>
                  <a:pt x="6001341" y="1833599"/>
                </a:lnTo>
                <a:lnTo>
                  <a:pt x="6021217" y="1851263"/>
                </a:lnTo>
                <a:cubicBezTo>
                  <a:pt x="6239133" y="2026740"/>
                  <a:pt x="6568919" y="2138589"/>
                  <a:pt x="6938015" y="2138589"/>
                </a:cubicBezTo>
                <a:cubicBezTo>
                  <a:pt x="7337868" y="2138589"/>
                  <a:pt x="7691587" y="2007321"/>
                  <a:pt x="7906919" y="1806095"/>
                </a:cubicBezTo>
                <a:lnTo>
                  <a:pt x="7943416" y="1765612"/>
                </a:lnTo>
                <a:lnTo>
                  <a:pt x="7906557" y="1823512"/>
                </a:lnTo>
                <a:cubicBezTo>
                  <a:pt x="7680580" y="2110008"/>
                  <a:pt x="7211332" y="2306897"/>
                  <a:pt x="6669094" y="2306897"/>
                </a:cubicBezTo>
                <a:cubicBezTo>
                  <a:pt x="6383079" y="2306897"/>
                  <a:pt x="6117372" y="2252117"/>
                  <a:pt x="5896962" y="2158301"/>
                </a:cubicBezTo>
                <a:lnTo>
                  <a:pt x="5796480" y="2110962"/>
                </a:lnTo>
                <a:lnTo>
                  <a:pt x="5787487" y="2119585"/>
                </a:lnTo>
                <a:lnTo>
                  <a:pt x="5767611" y="2101921"/>
                </a:lnTo>
                <a:cubicBezTo>
                  <a:pt x="5549695" y="1926444"/>
                  <a:pt x="5219909" y="1814595"/>
                  <a:pt x="4850814" y="1814595"/>
                </a:cubicBezTo>
                <a:cubicBezTo>
                  <a:pt x="4500942" y="1814595"/>
                  <a:pt x="4186391" y="1915097"/>
                  <a:pt x="3968968" y="2075028"/>
                </a:cubicBezTo>
                <a:lnTo>
                  <a:pt x="3968442" y="2075437"/>
                </a:lnTo>
                <a:lnTo>
                  <a:pt x="3965332" y="2078531"/>
                </a:lnTo>
                <a:cubicBezTo>
                  <a:pt x="3947575" y="2094933"/>
                  <a:pt x="3928949" y="2110931"/>
                  <a:pt x="3909498" y="2126501"/>
                </a:cubicBezTo>
                <a:lnTo>
                  <a:pt x="3881869" y="2147136"/>
                </a:lnTo>
                <a:lnTo>
                  <a:pt x="3845413" y="2187572"/>
                </a:lnTo>
                <a:lnTo>
                  <a:pt x="3861444" y="2162388"/>
                </a:lnTo>
                <a:lnTo>
                  <a:pt x="3848710" y="2171900"/>
                </a:lnTo>
                <a:cubicBezTo>
                  <a:pt x="3595983" y="2348140"/>
                  <a:pt x="3230361" y="2458890"/>
                  <a:pt x="2823683" y="2458890"/>
                </a:cubicBezTo>
                <a:cubicBezTo>
                  <a:pt x="2537667" y="2458890"/>
                  <a:pt x="2271960" y="2404110"/>
                  <a:pt x="2051550" y="2310295"/>
                </a:cubicBezTo>
                <a:lnTo>
                  <a:pt x="1951068" y="2262955"/>
                </a:lnTo>
                <a:lnTo>
                  <a:pt x="1942075" y="2271579"/>
                </a:lnTo>
                <a:lnTo>
                  <a:pt x="1922199" y="2253915"/>
                </a:lnTo>
                <a:cubicBezTo>
                  <a:pt x="1704283" y="2078437"/>
                  <a:pt x="1374497" y="1966589"/>
                  <a:pt x="1005402" y="1966589"/>
                </a:cubicBezTo>
                <a:cubicBezTo>
                  <a:pt x="605549" y="1966589"/>
                  <a:pt x="251829" y="2097856"/>
                  <a:pt x="36498" y="2299082"/>
                </a:cubicBezTo>
                <a:lnTo>
                  <a:pt x="0" y="2339566"/>
                </a:lnTo>
                <a:lnTo>
                  <a:pt x="36860" y="2281666"/>
                </a:lnTo>
                <a:cubicBezTo>
                  <a:pt x="262836" y="1995169"/>
                  <a:pt x="732084" y="1798281"/>
                  <a:pt x="1274322" y="1798281"/>
                </a:cubicBezTo>
                <a:cubicBezTo>
                  <a:pt x="1560337" y="1798281"/>
                  <a:pt x="1826045" y="1853060"/>
                  <a:pt x="2046455" y="1946876"/>
                </a:cubicBezTo>
                <a:lnTo>
                  <a:pt x="2146938" y="1994216"/>
                </a:lnTo>
                <a:lnTo>
                  <a:pt x="2155929" y="1985592"/>
                </a:lnTo>
                <a:lnTo>
                  <a:pt x="2175806" y="2003256"/>
                </a:lnTo>
                <a:cubicBezTo>
                  <a:pt x="2393721" y="2178733"/>
                  <a:pt x="2723507" y="2290582"/>
                  <a:pt x="3092602" y="2290582"/>
                </a:cubicBezTo>
                <a:cubicBezTo>
                  <a:pt x="3442474" y="2290582"/>
                  <a:pt x="3757025" y="2190080"/>
                  <a:pt x="3974450" y="2030149"/>
                </a:cubicBezTo>
                <a:lnTo>
                  <a:pt x="3974974" y="2029740"/>
                </a:lnTo>
                <a:lnTo>
                  <a:pt x="3978084" y="2026646"/>
                </a:lnTo>
                <a:cubicBezTo>
                  <a:pt x="3995842" y="2010245"/>
                  <a:pt x="4014468" y="1994246"/>
                  <a:pt x="4033918" y="1978676"/>
                </a:cubicBezTo>
                <a:lnTo>
                  <a:pt x="4061548" y="1958041"/>
                </a:lnTo>
                <a:lnTo>
                  <a:pt x="4098003" y="1917605"/>
                </a:lnTo>
                <a:lnTo>
                  <a:pt x="4081971" y="1942789"/>
                </a:lnTo>
                <a:lnTo>
                  <a:pt x="4094707" y="1933278"/>
                </a:lnTo>
                <a:cubicBezTo>
                  <a:pt x="4347435" y="1757037"/>
                  <a:pt x="4713056" y="1646287"/>
                  <a:pt x="5119734" y="1646287"/>
                </a:cubicBezTo>
                <a:close/>
                <a:moveTo>
                  <a:pt x="3179186" y="1386946"/>
                </a:moveTo>
                <a:cubicBezTo>
                  <a:pt x="3325566" y="1386946"/>
                  <a:pt x="3444230" y="1514510"/>
                  <a:pt x="3444230" y="1671868"/>
                </a:cubicBezTo>
                <a:cubicBezTo>
                  <a:pt x="3444230" y="1829226"/>
                  <a:pt x="3325566" y="1956790"/>
                  <a:pt x="3179186" y="1956790"/>
                </a:cubicBezTo>
                <a:cubicBezTo>
                  <a:pt x="3032806" y="1956790"/>
                  <a:pt x="2914142" y="1829226"/>
                  <a:pt x="2914142" y="1671868"/>
                </a:cubicBezTo>
                <a:cubicBezTo>
                  <a:pt x="2914142" y="1514510"/>
                  <a:pt x="3032806" y="1386946"/>
                  <a:pt x="3179186" y="1386946"/>
                </a:cubicBezTo>
                <a:close/>
                <a:moveTo>
                  <a:pt x="2370953" y="1351426"/>
                </a:moveTo>
                <a:cubicBezTo>
                  <a:pt x="2475249" y="1351426"/>
                  <a:pt x="2559797" y="1449324"/>
                  <a:pt x="2559797" y="1570087"/>
                </a:cubicBezTo>
                <a:cubicBezTo>
                  <a:pt x="2559797" y="1690850"/>
                  <a:pt x="2475249" y="1788748"/>
                  <a:pt x="2370953" y="1788748"/>
                </a:cubicBezTo>
                <a:cubicBezTo>
                  <a:pt x="2266657" y="1788748"/>
                  <a:pt x="2182109" y="1690850"/>
                  <a:pt x="2182109" y="1570087"/>
                </a:cubicBezTo>
                <a:cubicBezTo>
                  <a:pt x="2182109" y="1449324"/>
                  <a:pt x="2266657" y="1351426"/>
                  <a:pt x="2370953" y="1351426"/>
                </a:cubicBezTo>
                <a:close/>
                <a:moveTo>
                  <a:pt x="6453805" y="1113628"/>
                </a:moveTo>
                <a:cubicBezTo>
                  <a:pt x="6600185" y="1113628"/>
                  <a:pt x="6718849" y="1241192"/>
                  <a:pt x="6718849" y="1398550"/>
                </a:cubicBezTo>
                <a:cubicBezTo>
                  <a:pt x="6718849" y="1555908"/>
                  <a:pt x="6600185" y="1683472"/>
                  <a:pt x="6453805" y="1683472"/>
                </a:cubicBezTo>
                <a:cubicBezTo>
                  <a:pt x="6307425" y="1683472"/>
                  <a:pt x="6188761" y="1555908"/>
                  <a:pt x="6188761" y="1398550"/>
                </a:cubicBezTo>
                <a:cubicBezTo>
                  <a:pt x="6188761" y="1241192"/>
                  <a:pt x="6307425" y="1113628"/>
                  <a:pt x="6453805" y="1113628"/>
                </a:cubicBezTo>
                <a:close/>
                <a:moveTo>
                  <a:pt x="4584308" y="950419"/>
                </a:moveTo>
                <a:cubicBezTo>
                  <a:pt x="4688604" y="950419"/>
                  <a:pt x="4773152" y="1048317"/>
                  <a:pt x="4773152" y="1169080"/>
                </a:cubicBezTo>
                <a:cubicBezTo>
                  <a:pt x="4773152" y="1289843"/>
                  <a:pt x="4688604" y="1387741"/>
                  <a:pt x="4584308" y="1387741"/>
                </a:cubicBezTo>
                <a:cubicBezTo>
                  <a:pt x="4480012" y="1387741"/>
                  <a:pt x="4395464" y="1289843"/>
                  <a:pt x="4395464" y="1169080"/>
                </a:cubicBezTo>
                <a:cubicBezTo>
                  <a:pt x="4395464" y="1048317"/>
                  <a:pt x="4480012" y="950419"/>
                  <a:pt x="4584308" y="950419"/>
                </a:cubicBezTo>
                <a:close/>
                <a:moveTo>
                  <a:pt x="3782865" y="924043"/>
                </a:moveTo>
                <a:cubicBezTo>
                  <a:pt x="3887161" y="924043"/>
                  <a:pt x="3971708" y="1021941"/>
                  <a:pt x="3971708" y="1142704"/>
                </a:cubicBezTo>
                <a:cubicBezTo>
                  <a:pt x="3971708" y="1263467"/>
                  <a:pt x="3887161" y="1361365"/>
                  <a:pt x="3782865" y="1361365"/>
                </a:cubicBezTo>
                <a:cubicBezTo>
                  <a:pt x="3678569" y="1361365"/>
                  <a:pt x="3594021" y="1263467"/>
                  <a:pt x="3594021" y="1142704"/>
                </a:cubicBezTo>
                <a:cubicBezTo>
                  <a:pt x="3594021" y="1021941"/>
                  <a:pt x="3678569" y="924043"/>
                  <a:pt x="3782865" y="924043"/>
                </a:cubicBezTo>
                <a:close/>
                <a:moveTo>
                  <a:pt x="1748343" y="823670"/>
                </a:moveTo>
                <a:cubicBezTo>
                  <a:pt x="1867276" y="823670"/>
                  <a:pt x="1963691" y="921568"/>
                  <a:pt x="1963691" y="1042331"/>
                </a:cubicBezTo>
                <a:cubicBezTo>
                  <a:pt x="1963691" y="1163094"/>
                  <a:pt x="1867276" y="1260992"/>
                  <a:pt x="1748343" y="1260992"/>
                </a:cubicBezTo>
                <a:cubicBezTo>
                  <a:pt x="1629410" y="1260992"/>
                  <a:pt x="1532995" y="1163094"/>
                  <a:pt x="1532995" y="1042331"/>
                </a:cubicBezTo>
                <a:cubicBezTo>
                  <a:pt x="1532995" y="921568"/>
                  <a:pt x="1629410" y="823670"/>
                  <a:pt x="1748343" y="823670"/>
                </a:cubicBezTo>
                <a:close/>
                <a:moveTo>
                  <a:pt x="766497" y="817102"/>
                </a:moveTo>
                <a:cubicBezTo>
                  <a:pt x="912877" y="817102"/>
                  <a:pt x="1031541" y="944666"/>
                  <a:pt x="1031541" y="1102024"/>
                </a:cubicBezTo>
                <a:cubicBezTo>
                  <a:pt x="1031541" y="1259382"/>
                  <a:pt x="912877" y="1386946"/>
                  <a:pt x="766497" y="1386946"/>
                </a:cubicBezTo>
                <a:cubicBezTo>
                  <a:pt x="620118" y="1386946"/>
                  <a:pt x="501453" y="1259382"/>
                  <a:pt x="501453" y="1102024"/>
                </a:cubicBezTo>
                <a:cubicBezTo>
                  <a:pt x="501453" y="944666"/>
                  <a:pt x="620118" y="817102"/>
                  <a:pt x="766497" y="817102"/>
                </a:cubicBezTo>
                <a:close/>
                <a:moveTo>
                  <a:pt x="7198611" y="816571"/>
                </a:moveTo>
                <a:cubicBezTo>
                  <a:pt x="7302907" y="816571"/>
                  <a:pt x="7387455" y="914469"/>
                  <a:pt x="7387455" y="1035232"/>
                </a:cubicBezTo>
                <a:cubicBezTo>
                  <a:pt x="7387455" y="1155995"/>
                  <a:pt x="7302907" y="1253893"/>
                  <a:pt x="7198611" y="1253893"/>
                </a:cubicBezTo>
                <a:cubicBezTo>
                  <a:pt x="7094315" y="1253893"/>
                  <a:pt x="7009767" y="1155995"/>
                  <a:pt x="7009767" y="1035232"/>
                </a:cubicBezTo>
                <a:cubicBezTo>
                  <a:pt x="7009767" y="914469"/>
                  <a:pt x="7094315" y="816571"/>
                  <a:pt x="7198611" y="816571"/>
                </a:cubicBezTo>
                <a:close/>
                <a:moveTo>
                  <a:pt x="5361372" y="523567"/>
                </a:moveTo>
                <a:cubicBezTo>
                  <a:pt x="5507752" y="523567"/>
                  <a:pt x="5626416" y="651131"/>
                  <a:pt x="5626416" y="808489"/>
                </a:cubicBezTo>
                <a:cubicBezTo>
                  <a:pt x="5626416" y="965847"/>
                  <a:pt x="5507752" y="1093411"/>
                  <a:pt x="5361372" y="1093411"/>
                </a:cubicBezTo>
                <a:cubicBezTo>
                  <a:pt x="5214992" y="1093411"/>
                  <a:pt x="5096328" y="965847"/>
                  <a:pt x="5096328" y="808489"/>
                </a:cubicBezTo>
                <a:cubicBezTo>
                  <a:pt x="5096328" y="651131"/>
                  <a:pt x="5214992" y="523567"/>
                  <a:pt x="5361372" y="523567"/>
                </a:cubicBezTo>
                <a:close/>
                <a:moveTo>
                  <a:pt x="5119734" y="0"/>
                </a:moveTo>
                <a:cubicBezTo>
                  <a:pt x="5405749" y="0"/>
                  <a:pt x="5671457" y="54780"/>
                  <a:pt x="5891867" y="148596"/>
                </a:cubicBezTo>
                <a:lnTo>
                  <a:pt x="5992350" y="195935"/>
                </a:lnTo>
                <a:lnTo>
                  <a:pt x="6001341" y="187311"/>
                </a:lnTo>
                <a:lnTo>
                  <a:pt x="6021217" y="204976"/>
                </a:lnTo>
                <a:cubicBezTo>
                  <a:pt x="6239133" y="380453"/>
                  <a:pt x="6568919" y="492301"/>
                  <a:pt x="6938015" y="492301"/>
                </a:cubicBezTo>
                <a:cubicBezTo>
                  <a:pt x="7337868" y="492301"/>
                  <a:pt x="7691587" y="361034"/>
                  <a:pt x="7906919" y="159808"/>
                </a:cubicBezTo>
                <a:lnTo>
                  <a:pt x="7943416" y="119324"/>
                </a:lnTo>
                <a:lnTo>
                  <a:pt x="7906557" y="177225"/>
                </a:lnTo>
                <a:cubicBezTo>
                  <a:pt x="7680580" y="463721"/>
                  <a:pt x="7211332" y="660609"/>
                  <a:pt x="6669094" y="660609"/>
                </a:cubicBezTo>
                <a:cubicBezTo>
                  <a:pt x="6383079" y="660609"/>
                  <a:pt x="6117372" y="605830"/>
                  <a:pt x="5896962" y="512014"/>
                </a:cubicBezTo>
                <a:lnTo>
                  <a:pt x="5796480" y="464674"/>
                </a:lnTo>
                <a:lnTo>
                  <a:pt x="5787487" y="473298"/>
                </a:lnTo>
                <a:lnTo>
                  <a:pt x="5767611" y="455634"/>
                </a:lnTo>
                <a:cubicBezTo>
                  <a:pt x="5549695" y="280157"/>
                  <a:pt x="5219909" y="168308"/>
                  <a:pt x="4850814" y="168308"/>
                </a:cubicBezTo>
                <a:cubicBezTo>
                  <a:pt x="4500942" y="168308"/>
                  <a:pt x="4186391" y="268810"/>
                  <a:pt x="3968967" y="428741"/>
                </a:cubicBezTo>
                <a:lnTo>
                  <a:pt x="3968442" y="429150"/>
                </a:lnTo>
                <a:lnTo>
                  <a:pt x="3965332" y="432244"/>
                </a:lnTo>
                <a:cubicBezTo>
                  <a:pt x="3947575" y="448645"/>
                  <a:pt x="3928949" y="464644"/>
                  <a:pt x="3909498" y="480214"/>
                </a:cubicBezTo>
                <a:lnTo>
                  <a:pt x="3881869" y="500849"/>
                </a:lnTo>
                <a:lnTo>
                  <a:pt x="3845413" y="541285"/>
                </a:lnTo>
                <a:lnTo>
                  <a:pt x="3861444" y="516101"/>
                </a:lnTo>
                <a:lnTo>
                  <a:pt x="3848710" y="525613"/>
                </a:lnTo>
                <a:cubicBezTo>
                  <a:pt x="3595983" y="701853"/>
                  <a:pt x="3230361" y="812603"/>
                  <a:pt x="2823682" y="812603"/>
                </a:cubicBezTo>
                <a:cubicBezTo>
                  <a:pt x="2537667" y="812603"/>
                  <a:pt x="2271959" y="757823"/>
                  <a:pt x="2051549" y="664007"/>
                </a:cubicBezTo>
                <a:lnTo>
                  <a:pt x="1951067" y="616668"/>
                </a:lnTo>
                <a:lnTo>
                  <a:pt x="1942075" y="625291"/>
                </a:lnTo>
                <a:lnTo>
                  <a:pt x="1922199" y="607627"/>
                </a:lnTo>
                <a:cubicBezTo>
                  <a:pt x="1704283" y="432150"/>
                  <a:pt x="1374497" y="320302"/>
                  <a:pt x="1005401" y="320302"/>
                </a:cubicBezTo>
                <a:cubicBezTo>
                  <a:pt x="605548" y="320302"/>
                  <a:pt x="251829" y="451569"/>
                  <a:pt x="36497" y="652795"/>
                </a:cubicBezTo>
                <a:lnTo>
                  <a:pt x="0" y="693279"/>
                </a:lnTo>
                <a:lnTo>
                  <a:pt x="36859" y="635378"/>
                </a:lnTo>
                <a:cubicBezTo>
                  <a:pt x="262836" y="348882"/>
                  <a:pt x="732083" y="151993"/>
                  <a:pt x="1274322" y="151993"/>
                </a:cubicBezTo>
                <a:cubicBezTo>
                  <a:pt x="1560337" y="151993"/>
                  <a:pt x="1826044" y="206773"/>
                  <a:pt x="2046454" y="300589"/>
                </a:cubicBezTo>
                <a:lnTo>
                  <a:pt x="2146937" y="347928"/>
                </a:lnTo>
                <a:lnTo>
                  <a:pt x="2155929" y="339305"/>
                </a:lnTo>
                <a:lnTo>
                  <a:pt x="2175805" y="356969"/>
                </a:lnTo>
                <a:cubicBezTo>
                  <a:pt x="2393721" y="532446"/>
                  <a:pt x="2723507" y="644295"/>
                  <a:pt x="3092602" y="644295"/>
                </a:cubicBezTo>
                <a:cubicBezTo>
                  <a:pt x="3442474" y="644295"/>
                  <a:pt x="3757025" y="543793"/>
                  <a:pt x="3974450" y="383862"/>
                </a:cubicBezTo>
                <a:lnTo>
                  <a:pt x="3974974" y="383453"/>
                </a:lnTo>
                <a:lnTo>
                  <a:pt x="3978084" y="380359"/>
                </a:lnTo>
                <a:cubicBezTo>
                  <a:pt x="3995842" y="363957"/>
                  <a:pt x="4014468" y="347959"/>
                  <a:pt x="4033918" y="332389"/>
                </a:cubicBezTo>
                <a:lnTo>
                  <a:pt x="4061548" y="311754"/>
                </a:lnTo>
                <a:lnTo>
                  <a:pt x="4098003" y="271318"/>
                </a:lnTo>
                <a:lnTo>
                  <a:pt x="4081971" y="296502"/>
                </a:lnTo>
                <a:lnTo>
                  <a:pt x="4094707" y="286990"/>
                </a:lnTo>
                <a:cubicBezTo>
                  <a:pt x="4347435" y="110750"/>
                  <a:pt x="4713056" y="0"/>
                  <a:pt x="5119734" y="0"/>
                </a:cubicBezTo>
                <a:close/>
              </a:path>
            </a:pathLst>
          </a:custGeom>
          <a:gradFill flip="none" rotWithShape="1">
            <a:gsLst>
              <a:gs pos="98000">
                <a:srgbClr val="C00000">
                  <a:lumMod val="76000"/>
                </a:srgbClr>
              </a:gs>
              <a:gs pos="85000">
                <a:srgbClr val="FF0000"/>
              </a:gs>
              <a:gs pos="55000">
                <a:srgbClr val="FF5050"/>
              </a:gs>
              <a:gs pos="33000">
                <a:srgbClr val="66FFFF"/>
              </a:gs>
            </a:gsLst>
            <a:path path="circle">
              <a:fillToRect l="100000" t="100000"/>
            </a:path>
            <a:tileRect r="-100000" b="-100000"/>
          </a:gradFill>
          <a:ln w="12700">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9"/>
          <p:cNvSpPr/>
          <p:nvPr/>
        </p:nvSpPr>
        <p:spPr>
          <a:xfrm rot="12903073" flipH="1">
            <a:off x="3914246" y="2967967"/>
            <a:ext cx="3920745" cy="965291"/>
          </a:xfrm>
          <a:custGeom>
            <a:avLst/>
            <a:gdLst>
              <a:gd name="connsiteX0" fmla="*/ 5119734 w 7943416"/>
              <a:gd name="connsiteY0" fmla="*/ 1646287 h 2458890"/>
              <a:gd name="connsiteX1" fmla="*/ 5891867 w 7943416"/>
              <a:gd name="connsiteY1" fmla="*/ 1794883 h 2458890"/>
              <a:gd name="connsiteX2" fmla="*/ 5992350 w 7943416"/>
              <a:gd name="connsiteY2" fmla="*/ 1842222 h 2458890"/>
              <a:gd name="connsiteX3" fmla="*/ 6001341 w 7943416"/>
              <a:gd name="connsiteY3" fmla="*/ 1833599 h 2458890"/>
              <a:gd name="connsiteX4" fmla="*/ 6021217 w 7943416"/>
              <a:gd name="connsiteY4" fmla="*/ 1851263 h 2458890"/>
              <a:gd name="connsiteX5" fmla="*/ 6938015 w 7943416"/>
              <a:gd name="connsiteY5" fmla="*/ 2138589 h 2458890"/>
              <a:gd name="connsiteX6" fmla="*/ 7906919 w 7943416"/>
              <a:gd name="connsiteY6" fmla="*/ 1806095 h 2458890"/>
              <a:gd name="connsiteX7" fmla="*/ 7943416 w 7943416"/>
              <a:gd name="connsiteY7" fmla="*/ 1765612 h 2458890"/>
              <a:gd name="connsiteX8" fmla="*/ 7906557 w 7943416"/>
              <a:gd name="connsiteY8" fmla="*/ 1823512 h 2458890"/>
              <a:gd name="connsiteX9" fmla="*/ 6669094 w 7943416"/>
              <a:gd name="connsiteY9" fmla="*/ 2306897 h 2458890"/>
              <a:gd name="connsiteX10" fmla="*/ 5896962 w 7943416"/>
              <a:gd name="connsiteY10" fmla="*/ 2158301 h 2458890"/>
              <a:gd name="connsiteX11" fmla="*/ 5796480 w 7943416"/>
              <a:gd name="connsiteY11" fmla="*/ 2110962 h 2458890"/>
              <a:gd name="connsiteX12" fmla="*/ 5787487 w 7943416"/>
              <a:gd name="connsiteY12" fmla="*/ 2119585 h 2458890"/>
              <a:gd name="connsiteX13" fmla="*/ 5767611 w 7943416"/>
              <a:gd name="connsiteY13" fmla="*/ 2101921 h 2458890"/>
              <a:gd name="connsiteX14" fmla="*/ 4850814 w 7943416"/>
              <a:gd name="connsiteY14" fmla="*/ 1814595 h 2458890"/>
              <a:gd name="connsiteX15" fmla="*/ 3968968 w 7943416"/>
              <a:gd name="connsiteY15" fmla="*/ 2075028 h 2458890"/>
              <a:gd name="connsiteX16" fmla="*/ 3968442 w 7943416"/>
              <a:gd name="connsiteY16" fmla="*/ 2075437 h 2458890"/>
              <a:gd name="connsiteX17" fmla="*/ 3965332 w 7943416"/>
              <a:gd name="connsiteY17" fmla="*/ 2078531 h 2458890"/>
              <a:gd name="connsiteX18" fmla="*/ 3909498 w 7943416"/>
              <a:gd name="connsiteY18" fmla="*/ 2126501 h 2458890"/>
              <a:gd name="connsiteX19" fmla="*/ 3881869 w 7943416"/>
              <a:gd name="connsiteY19" fmla="*/ 2147136 h 2458890"/>
              <a:gd name="connsiteX20" fmla="*/ 3845413 w 7943416"/>
              <a:gd name="connsiteY20" fmla="*/ 2187572 h 2458890"/>
              <a:gd name="connsiteX21" fmla="*/ 3861444 w 7943416"/>
              <a:gd name="connsiteY21" fmla="*/ 2162388 h 2458890"/>
              <a:gd name="connsiteX22" fmla="*/ 3848710 w 7943416"/>
              <a:gd name="connsiteY22" fmla="*/ 2171900 h 2458890"/>
              <a:gd name="connsiteX23" fmla="*/ 2823683 w 7943416"/>
              <a:gd name="connsiteY23" fmla="*/ 2458890 h 2458890"/>
              <a:gd name="connsiteX24" fmla="*/ 2051550 w 7943416"/>
              <a:gd name="connsiteY24" fmla="*/ 2310295 h 2458890"/>
              <a:gd name="connsiteX25" fmla="*/ 1951068 w 7943416"/>
              <a:gd name="connsiteY25" fmla="*/ 2262955 h 2458890"/>
              <a:gd name="connsiteX26" fmla="*/ 1942075 w 7943416"/>
              <a:gd name="connsiteY26" fmla="*/ 2271579 h 2458890"/>
              <a:gd name="connsiteX27" fmla="*/ 1922199 w 7943416"/>
              <a:gd name="connsiteY27" fmla="*/ 2253915 h 2458890"/>
              <a:gd name="connsiteX28" fmla="*/ 1005402 w 7943416"/>
              <a:gd name="connsiteY28" fmla="*/ 1966589 h 2458890"/>
              <a:gd name="connsiteX29" fmla="*/ 36498 w 7943416"/>
              <a:gd name="connsiteY29" fmla="*/ 2299082 h 2458890"/>
              <a:gd name="connsiteX30" fmla="*/ 0 w 7943416"/>
              <a:gd name="connsiteY30" fmla="*/ 2339566 h 2458890"/>
              <a:gd name="connsiteX31" fmla="*/ 36860 w 7943416"/>
              <a:gd name="connsiteY31" fmla="*/ 2281666 h 2458890"/>
              <a:gd name="connsiteX32" fmla="*/ 1274322 w 7943416"/>
              <a:gd name="connsiteY32" fmla="*/ 1798281 h 2458890"/>
              <a:gd name="connsiteX33" fmla="*/ 2046455 w 7943416"/>
              <a:gd name="connsiteY33" fmla="*/ 1946876 h 2458890"/>
              <a:gd name="connsiteX34" fmla="*/ 2146938 w 7943416"/>
              <a:gd name="connsiteY34" fmla="*/ 1994216 h 2458890"/>
              <a:gd name="connsiteX35" fmla="*/ 2155929 w 7943416"/>
              <a:gd name="connsiteY35" fmla="*/ 1985592 h 2458890"/>
              <a:gd name="connsiteX36" fmla="*/ 2175806 w 7943416"/>
              <a:gd name="connsiteY36" fmla="*/ 2003256 h 2458890"/>
              <a:gd name="connsiteX37" fmla="*/ 3092602 w 7943416"/>
              <a:gd name="connsiteY37" fmla="*/ 2290582 h 2458890"/>
              <a:gd name="connsiteX38" fmla="*/ 3974450 w 7943416"/>
              <a:gd name="connsiteY38" fmla="*/ 2030149 h 2458890"/>
              <a:gd name="connsiteX39" fmla="*/ 3974974 w 7943416"/>
              <a:gd name="connsiteY39" fmla="*/ 2029740 h 2458890"/>
              <a:gd name="connsiteX40" fmla="*/ 3978084 w 7943416"/>
              <a:gd name="connsiteY40" fmla="*/ 2026646 h 2458890"/>
              <a:gd name="connsiteX41" fmla="*/ 4033918 w 7943416"/>
              <a:gd name="connsiteY41" fmla="*/ 1978676 h 2458890"/>
              <a:gd name="connsiteX42" fmla="*/ 4061548 w 7943416"/>
              <a:gd name="connsiteY42" fmla="*/ 1958041 h 2458890"/>
              <a:gd name="connsiteX43" fmla="*/ 4098003 w 7943416"/>
              <a:gd name="connsiteY43" fmla="*/ 1917605 h 2458890"/>
              <a:gd name="connsiteX44" fmla="*/ 4081971 w 7943416"/>
              <a:gd name="connsiteY44" fmla="*/ 1942789 h 2458890"/>
              <a:gd name="connsiteX45" fmla="*/ 4094707 w 7943416"/>
              <a:gd name="connsiteY45" fmla="*/ 1933278 h 2458890"/>
              <a:gd name="connsiteX46" fmla="*/ 5119734 w 7943416"/>
              <a:gd name="connsiteY46" fmla="*/ 1646287 h 2458890"/>
              <a:gd name="connsiteX47" fmla="*/ 3179186 w 7943416"/>
              <a:gd name="connsiteY47" fmla="*/ 1386946 h 2458890"/>
              <a:gd name="connsiteX48" fmla="*/ 3444230 w 7943416"/>
              <a:gd name="connsiteY48" fmla="*/ 1671868 h 2458890"/>
              <a:gd name="connsiteX49" fmla="*/ 3179186 w 7943416"/>
              <a:gd name="connsiteY49" fmla="*/ 1956790 h 2458890"/>
              <a:gd name="connsiteX50" fmla="*/ 2914142 w 7943416"/>
              <a:gd name="connsiteY50" fmla="*/ 1671868 h 2458890"/>
              <a:gd name="connsiteX51" fmla="*/ 3179186 w 7943416"/>
              <a:gd name="connsiteY51" fmla="*/ 1386946 h 2458890"/>
              <a:gd name="connsiteX52" fmla="*/ 2370953 w 7943416"/>
              <a:gd name="connsiteY52" fmla="*/ 1351426 h 2458890"/>
              <a:gd name="connsiteX53" fmla="*/ 2559797 w 7943416"/>
              <a:gd name="connsiteY53" fmla="*/ 1570087 h 2458890"/>
              <a:gd name="connsiteX54" fmla="*/ 2370953 w 7943416"/>
              <a:gd name="connsiteY54" fmla="*/ 1788748 h 2458890"/>
              <a:gd name="connsiteX55" fmla="*/ 2182109 w 7943416"/>
              <a:gd name="connsiteY55" fmla="*/ 1570087 h 2458890"/>
              <a:gd name="connsiteX56" fmla="*/ 2370953 w 7943416"/>
              <a:gd name="connsiteY56" fmla="*/ 1351426 h 2458890"/>
              <a:gd name="connsiteX57" fmla="*/ 6453805 w 7943416"/>
              <a:gd name="connsiteY57" fmla="*/ 1113628 h 2458890"/>
              <a:gd name="connsiteX58" fmla="*/ 6718849 w 7943416"/>
              <a:gd name="connsiteY58" fmla="*/ 1398550 h 2458890"/>
              <a:gd name="connsiteX59" fmla="*/ 6453805 w 7943416"/>
              <a:gd name="connsiteY59" fmla="*/ 1683472 h 2458890"/>
              <a:gd name="connsiteX60" fmla="*/ 6188761 w 7943416"/>
              <a:gd name="connsiteY60" fmla="*/ 1398550 h 2458890"/>
              <a:gd name="connsiteX61" fmla="*/ 6453805 w 7943416"/>
              <a:gd name="connsiteY61" fmla="*/ 1113628 h 2458890"/>
              <a:gd name="connsiteX62" fmla="*/ 4584308 w 7943416"/>
              <a:gd name="connsiteY62" fmla="*/ 950419 h 2458890"/>
              <a:gd name="connsiteX63" fmla="*/ 4773152 w 7943416"/>
              <a:gd name="connsiteY63" fmla="*/ 1169080 h 2458890"/>
              <a:gd name="connsiteX64" fmla="*/ 4584308 w 7943416"/>
              <a:gd name="connsiteY64" fmla="*/ 1387741 h 2458890"/>
              <a:gd name="connsiteX65" fmla="*/ 4395464 w 7943416"/>
              <a:gd name="connsiteY65" fmla="*/ 1169080 h 2458890"/>
              <a:gd name="connsiteX66" fmla="*/ 4584308 w 7943416"/>
              <a:gd name="connsiteY66" fmla="*/ 950419 h 2458890"/>
              <a:gd name="connsiteX67" fmla="*/ 3782865 w 7943416"/>
              <a:gd name="connsiteY67" fmla="*/ 924043 h 2458890"/>
              <a:gd name="connsiteX68" fmla="*/ 3971708 w 7943416"/>
              <a:gd name="connsiteY68" fmla="*/ 1142704 h 2458890"/>
              <a:gd name="connsiteX69" fmla="*/ 3782865 w 7943416"/>
              <a:gd name="connsiteY69" fmla="*/ 1361365 h 2458890"/>
              <a:gd name="connsiteX70" fmla="*/ 3594021 w 7943416"/>
              <a:gd name="connsiteY70" fmla="*/ 1142704 h 2458890"/>
              <a:gd name="connsiteX71" fmla="*/ 3782865 w 7943416"/>
              <a:gd name="connsiteY71" fmla="*/ 924043 h 2458890"/>
              <a:gd name="connsiteX72" fmla="*/ 1748343 w 7943416"/>
              <a:gd name="connsiteY72" fmla="*/ 823670 h 2458890"/>
              <a:gd name="connsiteX73" fmla="*/ 1963691 w 7943416"/>
              <a:gd name="connsiteY73" fmla="*/ 1042331 h 2458890"/>
              <a:gd name="connsiteX74" fmla="*/ 1748343 w 7943416"/>
              <a:gd name="connsiteY74" fmla="*/ 1260992 h 2458890"/>
              <a:gd name="connsiteX75" fmla="*/ 1532995 w 7943416"/>
              <a:gd name="connsiteY75" fmla="*/ 1042331 h 2458890"/>
              <a:gd name="connsiteX76" fmla="*/ 1748343 w 7943416"/>
              <a:gd name="connsiteY76" fmla="*/ 823670 h 2458890"/>
              <a:gd name="connsiteX77" fmla="*/ 766497 w 7943416"/>
              <a:gd name="connsiteY77" fmla="*/ 817102 h 2458890"/>
              <a:gd name="connsiteX78" fmla="*/ 1031541 w 7943416"/>
              <a:gd name="connsiteY78" fmla="*/ 1102024 h 2458890"/>
              <a:gd name="connsiteX79" fmla="*/ 766497 w 7943416"/>
              <a:gd name="connsiteY79" fmla="*/ 1386946 h 2458890"/>
              <a:gd name="connsiteX80" fmla="*/ 501453 w 7943416"/>
              <a:gd name="connsiteY80" fmla="*/ 1102024 h 2458890"/>
              <a:gd name="connsiteX81" fmla="*/ 766497 w 7943416"/>
              <a:gd name="connsiteY81" fmla="*/ 817102 h 2458890"/>
              <a:gd name="connsiteX82" fmla="*/ 7198611 w 7943416"/>
              <a:gd name="connsiteY82" fmla="*/ 816571 h 2458890"/>
              <a:gd name="connsiteX83" fmla="*/ 7387455 w 7943416"/>
              <a:gd name="connsiteY83" fmla="*/ 1035232 h 2458890"/>
              <a:gd name="connsiteX84" fmla="*/ 7198611 w 7943416"/>
              <a:gd name="connsiteY84" fmla="*/ 1253893 h 2458890"/>
              <a:gd name="connsiteX85" fmla="*/ 7009767 w 7943416"/>
              <a:gd name="connsiteY85" fmla="*/ 1035232 h 2458890"/>
              <a:gd name="connsiteX86" fmla="*/ 7198611 w 7943416"/>
              <a:gd name="connsiteY86" fmla="*/ 816571 h 2458890"/>
              <a:gd name="connsiteX87" fmla="*/ 5361372 w 7943416"/>
              <a:gd name="connsiteY87" fmla="*/ 523567 h 2458890"/>
              <a:gd name="connsiteX88" fmla="*/ 5626416 w 7943416"/>
              <a:gd name="connsiteY88" fmla="*/ 808489 h 2458890"/>
              <a:gd name="connsiteX89" fmla="*/ 5361372 w 7943416"/>
              <a:gd name="connsiteY89" fmla="*/ 1093411 h 2458890"/>
              <a:gd name="connsiteX90" fmla="*/ 5096328 w 7943416"/>
              <a:gd name="connsiteY90" fmla="*/ 808489 h 2458890"/>
              <a:gd name="connsiteX91" fmla="*/ 5361372 w 7943416"/>
              <a:gd name="connsiteY91" fmla="*/ 523567 h 2458890"/>
              <a:gd name="connsiteX92" fmla="*/ 5119734 w 7943416"/>
              <a:gd name="connsiteY92" fmla="*/ 0 h 2458890"/>
              <a:gd name="connsiteX93" fmla="*/ 5891867 w 7943416"/>
              <a:gd name="connsiteY93" fmla="*/ 148596 h 2458890"/>
              <a:gd name="connsiteX94" fmla="*/ 5992350 w 7943416"/>
              <a:gd name="connsiteY94" fmla="*/ 195935 h 2458890"/>
              <a:gd name="connsiteX95" fmla="*/ 6001341 w 7943416"/>
              <a:gd name="connsiteY95" fmla="*/ 187311 h 2458890"/>
              <a:gd name="connsiteX96" fmla="*/ 6021217 w 7943416"/>
              <a:gd name="connsiteY96" fmla="*/ 204976 h 2458890"/>
              <a:gd name="connsiteX97" fmla="*/ 6938015 w 7943416"/>
              <a:gd name="connsiteY97" fmla="*/ 492301 h 2458890"/>
              <a:gd name="connsiteX98" fmla="*/ 7906919 w 7943416"/>
              <a:gd name="connsiteY98" fmla="*/ 159808 h 2458890"/>
              <a:gd name="connsiteX99" fmla="*/ 7943416 w 7943416"/>
              <a:gd name="connsiteY99" fmla="*/ 119324 h 2458890"/>
              <a:gd name="connsiteX100" fmla="*/ 7906557 w 7943416"/>
              <a:gd name="connsiteY100" fmla="*/ 177225 h 2458890"/>
              <a:gd name="connsiteX101" fmla="*/ 6669094 w 7943416"/>
              <a:gd name="connsiteY101" fmla="*/ 660609 h 2458890"/>
              <a:gd name="connsiteX102" fmla="*/ 5896962 w 7943416"/>
              <a:gd name="connsiteY102" fmla="*/ 512014 h 2458890"/>
              <a:gd name="connsiteX103" fmla="*/ 5796480 w 7943416"/>
              <a:gd name="connsiteY103" fmla="*/ 464674 h 2458890"/>
              <a:gd name="connsiteX104" fmla="*/ 5787487 w 7943416"/>
              <a:gd name="connsiteY104" fmla="*/ 473298 h 2458890"/>
              <a:gd name="connsiteX105" fmla="*/ 5767611 w 7943416"/>
              <a:gd name="connsiteY105" fmla="*/ 455634 h 2458890"/>
              <a:gd name="connsiteX106" fmla="*/ 4850814 w 7943416"/>
              <a:gd name="connsiteY106" fmla="*/ 168308 h 2458890"/>
              <a:gd name="connsiteX107" fmla="*/ 3968967 w 7943416"/>
              <a:gd name="connsiteY107" fmla="*/ 428741 h 2458890"/>
              <a:gd name="connsiteX108" fmla="*/ 3968442 w 7943416"/>
              <a:gd name="connsiteY108" fmla="*/ 429150 h 2458890"/>
              <a:gd name="connsiteX109" fmla="*/ 3965332 w 7943416"/>
              <a:gd name="connsiteY109" fmla="*/ 432244 h 2458890"/>
              <a:gd name="connsiteX110" fmla="*/ 3909498 w 7943416"/>
              <a:gd name="connsiteY110" fmla="*/ 480214 h 2458890"/>
              <a:gd name="connsiteX111" fmla="*/ 3881869 w 7943416"/>
              <a:gd name="connsiteY111" fmla="*/ 500849 h 2458890"/>
              <a:gd name="connsiteX112" fmla="*/ 3845413 w 7943416"/>
              <a:gd name="connsiteY112" fmla="*/ 541285 h 2458890"/>
              <a:gd name="connsiteX113" fmla="*/ 3861444 w 7943416"/>
              <a:gd name="connsiteY113" fmla="*/ 516101 h 2458890"/>
              <a:gd name="connsiteX114" fmla="*/ 3848710 w 7943416"/>
              <a:gd name="connsiteY114" fmla="*/ 525613 h 2458890"/>
              <a:gd name="connsiteX115" fmla="*/ 2823682 w 7943416"/>
              <a:gd name="connsiteY115" fmla="*/ 812603 h 2458890"/>
              <a:gd name="connsiteX116" fmla="*/ 2051549 w 7943416"/>
              <a:gd name="connsiteY116" fmla="*/ 664007 h 2458890"/>
              <a:gd name="connsiteX117" fmla="*/ 1951067 w 7943416"/>
              <a:gd name="connsiteY117" fmla="*/ 616668 h 2458890"/>
              <a:gd name="connsiteX118" fmla="*/ 1942075 w 7943416"/>
              <a:gd name="connsiteY118" fmla="*/ 625291 h 2458890"/>
              <a:gd name="connsiteX119" fmla="*/ 1922199 w 7943416"/>
              <a:gd name="connsiteY119" fmla="*/ 607627 h 2458890"/>
              <a:gd name="connsiteX120" fmla="*/ 1005401 w 7943416"/>
              <a:gd name="connsiteY120" fmla="*/ 320302 h 2458890"/>
              <a:gd name="connsiteX121" fmla="*/ 36497 w 7943416"/>
              <a:gd name="connsiteY121" fmla="*/ 652795 h 2458890"/>
              <a:gd name="connsiteX122" fmla="*/ 0 w 7943416"/>
              <a:gd name="connsiteY122" fmla="*/ 693279 h 2458890"/>
              <a:gd name="connsiteX123" fmla="*/ 36859 w 7943416"/>
              <a:gd name="connsiteY123" fmla="*/ 635378 h 2458890"/>
              <a:gd name="connsiteX124" fmla="*/ 1274322 w 7943416"/>
              <a:gd name="connsiteY124" fmla="*/ 151993 h 2458890"/>
              <a:gd name="connsiteX125" fmla="*/ 2046454 w 7943416"/>
              <a:gd name="connsiteY125" fmla="*/ 300589 h 2458890"/>
              <a:gd name="connsiteX126" fmla="*/ 2146937 w 7943416"/>
              <a:gd name="connsiteY126" fmla="*/ 347928 h 2458890"/>
              <a:gd name="connsiteX127" fmla="*/ 2155929 w 7943416"/>
              <a:gd name="connsiteY127" fmla="*/ 339305 h 2458890"/>
              <a:gd name="connsiteX128" fmla="*/ 2175805 w 7943416"/>
              <a:gd name="connsiteY128" fmla="*/ 356969 h 2458890"/>
              <a:gd name="connsiteX129" fmla="*/ 3092602 w 7943416"/>
              <a:gd name="connsiteY129" fmla="*/ 644295 h 2458890"/>
              <a:gd name="connsiteX130" fmla="*/ 3974450 w 7943416"/>
              <a:gd name="connsiteY130" fmla="*/ 383862 h 2458890"/>
              <a:gd name="connsiteX131" fmla="*/ 3974974 w 7943416"/>
              <a:gd name="connsiteY131" fmla="*/ 383453 h 2458890"/>
              <a:gd name="connsiteX132" fmla="*/ 3978084 w 7943416"/>
              <a:gd name="connsiteY132" fmla="*/ 380359 h 2458890"/>
              <a:gd name="connsiteX133" fmla="*/ 4033918 w 7943416"/>
              <a:gd name="connsiteY133" fmla="*/ 332389 h 2458890"/>
              <a:gd name="connsiteX134" fmla="*/ 4061548 w 7943416"/>
              <a:gd name="connsiteY134" fmla="*/ 311754 h 2458890"/>
              <a:gd name="connsiteX135" fmla="*/ 4098003 w 7943416"/>
              <a:gd name="connsiteY135" fmla="*/ 271318 h 2458890"/>
              <a:gd name="connsiteX136" fmla="*/ 4081971 w 7943416"/>
              <a:gd name="connsiteY136" fmla="*/ 296502 h 2458890"/>
              <a:gd name="connsiteX137" fmla="*/ 4094707 w 7943416"/>
              <a:gd name="connsiteY137" fmla="*/ 286990 h 2458890"/>
              <a:gd name="connsiteX138" fmla="*/ 5119734 w 7943416"/>
              <a:gd name="connsiteY138" fmla="*/ 0 h 2458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943416" h="2458890">
                <a:moveTo>
                  <a:pt x="5119734" y="1646287"/>
                </a:moveTo>
                <a:cubicBezTo>
                  <a:pt x="5405749" y="1646287"/>
                  <a:pt x="5671457" y="1701067"/>
                  <a:pt x="5891867" y="1794883"/>
                </a:cubicBezTo>
                <a:lnTo>
                  <a:pt x="5992350" y="1842222"/>
                </a:lnTo>
                <a:lnTo>
                  <a:pt x="6001341" y="1833599"/>
                </a:lnTo>
                <a:lnTo>
                  <a:pt x="6021217" y="1851263"/>
                </a:lnTo>
                <a:cubicBezTo>
                  <a:pt x="6239133" y="2026740"/>
                  <a:pt x="6568919" y="2138589"/>
                  <a:pt x="6938015" y="2138589"/>
                </a:cubicBezTo>
                <a:cubicBezTo>
                  <a:pt x="7337868" y="2138589"/>
                  <a:pt x="7691587" y="2007321"/>
                  <a:pt x="7906919" y="1806095"/>
                </a:cubicBezTo>
                <a:lnTo>
                  <a:pt x="7943416" y="1765612"/>
                </a:lnTo>
                <a:lnTo>
                  <a:pt x="7906557" y="1823512"/>
                </a:lnTo>
                <a:cubicBezTo>
                  <a:pt x="7680580" y="2110008"/>
                  <a:pt x="7211332" y="2306897"/>
                  <a:pt x="6669094" y="2306897"/>
                </a:cubicBezTo>
                <a:cubicBezTo>
                  <a:pt x="6383079" y="2306897"/>
                  <a:pt x="6117372" y="2252117"/>
                  <a:pt x="5896962" y="2158301"/>
                </a:cubicBezTo>
                <a:lnTo>
                  <a:pt x="5796480" y="2110962"/>
                </a:lnTo>
                <a:lnTo>
                  <a:pt x="5787487" y="2119585"/>
                </a:lnTo>
                <a:lnTo>
                  <a:pt x="5767611" y="2101921"/>
                </a:lnTo>
                <a:cubicBezTo>
                  <a:pt x="5549695" y="1926444"/>
                  <a:pt x="5219909" y="1814595"/>
                  <a:pt x="4850814" y="1814595"/>
                </a:cubicBezTo>
                <a:cubicBezTo>
                  <a:pt x="4500942" y="1814595"/>
                  <a:pt x="4186391" y="1915097"/>
                  <a:pt x="3968968" y="2075028"/>
                </a:cubicBezTo>
                <a:lnTo>
                  <a:pt x="3968442" y="2075437"/>
                </a:lnTo>
                <a:lnTo>
                  <a:pt x="3965332" y="2078531"/>
                </a:lnTo>
                <a:cubicBezTo>
                  <a:pt x="3947575" y="2094933"/>
                  <a:pt x="3928949" y="2110931"/>
                  <a:pt x="3909498" y="2126501"/>
                </a:cubicBezTo>
                <a:lnTo>
                  <a:pt x="3881869" y="2147136"/>
                </a:lnTo>
                <a:lnTo>
                  <a:pt x="3845413" y="2187572"/>
                </a:lnTo>
                <a:lnTo>
                  <a:pt x="3861444" y="2162388"/>
                </a:lnTo>
                <a:lnTo>
                  <a:pt x="3848710" y="2171900"/>
                </a:lnTo>
                <a:cubicBezTo>
                  <a:pt x="3595983" y="2348140"/>
                  <a:pt x="3230361" y="2458890"/>
                  <a:pt x="2823683" y="2458890"/>
                </a:cubicBezTo>
                <a:cubicBezTo>
                  <a:pt x="2537667" y="2458890"/>
                  <a:pt x="2271960" y="2404110"/>
                  <a:pt x="2051550" y="2310295"/>
                </a:cubicBezTo>
                <a:lnTo>
                  <a:pt x="1951068" y="2262955"/>
                </a:lnTo>
                <a:lnTo>
                  <a:pt x="1942075" y="2271579"/>
                </a:lnTo>
                <a:lnTo>
                  <a:pt x="1922199" y="2253915"/>
                </a:lnTo>
                <a:cubicBezTo>
                  <a:pt x="1704283" y="2078437"/>
                  <a:pt x="1374497" y="1966589"/>
                  <a:pt x="1005402" y="1966589"/>
                </a:cubicBezTo>
                <a:cubicBezTo>
                  <a:pt x="605549" y="1966589"/>
                  <a:pt x="251829" y="2097856"/>
                  <a:pt x="36498" y="2299082"/>
                </a:cubicBezTo>
                <a:lnTo>
                  <a:pt x="0" y="2339566"/>
                </a:lnTo>
                <a:lnTo>
                  <a:pt x="36860" y="2281666"/>
                </a:lnTo>
                <a:cubicBezTo>
                  <a:pt x="262836" y="1995169"/>
                  <a:pt x="732084" y="1798281"/>
                  <a:pt x="1274322" y="1798281"/>
                </a:cubicBezTo>
                <a:cubicBezTo>
                  <a:pt x="1560337" y="1798281"/>
                  <a:pt x="1826045" y="1853060"/>
                  <a:pt x="2046455" y="1946876"/>
                </a:cubicBezTo>
                <a:lnTo>
                  <a:pt x="2146938" y="1994216"/>
                </a:lnTo>
                <a:lnTo>
                  <a:pt x="2155929" y="1985592"/>
                </a:lnTo>
                <a:lnTo>
                  <a:pt x="2175806" y="2003256"/>
                </a:lnTo>
                <a:cubicBezTo>
                  <a:pt x="2393721" y="2178733"/>
                  <a:pt x="2723507" y="2290582"/>
                  <a:pt x="3092602" y="2290582"/>
                </a:cubicBezTo>
                <a:cubicBezTo>
                  <a:pt x="3442474" y="2290582"/>
                  <a:pt x="3757025" y="2190080"/>
                  <a:pt x="3974450" y="2030149"/>
                </a:cubicBezTo>
                <a:lnTo>
                  <a:pt x="3974974" y="2029740"/>
                </a:lnTo>
                <a:lnTo>
                  <a:pt x="3978084" y="2026646"/>
                </a:lnTo>
                <a:cubicBezTo>
                  <a:pt x="3995842" y="2010245"/>
                  <a:pt x="4014468" y="1994246"/>
                  <a:pt x="4033918" y="1978676"/>
                </a:cubicBezTo>
                <a:lnTo>
                  <a:pt x="4061548" y="1958041"/>
                </a:lnTo>
                <a:lnTo>
                  <a:pt x="4098003" y="1917605"/>
                </a:lnTo>
                <a:lnTo>
                  <a:pt x="4081971" y="1942789"/>
                </a:lnTo>
                <a:lnTo>
                  <a:pt x="4094707" y="1933278"/>
                </a:lnTo>
                <a:cubicBezTo>
                  <a:pt x="4347435" y="1757037"/>
                  <a:pt x="4713056" y="1646287"/>
                  <a:pt x="5119734" y="1646287"/>
                </a:cubicBezTo>
                <a:close/>
                <a:moveTo>
                  <a:pt x="3179186" y="1386946"/>
                </a:moveTo>
                <a:cubicBezTo>
                  <a:pt x="3325566" y="1386946"/>
                  <a:pt x="3444230" y="1514510"/>
                  <a:pt x="3444230" y="1671868"/>
                </a:cubicBezTo>
                <a:cubicBezTo>
                  <a:pt x="3444230" y="1829226"/>
                  <a:pt x="3325566" y="1956790"/>
                  <a:pt x="3179186" y="1956790"/>
                </a:cubicBezTo>
                <a:cubicBezTo>
                  <a:pt x="3032806" y="1956790"/>
                  <a:pt x="2914142" y="1829226"/>
                  <a:pt x="2914142" y="1671868"/>
                </a:cubicBezTo>
                <a:cubicBezTo>
                  <a:pt x="2914142" y="1514510"/>
                  <a:pt x="3032806" y="1386946"/>
                  <a:pt x="3179186" y="1386946"/>
                </a:cubicBezTo>
                <a:close/>
                <a:moveTo>
                  <a:pt x="2370953" y="1351426"/>
                </a:moveTo>
                <a:cubicBezTo>
                  <a:pt x="2475249" y="1351426"/>
                  <a:pt x="2559797" y="1449324"/>
                  <a:pt x="2559797" y="1570087"/>
                </a:cubicBezTo>
                <a:cubicBezTo>
                  <a:pt x="2559797" y="1690850"/>
                  <a:pt x="2475249" y="1788748"/>
                  <a:pt x="2370953" y="1788748"/>
                </a:cubicBezTo>
                <a:cubicBezTo>
                  <a:pt x="2266657" y="1788748"/>
                  <a:pt x="2182109" y="1690850"/>
                  <a:pt x="2182109" y="1570087"/>
                </a:cubicBezTo>
                <a:cubicBezTo>
                  <a:pt x="2182109" y="1449324"/>
                  <a:pt x="2266657" y="1351426"/>
                  <a:pt x="2370953" y="1351426"/>
                </a:cubicBezTo>
                <a:close/>
                <a:moveTo>
                  <a:pt x="6453805" y="1113628"/>
                </a:moveTo>
                <a:cubicBezTo>
                  <a:pt x="6600185" y="1113628"/>
                  <a:pt x="6718849" y="1241192"/>
                  <a:pt x="6718849" y="1398550"/>
                </a:cubicBezTo>
                <a:cubicBezTo>
                  <a:pt x="6718849" y="1555908"/>
                  <a:pt x="6600185" y="1683472"/>
                  <a:pt x="6453805" y="1683472"/>
                </a:cubicBezTo>
                <a:cubicBezTo>
                  <a:pt x="6307425" y="1683472"/>
                  <a:pt x="6188761" y="1555908"/>
                  <a:pt x="6188761" y="1398550"/>
                </a:cubicBezTo>
                <a:cubicBezTo>
                  <a:pt x="6188761" y="1241192"/>
                  <a:pt x="6307425" y="1113628"/>
                  <a:pt x="6453805" y="1113628"/>
                </a:cubicBezTo>
                <a:close/>
                <a:moveTo>
                  <a:pt x="4584308" y="950419"/>
                </a:moveTo>
                <a:cubicBezTo>
                  <a:pt x="4688604" y="950419"/>
                  <a:pt x="4773152" y="1048317"/>
                  <a:pt x="4773152" y="1169080"/>
                </a:cubicBezTo>
                <a:cubicBezTo>
                  <a:pt x="4773152" y="1289843"/>
                  <a:pt x="4688604" y="1387741"/>
                  <a:pt x="4584308" y="1387741"/>
                </a:cubicBezTo>
                <a:cubicBezTo>
                  <a:pt x="4480012" y="1387741"/>
                  <a:pt x="4395464" y="1289843"/>
                  <a:pt x="4395464" y="1169080"/>
                </a:cubicBezTo>
                <a:cubicBezTo>
                  <a:pt x="4395464" y="1048317"/>
                  <a:pt x="4480012" y="950419"/>
                  <a:pt x="4584308" y="950419"/>
                </a:cubicBezTo>
                <a:close/>
                <a:moveTo>
                  <a:pt x="3782865" y="924043"/>
                </a:moveTo>
                <a:cubicBezTo>
                  <a:pt x="3887161" y="924043"/>
                  <a:pt x="3971708" y="1021941"/>
                  <a:pt x="3971708" y="1142704"/>
                </a:cubicBezTo>
                <a:cubicBezTo>
                  <a:pt x="3971708" y="1263467"/>
                  <a:pt x="3887161" y="1361365"/>
                  <a:pt x="3782865" y="1361365"/>
                </a:cubicBezTo>
                <a:cubicBezTo>
                  <a:pt x="3678569" y="1361365"/>
                  <a:pt x="3594021" y="1263467"/>
                  <a:pt x="3594021" y="1142704"/>
                </a:cubicBezTo>
                <a:cubicBezTo>
                  <a:pt x="3594021" y="1021941"/>
                  <a:pt x="3678569" y="924043"/>
                  <a:pt x="3782865" y="924043"/>
                </a:cubicBezTo>
                <a:close/>
                <a:moveTo>
                  <a:pt x="1748343" y="823670"/>
                </a:moveTo>
                <a:cubicBezTo>
                  <a:pt x="1867276" y="823670"/>
                  <a:pt x="1963691" y="921568"/>
                  <a:pt x="1963691" y="1042331"/>
                </a:cubicBezTo>
                <a:cubicBezTo>
                  <a:pt x="1963691" y="1163094"/>
                  <a:pt x="1867276" y="1260992"/>
                  <a:pt x="1748343" y="1260992"/>
                </a:cubicBezTo>
                <a:cubicBezTo>
                  <a:pt x="1629410" y="1260992"/>
                  <a:pt x="1532995" y="1163094"/>
                  <a:pt x="1532995" y="1042331"/>
                </a:cubicBezTo>
                <a:cubicBezTo>
                  <a:pt x="1532995" y="921568"/>
                  <a:pt x="1629410" y="823670"/>
                  <a:pt x="1748343" y="823670"/>
                </a:cubicBezTo>
                <a:close/>
                <a:moveTo>
                  <a:pt x="766497" y="817102"/>
                </a:moveTo>
                <a:cubicBezTo>
                  <a:pt x="912877" y="817102"/>
                  <a:pt x="1031541" y="944666"/>
                  <a:pt x="1031541" y="1102024"/>
                </a:cubicBezTo>
                <a:cubicBezTo>
                  <a:pt x="1031541" y="1259382"/>
                  <a:pt x="912877" y="1386946"/>
                  <a:pt x="766497" y="1386946"/>
                </a:cubicBezTo>
                <a:cubicBezTo>
                  <a:pt x="620118" y="1386946"/>
                  <a:pt x="501453" y="1259382"/>
                  <a:pt x="501453" y="1102024"/>
                </a:cubicBezTo>
                <a:cubicBezTo>
                  <a:pt x="501453" y="944666"/>
                  <a:pt x="620118" y="817102"/>
                  <a:pt x="766497" y="817102"/>
                </a:cubicBezTo>
                <a:close/>
                <a:moveTo>
                  <a:pt x="7198611" y="816571"/>
                </a:moveTo>
                <a:cubicBezTo>
                  <a:pt x="7302907" y="816571"/>
                  <a:pt x="7387455" y="914469"/>
                  <a:pt x="7387455" y="1035232"/>
                </a:cubicBezTo>
                <a:cubicBezTo>
                  <a:pt x="7387455" y="1155995"/>
                  <a:pt x="7302907" y="1253893"/>
                  <a:pt x="7198611" y="1253893"/>
                </a:cubicBezTo>
                <a:cubicBezTo>
                  <a:pt x="7094315" y="1253893"/>
                  <a:pt x="7009767" y="1155995"/>
                  <a:pt x="7009767" y="1035232"/>
                </a:cubicBezTo>
                <a:cubicBezTo>
                  <a:pt x="7009767" y="914469"/>
                  <a:pt x="7094315" y="816571"/>
                  <a:pt x="7198611" y="816571"/>
                </a:cubicBezTo>
                <a:close/>
                <a:moveTo>
                  <a:pt x="5361372" y="523567"/>
                </a:moveTo>
                <a:cubicBezTo>
                  <a:pt x="5507752" y="523567"/>
                  <a:pt x="5626416" y="651131"/>
                  <a:pt x="5626416" y="808489"/>
                </a:cubicBezTo>
                <a:cubicBezTo>
                  <a:pt x="5626416" y="965847"/>
                  <a:pt x="5507752" y="1093411"/>
                  <a:pt x="5361372" y="1093411"/>
                </a:cubicBezTo>
                <a:cubicBezTo>
                  <a:pt x="5214992" y="1093411"/>
                  <a:pt x="5096328" y="965847"/>
                  <a:pt x="5096328" y="808489"/>
                </a:cubicBezTo>
                <a:cubicBezTo>
                  <a:pt x="5096328" y="651131"/>
                  <a:pt x="5214992" y="523567"/>
                  <a:pt x="5361372" y="523567"/>
                </a:cubicBezTo>
                <a:close/>
                <a:moveTo>
                  <a:pt x="5119734" y="0"/>
                </a:moveTo>
                <a:cubicBezTo>
                  <a:pt x="5405749" y="0"/>
                  <a:pt x="5671457" y="54780"/>
                  <a:pt x="5891867" y="148596"/>
                </a:cubicBezTo>
                <a:lnTo>
                  <a:pt x="5992350" y="195935"/>
                </a:lnTo>
                <a:lnTo>
                  <a:pt x="6001341" y="187311"/>
                </a:lnTo>
                <a:lnTo>
                  <a:pt x="6021217" y="204976"/>
                </a:lnTo>
                <a:cubicBezTo>
                  <a:pt x="6239133" y="380453"/>
                  <a:pt x="6568919" y="492301"/>
                  <a:pt x="6938015" y="492301"/>
                </a:cubicBezTo>
                <a:cubicBezTo>
                  <a:pt x="7337868" y="492301"/>
                  <a:pt x="7691587" y="361034"/>
                  <a:pt x="7906919" y="159808"/>
                </a:cubicBezTo>
                <a:lnTo>
                  <a:pt x="7943416" y="119324"/>
                </a:lnTo>
                <a:lnTo>
                  <a:pt x="7906557" y="177225"/>
                </a:lnTo>
                <a:cubicBezTo>
                  <a:pt x="7680580" y="463721"/>
                  <a:pt x="7211332" y="660609"/>
                  <a:pt x="6669094" y="660609"/>
                </a:cubicBezTo>
                <a:cubicBezTo>
                  <a:pt x="6383079" y="660609"/>
                  <a:pt x="6117372" y="605830"/>
                  <a:pt x="5896962" y="512014"/>
                </a:cubicBezTo>
                <a:lnTo>
                  <a:pt x="5796480" y="464674"/>
                </a:lnTo>
                <a:lnTo>
                  <a:pt x="5787487" y="473298"/>
                </a:lnTo>
                <a:lnTo>
                  <a:pt x="5767611" y="455634"/>
                </a:lnTo>
                <a:cubicBezTo>
                  <a:pt x="5549695" y="280157"/>
                  <a:pt x="5219909" y="168308"/>
                  <a:pt x="4850814" y="168308"/>
                </a:cubicBezTo>
                <a:cubicBezTo>
                  <a:pt x="4500942" y="168308"/>
                  <a:pt x="4186391" y="268810"/>
                  <a:pt x="3968967" y="428741"/>
                </a:cubicBezTo>
                <a:lnTo>
                  <a:pt x="3968442" y="429150"/>
                </a:lnTo>
                <a:lnTo>
                  <a:pt x="3965332" y="432244"/>
                </a:lnTo>
                <a:cubicBezTo>
                  <a:pt x="3947575" y="448645"/>
                  <a:pt x="3928949" y="464644"/>
                  <a:pt x="3909498" y="480214"/>
                </a:cubicBezTo>
                <a:lnTo>
                  <a:pt x="3881869" y="500849"/>
                </a:lnTo>
                <a:lnTo>
                  <a:pt x="3845413" y="541285"/>
                </a:lnTo>
                <a:lnTo>
                  <a:pt x="3861444" y="516101"/>
                </a:lnTo>
                <a:lnTo>
                  <a:pt x="3848710" y="525613"/>
                </a:lnTo>
                <a:cubicBezTo>
                  <a:pt x="3595983" y="701853"/>
                  <a:pt x="3230361" y="812603"/>
                  <a:pt x="2823682" y="812603"/>
                </a:cubicBezTo>
                <a:cubicBezTo>
                  <a:pt x="2537667" y="812603"/>
                  <a:pt x="2271959" y="757823"/>
                  <a:pt x="2051549" y="664007"/>
                </a:cubicBezTo>
                <a:lnTo>
                  <a:pt x="1951067" y="616668"/>
                </a:lnTo>
                <a:lnTo>
                  <a:pt x="1942075" y="625291"/>
                </a:lnTo>
                <a:lnTo>
                  <a:pt x="1922199" y="607627"/>
                </a:lnTo>
                <a:cubicBezTo>
                  <a:pt x="1704283" y="432150"/>
                  <a:pt x="1374497" y="320302"/>
                  <a:pt x="1005401" y="320302"/>
                </a:cubicBezTo>
                <a:cubicBezTo>
                  <a:pt x="605548" y="320302"/>
                  <a:pt x="251829" y="451569"/>
                  <a:pt x="36497" y="652795"/>
                </a:cubicBezTo>
                <a:lnTo>
                  <a:pt x="0" y="693279"/>
                </a:lnTo>
                <a:lnTo>
                  <a:pt x="36859" y="635378"/>
                </a:lnTo>
                <a:cubicBezTo>
                  <a:pt x="262836" y="348882"/>
                  <a:pt x="732083" y="151993"/>
                  <a:pt x="1274322" y="151993"/>
                </a:cubicBezTo>
                <a:cubicBezTo>
                  <a:pt x="1560337" y="151993"/>
                  <a:pt x="1826044" y="206773"/>
                  <a:pt x="2046454" y="300589"/>
                </a:cubicBezTo>
                <a:lnTo>
                  <a:pt x="2146937" y="347928"/>
                </a:lnTo>
                <a:lnTo>
                  <a:pt x="2155929" y="339305"/>
                </a:lnTo>
                <a:lnTo>
                  <a:pt x="2175805" y="356969"/>
                </a:lnTo>
                <a:cubicBezTo>
                  <a:pt x="2393721" y="532446"/>
                  <a:pt x="2723507" y="644295"/>
                  <a:pt x="3092602" y="644295"/>
                </a:cubicBezTo>
                <a:cubicBezTo>
                  <a:pt x="3442474" y="644295"/>
                  <a:pt x="3757025" y="543793"/>
                  <a:pt x="3974450" y="383862"/>
                </a:cubicBezTo>
                <a:lnTo>
                  <a:pt x="3974974" y="383453"/>
                </a:lnTo>
                <a:lnTo>
                  <a:pt x="3978084" y="380359"/>
                </a:lnTo>
                <a:cubicBezTo>
                  <a:pt x="3995842" y="363957"/>
                  <a:pt x="4014468" y="347959"/>
                  <a:pt x="4033918" y="332389"/>
                </a:cubicBezTo>
                <a:lnTo>
                  <a:pt x="4061548" y="311754"/>
                </a:lnTo>
                <a:lnTo>
                  <a:pt x="4098003" y="271318"/>
                </a:lnTo>
                <a:lnTo>
                  <a:pt x="4081971" y="296502"/>
                </a:lnTo>
                <a:lnTo>
                  <a:pt x="4094707" y="286990"/>
                </a:lnTo>
                <a:cubicBezTo>
                  <a:pt x="4347435" y="110750"/>
                  <a:pt x="4713056" y="0"/>
                  <a:pt x="5119734" y="0"/>
                </a:cubicBezTo>
                <a:close/>
              </a:path>
            </a:pathLst>
          </a:custGeom>
          <a:gradFill flip="none" rotWithShape="1">
            <a:gsLst>
              <a:gs pos="98000">
                <a:srgbClr val="C00000">
                  <a:lumMod val="76000"/>
                </a:srgbClr>
              </a:gs>
              <a:gs pos="85000">
                <a:srgbClr val="FF0000"/>
              </a:gs>
              <a:gs pos="55000">
                <a:srgbClr val="FF5050"/>
              </a:gs>
              <a:gs pos="33000">
                <a:srgbClr val="66FFFF"/>
              </a:gs>
            </a:gsLst>
            <a:path path="circle">
              <a:fillToRect l="100000" t="100000"/>
            </a:path>
            <a:tileRect r="-100000" b="-100000"/>
          </a:gradFill>
          <a:ln w="12700">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9"/>
          <p:cNvSpPr/>
          <p:nvPr/>
        </p:nvSpPr>
        <p:spPr>
          <a:xfrm rot="8770897">
            <a:off x="1199266" y="2988187"/>
            <a:ext cx="3920745" cy="965291"/>
          </a:xfrm>
          <a:custGeom>
            <a:avLst/>
            <a:gdLst>
              <a:gd name="connsiteX0" fmla="*/ 5119734 w 7943416"/>
              <a:gd name="connsiteY0" fmla="*/ 1646287 h 2458890"/>
              <a:gd name="connsiteX1" fmla="*/ 5891867 w 7943416"/>
              <a:gd name="connsiteY1" fmla="*/ 1794883 h 2458890"/>
              <a:gd name="connsiteX2" fmla="*/ 5992350 w 7943416"/>
              <a:gd name="connsiteY2" fmla="*/ 1842222 h 2458890"/>
              <a:gd name="connsiteX3" fmla="*/ 6001341 w 7943416"/>
              <a:gd name="connsiteY3" fmla="*/ 1833599 h 2458890"/>
              <a:gd name="connsiteX4" fmla="*/ 6021217 w 7943416"/>
              <a:gd name="connsiteY4" fmla="*/ 1851263 h 2458890"/>
              <a:gd name="connsiteX5" fmla="*/ 6938015 w 7943416"/>
              <a:gd name="connsiteY5" fmla="*/ 2138589 h 2458890"/>
              <a:gd name="connsiteX6" fmla="*/ 7906919 w 7943416"/>
              <a:gd name="connsiteY6" fmla="*/ 1806095 h 2458890"/>
              <a:gd name="connsiteX7" fmla="*/ 7943416 w 7943416"/>
              <a:gd name="connsiteY7" fmla="*/ 1765612 h 2458890"/>
              <a:gd name="connsiteX8" fmla="*/ 7906557 w 7943416"/>
              <a:gd name="connsiteY8" fmla="*/ 1823512 h 2458890"/>
              <a:gd name="connsiteX9" fmla="*/ 6669094 w 7943416"/>
              <a:gd name="connsiteY9" fmla="*/ 2306897 h 2458890"/>
              <a:gd name="connsiteX10" fmla="*/ 5896962 w 7943416"/>
              <a:gd name="connsiteY10" fmla="*/ 2158301 h 2458890"/>
              <a:gd name="connsiteX11" fmla="*/ 5796480 w 7943416"/>
              <a:gd name="connsiteY11" fmla="*/ 2110962 h 2458890"/>
              <a:gd name="connsiteX12" fmla="*/ 5787487 w 7943416"/>
              <a:gd name="connsiteY12" fmla="*/ 2119585 h 2458890"/>
              <a:gd name="connsiteX13" fmla="*/ 5767611 w 7943416"/>
              <a:gd name="connsiteY13" fmla="*/ 2101921 h 2458890"/>
              <a:gd name="connsiteX14" fmla="*/ 4850814 w 7943416"/>
              <a:gd name="connsiteY14" fmla="*/ 1814595 h 2458890"/>
              <a:gd name="connsiteX15" fmla="*/ 3968968 w 7943416"/>
              <a:gd name="connsiteY15" fmla="*/ 2075028 h 2458890"/>
              <a:gd name="connsiteX16" fmla="*/ 3968442 w 7943416"/>
              <a:gd name="connsiteY16" fmla="*/ 2075437 h 2458890"/>
              <a:gd name="connsiteX17" fmla="*/ 3965332 w 7943416"/>
              <a:gd name="connsiteY17" fmla="*/ 2078531 h 2458890"/>
              <a:gd name="connsiteX18" fmla="*/ 3909498 w 7943416"/>
              <a:gd name="connsiteY18" fmla="*/ 2126501 h 2458890"/>
              <a:gd name="connsiteX19" fmla="*/ 3881869 w 7943416"/>
              <a:gd name="connsiteY19" fmla="*/ 2147136 h 2458890"/>
              <a:gd name="connsiteX20" fmla="*/ 3845413 w 7943416"/>
              <a:gd name="connsiteY20" fmla="*/ 2187572 h 2458890"/>
              <a:gd name="connsiteX21" fmla="*/ 3861444 w 7943416"/>
              <a:gd name="connsiteY21" fmla="*/ 2162388 h 2458890"/>
              <a:gd name="connsiteX22" fmla="*/ 3848710 w 7943416"/>
              <a:gd name="connsiteY22" fmla="*/ 2171900 h 2458890"/>
              <a:gd name="connsiteX23" fmla="*/ 2823683 w 7943416"/>
              <a:gd name="connsiteY23" fmla="*/ 2458890 h 2458890"/>
              <a:gd name="connsiteX24" fmla="*/ 2051550 w 7943416"/>
              <a:gd name="connsiteY24" fmla="*/ 2310295 h 2458890"/>
              <a:gd name="connsiteX25" fmla="*/ 1951068 w 7943416"/>
              <a:gd name="connsiteY25" fmla="*/ 2262955 h 2458890"/>
              <a:gd name="connsiteX26" fmla="*/ 1942075 w 7943416"/>
              <a:gd name="connsiteY26" fmla="*/ 2271579 h 2458890"/>
              <a:gd name="connsiteX27" fmla="*/ 1922199 w 7943416"/>
              <a:gd name="connsiteY27" fmla="*/ 2253915 h 2458890"/>
              <a:gd name="connsiteX28" fmla="*/ 1005402 w 7943416"/>
              <a:gd name="connsiteY28" fmla="*/ 1966589 h 2458890"/>
              <a:gd name="connsiteX29" fmla="*/ 36498 w 7943416"/>
              <a:gd name="connsiteY29" fmla="*/ 2299082 h 2458890"/>
              <a:gd name="connsiteX30" fmla="*/ 0 w 7943416"/>
              <a:gd name="connsiteY30" fmla="*/ 2339566 h 2458890"/>
              <a:gd name="connsiteX31" fmla="*/ 36860 w 7943416"/>
              <a:gd name="connsiteY31" fmla="*/ 2281666 h 2458890"/>
              <a:gd name="connsiteX32" fmla="*/ 1274322 w 7943416"/>
              <a:gd name="connsiteY32" fmla="*/ 1798281 h 2458890"/>
              <a:gd name="connsiteX33" fmla="*/ 2046455 w 7943416"/>
              <a:gd name="connsiteY33" fmla="*/ 1946876 h 2458890"/>
              <a:gd name="connsiteX34" fmla="*/ 2146938 w 7943416"/>
              <a:gd name="connsiteY34" fmla="*/ 1994216 h 2458890"/>
              <a:gd name="connsiteX35" fmla="*/ 2155929 w 7943416"/>
              <a:gd name="connsiteY35" fmla="*/ 1985592 h 2458890"/>
              <a:gd name="connsiteX36" fmla="*/ 2175806 w 7943416"/>
              <a:gd name="connsiteY36" fmla="*/ 2003256 h 2458890"/>
              <a:gd name="connsiteX37" fmla="*/ 3092602 w 7943416"/>
              <a:gd name="connsiteY37" fmla="*/ 2290582 h 2458890"/>
              <a:gd name="connsiteX38" fmla="*/ 3974450 w 7943416"/>
              <a:gd name="connsiteY38" fmla="*/ 2030149 h 2458890"/>
              <a:gd name="connsiteX39" fmla="*/ 3974974 w 7943416"/>
              <a:gd name="connsiteY39" fmla="*/ 2029740 h 2458890"/>
              <a:gd name="connsiteX40" fmla="*/ 3978084 w 7943416"/>
              <a:gd name="connsiteY40" fmla="*/ 2026646 h 2458890"/>
              <a:gd name="connsiteX41" fmla="*/ 4033918 w 7943416"/>
              <a:gd name="connsiteY41" fmla="*/ 1978676 h 2458890"/>
              <a:gd name="connsiteX42" fmla="*/ 4061548 w 7943416"/>
              <a:gd name="connsiteY42" fmla="*/ 1958041 h 2458890"/>
              <a:gd name="connsiteX43" fmla="*/ 4098003 w 7943416"/>
              <a:gd name="connsiteY43" fmla="*/ 1917605 h 2458890"/>
              <a:gd name="connsiteX44" fmla="*/ 4081971 w 7943416"/>
              <a:gd name="connsiteY44" fmla="*/ 1942789 h 2458890"/>
              <a:gd name="connsiteX45" fmla="*/ 4094707 w 7943416"/>
              <a:gd name="connsiteY45" fmla="*/ 1933278 h 2458890"/>
              <a:gd name="connsiteX46" fmla="*/ 5119734 w 7943416"/>
              <a:gd name="connsiteY46" fmla="*/ 1646287 h 2458890"/>
              <a:gd name="connsiteX47" fmla="*/ 3179186 w 7943416"/>
              <a:gd name="connsiteY47" fmla="*/ 1386946 h 2458890"/>
              <a:gd name="connsiteX48" fmla="*/ 3444230 w 7943416"/>
              <a:gd name="connsiteY48" fmla="*/ 1671868 h 2458890"/>
              <a:gd name="connsiteX49" fmla="*/ 3179186 w 7943416"/>
              <a:gd name="connsiteY49" fmla="*/ 1956790 h 2458890"/>
              <a:gd name="connsiteX50" fmla="*/ 2914142 w 7943416"/>
              <a:gd name="connsiteY50" fmla="*/ 1671868 h 2458890"/>
              <a:gd name="connsiteX51" fmla="*/ 3179186 w 7943416"/>
              <a:gd name="connsiteY51" fmla="*/ 1386946 h 2458890"/>
              <a:gd name="connsiteX52" fmla="*/ 2370953 w 7943416"/>
              <a:gd name="connsiteY52" fmla="*/ 1351426 h 2458890"/>
              <a:gd name="connsiteX53" fmla="*/ 2559797 w 7943416"/>
              <a:gd name="connsiteY53" fmla="*/ 1570087 h 2458890"/>
              <a:gd name="connsiteX54" fmla="*/ 2370953 w 7943416"/>
              <a:gd name="connsiteY54" fmla="*/ 1788748 h 2458890"/>
              <a:gd name="connsiteX55" fmla="*/ 2182109 w 7943416"/>
              <a:gd name="connsiteY55" fmla="*/ 1570087 h 2458890"/>
              <a:gd name="connsiteX56" fmla="*/ 2370953 w 7943416"/>
              <a:gd name="connsiteY56" fmla="*/ 1351426 h 2458890"/>
              <a:gd name="connsiteX57" fmla="*/ 6453805 w 7943416"/>
              <a:gd name="connsiteY57" fmla="*/ 1113628 h 2458890"/>
              <a:gd name="connsiteX58" fmla="*/ 6718849 w 7943416"/>
              <a:gd name="connsiteY58" fmla="*/ 1398550 h 2458890"/>
              <a:gd name="connsiteX59" fmla="*/ 6453805 w 7943416"/>
              <a:gd name="connsiteY59" fmla="*/ 1683472 h 2458890"/>
              <a:gd name="connsiteX60" fmla="*/ 6188761 w 7943416"/>
              <a:gd name="connsiteY60" fmla="*/ 1398550 h 2458890"/>
              <a:gd name="connsiteX61" fmla="*/ 6453805 w 7943416"/>
              <a:gd name="connsiteY61" fmla="*/ 1113628 h 2458890"/>
              <a:gd name="connsiteX62" fmla="*/ 4584308 w 7943416"/>
              <a:gd name="connsiteY62" fmla="*/ 950419 h 2458890"/>
              <a:gd name="connsiteX63" fmla="*/ 4773152 w 7943416"/>
              <a:gd name="connsiteY63" fmla="*/ 1169080 h 2458890"/>
              <a:gd name="connsiteX64" fmla="*/ 4584308 w 7943416"/>
              <a:gd name="connsiteY64" fmla="*/ 1387741 h 2458890"/>
              <a:gd name="connsiteX65" fmla="*/ 4395464 w 7943416"/>
              <a:gd name="connsiteY65" fmla="*/ 1169080 h 2458890"/>
              <a:gd name="connsiteX66" fmla="*/ 4584308 w 7943416"/>
              <a:gd name="connsiteY66" fmla="*/ 950419 h 2458890"/>
              <a:gd name="connsiteX67" fmla="*/ 3782865 w 7943416"/>
              <a:gd name="connsiteY67" fmla="*/ 924043 h 2458890"/>
              <a:gd name="connsiteX68" fmla="*/ 3971708 w 7943416"/>
              <a:gd name="connsiteY68" fmla="*/ 1142704 h 2458890"/>
              <a:gd name="connsiteX69" fmla="*/ 3782865 w 7943416"/>
              <a:gd name="connsiteY69" fmla="*/ 1361365 h 2458890"/>
              <a:gd name="connsiteX70" fmla="*/ 3594021 w 7943416"/>
              <a:gd name="connsiteY70" fmla="*/ 1142704 h 2458890"/>
              <a:gd name="connsiteX71" fmla="*/ 3782865 w 7943416"/>
              <a:gd name="connsiteY71" fmla="*/ 924043 h 2458890"/>
              <a:gd name="connsiteX72" fmla="*/ 1748343 w 7943416"/>
              <a:gd name="connsiteY72" fmla="*/ 823670 h 2458890"/>
              <a:gd name="connsiteX73" fmla="*/ 1963691 w 7943416"/>
              <a:gd name="connsiteY73" fmla="*/ 1042331 h 2458890"/>
              <a:gd name="connsiteX74" fmla="*/ 1748343 w 7943416"/>
              <a:gd name="connsiteY74" fmla="*/ 1260992 h 2458890"/>
              <a:gd name="connsiteX75" fmla="*/ 1532995 w 7943416"/>
              <a:gd name="connsiteY75" fmla="*/ 1042331 h 2458890"/>
              <a:gd name="connsiteX76" fmla="*/ 1748343 w 7943416"/>
              <a:gd name="connsiteY76" fmla="*/ 823670 h 2458890"/>
              <a:gd name="connsiteX77" fmla="*/ 766497 w 7943416"/>
              <a:gd name="connsiteY77" fmla="*/ 817102 h 2458890"/>
              <a:gd name="connsiteX78" fmla="*/ 1031541 w 7943416"/>
              <a:gd name="connsiteY78" fmla="*/ 1102024 h 2458890"/>
              <a:gd name="connsiteX79" fmla="*/ 766497 w 7943416"/>
              <a:gd name="connsiteY79" fmla="*/ 1386946 h 2458890"/>
              <a:gd name="connsiteX80" fmla="*/ 501453 w 7943416"/>
              <a:gd name="connsiteY80" fmla="*/ 1102024 h 2458890"/>
              <a:gd name="connsiteX81" fmla="*/ 766497 w 7943416"/>
              <a:gd name="connsiteY81" fmla="*/ 817102 h 2458890"/>
              <a:gd name="connsiteX82" fmla="*/ 7198611 w 7943416"/>
              <a:gd name="connsiteY82" fmla="*/ 816571 h 2458890"/>
              <a:gd name="connsiteX83" fmla="*/ 7387455 w 7943416"/>
              <a:gd name="connsiteY83" fmla="*/ 1035232 h 2458890"/>
              <a:gd name="connsiteX84" fmla="*/ 7198611 w 7943416"/>
              <a:gd name="connsiteY84" fmla="*/ 1253893 h 2458890"/>
              <a:gd name="connsiteX85" fmla="*/ 7009767 w 7943416"/>
              <a:gd name="connsiteY85" fmla="*/ 1035232 h 2458890"/>
              <a:gd name="connsiteX86" fmla="*/ 7198611 w 7943416"/>
              <a:gd name="connsiteY86" fmla="*/ 816571 h 2458890"/>
              <a:gd name="connsiteX87" fmla="*/ 5361372 w 7943416"/>
              <a:gd name="connsiteY87" fmla="*/ 523567 h 2458890"/>
              <a:gd name="connsiteX88" fmla="*/ 5626416 w 7943416"/>
              <a:gd name="connsiteY88" fmla="*/ 808489 h 2458890"/>
              <a:gd name="connsiteX89" fmla="*/ 5361372 w 7943416"/>
              <a:gd name="connsiteY89" fmla="*/ 1093411 h 2458890"/>
              <a:gd name="connsiteX90" fmla="*/ 5096328 w 7943416"/>
              <a:gd name="connsiteY90" fmla="*/ 808489 h 2458890"/>
              <a:gd name="connsiteX91" fmla="*/ 5361372 w 7943416"/>
              <a:gd name="connsiteY91" fmla="*/ 523567 h 2458890"/>
              <a:gd name="connsiteX92" fmla="*/ 5119734 w 7943416"/>
              <a:gd name="connsiteY92" fmla="*/ 0 h 2458890"/>
              <a:gd name="connsiteX93" fmla="*/ 5891867 w 7943416"/>
              <a:gd name="connsiteY93" fmla="*/ 148596 h 2458890"/>
              <a:gd name="connsiteX94" fmla="*/ 5992350 w 7943416"/>
              <a:gd name="connsiteY94" fmla="*/ 195935 h 2458890"/>
              <a:gd name="connsiteX95" fmla="*/ 6001341 w 7943416"/>
              <a:gd name="connsiteY95" fmla="*/ 187311 h 2458890"/>
              <a:gd name="connsiteX96" fmla="*/ 6021217 w 7943416"/>
              <a:gd name="connsiteY96" fmla="*/ 204976 h 2458890"/>
              <a:gd name="connsiteX97" fmla="*/ 6938015 w 7943416"/>
              <a:gd name="connsiteY97" fmla="*/ 492301 h 2458890"/>
              <a:gd name="connsiteX98" fmla="*/ 7906919 w 7943416"/>
              <a:gd name="connsiteY98" fmla="*/ 159808 h 2458890"/>
              <a:gd name="connsiteX99" fmla="*/ 7943416 w 7943416"/>
              <a:gd name="connsiteY99" fmla="*/ 119324 h 2458890"/>
              <a:gd name="connsiteX100" fmla="*/ 7906557 w 7943416"/>
              <a:gd name="connsiteY100" fmla="*/ 177225 h 2458890"/>
              <a:gd name="connsiteX101" fmla="*/ 6669094 w 7943416"/>
              <a:gd name="connsiteY101" fmla="*/ 660609 h 2458890"/>
              <a:gd name="connsiteX102" fmla="*/ 5896962 w 7943416"/>
              <a:gd name="connsiteY102" fmla="*/ 512014 h 2458890"/>
              <a:gd name="connsiteX103" fmla="*/ 5796480 w 7943416"/>
              <a:gd name="connsiteY103" fmla="*/ 464674 h 2458890"/>
              <a:gd name="connsiteX104" fmla="*/ 5787487 w 7943416"/>
              <a:gd name="connsiteY104" fmla="*/ 473298 h 2458890"/>
              <a:gd name="connsiteX105" fmla="*/ 5767611 w 7943416"/>
              <a:gd name="connsiteY105" fmla="*/ 455634 h 2458890"/>
              <a:gd name="connsiteX106" fmla="*/ 4850814 w 7943416"/>
              <a:gd name="connsiteY106" fmla="*/ 168308 h 2458890"/>
              <a:gd name="connsiteX107" fmla="*/ 3968967 w 7943416"/>
              <a:gd name="connsiteY107" fmla="*/ 428741 h 2458890"/>
              <a:gd name="connsiteX108" fmla="*/ 3968442 w 7943416"/>
              <a:gd name="connsiteY108" fmla="*/ 429150 h 2458890"/>
              <a:gd name="connsiteX109" fmla="*/ 3965332 w 7943416"/>
              <a:gd name="connsiteY109" fmla="*/ 432244 h 2458890"/>
              <a:gd name="connsiteX110" fmla="*/ 3909498 w 7943416"/>
              <a:gd name="connsiteY110" fmla="*/ 480214 h 2458890"/>
              <a:gd name="connsiteX111" fmla="*/ 3881869 w 7943416"/>
              <a:gd name="connsiteY111" fmla="*/ 500849 h 2458890"/>
              <a:gd name="connsiteX112" fmla="*/ 3845413 w 7943416"/>
              <a:gd name="connsiteY112" fmla="*/ 541285 h 2458890"/>
              <a:gd name="connsiteX113" fmla="*/ 3861444 w 7943416"/>
              <a:gd name="connsiteY113" fmla="*/ 516101 h 2458890"/>
              <a:gd name="connsiteX114" fmla="*/ 3848710 w 7943416"/>
              <a:gd name="connsiteY114" fmla="*/ 525613 h 2458890"/>
              <a:gd name="connsiteX115" fmla="*/ 2823682 w 7943416"/>
              <a:gd name="connsiteY115" fmla="*/ 812603 h 2458890"/>
              <a:gd name="connsiteX116" fmla="*/ 2051549 w 7943416"/>
              <a:gd name="connsiteY116" fmla="*/ 664007 h 2458890"/>
              <a:gd name="connsiteX117" fmla="*/ 1951067 w 7943416"/>
              <a:gd name="connsiteY117" fmla="*/ 616668 h 2458890"/>
              <a:gd name="connsiteX118" fmla="*/ 1942075 w 7943416"/>
              <a:gd name="connsiteY118" fmla="*/ 625291 h 2458890"/>
              <a:gd name="connsiteX119" fmla="*/ 1922199 w 7943416"/>
              <a:gd name="connsiteY119" fmla="*/ 607627 h 2458890"/>
              <a:gd name="connsiteX120" fmla="*/ 1005401 w 7943416"/>
              <a:gd name="connsiteY120" fmla="*/ 320302 h 2458890"/>
              <a:gd name="connsiteX121" fmla="*/ 36497 w 7943416"/>
              <a:gd name="connsiteY121" fmla="*/ 652795 h 2458890"/>
              <a:gd name="connsiteX122" fmla="*/ 0 w 7943416"/>
              <a:gd name="connsiteY122" fmla="*/ 693279 h 2458890"/>
              <a:gd name="connsiteX123" fmla="*/ 36859 w 7943416"/>
              <a:gd name="connsiteY123" fmla="*/ 635378 h 2458890"/>
              <a:gd name="connsiteX124" fmla="*/ 1274322 w 7943416"/>
              <a:gd name="connsiteY124" fmla="*/ 151993 h 2458890"/>
              <a:gd name="connsiteX125" fmla="*/ 2046454 w 7943416"/>
              <a:gd name="connsiteY125" fmla="*/ 300589 h 2458890"/>
              <a:gd name="connsiteX126" fmla="*/ 2146937 w 7943416"/>
              <a:gd name="connsiteY126" fmla="*/ 347928 h 2458890"/>
              <a:gd name="connsiteX127" fmla="*/ 2155929 w 7943416"/>
              <a:gd name="connsiteY127" fmla="*/ 339305 h 2458890"/>
              <a:gd name="connsiteX128" fmla="*/ 2175805 w 7943416"/>
              <a:gd name="connsiteY128" fmla="*/ 356969 h 2458890"/>
              <a:gd name="connsiteX129" fmla="*/ 3092602 w 7943416"/>
              <a:gd name="connsiteY129" fmla="*/ 644295 h 2458890"/>
              <a:gd name="connsiteX130" fmla="*/ 3974450 w 7943416"/>
              <a:gd name="connsiteY130" fmla="*/ 383862 h 2458890"/>
              <a:gd name="connsiteX131" fmla="*/ 3974974 w 7943416"/>
              <a:gd name="connsiteY131" fmla="*/ 383453 h 2458890"/>
              <a:gd name="connsiteX132" fmla="*/ 3978084 w 7943416"/>
              <a:gd name="connsiteY132" fmla="*/ 380359 h 2458890"/>
              <a:gd name="connsiteX133" fmla="*/ 4033918 w 7943416"/>
              <a:gd name="connsiteY133" fmla="*/ 332389 h 2458890"/>
              <a:gd name="connsiteX134" fmla="*/ 4061548 w 7943416"/>
              <a:gd name="connsiteY134" fmla="*/ 311754 h 2458890"/>
              <a:gd name="connsiteX135" fmla="*/ 4098003 w 7943416"/>
              <a:gd name="connsiteY135" fmla="*/ 271318 h 2458890"/>
              <a:gd name="connsiteX136" fmla="*/ 4081971 w 7943416"/>
              <a:gd name="connsiteY136" fmla="*/ 296502 h 2458890"/>
              <a:gd name="connsiteX137" fmla="*/ 4094707 w 7943416"/>
              <a:gd name="connsiteY137" fmla="*/ 286990 h 2458890"/>
              <a:gd name="connsiteX138" fmla="*/ 5119734 w 7943416"/>
              <a:gd name="connsiteY138" fmla="*/ 0 h 2458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943416" h="2458890">
                <a:moveTo>
                  <a:pt x="5119734" y="1646287"/>
                </a:moveTo>
                <a:cubicBezTo>
                  <a:pt x="5405749" y="1646287"/>
                  <a:pt x="5671457" y="1701067"/>
                  <a:pt x="5891867" y="1794883"/>
                </a:cubicBezTo>
                <a:lnTo>
                  <a:pt x="5992350" y="1842222"/>
                </a:lnTo>
                <a:lnTo>
                  <a:pt x="6001341" y="1833599"/>
                </a:lnTo>
                <a:lnTo>
                  <a:pt x="6021217" y="1851263"/>
                </a:lnTo>
                <a:cubicBezTo>
                  <a:pt x="6239133" y="2026740"/>
                  <a:pt x="6568919" y="2138589"/>
                  <a:pt x="6938015" y="2138589"/>
                </a:cubicBezTo>
                <a:cubicBezTo>
                  <a:pt x="7337868" y="2138589"/>
                  <a:pt x="7691587" y="2007321"/>
                  <a:pt x="7906919" y="1806095"/>
                </a:cubicBezTo>
                <a:lnTo>
                  <a:pt x="7943416" y="1765612"/>
                </a:lnTo>
                <a:lnTo>
                  <a:pt x="7906557" y="1823512"/>
                </a:lnTo>
                <a:cubicBezTo>
                  <a:pt x="7680580" y="2110008"/>
                  <a:pt x="7211332" y="2306897"/>
                  <a:pt x="6669094" y="2306897"/>
                </a:cubicBezTo>
                <a:cubicBezTo>
                  <a:pt x="6383079" y="2306897"/>
                  <a:pt x="6117372" y="2252117"/>
                  <a:pt x="5896962" y="2158301"/>
                </a:cubicBezTo>
                <a:lnTo>
                  <a:pt x="5796480" y="2110962"/>
                </a:lnTo>
                <a:lnTo>
                  <a:pt x="5787487" y="2119585"/>
                </a:lnTo>
                <a:lnTo>
                  <a:pt x="5767611" y="2101921"/>
                </a:lnTo>
                <a:cubicBezTo>
                  <a:pt x="5549695" y="1926444"/>
                  <a:pt x="5219909" y="1814595"/>
                  <a:pt x="4850814" y="1814595"/>
                </a:cubicBezTo>
                <a:cubicBezTo>
                  <a:pt x="4500942" y="1814595"/>
                  <a:pt x="4186391" y="1915097"/>
                  <a:pt x="3968968" y="2075028"/>
                </a:cubicBezTo>
                <a:lnTo>
                  <a:pt x="3968442" y="2075437"/>
                </a:lnTo>
                <a:lnTo>
                  <a:pt x="3965332" y="2078531"/>
                </a:lnTo>
                <a:cubicBezTo>
                  <a:pt x="3947575" y="2094933"/>
                  <a:pt x="3928949" y="2110931"/>
                  <a:pt x="3909498" y="2126501"/>
                </a:cubicBezTo>
                <a:lnTo>
                  <a:pt x="3881869" y="2147136"/>
                </a:lnTo>
                <a:lnTo>
                  <a:pt x="3845413" y="2187572"/>
                </a:lnTo>
                <a:lnTo>
                  <a:pt x="3861444" y="2162388"/>
                </a:lnTo>
                <a:lnTo>
                  <a:pt x="3848710" y="2171900"/>
                </a:lnTo>
                <a:cubicBezTo>
                  <a:pt x="3595983" y="2348140"/>
                  <a:pt x="3230361" y="2458890"/>
                  <a:pt x="2823683" y="2458890"/>
                </a:cubicBezTo>
                <a:cubicBezTo>
                  <a:pt x="2537667" y="2458890"/>
                  <a:pt x="2271960" y="2404110"/>
                  <a:pt x="2051550" y="2310295"/>
                </a:cubicBezTo>
                <a:lnTo>
                  <a:pt x="1951068" y="2262955"/>
                </a:lnTo>
                <a:lnTo>
                  <a:pt x="1942075" y="2271579"/>
                </a:lnTo>
                <a:lnTo>
                  <a:pt x="1922199" y="2253915"/>
                </a:lnTo>
                <a:cubicBezTo>
                  <a:pt x="1704283" y="2078437"/>
                  <a:pt x="1374497" y="1966589"/>
                  <a:pt x="1005402" y="1966589"/>
                </a:cubicBezTo>
                <a:cubicBezTo>
                  <a:pt x="605549" y="1966589"/>
                  <a:pt x="251829" y="2097856"/>
                  <a:pt x="36498" y="2299082"/>
                </a:cubicBezTo>
                <a:lnTo>
                  <a:pt x="0" y="2339566"/>
                </a:lnTo>
                <a:lnTo>
                  <a:pt x="36860" y="2281666"/>
                </a:lnTo>
                <a:cubicBezTo>
                  <a:pt x="262836" y="1995169"/>
                  <a:pt x="732084" y="1798281"/>
                  <a:pt x="1274322" y="1798281"/>
                </a:cubicBezTo>
                <a:cubicBezTo>
                  <a:pt x="1560337" y="1798281"/>
                  <a:pt x="1826045" y="1853060"/>
                  <a:pt x="2046455" y="1946876"/>
                </a:cubicBezTo>
                <a:lnTo>
                  <a:pt x="2146938" y="1994216"/>
                </a:lnTo>
                <a:lnTo>
                  <a:pt x="2155929" y="1985592"/>
                </a:lnTo>
                <a:lnTo>
                  <a:pt x="2175806" y="2003256"/>
                </a:lnTo>
                <a:cubicBezTo>
                  <a:pt x="2393721" y="2178733"/>
                  <a:pt x="2723507" y="2290582"/>
                  <a:pt x="3092602" y="2290582"/>
                </a:cubicBezTo>
                <a:cubicBezTo>
                  <a:pt x="3442474" y="2290582"/>
                  <a:pt x="3757025" y="2190080"/>
                  <a:pt x="3974450" y="2030149"/>
                </a:cubicBezTo>
                <a:lnTo>
                  <a:pt x="3974974" y="2029740"/>
                </a:lnTo>
                <a:lnTo>
                  <a:pt x="3978084" y="2026646"/>
                </a:lnTo>
                <a:cubicBezTo>
                  <a:pt x="3995842" y="2010245"/>
                  <a:pt x="4014468" y="1994246"/>
                  <a:pt x="4033918" y="1978676"/>
                </a:cubicBezTo>
                <a:lnTo>
                  <a:pt x="4061548" y="1958041"/>
                </a:lnTo>
                <a:lnTo>
                  <a:pt x="4098003" y="1917605"/>
                </a:lnTo>
                <a:lnTo>
                  <a:pt x="4081971" y="1942789"/>
                </a:lnTo>
                <a:lnTo>
                  <a:pt x="4094707" y="1933278"/>
                </a:lnTo>
                <a:cubicBezTo>
                  <a:pt x="4347435" y="1757037"/>
                  <a:pt x="4713056" y="1646287"/>
                  <a:pt x="5119734" y="1646287"/>
                </a:cubicBezTo>
                <a:close/>
                <a:moveTo>
                  <a:pt x="3179186" y="1386946"/>
                </a:moveTo>
                <a:cubicBezTo>
                  <a:pt x="3325566" y="1386946"/>
                  <a:pt x="3444230" y="1514510"/>
                  <a:pt x="3444230" y="1671868"/>
                </a:cubicBezTo>
                <a:cubicBezTo>
                  <a:pt x="3444230" y="1829226"/>
                  <a:pt x="3325566" y="1956790"/>
                  <a:pt x="3179186" y="1956790"/>
                </a:cubicBezTo>
                <a:cubicBezTo>
                  <a:pt x="3032806" y="1956790"/>
                  <a:pt x="2914142" y="1829226"/>
                  <a:pt x="2914142" y="1671868"/>
                </a:cubicBezTo>
                <a:cubicBezTo>
                  <a:pt x="2914142" y="1514510"/>
                  <a:pt x="3032806" y="1386946"/>
                  <a:pt x="3179186" y="1386946"/>
                </a:cubicBezTo>
                <a:close/>
                <a:moveTo>
                  <a:pt x="2370953" y="1351426"/>
                </a:moveTo>
                <a:cubicBezTo>
                  <a:pt x="2475249" y="1351426"/>
                  <a:pt x="2559797" y="1449324"/>
                  <a:pt x="2559797" y="1570087"/>
                </a:cubicBezTo>
                <a:cubicBezTo>
                  <a:pt x="2559797" y="1690850"/>
                  <a:pt x="2475249" y="1788748"/>
                  <a:pt x="2370953" y="1788748"/>
                </a:cubicBezTo>
                <a:cubicBezTo>
                  <a:pt x="2266657" y="1788748"/>
                  <a:pt x="2182109" y="1690850"/>
                  <a:pt x="2182109" y="1570087"/>
                </a:cubicBezTo>
                <a:cubicBezTo>
                  <a:pt x="2182109" y="1449324"/>
                  <a:pt x="2266657" y="1351426"/>
                  <a:pt x="2370953" y="1351426"/>
                </a:cubicBezTo>
                <a:close/>
                <a:moveTo>
                  <a:pt x="6453805" y="1113628"/>
                </a:moveTo>
                <a:cubicBezTo>
                  <a:pt x="6600185" y="1113628"/>
                  <a:pt x="6718849" y="1241192"/>
                  <a:pt x="6718849" y="1398550"/>
                </a:cubicBezTo>
                <a:cubicBezTo>
                  <a:pt x="6718849" y="1555908"/>
                  <a:pt x="6600185" y="1683472"/>
                  <a:pt x="6453805" y="1683472"/>
                </a:cubicBezTo>
                <a:cubicBezTo>
                  <a:pt x="6307425" y="1683472"/>
                  <a:pt x="6188761" y="1555908"/>
                  <a:pt x="6188761" y="1398550"/>
                </a:cubicBezTo>
                <a:cubicBezTo>
                  <a:pt x="6188761" y="1241192"/>
                  <a:pt x="6307425" y="1113628"/>
                  <a:pt x="6453805" y="1113628"/>
                </a:cubicBezTo>
                <a:close/>
                <a:moveTo>
                  <a:pt x="4584308" y="950419"/>
                </a:moveTo>
                <a:cubicBezTo>
                  <a:pt x="4688604" y="950419"/>
                  <a:pt x="4773152" y="1048317"/>
                  <a:pt x="4773152" y="1169080"/>
                </a:cubicBezTo>
                <a:cubicBezTo>
                  <a:pt x="4773152" y="1289843"/>
                  <a:pt x="4688604" y="1387741"/>
                  <a:pt x="4584308" y="1387741"/>
                </a:cubicBezTo>
                <a:cubicBezTo>
                  <a:pt x="4480012" y="1387741"/>
                  <a:pt x="4395464" y="1289843"/>
                  <a:pt x="4395464" y="1169080"/>
                </a:cubicBezTo>
                <a:cubicBezTo>
                  <a:pt x="4395464" y="1048317"/>
                  <a:pt x="4480012" y="950419"/>
                  <a:pt x="4584308" y="950419"/>
                </a:cubicBezTo>
                <a:close/>
                <a:moveTo>
                  <a:pt x="3782865" y="924043"/>
                </a:moveTo>
                <a:cubicBezTo>
                  <a:pt x="3887161" y="924043"/>
                  <a:pt x="3971708" y="1021941"/>
                  <a:pt x="3971708" y="1142704"/>
                </a:cubicBezTo>
                <a:cubicBezTo>
                  <a:pt x="3971708" y="1263467"/>
                  <a:pt x="3887161" y="1361365"/>
                  <a:pt x="3782865" y="1361365"/>
                </a:cubicBezTo>
                <a:cubicBezTo>
                  <a:pt x="3678569" y="1361365"/>
                  <a:pt x="3594021" y="1263467"/>
                  <a:pt x="3594021" y="1142704"/>
                </a:cubicBezTo>
                <a:cubicBezTo>
                  <a:pt x="3594021" y="1021941"/>
                  <a:pt x="3678569" y="924043"/>
                  <a:pt x="3782865" y="924043"/>
                </a:cubicBezTo>
                <a:close/>
                <a:moveTo>
                  <a:pt x="1748343" y="823670"/>
                </a:moveTo>
                <a:cubicBezTo>
                  <a:pt x="1867276" y="823670"/>
                  <a:pt x="1963691" y="921568"/>
                  <a:pt x="1963691" y="1042331"/>
                </a:cubicBezTo>
                <a:cubicBezTo>
                  <a:pt x="1963691" y="1163094"/>
                  <a:pt x="1867276" y="1260992"/>
                  <a:pt x="1748343" y="1260992"/>
                </a:cubicBezTo>
                <a:cubicBezTo>
                  <a:pt x="1629410" y="1260992"/>
                  <a:pt x="1532995" y="1163094"/>
                  <a:pt x="1532995" y="1042331"/>
                </a:cubicBezTo>
                <a:cubicBezTo>
                  <a:pt x="1532995" y="921568"/>
                  <a:pt x="1629410" y="823670"/>
                  <a:pt x="1748343" y="823670"/>
                </a:cubicBezTo>
                <a:close/>
                <a:moveTo>
                  <a:pt x="766497" y="817102"/>
                </a:moveTo>
                <a:cubicBezTo>
                  <a:pt x="912877" y="817102"/>
                  <a:pt x="1031541" y="944666"/>
                  <a:pt x="1031541" y="1102024"/>
                </a:cubicBezTo>
                <a:cubicBezTo>
                  <a:pt x="1031541" y="1259382"/>
                  <a:pt x="912877" y="1386946"/>
                  <a:pt x="766497" y="1386946"/>
                </a:cubicBezTo>
                <a:cubicBezTo>
                  <a:pt x="620118" y="1386946"/>
                  <a:pt x="501453" y="1259382"/>
                  <a:pt x="501453" y="1102024"/>
                </a:cubicBezTo>
                <a:cubicBezTo>
                  <a:pt x="501453" y="944666"/>
                  <a:pt x="620118" y="817102"/>
                  <a:pt x="766497" y="817102"/>
                </a:cubicBezTo>
                <a:close/>
                <a:moveTo>
                  <a:pt x="7198611" y="816571"/>
                </a:moveTo>
                <a:cubicBezTo>
                  <a:pt x="7302907" y="816571"/>
                  <a:pt x="7387455" y="914469"/>
                  <a:pt x="7387455" y="1035232"/>
                </a:cubicBezTo>
                <a:cubicBezTo>
                  <a:pt x="7387455" y="1155995"/>
                  <a:pt x="7302907" y="1253893"/>
                  <a:pt x="7198611" y="1253893"/>
                </a:cubicBezTo>
                <a:cubicBezTo>
                  <a:pt x="7094315" y="1253893"/>
                  <a:pt x="7009767" y="1155995"/>
                  <a:pt x="7009767" y="1035232"/>
                </a:cubicBezTo>
                <a:cubicBezTo>
                  <a:pt x="7009767" y="914469"/>
                  <a:pt x="7094315" y="816571"/>
                  <a:pt x="7198611" y="816571"/>
                </a:cubicBezTo>
                <a:close/>
                <a:moveTo>
                  <a:pt x="5361372" y="523567"/>
                </a:moveTo>
                <a:cubicBezTo>
                  <a:pt x="5507752" y="523567"/>
                  <a:pt x="5626416" y="651131"/>
                  <a:pt x="5626416" y="808489"/>
                </a:cubicBezTo>
                <a:cubicBezTo>
                  <a:pt x="5626416" y="965847"/>
                  <a:pt x="5507752" y="1093411"/>
                  <a:pt x="5361372" y="1093411"/>
                </a:cubicBezTo>
                <a:cubicBezTo>
                  <a:pt x="5214992" y="1093411"/>
                  <a:pt x="5096328" y="965847"/>
                  <a:pt x="5096328" y="808489"/>
                </a:cubicBezTo>
                <a:cubicBezTo>
                  <a:pt x="5096328" y="651131"/>
                  <a:pt x="5214992" y="523567"/>
                  <a:pt x="5361372" y="523567"/>
                </a:cubicBezTo>
                <a:close/>
                <a:moveTo>
                  <a:pt x="5119734" y="0"/>
                </a:moveTo>
                <a:cubicBezTo>
                  <a:pt x="5405749" y="0"/>
                  <a:pt x="5671457" y="54780"/>
                  <a:pt x="5891867" y="148596"/>
                </a:cubicBezTo>
                <a:lnTo>
                  <a:pt x="5992350" y="195935"/>
                </a:lnTo>
                <a:lnTo>
                  <a:pt x="6001341" y="187311"/>
                </a:lnTo>
                <a:lnTo>
                  <a:pt x="6021217" y="204976"/>
                </a:lnTo>
                <a:cubicBezTo>
                  <a:pt x="6239133" y="380453"/>
                  <a:pt x="6568919" y="492301"/>
                  <a:pt x="6938015" y="492301"/>
                </a:cubicBezTo>
                <a:cubicBezTo>
                  <a:pt x="7337868" y="492301"/>
                  <a:pt x="7691587" y="361034"/>
                  <a:pt x="7906919" y="159808"/>
                </a:cubicBezTo>
                <a:lnTo>
                  <a:pt x="7943416" y="119324"/>
                </a:lnTo>
                <a:lnTo>
                  <a:pt x="7906557" y="177225"/>
                </a:lnTo>
                <a:cubicBezTo>
                  <a:pt x="7680580" y="463721"/>
                  <a:pt x="7211332" y="660609"/>
                  <a:pt x="6669094" y="660609"/>
                </a:cubicBezTo>
                <a:cubicBezTo>
                  <a:pt x="6383079" y="660609"/>
                  <a:pt x="6117372" y="605830"/>
                  <a:pt x="5896962" y="512014"/>
                </a:cubicBezTo>
                <a:lnTo>
                  <a:pt x="5796480" y="464674"/>
                </a:lnTo>
                <a:lnTo>
                  <a:pt x="5787487" y="473298"/>
                </a:lnTo>
                <a:lnTo>
                  <a:pt x="5767611" y="455634"/>
                </a:lnTo>
                <a:cubicBezTo>
                  <a:pt x="5549695" y="280157"/>
                  <a:pt x="5219909" y="168308"/>
                  <a:pt x="4850814" y="168308"/>
                </a:cubicBezTo>
                <a:cubicBezTo>
                  <a:pt x="4500942" y="168308"/>
                  <a:pt x="4186391" y="268810"/>
                  <a:pt x="3968967" y="428741"/>
                </a:cubicBezTo>
                <a:lnTo>
                  <a:pt x="3968442" y="429150"/>
                </a:lnTo>
                <a:lnTo>
                  <a:pt x="3965332" y="432244"/>
                </a:lnTo>
                <a:cubicBezTo>
                  <a:pt x="3947575" y="448645"/>
                  <a:pt x="3928949" y="464644"/>
                  <a:pt x="3909498" y="480214"/>
                </a:cubicBezTo>
                <a:lnTo>
                  <a:pt x="3881869" y="500849"/>
                </a:lnTo>
                <a:lnTo>
                  <a:pt x="3845413" y="541285"/>
                </a:lnTo>
                <a:lnTo>
                  <a:pt x="3861444" y="516101"/>
                </a:lnTo>
                <a:lnTo>
                  <a:pt x="3848710" y="525613"/>
                </a:lnTo>
                <a:cubicBezTo>
                  <a:pt x="3595983" y="701853"/>
                  <a:pt x="3230361" y="812603"/>
                  <a:pt x="2823682" y="812603"/>
                </a:cubicBezTo>
                <a:cubicBezTo>
                  <a:pt x="2537667" y="812603"/>
                  <a:pt x="2271959" y="757823"/>
                  <a:pt x="2051549" y="664007"/>
                </a:cubicBezTo>
                <a:lnTo>
                  <a:pt x="1951067" y="616668"/>
                </a:lnTo>
                <a:lnTo>
                  <a:pt x="1942075" y="625291"/>
                </a:lnTo>
                <a:lnTo>
                  <a:pt x="1922199" y="607627"/>
                </a:lnTo>
                <a:cubicBezTo>
                  <a:pt x="1704283" y="432150"/>
                  <a:pt x="1374497" y="320302"/>
                  <a:pt x="1005401" y="320302"/>
                </a:cubicBezTo>
                <a:cubicBezTo>
                  <a:pt x="605548" y="320302"/>
                  <a:pt x="251829" y="451569"/>
                  <a:pt x="36497" y="652795"/>
                </a:cubicBezTo>
                <a:lnTo>
                  <a:pt x="0" y="693279"/>
                </a:lnTo>
                <a:lnTo>
                  <a:pt x="36859" y="635378"/>
                </a:lnTo>
                <a:cubicBezTo>
                  <a:pt x="262836" y="348882"/>
                  <a:pt x="732083" y="151993"/>
                  <a:pt x="1274322" y="151993"/>
                </a:cubicBezTo>
                <a:cubicBezTo>
                  <a:pt x="1560337" y="151993"/>
                  <a:pt x="1826044" y="206773"/>
                  <a:pt x="2046454" y="300589"/>
                </a:cubicBezTo>
                <a:lnTo>
                  <a:pt x="2146937" y="347928"/>
                </a:lnTo>
                <a:lnTo>
                  <a:pt x="2155929" y="339305"/>
                </a:lnTo>
                <a:lnTo>
                  <a:pt x="2175805" y="356969"/>
                </a:lnTo>
                <a:cubicBezTo>
                  <a:pt x="2393721" y="532446"/>
                  <a:pt x="2723507" y="644295"/>
                  <a:pt x="3092602" y="644295"/>
                </a:cubicBezTo>
                <a:cubicBezTo>
                  <a:pt x="3442474" y="644295"/>
                  <a:pt x="3757025" y="543793"/>
                  <a:pt x="3974450" y="383862"/>
                </a:cubicBezTo>
                <a:lnTo>
                  <a:pt x="3974974" y="383453"/>
                </a:lnTo>
                <a:lnTo>
                  <a:pt x="3978084" y="380359"/>
                </a:lnTo>
                <a:cubicBezTo>
                  <a:pt x="3995842" y="363957"/>
                  <a:pt x="4014468" y="347959"/>
                  <a:pt x="4033918" y="332389"/>
                </a:cubicBezTo>
                <a:lnTo>
                  <a:pt x="4061548" y="311754"/>
                </a:lnTo>
                <a:lnTo>
                  <a:pt x="4098003" y="271318"/>
                </a:lnTo>
                <a:lnTo>
                  <a:pt x="4081971" y="296502"/>
                </a:lnTo>
                <a:lnTo>
                  <a:pt x="4094707" y="286990"/>
                </a:lnTo>
                <a:cubicBezTo>
                  <a:pt x="4347435" y="110750"/>
                  <a:pt x="4713056" y="0"/>
                  <a:pt x="5119734" y="0"/>
                </a:cubicBezTo>
                <a:close/>
              </a:path>
            </a:pathLst>
          </a:custGeom>
          <a:gradFill flip="none" rotWithShape="1">
            <a:gsLst>
              <a:gs pos="98000">
                <a:srgbClr val="C00000">
                  <a:lumMod val="76000"/>
                </a:srgbClr>
              </a:gs>
              <a:gs pos="85000">
                <a:srgbClr val="FF0000"/>
              </a:gs>
              <a:gs pos="55000">
                <a:srgbClr val="FF5050"/>
              </a:gs>
              <a:gs pos="33000">
                <a:srgbClr val="66FFFF"/>
              </a:gs>
            </a:gsLst>
            <a:path path="circle">
              <a:fillToRect l="100000" t="100000"/>
            </a:path>
            <a:tileRect r="-100000" b="-100000"/>
          </a:gradFill>
          <a:ln w="12700">
            <a:noFill/>
          </a:ln>
          <a:scene3d>
            <a:camera prst="orthographicFront"/>
            <a:lightRig rig="flood" dir="t"/>
          </a:scene3d>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16 Rectángulo"/>
          <p:cNvSpPr/>
          <p:nvPr/>
        </p:nvSpPr>
        <p:spPr>
          <a:xfrm flipH="1">
            <a:off x="-324544" y="-308234"/>
            <a:ext cx="990059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93556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3000" fill="hold"/>
                                        <p:tgtEl>
                                          <p:spTgt spid="5"/>
                                        </p:tgtEl>
                                        <p:attrNameLst>
                                          <p:attrName>ppt_x</p:attrName>
                                        </p:attrNameLst>
                                      </p:cBhvr>
                                      <p:tavLst>
                                        <p:tav tm="0">
                                          <p:val>
                                            <p:strVal val="1+#ppt_w/2"/>
                                          </p:val>
                                        </p:tav>
                                        <p:tav tm="100000">
                                          <p:val>
                                            <p:strVal val="#ppt_x"/>
                                          </p:val>
                                        </p:tav>
                                      </p:tavLst>
                                    </p:anim>
                                    <p:anim calcmode="lin" valueType="num">
                                      <p:cBhvr additive="base">
                                        <p:cTn id="8" dur="3000" fill="hold"/>
                                        <p:tgtEl>
                                          <p:spTgt spid="5"/>
                                        </p:tgtEl>
                                        <p:attrNameLst>
                                          <p:attrName>ppt_y</p:attrName>
                                        </p:attrNameLst>
                                      </p:cBhvr>
                                      <p:tavLst>
                                        <p:tav tm="0">
                                          <p:val>
                                            <p:strVal val="1+#ppt_h/2"/>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p:cTn id="11" dur="3000" fill="hold"/>
                                        <p:tgtEl>
                                          <p:spTgt spid="5"/>
                                        </p:tgtEl>
                                        <p:attrNameLst>
                                          <p:attrName>ppt_w</p:attrName>
                                        </p:attrNameLst>
                                      </p:cBhvr>
                                      <p:tavLst>
                                        <p:tav tm="0">
                                          <p:val>
                                            <p:strVal val="#ppt_w"/>
                                          </p:val>
                                        </p:tav>
                                        <p:tav tm="100000">
                                          <p:val>
                                            <p:strVal val="#ppt_w"/>
                                          </p:val>
                                        </p:tav>
                                      </p:tavLst>
                                    </p:anim>
                                    <p:anim calcmode="lin" valueType="num">
                                      <p:cBhvr>
                                        <p:cTn id="12" dur="3000" fill="hold"/>
                                        <p:tgtEl>
                                          <p:spTgt spid="5"/>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grpId="2" nodeType="withEffect">
                                  <p:stCondLst>
                                    <p:cond delay="0"/>
                                  </p:stCondLst>
                                  <p:childTnLst>
                                    <p:animRot by="21600000">
                                      <p:cBhvr>
                                        <p:cTn id="14" dur="3000" fill="hold"/>
                                        <p:tgtEl>
                                          <p:spTgt spid="5"/>
                                        </p:tgtEl>
                                        <p:attrNameLst>
                                          <p:attrName>r</p:attrName>
                                        </p:attrNameLst>
                                      </p:cBhvr>
                                    </p:animRot>
                                  </p:childTnLst>
                                </p:cTn>
                              </p:par>
                              <p:par>
                                <p:cTn id="15" presetID="2" presetClass="exit" presetSubtype="6" fill="hold" grpId="3" nodeType="withEffect">
                                  <p:stCondLst>
                                    <p:cond delay="0"/>
                                  </p:stCondLst>
                                  <p:childTnLst>
                                    <p:anim calcmode="lin" valueType="num">
                                      <p:cBhvr additive="base">
                                        <p:cTn id="16" dur="5000"/>
                                        <p:tgtEl>
                                          <p:spTgt spid="5"/>
                                        </p:tgtEl>
                                        <p:attrNameLst>
                                          <p:attrName>ppt_x</p:attrName>
                                        </p:attrNameLst>
                                      </p:cBhvr>
                                      <p:tavLst>
                                        <p:tav tm="0">
                                          <p:val>
                                            <p:strVal val="ppt_x"/>
                                          </p:val>
                                        </p:tav>
                                        <p:tav tm="100000">
                                          <p:val>
                                            <p:strVal val="1+ppt_w/2"/>
                                          </p:val>
                                        </p:tav>
                                      </p:tavLst>
                                    </p:anim>
                                    <p:anim calcmode="lin" valueType="num">
                                      <p:cBhvr additive="base">
                                        <p:cTn id="17" dur="5000"/>
                                        <p:tgtEl>
                                          <p:spTgt spid="5"/>
                                        </p:tgtEl>
                                        <p:attrNameLst>
                                          <p:attrName>ppt_y</p:attrName>
                                        </p:attrNameLst>
                                      </p:cBhvr>
                                      <p:tavLst>
                                        <p:tav tm="0">
                                          <p:val>
                                            <p:strVal val="ppt_y"/>
                                          </p:val>
                                        </p:tav>
                                        <p:tav tm="100000">
                                          <p:val>
                                            <p:strVal val="1+ppt_h/2"/>
                                          </p:val>
                                        </p:tav>
                                      </p:tavLst>
                                    </p:anim>
                                    <p:set>
                                      <p:cBhvr>
                                        <p:cTn id="18" dur="1" fill="hold">
                                          <p:stCondLst>
                                            <p:cond delay="4999"/>
                                          </p:stCondLst>
                                        </p:cTn>
                                        <p:tgtEl>
                                          <p:spTgt spid="5"/>
                                        </p:tgtEl>
                                        <p:attrNameLst>
                                          <p:attrName>style.visibility</p:attrName>
                                        </p:attrNameLst>
                                      </p:cBhvr>
                                      <p:to>
                                        <p:strVal val="hidden"/>
                                      </p:to>
                                    </p:set>
                                  </p:childTnLst>
                                </p:cTn>
                              </p:par>
                              <p:par>
                                <p:cTn id="19" presetID="2" presetClass="entr" presetSubtype="12"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3000" fill="hold"/>
                                        <p:tgtEl>
                                          <p:spTgt spid="6"/>
                                        </p:tgtEl>
                                        <p:attrNameLst>
                                          <p:attrName>ppt_x</p:attrName>
                                        </p:attrNameLst>
                                      </p:cBhvr>
                                      <p:tavLst>
                                        <p:tav tm="0">
                                          <p:val>
                                            <p:strVal val="0-#ppt_w/2"/>
                                          </p:val>
                                        </p:tav>
                                        <p:tav tm="100000">
                                          <p:val>
                                            <p:strVal val="#ppt_x"/>
                                          </p:val>
                                        </p:tav>
                                      </p:tavLst>
                                    </p:anim>
                                    <p:anim calcmode="lin" valueType="num">
                                      <p:cBhvr additive="base">
                                        <p:cTn id="22" dur="3000" fill="hold"/>
                                        <p:tgtEl>
                                          <p:spTgt spid="6"/>
                                        </p:tgtEl>
                                        <p:attrNameLst>
                                          <p:attrName>ppt_y</p:attrName>
                                        </p:attrNameLst>
                                      </p:cBhvr>
                                      <p:tavLst>
                                        <p:tav tm="0">
                                          <p:val>
                                            <p:strVal val="1+#ppt_h/2"/>
                                          </p:val>
                                        </p:tav>
                                        <p:tav tm="100000">
                                          <p:val>
                                            <p:strVal val="#ppt_y"/>
                                          </p:val>
                                        </p:tav>
                                      </p:tavLst>
                                    </p:anim>
                                  </p:childTnLst>
                                </p:cTn>
                              </p:par>
                              <p:par>
                                <p:cTn id="23" presetID="19" presetClass="entr" presetSubtype="5" fill="hold" grpId="1" nodeType="with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p:cTn id="25" dur="3000" fill="hold"/>
                                        <p:tgtEl>
                                          <p:spTgt spid="6"/>
                                        </p:tgtEl>
                                        <p:attrNameLst>
                                          <p:attrName>ppt_w</p:attrName>
                                        </p:attrNameLst>
                                      </p:cBhvr>
                                      <p:tavLst>
                                        <p:tav tm="0">
                                          <p:val>
                                            <p:strVal val="#ppt_w"/>
                                          </p:val>
                                        </p:tav>
                                        <p:tav tm="100000">
                                          <p:val>
                                            <p:strVal val="#ppt_w"/>
                                          </p:val>
                                        </p:tav>
                                      </p:tavLst>
                                    </p:anim>
                                    <p:anim calcmode="lin" valueType="num">
                                      <p:cBhvr>
                                        <p:cTn id="26" dur="3000" fill="hold"/>
                                        <p:tgtEl>
                                          <p:spTgt spid="6"/>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grpId="2" nodeType="withEffect">
                                  <p:stCondLst>
                                    <p:cond delay="0"/>
                                  </p:stCondLst>
                                  <p:childTnLst>
                                    <p:animRot by="-21600000">
                                      <p:cBhvr>
                                        <p:cTn id="28" dur="3000" fill="hold"/>
                                        <p:tgtEl>
                                          <p:spTgt spid="6"/>
                                        </p:tgtEl>
                                        <p:attrNameLst>
                                          <p:attrName>r</p:attrName>
                                        </p:attrNameLst>
                                      </p:cBhvr>
                                    </p:animRot>
                                  </p:childTnLst>
                                </p:cTn>
                              </p:par>
                              <p:par>
                                <p:cTn id="29" presetID="2" presetClass="exit" presetSubtype="12" fill="hold" grpId="3" nodeType="withEffect">
                                  <p:stCondLst>
                                    <p:cond delay="0"/>
                                  </p:stCondLst>
                                  <p:childTnLst>
                                    <p:anim calcmode="lin" valueType="num">
                                      <p:cBhvr additive="base">
                                        <p:cTn id="30" dur="5000"/>
                                        <p:tgtEl>
                                          <p:spTgt spid="6"/>
                                        </p:tgtEl>
                                        <p:attrNameLst>
                                          <p:attrName>ppt_x</p:attrName>
                                        </p:attrNameLst>
                                      </p:cBhvr>
                                      <p:tavLst>
                                        <p:tav tm="0">
                                          <p:val>
                                            <p:strVal val="ppt_x"/>
                                          </p:val>
                                        </p:tav>
                                        <p:tav tm="100000">
                                          <p:val>
                                            <p:strVal val="0-ppt_w/2"/>
                                          </p:val>
                                        </p:tav>
                                      </p:tavLst>
                                    </p:anim>
                                    <p:anim calcmode="lin" valueType="num">
                                      <p:cBhvr additive="base">
                                        <p:cTn id="31" dur="5000"/>
                                        <p:tgtEl>
                                          <p:spTgt spid="6"/>
                                        </p:tgtEl>
                                        <p:attrNameLst>
                                          <p:attrName>ppt_y</p:attrName>
                                        </p:attrNameLst>
                                      </p:cBhvr>
                                      <p:tavLst>
                                        <p:tav tm="0">
                                          <p:val>
                                            <p:strVal val="ppt_y"/>
                                          </p:val>
                                        </p:tav>
                                        <p:tav tm="100000">
                                          <p:val>
                                            <p:strVal val="1+ppt_h/2"/>
                                          </p:val>
                                        </p:tav>
                                      </p:tavLst>
                                    </p:anim>
                                    <p:set>
                                      <p:cBhvr>
                                        <p:cTn id="32" dur="1" fill="hold">
                                          <p:stCondLst>
                                            <p:cond delay="4999"/>
                                          </p:stCondLst>
                                        </p:cTn>
                                        <p:tgtEl>
                                          <p:spTgt spid="6"/>
                                        </p:tgtEl>
                                        <p:attrNameLst>
                                          <p:attrName>style.visibility</p:attrName>
                                        </p:attrNameLst>
                                      </p:cBhvr>
                                      <p:to>
                                        <p:strVal val="hidden"/>
                                      </p:to>
                                    </p:set>
                                  </p:childTnLst>
                                </p:cTn>
                              </p:par>
                              <p:par>
                                <p:cTn id="33" presetID="2" presetClass="entr" presetSubtype="3" fill="hold" grpId="0"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3000" fill="hold"/>
                                        <p:tgtEl>
                                          <p:spTgt spid="8"/>
                                        </p:tgtEl>
                                        <p:attrNameLst>
                                          <p:attrName>ppt_x</p:attrName>
                                        </p:attrNameLst>
                                      </p:cBhvr>
                                      <p:tavLst>
                                        <p:tav tm="0">
                                          <p:val>
                                            <p:strVal val="1+#ppt_w/2"/>
                                          </p:val>
                                        </p:tav>
                                        <p:tav tm="100000">
                                          <p:val>
                                            <p:strVal val="#ppt_x"/>
                                          </p:val>
                                        </p:tav>
                                      </p:tavLst>
                                    </p:anim>
                                    <p:anim calcmode="lin" valueType="num">
                                      <p:cBhvr additive="base">
                                        <p:cTn id="36" dur="3000" fill="hold"/>
                                        <p:tgtEl>
                                          <p:spTgt spid="8"/>
                                        </p:tgtEl>
                                        <p:attrNameLst>
                                          <p:attrName>ppt_y</p:attrName>
                                        </p:attrNameLst>
                                      </p:cBhvr>
                                      <p:tavLst>
                                        <p:tav tm="0">
                                          <p:val>
                                            <p:strVal val="0-#ppt_h/2"/>
                                          </p:val>
                                        </p:tav>
                                        <p:tav tm="100000">
                                          <p:val>
                                            <p:strVal val="#ppt_y"/>
                                          </p:val>
                                        </p:tav>
                                      </p:tavLst>
                                    </p:anim>
                                  </p:childTnLst>
                                </p:cTn>
                              </p:par>
                              <p:par>
                                <p:cTn id="37" presetID="19" presetClass="entr" presetSubtype="5" fill="hold" grpId="1" nodeType="withEffect">
                                  <p:stCondLst>
                                    <p:cond delay="0"/>
                                  </p:stCondLst>
                                  <p:childTnLst>
                                    <p:set>
                                      <p:cBhvr>
                                        <p:cTn id="38" dur="1" fill="hold">
                                          <p:stCondLst>
                                            <p:cond delay="0"/>
                                          </p:stCondLst>
                                        </p:cTn>
                                        <p:tgtEl>
                                          <p:spTgt spid="8"/>
                                        </p:tgtEl>
                                        <p:attrNameLst>
                                          <p:attrName>style.visibility</p:attrName>
                                        </p:attrNameLst>
                                      </p:cBhvr>
                                      <p:to>
                                        <p:strVal val="visible"/>
                                      </p:to>
                                    </p:set>
                                    <p:anim calcmode="lin" valueType="num">
                                      <p:cBhvr>
                                        <p:cTn id="39" dur="3000" fill="hold"/>
                                        <p:tgtEl>
                                          <p:spTgt spid="8"/>
                                        </p:tgtEl>
                                        <p:attrNameLst>
                                          <p:attrName>ppt_w</p:attrName>
                                        </p:attrNameLst>
                                      </p:cBhvr>
                                      <p:tavLst>
                                        <p:tav tm="0">
                                          <p:val>
                                            <p:strVal val="#ppt_w"/>
                                          </p:val>
                                        </p:tav>
                                        <p:tav tm="100000">
                                          <p:val>
                                            <p:strVal val="#ppt_w"/>
                                          </p:val>
                                        </p:tav>
                                      </p:tavLst>
                                    </p:anim>
                                    <p:anim calcmode="lin" valueType="num">
                                      <p:cBhvr>
                                        <p:cTn id="40" dur="3000" fill="hold"/>
                                        <p:tgtEl>
                                          <p:spTgt spid="8"/>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grpId="2" nodeType="withEffect">
                                  <p:stCondLst>
                                    <p:cond delay="0"/>
                                  </p:stCondLst>
                                  <p:childTnLst>
                                    <p:animRot by="-21600000">
                                      <p:cBhvr>
                                        <p:cTn id="42" dur="3000" fill="hold"/>
                                        <p:tgtEl>
                                          <p:spTgt spid="8"/>
                                        </p:tgtEl>
                                        <p:attrNameLst>
                                          <p:attrName>r</p:attrName>
                                        </p:attrNameLst>
                                      </p:cBhvr>
                                    </p:animRot>
                                  </p:childTnLst>
                                </p:cTn>
                              </p:par>
                              <p:par>
                                <p:cTn id="43" presetID="2" presetClass="exit" presetSubtype="3" fill="hold" grpId="3" nodeType="withEffect">
                                  <p:stCondLst>
                                    <p:cond delay="0"/>
                                  </p:stCondLst>
                                  <p:childTnLst>
                                    <p:anim calcmode="lin" valueType="num">
                                      <p:cBhvr additive="base">
                                        <p:cTn id="44" dur="5000"/>
                                        <p:tgtEl>
                                          <p:spTgt spid="8"/>
                                        </p:tgtEl>
                                        <p:attrNameLst>
                                          <p:attrName>ppt_x</p:attrName>
                                        </p:attrNameLst>
                                      </p:cBhvr>
                                      <p:tavLst>
                                        <p:tav tm="0">
                                          <p:val>
                                            <p:strVal val="ppt_x"/>
                                          </p:val>
                                        </p:tav>
                                        <p:tav tm="100000">
                                          <p:val>
                                            <p:strVal val="1+ppt_w/2"/>
                                          </p:val>
                                        </p:tav>
                                      </p:tavLst>
                                    </p:anim>
                                    <p:anim calcmode="lin" valueType="num">
                                      <p:cBhvr additive="base">
                                        <p:cTn id="45" dur="5000"/>
                                        <p:tgtEl>
                                          <p:spTgt spid="8"/>
                                        </p:tgtEl>
                                        <p:attrNameLst>
                                          <p:attrName>ppt_y</p:attrName>
                                        </p:attrNameLst>
                                      </p:cBhvr>
                                      <p:tavLst>
                                        <p:tav tm="0">
                                          <p:val>
                                            <p:strVal val="ppt_y"/>
                                          </p:val>
                                        </p:tav>
                                        <p:tav tm="100000">
                                          <p:val>
                                            <p:strVal val="0-ppt_h/2"/>
                                          </p:val>
                                        </p:tav>
                                      </p:tavLst>
                                    </p:anim>
                                    <p:set>
                                      <p:cBhvr>
                                        <p:cTn id="46" dur="1" fill="hold">
                                          <p:stCondLst>
                                            <p:cond delay="4999"/>
                                          </p:stCondLst>
                                        </p:cTn>
                                        <p:tgtEl>
                                          <p:spTgt spid="8"/>
                                        </p:tgtEl>
                                        <p:attrNameLst>
                                          <p:attrName>style.visibility</p:attrName>
                                        </p:attrNameLst>
                                      </p:cBhvr>
                                      <p:to>
                                        <p:strVal val="hidden"/>
                                      </p:to>
                                    </p:set>
                                  </p:childTnLst>
                                </p:cTn>
                              </p:par>
                              <p:par>
                                <p:cTn id="47" presetID="2" presetClass="entr" presetSubtype="9" fill="hold" grpId="0" nodeType="withEffect">
                                  <p:stCondLst>
                                    <p:cond delay="0"/>
                                  </p:stCondLst>
                                  <p:childTnLst>
                                    <p:set>
                                      <p:cBhvr>
                                        <p:cTn id="48" dur="1" fill="hold">
                                          <p:stCondLst>
                                            <p:cond delay="0"/>
                                          </p:stCondLst>
                                        </p:cTn>
                                        <p:tgtEl>
                                          <p:spTgt spid="7"/>
                                        </p:tgtEl>
                                        <p:attrNameLst>
                                          <p:attrName>style.visibility</p:attrName>
                                        </p:attrNameLst>
                                      </p:cBhvr>
                                      <p:to>
                                        <p:strVal val="visible"/>
                                      </p:to>
                                    </p:set>
                                    <p:anim calcmode="lin" valueType="num">
                                      <p:cBhvr additive="base">
                                        <p:cTn id="49" dur="3000" fill="hold"/>
                                        <p:tgtEl>
                                          <p:spTgt spid="7"/>
                                        </p:tgtEl>
                                        <p:attrNameLst>
                                          <p:attrName>ppt_x</p:attrName>
                                        </p:attrNameLst>
                                      </p:cBhvr>
                                      <p:tavLst>
                                        <p:tav tm="0">
                                          <p:val>
                                            <p:strVal val="0-#ppt_w/2"/>
                                          </p:val>
                                        </p:tav>
                                        <p:tav tm="100000">
                                          <p:val>
                                            <p:strVal val="#ppt_x"/>
                                          </p:val>
                                        </p:tav>
                                      </p:tavLst>
                                    </p:anim>
                                    <p:anim calcmode="lin" valueType="num">
                                      <p:cBhvr additive="base">
                                        <p:cTn id="50" dur="3000" fill="hold"/>
                                        <p:tgtEl>
                                          <p:spTgt spid="7"/>
                                        </p:tgtEl>
                                        <p:attrNameLst>
                                          <p:attrName>ppt_y</p:attrName>
                                        </p:attrNameLst>
                                      </p:cBhvr>
                                      <p:tavLst>
                                        <p:tav tm="0">
                                          <p:val>
                                            <p:strVal val="0-#ppt_h/2"/>
                                          </p:val>
                                        </p:tav>
                                        <p:tav tm="100000">
                                          <p:val>
                                            <p:strVal val="#ppt_y"/>
                                          </p:val>
                                        </p:tav>
                                      </p:tavLst>
                                    </p:anim>
                                  </p:childTnLst>
                                </p:cTn>
                              </p:par>
                              <p:par>
                                <p:cTn id="51" presetID="19" presetClass="entr" presetSubtype="5" fill="hold" grpId="1" nodeType="withEffect">
                                  <p:stCondLst>
                                    <p:cond delay="0"/>
                                  </p:stCondLst>
                                  <p:childTnLst>
                                    <p:set>
                                      <p:cBhvr>
                                        <p:cTn id="52" dur="1" fill="hold">
                                          <p:stCondLst>
                                            <p:cond delay="0"/>
                                          </p:stCondLst>
                                        </p:cTn>
                                        <p:tgtEl>
                                          <p:spTgt spid="7"/>
                                        </p:tgtEl>
                                        <p:attrNameLst>
                                          <p:attrName>style.visibility</p:attrName>
                                        </p:attrNameLst>
                                      </p:cBhvr>
                                      <p:to>
                                        <p:strVal val="visible"/>
                                      </p:to>
                                    </p:set>
                                    <p:anim calcmode="lin" valueType="num">
                                      <p:cBhvr>
                                        <p:cTn id="53" dur="3000" fill="hold"/>
                                        <p:tgtEl>
                                          <p:spTgt spid="7"/>
                                        </p:tgtEl>
                                        <p:attrNameLst>
                                          <p:attrName>ppt_w</p:attrName>
                                        </p:attrNameLst>
                                      </p:cBhvr>
                                      <p:tavLst>
                                        <p:tav tm="0">
                                          <p:val>
                                            <p:strVal val="#ppt_w"/>
                                          </p:val>
                                        </p:tav>
                                        <p:tav tm="100000">
                                          <p:val>
                                            <p:strVal val="#ppt_w"/>
                                          </p:val>
                                        </p:tav>
                                      </p:tavLst>
                                    </p:anim>
                                    <p:anim calcmode="lin" valueType="num">
                                      <p:cBhvr>
                                        <p:cTn id="54" dur="3000" fill="hold"/>
                                        <p:tgtEl>
                                          <p:spTgt spid="7"/>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grpId="2" nodeType="withEffect">
                                  <p:stCondLst>
                                    <p:cond delay="0"/>
                                  </p:stCondLst>
                                  <p:childTnLst>
                                    <p:animRot by="21600000">
                                      <p:cBhvr>
                                        <p:cTn id="56" dur="3000" fill="hold"/>
                                        <p:tgtEl>
                                          <p:spTgt spid="7"/>
                                        </p:tgtEl>
                                        <p:attrNameLst>
                                          <p:attrName>r</p:attrName>
                                        </p:attrNameLst>
                                      </p:cBhvr>
                                    </p:animRot>
                                  </p:childTnLst>
                                </p:cTn>
                              </p:par>
                              <p:par>
                                <p:cTn id="57" presetID="2" presetClass="exit" presetSubtype="9" fill="hold" grpId="3" nodeType="withEffect">
                                  <p:stCondLst>
                                    <p:cond delay="0"/>
                                  </p:stCondLst>
                                  <p:childTnLst>
                                    <p:anim calcmode="lin" valueType="num">
                                      <p:cBhvr additive="base">
                                        <p:cTn id="58" dur="5000"/>
                                        <p:tgtEl>
                                          <p:spTgt spid="7"/>
                                        </p:tgtEl>
                                        <p:attrNameLst>
                                          <p:attrName>ppt_x</p:attrName>
                                        </p:attrNameLst>
                                      </p:cBhvr>
                                      <p:tavLst>
                                        <p:tav tm="0">
                                          <p:val>
                                            <p:strVal val="ppt_x"/>
                                          </p:val>
                                        </p:tav>
                                        <p:tav tm="100000">
                                          <p:val>
                                            <p:strVal val="0-ppt_w/2"/>
                                          </p:val>
                                        </p:tav>
                                      </p:tavLst>
                                    </p:anim>
                                    <p:anim calcmode="lin" valueType="num">
                                      <p:cBhvr additive="base">
                                        <p:cTn id="59" dur="5000"/>
                                        <p:tgtEl>
                                          <p:spTgt spid="7"/>
                                        </p:tgtEl>
                                        <p:attrNameLst>
                                          <p:attrName>ppt_y</p:attrName>
                                        </p:attrNameLst>
                                      </p:cBhvr>
                                      <p:tavLst>
                                        <p:tav tm="0">
                                          <p:val>
                                            <p:strVal val="ppt_y"/>
                                          </p:val>
                                        </p:tav>
                                        <p:tav tm="100000">
                                          <p:val>
                                            <p:strVal val="0-ppt_h/2"/>
                                          </p:val>
                                        </p:tav>
                                      </p:tavLst>
                                    </p:anim>
                                    <p:set>
                                      <p:cBhvr>
                                        <p:cTn id="60" dur="1" fill="hold">
                                          <p:stCondLst>
                                            <p:cond delay="4999"/>
                                          </p:stCondLst>
                                        </p:cTn>
                                        <p:tgtEl>
                                          <p:spTgt spid="7"/>
                                        </p:tgtEl>
                                        <p:attrNameLst>
                                          <p:attrName>style.visibility</p:attrName>
                                        </p:attrNameLst>
                                      </p:cBhvr>
                                      <p:to>
                                        <p:strVal val="hidden"/>
                                      </p:to>
                                    </p:set>
                                  </p:childTnLst>
                                </p:cTn>
                              </p:par>
                              <p:par>
                                <p:cTn id="61" presetID="23" presetClass="entr" presetSubtype="272" fill="hold" nodeType="withEffect">
                                  <p:stCondLst>
                                    <p:cond delay="0"/>
                                  </p:stCondLst>
                                  <p:childTnLst>
                                    <p:set>
                                      <p:cBhvr>
                                        <p:cTn id="62" dur="1" fill="hold">
                                          <p:stCondLst>
                                            <p:cond delay="0"/>
                                          </p:stCondLst>
                                        </p:cTn>
                                        <p:tgtEl>
                                          <p:spTgt spid="11"/>
                                        </p:tgtEl>
                                        <p:attrNameLst>
                                          <p:attrName>style.visibility</p:attrName>
                                        </p:attrNameLst>
                                      </p:cBhvr>
                                      <p:to>
                                        <p:strVal val="visible"/>
                                      </p:to>
                                    </p:set>
                                    <p:anim calcmode="lin" valueType="num">
                                      <p:cBhvr>
                                        <p:cTn id="63" dur="3500" fill="hold"/>
                                        <p:tgtEl>
                                          <p:spTgt spid="11"/>
                                        </p:tgtEl>
                                        <p:attrNameLst>
                                          <p:attrName>ppt_w</p:attrName>
                                        </p:attrNameLst>
                                      </p:cBhvr>
                                      <p:tavLst>
                                        <p:tav tm="0">
                                          <p:val>
                                            <p:strVal val="2/3*#ppt_w"/>
                                          </p:val>
                                        </p:tav>
                                        <p:tav tm="100000">
                                          <p:val>
                                            <p:strVal val="#ppt_w"/>
                                          </p:val>
                                        </p:tav>
                                      </p:tavLst>
                                    </p:anim>
                                    <p:anim calcmode="lin" valueType="num">
                                      <p:cBhvr>
                                        <p:cTn id="64" dur="3500" fill="hold"/>
                                        <p:tgtEl>
                                          <p:spTgt spid="11"/>
                                        </p:tgtEl>
                                        <p:attrNameLst>
                                          <p:attrName>ppt_h</p:attrName>
                                        </p:attrNameLst>
                                      </p:cBhvr>
                                      <p:tavLst>
                                        <p:tav tm="0">
                                          <p:val>
                                            <p:strVal val="2/3*#ppt_h"/>
                                          </p:val>
                                        </p:tav>
                                        <p:tav tm="100000">
                                          <p:val>
                                            <p:strVal val="#ppt_h"/>
                                          </p:val>
                                        </p:tav>
                                      </p:tavLst>
                                    </p:anim>
                                  </p:childTnLst>
                                </p:cTn>
                              </p:par>
                              <p:par>
                                <p:cTn id="65" presetID="4" presetClass="entr" presetSubtype="32" fill="hold" nodeType="withEffect">
                                  <p:stCondLst>
                                    <p:cond delay="0"/>
                                  </p:stCondLst>
                                  <p:childTnLst>
                                    <p:set>
                                      <p:cBhvr>
                                        <p:cTn id="66" dur="1" fill="hold">
                                          <p:stCondLst>
                                            <p:cond delay="0"/>
                                          </p:stCondLst>
                                        </p:cTn>
                                        <p:tgtEl>
                                          <p:spTgt spid="11"/>
                                        </p:tgtEl>
                                        <p:attrNameLst>
                                          <p:attrName>style.visibility</p:attrName>
                                        </p:attrNameLst>
                                      </p:cBhvr>
                                      <p:to>
                                        <p:strVal val="visible"/>
                                      </p:to>
                                    </p:set>
                                    <p:animEffect transition="in" filter="box(out)">
                                      <p:cBhvr>
                                        <p:cTn id="67" dur="3500"/>
                                        <p:tgtEl>
                                          <p:spTgt spid="11"/>
                                        </p:tgtEl>
                                      </p:cBhvr>
                                    </p:animEffect>
                                  </p:childTnLst>
                                </p:cTn>
                              </p:par>
                              <p:par>
                                <p:cTn id="68" presetID="9" presetClass="emph" presetSubtype="0" grpId="0" nodeType="withEffect">
                                  <p:stCondLst>
                                    <p:cond delay="0"/>
                                  </p:stCondLst>
                                  <p:childTnLst>
                                    <p:set>
                                      <p:cBhvr rctx="PPT">
                                        <p:cTn id="69" dur="indefinite"/>
                                        <p:tgtEl>
                                          <p:spTgt spid="17"/>
                                        </p:tgtEl>
                                        <p:attrNameLst>
                                          <p:attrName>style.opacity</p:attrName>
                                        </p:attrNameLst>
                                      </p:cBhvr>
                                      <p:to>
                                        <p:strVal val="0"/>
                                      </p:to>
                                    </p:set>
                                    <p:animEffect filter="image" prLst="opacity: 0">
                                      <p:cBhvr rctx="IE">
                                        <p:cTn id="70" dur="indefinite"/>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17"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44 Grupo"/>
          <p:cNvGrpSpPr/>
          <p:nvPr/>
        </p:nvGrpSpPr>
        <p:grpSpPr>
          <a:xfrm>
            <a:off x="18436" y="0"/>
            <a:ext cx="9144000" cy="5143500"/>
            <a:chOff x="0" y="0"/>
            <a:chExt cx="9144000" cy="5143500"/>
          </a:xfrm>
        </p:grpSpPr>
        <p:sp>
          <p:nvSpPr>
            <p:cNvPr id="46" name="45 Rectángulo"/>
            <p:cNvSpPr/>
            <p:nvPr/>
          </p:nvSpPr>
          <p:spPr>
            <a:xfrm rot="10800000">
              <a:off x="0" y="0"/>
              <a:ext cx="4572000" cy="2571750"/>
            </a:xfrm>
            <a:prstGeom prst="rect">
              <a:avLst/>
            </a:prstGeom>
            <a:gradFill>
              <a:gsLst>
                <a:gs pos="0">
                  <a:srgbClr val="FF0000">
                    <a:lumMod val="49000"/>
                    <a:lumOff val="51000"/>
                  </a:srgbClr>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a:off x="4572000" y="2571750"/>
              <a:ext cx="4572000" cy="2571750"/>
            </a:xfrm>
            <a:prstGeom prst="rect">
              <a:avLst/>
            </a:prstGeom>
            <a:gradFill>
              <a:gsLst>
                <a:gs pos="0">
                  <a:srgbClr val="FF0000">
                    <a:lumMod val="49000"/>
                    <a:lumOff val="51000"/>
                  </a:srgbClr>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10800000" flipH="1">
              <a:off x="4572000" y="0"/>
              <a:ext cx="4572000" cy="2571750"/>
            </a:xfrm>
            <a:prstGeom prst="rect">
              <a:avLst/>
            </a:prstGeom>
            <a:gradFill>
              <a:gsLst>
                <a:gs pos="0">
                  <a:srgbClr val="FF0000">
                    <a:lumMod val="49000"/>
                    <a:lumOff val="51000"/>
                  </a:srgbClr>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flipH="1">
              <a:off x="0" y="2571750"/>
              <a:ext cx="4572000" cy="2571750"/>
            </a:xfrm>
            <a:prstGeom prst="rect">
              <a:avLst/>
            </a:prstGeom>
            <a:gradFill>
              <a:gsLst>
                <a:gs pos="0">
                  <a:srgbClr val="FF0000">
                    <a:lumMod val="49000"/>
                    <a:lumOff val="51000"/>
                  </a:srgbClr>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 name="2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968" y="5006"/>
            <a:ext cx="9144000" cy="5143500"/>
          </a:xfrm>
          <a:prstGeom prst="rect">
            <a:avLst/>
          </a:prstGeom>
        </p:spPr>
      </p:pic>
      <p:sp>
        <p:nvSpPr>
          <p:cNvPr id="2" name="1 Paralelogramo"/>
          <p:cNvSpPr/>
          <p:nvPr/>
        </p:nvSpPr>
        <p:spPr>
          <a:xfrm rot="16200000">
            <a:off x="2700900" y="-976092"/>
            <a:ext cx="987556" cy="2322600"/>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a:off x="2396102" y="-671294"/>
            <a:ext cx="987556" cy="2322601"/>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a:off x="2091302" y="-366494"/>
            <a:ext cx="987556" cy="2322601"/>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a:off x="1786502" y="-61695"/>
            <a:ext cx="987556" cy="2322601"/>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6200000">
            <a:off x="1481702" y="243105"/>
            <a:ext cx="987556" cy="2322601"/>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a:off x="1176902" y="547903"/>
            <a:ext cx="987556" cy="2322601"/>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a:off x="872103" y="852703"/>
            <a:ext cx="987556" cy="2322601"/>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a:off x="648000" y="1157505"/>
            <a:ext cx="987556" cy="2322601"/>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flipV="1">
            <a:off x="2695898" y="3813155"/>
            <a:ext cx="987556" cy="2146258"/>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flipV="1">
            <a:off x="2391098" y="3508355"/>
            <a:ext cx="987556" cy="2146258"/>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flipV="1">
            <a:off x="2086298" y="3203555"/>
            <a:ext cx="987556" cy="2146258"/>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flipV="1">
            <a:off x="1781498" y="2898756"/>
            <a:ext cx="987556" cy="2146256"/>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6200000" flipV="1">
            <a:off x="1476697" y="2593956"/>
            <a:ext cx="987556" cy="2146256"/>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6200000" flipV="1">
            <a:off x="1171896" y="2289156"/>
            <a:ext cx="987556" cy="2146256"/>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6200000" flipV="1">
            <a:off x="867097" y="1984355"/>
            <a:ext cx="987556" cy="2146258"/>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6200000" flipV="1">
            <a:off x="562298" y="1679556"/>
            <a:ext cx="987556" cy="2146256"/>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6200000">
            <a:off x="453292" y="1574994"/>
            <a:ext cx="987556" cy="1894131"/>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rot="5400000" flipH="1">
            <a:off x="5361147" y="-981280"/>
            <a:ext cx="1059560" cy="2404977"/>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rot="5400000" flipH="1">
            <a:off x="5665947" y="-676479"/>
            <a:ext cx="1059558" cy="2404977"/>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rot="5400000" flipH="1">
            <a:off x="5970747" y="-371679"/>
            <a:ext cx="1059558" cy="2404977"/>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rot="5400000" flipH="1">
            <a:off x="6275547" y="-66879"/>
            <a:ext cx="1059558" cy="2404977"/>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rot="5400000" flipH="1">
            <a:off x="6580351" y="237927"/>
            <a:ext cx="1059558" cy="2404974"/>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rot="5400000" flipH="1">
            <a:off x="6885151" y="542727"/>
            <a:ext cx="1059558" cy="2404974"/>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rot="5400000" flipH="1">
            <a:off x="7189951" y="847527"/>
            <a:ext cx="1059558" cy="2404974"/>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rot="5400000" flipH="1">
            <a:off x="7416000" y="1152327"/>
            <a:ext cx="1059558" cy="2404974"/>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Paralelogramo"/>
          <p:cNvSpPr/>
          <p:nvPr/>
        </p:nvSpPr>
        <p:spPr>
          <a:xfrm rot="5400000" flipH="1" flipV="1">
            <a:off x="5369437" y="3811103"/>
            <a:ext cx="1059554" cy="2222378"/>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Paralelogramo"/>
          <p:cNvSpPr/>
          <p:nvPr/>
        </p:nvSpPr>
        <p:spPr>
          <a:xfrm rot="5400000" flipH="1" flipV="1">
            <a:off x="5674234" y="3506302"/>
            <a:ext cx="1059560" cy="2222378"/>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Paralelogramo"/>
          <p:cNvSpPr/>
          <p:nvPr/>
        </p:nvSpPr>
        <p:spPr>
          <a:xfrm rot="5400000" flipH="1" flipV="1">
            <a:off x="5979034" y="3201502"/>
            <a:ext cx="1059560" cy="2222378"/>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Paralelogramo"/>
          <p:cNvSpPr/>
          <p:nvPr/>
        </p:nvSpPr>
        <p:spPr>
          <a:xfrm rot="5400000" flipH="1" flipV="1">
            <a:off x="6283834" y="2896702"/>
            <a:ext cx="1059560" cy="2222378"/>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Paralelogramo"/>
          <p:cNvSpPr/>
          <p:nvPr/>
        </p:nvSpPr>
        <p:spPr>
          <a:xfrm rot="5400000" flipH="1" flipV="1">
            <a:off x="6588634" y="2591902"/>
            <a:ext cx="1059560" cy="2222378"/>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Paralelogramo"/>
          <p:cNvSpPr/>
          <p:nvPr/>
        </p:nvSpPr>
        <p:spPr>
          <a:xfrm rot="5400000" flipH="1" flipV="1">
            <a:off x="6893435" y="2287101"/>
            <a:ext cx="1059558" cy="2222378"/>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Paralelogramo"/>
          <p:cNvSpPr/>
          <p:nvPr/>
        </p:nvSpPr>
        <p:spPr>
          <a:xfrm rot="5400000" flipH="1" flipV="1">
            <a:off x="7198235" y="1982301"/>
            <a:ext cx="1059558" cy="2222378"/>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Paralelogramo"/>
          <p:cNvSpPr/>
          <p:nvPr/>
        </p:nvSpPr>
        <p:spPr>
          <a:xfrm rot="5400000" flipH="1" flipV="1">
            <a:off x="7503036" y="1677498"/>
            <a:ext cx="1059560" cy="2222375"/>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Paralelogramo"/>
          <p:cNvSpPr/>
          <p:nvPr/>
        </p:nvSpPr>
        <p:spPr>
          <a:xfrm rot="5400000" flipH="1">
            <a:off x="7616736" y="1577413"/>
            <a:ext cx="1059558" cy="1961310"/>
          </a:xfrm>
          <a:prstGeom prst="parallelogram">
            <a:avLst>
              <a:gd name="adj" fmla="val 0"/>
            </a:avLst>
          </a:prstGeom>
          <a:gradFill>
            <a:gsLst>
              <a:gs pos="97000">
                <a:srgbClr val="FF0300"/>
              </a:gs>
              <a:gs pos="8000">
                <a:schemeClr val="tx1">
                  <a:lumMod val="95000"/>
                  <a:alpha val="79000"/>
                </a:schemeClr>
              </a:gs>
              <a:gs pos="84000">
                <a:srgbClr val="FF0300">
                  <a:alpha val="0"/>
                </a:srgbClr>
              </a:gs>
              <a:gs pos="49000">
                <a:srgbClr val="FF0300">
                  <a:alpha val="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flipH="1">
            <a:off x="-324545" y="-308234"/>
            <a:ext cx="9900591" cy="5904320"/>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624684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ppt_y"/>
                                          </p:val>
                                        </p:tav>
                                        <p:tav tm="100000">
                                          <p:val>
                                            <p:strVal val="#ppt_y"/>
                                          </p:val>
                                        </p:tav>
                                      </p:tavLst>
                                    </p:anim>
                                  </p:childTnLst>
                                </p:cTn>
                              </p:par>
                              <p:par>
                                <p:cTn id="9" presetID="3"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linds(vertical)">
                                      <p:cBhvr>
                                        <p:cTn id="11" dur="4000"/>
                                        <p:tgtEl>
                                          <p:spTgt spid="2"/>
                                        </p:tgtEl>
                                      </p:cBhvr>
                                    </p:animEffect>
                                  </p:childTnLst>
                                </p:cTn>
                              </p:par>
                              <p:par>
                                <p:cTn id="12" presetID="2" presetClass="exit" presetSubtype="2" fill="hold" grpId="2" nodeType="withEffect">
                                  <p:stCondLst>
                                    <p:cond delay="0"/>
                                  </p:stCondLst>
                                  <p:childTnLst>
                                    <p:anim calcmode="lin" valueType="num">
                                      <p:cBhvr additive="base">
                                        <p:cTn id="13" dur="3000"/>
                                        <p:tgtEl>
                                          <p:spTgt spid="2"/>
                                        </p:tgtEl>
                                        <p:attrNameLst>
                                          <p:attrName>ppt_x</p:attrName>
                                        </p:attrNameLst>
                                      </p:cBhvr>
                                      <p:tavLst>
                                        <p:tav tm="0">
                                          <p:val>
                                            <p:strVal val="ppt_x"/>
                                          </p:val>
                                        </p:tav>
                                        <p:tav tm="100000">
                                          <p:val>
                                            <p:strVal val="1+ppt_w/2"/>
                                          </p:val>
                                        </p:tav>
                                      </p:tavLst>
                                    </p:anim>
                                    <p:anim calcmode="lin" valueType="num">
                                      <p:cBhvr additive="base">
                                        <p:cTn id="14" dur="3000"/>
                                        <p:tgtEl>
                                          <p:spTgt spid="2"/>
                                        </p:tgtEl>
                                        <p:attrNameLst>
                                          <p:attrName>ppt_y</p:attrName>
                                        </p:attrNameLst>
                                      </p:cBhvr>
                                      <p:tavLst>
                                        <p:tav tm="0">
                                          <p:val>
                                            <p:strVal val="ppt_y"/>
                                          </p:val>
                                        </p:tav>
                                        <p:tav tm="100000">
                                          <p:val>
                                            <p:strVal val="ppt_y"/>
                                          </p:val>
                                        </p:tav>
                                      </p:tavLst>
                                    </p:anim>
                                    <p:set>
                                      <p:cBhvr>
                                        <p:cTn id="15" dur="1" fill="hold">
                                          <p:stCondLst>
                                            <p:cond delay="2999"/>
                                          </p:stCondLst>
                                        </p:cTn>
                                        <p:tgtEl>
                                          <p:spTgt spid="2"/>
                                        </p:tgtEl>
                                        <p:attrNameLst>
                                          <p:attrName>style.visibility</p:attrName>
                                        </p:attrNameLst>
                                      </p:cBhvr>
                                      <p:to>
                                        <p:strVal val="hidden"/>
                                      </p:to>
                                    </p:set>
                                  </p:childTnLst>
                                </p:cTn>
                              </p:par>
                              <p:par>
                                <p:cTn id="16" presetID="2" presetClass="entr" presetSubtype="2" fill="hold" grpId="0" nodeType="withEffect">
                                  <p:stCondLst>
                                    <p:cond delay="0"/>
                                  </p:stCondLst>
                                  <p:childTnLst>
                                    <p:set>
                                      <p:cBhvr>
                                        <p:cTn id="17" dur="1" fill="hold">
                                          <p:stCondLst>
                                            <p:cond delay="0"/>
                                          </p:stCondLst>
                                        </p:cTn>
                                        <p:tgtEl>
                                          <p:spTgt spid="17"/>
                                        </p:tgtEl>
                                        <p:attrNameLst>
                                          <p:attrName>style.visibility</p:attrName>
                                        </p:attrNameLst>
                                      </p:cBhvr>
                                      <p:to>
                                        <p:strVal val="visible"/>
                                      </p:to>
                                    </p:set>
                                    <p:anim calcmode="lin" valueType="num">
                                      <p:cBhvr additive="base">
                                        <p:cTn id="18" dur="3000" fill="hold"/>
                                        <p:tgtEl>
                                          <p:spTgt spid="17"/>
                                        </p:tgtEl>
                                        <p:attrNameLst>
                                          <p:attrName>ppt_x</p:attrName>
                                        </p:attrNameLst>
                                      </p:cBhvr>
                                      <p:tavLst>
                                        <p:tav tm="0">
                                          <p:val>
                                            <p:strVal val="1+#ppt_w/2"/>
                                          </p:val>
                                        </p:tav>
                                        <p:tav tm="100000">
                                          <p:val>
                                            <p:strVal val="#ppt_x"/>
                                          </p:val>
                                        </p:tav>
                                      </p:tavLst>
                                    </p:anim>
                                    <p:anim calcmode="lin" valueType="num">
                                      <p:cBhvr additive="base">
                                        <p:cTn id="19" dur="3000" fill="hold"/>
                                        <p:tgtEl>
                                          <p:spTgt spid="17"/>
                                        </p:tgtEl>
                                        <p:attrNameLst>
                                          <p:attrName>ppt_y</p:attrName>
                                        </p:attrNameLst>
                                      </p:cBhvr>
                                      <p:tavLst>
                                        <p:tav tm="0">
                                          <p:val>
                                            <p:strVal val="#ppt_y"/>
                                          </p:val>
                                        </p:tav>
                                        <p:tav tm="100000">
                                          <p:val>
                                            <p:strVal val="#ppt_y"/>
                                          </p:val>
                                        </p:tav>
                                      </p:tavLst>
                                    </p:anim>
                                  </p:childTnLst>
                                </p:cTn>
                              </p:par>
                              <p:par>
                                <p:cTn id="20" presetID="3" presetClass="entr" presetSubtype="5" fill="hold" grpId="1" nodeType="with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blinds(vertical)">
                                      <p:cBhvr>
                                        <p:cTn id="22" dur="4000"/>
                                        <p:tgtEl>
                                          <p:spTgt spid="17"/>
                                        </p:tgtEl>
                                      </p:cBhvr>
                                    </p:animEffect>
                                  </p:childTnLst>
                                </p:cTn>
                              </p:par>
                              <p:par>
                                <p:cTn id="23" presetID="2" presetClass="exit" presetSubtype="2" fill="hold" grpId="2" nodeType="withEffect">
                                  <p:stCondLst>
                                    <p:cond delay="0"/>
                                  </p:stCondLst>
                                  <p:childTnLst>
                                    <p:anim calcmode="lin" valueType="num">
                                      <p:cBhvr additive="base">
                                        <p:cTn id="24" dur="3000"/>
                                        <p:tgtEl>
                                          <p:spTgt spid="17"/>
                                        </p:tgtEl>
                                        <p:attrNameLst>
                                          <p:attrName>ppt_x</p:attrName>
                                        </p:attrNameLst>
                                      </p:cBhvr>
                                      <p:tavLst>
                                        <p:tav tm="0">
                                          <p:val>
                                            <p:strVal val="ppt_x"/>
                                          </p:val>
                                        </p:tav>
                                        <p:tav tm="100000">
                                          <p:val>
                                            <p:strVal val="1+ppt_w/2"/>
                                          </p:val>
                                        </p:tav>
                                      </p:tavLst>
                                    </p:anim>
                                    <p:anim calcmode="lin" valueType="num">
                                      <p:cBhvr additive="base">
                                        <p:cTn id="25" dur="3000"/>
                                        <p:tgtEl>
                                          <p:spTgt spid="17"/>
                                        </p:tgtEl>
                                        <p:attrNameLst>
                                          <p:attrName>ppt_y</p:attrName>
                                        </p:attrNameLst>
                                      </p:cBhvr>
                                      <p:tavLst>
                                        <p:tav tm="0">
                                          <p:val>
                                            <p:strVal val="ppt_y"/>
                                          </p:val>
                                        </p:tav>
                                        <p:tav tm="100000">
                                          <p:val>
                                            <p:strVal val="ppt_y"/>
                                          </p:val>
                                        </p:tav>
                                      </p:tavLst>
                                    </p:anim>
                                    <p:set>
                                      <p:cBhvr>
                                        <p:cTn id="26" dur="1" fill="hold">
                                          <p:stCondLst>
                                            <p:cond delay="2999"/>
                                          </p:stCondLst>
                                        </p:cTn>
                                        <p:tgtEl>
                                          <p:spTgt spid="17"/>
                                        </p:tgtEl>
                                        <p:attrNameLst>
                                          <p:attrName>style.visibility</p:attrName>
                                        </p:attrNameLst>
                                      </p:cBhvr>
                                      <p:to>
                                        <p:strVal val="hidden"/>
                                      </p:to>
                                    </p:set>
                                  </p:childTnLst>
                                </p:cTn>
                              </p:par>
                              <p:par>
                                <p:cTn id="27" presetID="2" presetClass="entr" presetSubtype="2" fill="hold" grpId="0" nodeType="withEffect">
                                  <p:stCondLst>
                                    <p:cond delay="0"/>
                                  </p:stCondLst>
                                  <p:childTnLst>
                                    <p:set>
                                      <p:cBhvr>
                                        <p:cTn id="28" dur="1" fill="hold">
                                          <p:stCondLst>
                                            <p:cond delay="0"/>
                                          </p:stCondLst>
                                        </p:cTn>
                                        <p:tgtEl>
                                          <p:spTgt spid="19"/>
                                        </p:tgtEl>
                                        <p:attrNameLst>
                                          <p:attrName>style.visibility</p:attrName>
                                        </p:attrNameLst>
                                      </p:cBhvr>
                                      <p:to>
                                        <p:strVal val="visible"/>
                                      </p:to>
                                    </p:set>
                                    <p:anim calcmode="lin" valueType="num">
                                      <p:cBhvr additive="base">
                                        <p:cTn id="29" dur="3000" fill="hold"/>
                                        <p:tgtEl>
                                          <p:spTgt spid="19"/>
                                        </p:tgtEl>
                                        <p:attrNameLst>
                                          <p:attrName>ppt_x</p:attrName>
                                        </p:attrNameLst>
                                      </p:cBhvr>
                                      <p:tavLst>
                                        <p:tav tm="0">
                                          <p:val>
                                            <p:strVal val="1+#ppt_w/2"/>
                                          </p:val>
                                        </p:tav>
                                        <p:tav tm="100000">
                                          <p:val>
                                            <p:strVal val="#ppt_x"/>
                                          </p:val>
                                        </p:tav>
                                      </p:tavLst>
                                    </p:anim>
                                    <p:anim calcmode="lin" valueType="num">
                                      <p:cBhvr additive="base">
                                        <p:cTn id="30" dur="3000" fill="hold"/>
                                        <p:tgtEl>
                                          <p:spTgt spid="19"/>
                                        </p:tgtEl>
                                        <p:attrNameLst>
                                          <p:attrName>ppt_y</p:attrName>
                                        </p:attrNameLst>
                                      </p:cBhvr>
                                      <p:tavLst>
                                        <p:tav tm="0">
                                          <p:val>
                                            <p:strVal val="#ppt_y"/>
                                          </p:val>
                                        </p:tav>
                                        <p:tav tm="100000">
                                          <p:val>
                                            <p:strVal val="#ppt_y"/>
                                          </p:val>
                                        </p:tav>
                                      </p:tavLst>
                                    </p:anim>
                                  </p:childTnLst>
                                </p:cTn>
                              </p:par>
                              <p:par>
                                <p:cTn id="31" presetID="3" presetClass="entr" presetSubtype="5" fill="hold" grpId="1" nodeType="with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blinds(vertical)">
                                      <p:cBhvr>
                                        <p:cTn id="33" dur="4000"/>
                                        <p:tgtEl>
                                          <p:spTgt spid="19"/>
                                        </p:tgtEl>
                                      </p:cBhvr>
                                    </p:animEffect>
                                  </p:childTnLst>
                                </p:cTn>
                              </p:par>
                              <p:par>
                                <p:cTn id="34" presetID="2" presetClass="exit" presetSubtype="2" fill="hold" grpId="2" nodeType="withEffect">
                                  <p:stCondLst>
                                    <p:cond delay="0"/>
                                  </p:stCondLst>
                                  <p:childTnLst>
                                    <p:anim calcmode="lin" valueType="num">
                                      <p:cBhvr additive="base">
                                        <p:cTn id="35" dur="3000"/>
                                        <p:tgtEl>
                                          <p:spTgt spid="19"/>
                                        </p:tgtEl>
                                        <p:attrNameLst>
                                          <p:attrName>ppt_x</p:attrName>
                                        </p:attrNameLst>
                                      </p:cBhvr>
                                      <p:tavLst>
                                        <p:tav tm="0">
                                          <p:val>
                                            <p:strVal val="ppt_x"/>
                                          </p:val>
                                        </p:tav>
                                        <p:tav tm="100000">
                                          <p:val>
                                            <p:strVal val="1+ppt_w/2"/>
                                          </p:val>
                                        </p:tav>
                                      </p:tavLst>
                                    </p:anim>
                                    <p:anim calcmode="lin" valueType="num">
                                      <p:cBhvr additive="base">
                                        <p:cTn id="36" dur="3000"/>
                                        <p:tgtEl>
                                          <p:spTgt spid="19"/>
                                        </p:tgtEl>
                                        <p:attrNameLst>
                                          <p:attrName>ppt_y</p:attrName>
                                        </p:attrNameLst>
                                      </p:cBhvr>
                                      <p:tavLst>
                                        <p:tav tm="0">
                                          <p:val>
                                            <p:strVal val="ppt_y"/>
                                          </p:val>
                                        </p:tav>
                                        <p:tav tm="100000">
                                          <p:val>
                                            <p:strVal val="ppt_y"/>
                                          </p:val>
                                        </p:tav>
                                      </p:tavLst>
                                    </p:anim>
                                    <p:set>
                                      <p:cBhvr>
                                        <p:cTn id="37" dur="1" fill="hold">
                                          <p:stCondLst>
                                            <p:cond delay="2999"/>
                                          </p:stCondLst>
                                        </p:cTn>
                                        <p:tgtEl>
                                          <p:spTgt spid="19"/>
                                        </p:tgtEl>
                                        <p:attrNameLst>
                                          <p:attrName>style.visibility</p:attrName>
                                        </p:attrNameLst>
                                      </p:cBhvr>
                                      <p:to>
                                        <p:strVal val="hidden"/>
                                      </p:to>
                                    </p:set>
                                  </p:childTnLst>
                                </p:cTn>
                              </p:par>
                              <p:par>
                                <p:cTn id="38" presetID="2" presetClass="entr" presetSubtype="2" fill="hold" grpId="0" nodeType="withEffect">
                                  <p:stCondLst>
                                    <p:cond delay="0"/>
                                  </p:stCondLst>
                                  <p:childTnLst>
                                    <p:set>
                                      <p:cBhvr>
                                        <p:cTn id="39" dur="1" fill="hold">
                                          <p:stCondLst>
                                            <p:cond delay="0"/>
                                          </p:stCondLst>
                                        </p:cTn>
                                        <p:tgtEl>
                                          <p:spTgt spid="21"/>
                                        </p:tgtEl>
                                        <p:attrNameLst>
                                          <p:attrName>style.visibility</p:attrName>
                                        </p:attrNameLst>
                                      </p:cBhvr>
                                      <p:to>
                                        <p:strVal val="visible"/>
                                      </p:to>
                                    </p:set>
                                    <p:anim calcmode="lin" valueType="num">
                                      <p:cBhvr additive="base">
                                        <p:cTn id="40" dur="3000" fill="hold"/>
                                        <p:tgtEl>
                                          <p:spTgt spid="21"/>
                                        </p:tgtEl>
                                        <p:attrNameLst>
                                          <p:attrName>ppt_x</p:attrName>
                                        </p:attrNameLst>
                                      </p:cBhvr>
                                      <p:tavLst>
                                        <p:tav tm="0">
                                          <p:val>
                                            <p:strVal val="1+#ppt_w/2"/>
                                          </p:val>
                                        </p:tav>
                                        <p:tav tm="100000">
                                          <p:val>
                                            <p:strVal val="#ppt_x"/>
                                          </p:val>
                                        </p:tav>
                                      </p:tavLst>
                                    </p:anim>
                                    <p:anim calcmode="lin" valueType="num">
                                      <p:cBhvr additive="base">
                                        <p:cTn id="41" dur="3000" fill="hold"/>
                                        <p:tgtEl>
                                          <p:spTgt spid="21"/>
                                        </p:tgtEl>
                                        <p:attrNameLst>
                                          <p:attrName>ppt_y</p:attrName>
                                        </p:attrNameLst>
                                      </p:cBhvr>
                                      <p:tavLst>
                                        <p:tav tm="0">
                                          <p:val>
                                            <p:strVal val="#ppt_y"/>
                                          </p:val>
                                        </p:tav>
                                        <p:tav tm="100000">
                                          <p:val>
                                            <p:strVal val="#ppt_y"/>
                                          </p:val>
                                        </p:tav>
                                      </p:tavLst>
                                    </p:anim>
                                  </p:childTnLst>
                                </p:cTn>
                              </p:par>
                              <p:par>
                                <p:cTn id="42" presetID="3" presetClass="entr" presetSubtype="5" fill="hold" grpId="1" nodeType="withEffect">
                                  <p:stCondLst>
                                    <p:cond delay="0"/>
                                  </p:stCondLst>
                                  <p:childTnLst>
                                    <p:set>
                                      <p:cBhvr>
                                        <p:cTn id="43" dur="1" fill="hold">
                                          <p:stCondLst>
                                            <p:cond delay="0"/>
                                          </p:stCondLst>
                                        </p:cTn>
                                        <p:tgtEl>
                                          <p:spTgt spid="21"/>
                                        </p:tgtEl>
                                        <p:attrNameLst>
                                          <p:attrName>style.visibility</p:attrName>
                                        </p:attrNameLst>
                                      </p:cBhvr>
                                      <p:to>
                                        <p:strVal val="visible"/>
                                      </p:to>
                                    </p:set>
                                    <p:animEffect transition="in" filter="blinds(vertical)">
                                      <p:cBhvr>
                                        <p:cTn id="44" dur="4000"/>
                                        <p:tgtEl>
                                          <p:spTgt spid="21"/>
                                        </p:tgtEl>
                                      </p:cBhvr>
                                    </p:animEffect>
                                  </p:childTnLst>
                                </p:cTn>
                              </p:par>
                              <p:par>
                                <p:cTn id="45" presetID="2" presetClass="exit" presetSubtype="2" fill="hold" grpId="2" nodeType="withEffect">
                                  <p:stCondLst>
                                    <p:cond delay="0"/>
                                  </p:stCondLst>
                                  <p:childTnLst>
                                    <p:anim calcmode="lin" valueType="num">
                                      <p:cBhvr additive="base">
                                        <p:cTn id="46" dur="3000"/>
                                        <p:tgtEl>
                                          <p:spTgt spid="21"/>
                                        </p:tgtEl>
                                        <p:attrNameLst>
                                          <p:attrName>ppt_x</p:attrName>
                                        </p:attrNameLst>
                                      </p:cBhvr>
                                      <p:tavLst>
                                        <p:tav tm="0">
                                          <p:val>
                                            <p:strVal val="ppt_x"/>
                                          </p:val>
                                        </p:tav>
                                        <p:tav tm="100000">
                                          <p:val>
                                            <p:strVal val="1+ppt_w/2"/>
                                          </p:val>
                                        </p:tav>
                                      </p:tavLst>
                                    </p:anim>
                                    <p:anim calcmode="lin" valueType="num">
                                      <p:cBhvr additive="base">
                                        <p:cTn id="47" dur="3000"/>
                                        <p:tgtEl>
                                          <p:spTgt spid="21"/>
                                        </p:tgtEl>
                                        <p:attrNameLst>
                                          <p:attrName>ppt_y</p:attrName>
                                        </p:attrNameLst>
                                      </p:cBhvr>
                                      <p:tavLst>
                                        <p:tav tm="0">
                                          <p:val>
                                            <p:strVal val="ppt_y"/>
                                          </p:val>
                                        </p:tav>
                                        <p:tav tm="100000">
                                          <p:val>
                                            <p:strVal val="ppt_y"/>
                                          </p:val>
                                        </p:tav>
                                      </p:tavLst>
                                    </p:anim>
                                    <p:set>
                                      <p:cBhvr>
                                        <p:cTn id="48" dur="1" fill="hold">
                                          <p:stCondLst>
                                            <p:cond delay="2999"/>
                                          </p:stCondLst>
                                        </p:cTn>
                                        <p:tgtEl>
                                          <p:spTgt spid="21"/>
                                        </p:tgtEl>
                                        <p:attrNameLst>
                                          <p:attrName>style.visibility</p:attrName>
                                        </p:attrNameLst>
                                      </p:cBhvr>
                                      <p:to>
                                        <p:strVal val="hidden"/>
                                      </p:to>
                                    </p:set>
                                  </p:childTnLst>
                                </p:cTn>
                              </p:par>
                              <p:par>
                                <p:cTn id="49" presetID="2" presetClass="entr" presetSubtype="2" fill="hold" grpId="0" nodeType="withEffect">
                                  <p:stCondLst>
                                    <p:cond delay="0"/>
                                  </p:stCondLst>
                                  <p:childTnLst>
                                    <p:set>
                                      <p:cBhvr>
                                        <p:cTn id="50" dur="1" fill="hold">
                                          <p:stCondLst>
                                            <p:cond delay="0"/>
                                          </p:stCondLst>
                                        </p:cTn>
                                        <p:tgtEl>
                                          <p:spTgt spid="23"/>
                                        </p:tgtEl>
                                        <p:attrNameLst>
                                          <p:attrName>style.visibility</p:attrName>
                                        </p:attrNameLst>
                                      </p:cBhvr>
                                      <p:to>
                                        <p:strVal val="visible"/>
                                      </p:to>
                                    </p:set>
                                    <p:anim calcmode="lin" valueType="num">
                                      <p:cBhvr additive="base">
                                        <p:cTn id="51" dur="3000" fill="hold"/>
                                        <p:tgtEl>
                                          <p:spTgt spid="23"/>
                                        </p:tgtEl>
                                        <p:attrNameLst>
                                          <p:attrName>ppt_x</p:attrName>
                                        </p:attrNameLst>
                                      </p:cBhvr>
                                      <p:tavLst>
                                        <p:tav tm="0">
                                          <p:val>
                                            <p:strVal val="1+#ppt_w/2"/>
                                          </p:val>
                                        </p:tav>
                                        <p:tav tm="100000">
                                          <p:val>
                                            <p:strVal val="#ppt_x"/>
                                          </p:val>
                                        </p:tav>
                                      </p:tavLst>
                                    </p:anim>
                                    <p:anim calcmode="lin" valueType="num">
                                      <p:cBhvr additive="base">
                                        <p:cTn id="52" dur="3000" fill="hold"/>
                                        <p:tgtEl>
                                          <p:spTgt spid="23"/>
                                        </p:tgtEl>
                                        <p:attrNameLst>
                                          <p:attrName>ppt_y</p:attrName>
                                        </p:attrNameLst>
                                      </p:cBhvr>
                                      <p:tavLst>
                                        <p:tav tm="0">
                                          <p:val>
                                            <p:strVal val="#ppt_y"/>
                                          </p:val>
                                        </p:tav>
                                        <p:tav tm="100000">
                                          <p:val>
                                            <p:strVal val="#ppt_y"/>
                                          </p:val>
                                        </p:tav>
                                      </p:tavLst>
                                    </p:anim>
                                  </p:childTnLst>
                                </p:cTn>
                              </p:par>
                              <p:par>
                                <p:cTn id="53" presetID="3" presetClass="entr" presetSubtype="5" fill="hold" grpId="1" nodeType="with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blinds(vertical)">
                                      <p:cBhvr>
                                        <p:cTn id="55" dur="4000"/>
                                        <p:tgtEl>
                                          <p:spTgt spid="23"/>
                                        </p:tgtEl>
                                      </p:cBhvr>
                                    </p:animEffect>
                                  </p:childTnLst>
                                </p:cTn>
                              </p:par>
                              <p:par>
                                <p:cTn id="56" presetID="2" presetClass="exit" presetSubtype="2" fill="hold" grpId="2" nodeType="withEffect">
                                  <p:stCondLst>
                                    <p:cond delay="0"/>
                                  </p:stCondLst>
                                  <p:childTnLst>
                                    <p:anim calcmode="lin" valueType="num">
                                      <p:cBhvr additive="base">
                                        <p:cTn id="57" dur="3000"/>
                                        <p:tgtEl>
                                          <p:spTgt spid="23"/>
                                        </p:tgtEl>
                                        <p:attrNameLst>
                                          <p:attrName>ppt_x</p:attrName>
                                        </p:attrNameLst>
                                      </p:cBhvr>
                                      <p:tavLst>
                                        <p:tav tm="0">
                                          <p:val>
                                            <p:strVal val="ppt_x"/>
                                          </p:val>
                                        </p:tav>
                                        <p:tav tm="100000">
                                          <p:val>
                                            <p:strVal val="1+ppt_w/2"/>
                                          </p:val>
                                        </p:tav>
                                      </p:tavLst>
                                    </p:anim>
                                    <p:anim calcmode="lin" valueType="num">
                                      <p:cBhvr additive="base">
                                        <p:cTn id="58" dur="3000"/>
                                        <p:tgtEl>
                                          <p:spTgt spid="23"/>
                                        </p:tgtEl>
                                        <p:attrNameLst>
                                          <p:attrName>ppt_y</p:attrName>
                                        </p:attrNameLst>
                                      </p:cBhvr>
                                      <p:tavLst>
                                        <p:tav tm="0">
                                          <p:val>
                                            <p:strVal val="ppt_y"/>
                                          </p:val>
                                        </p:tav>
                                        <p:tav tm="100000">
                                          <p:val>
                                            <p:strVal val="ppt_y"/>
                                          </p:val>
                                        </p:tav>
                                      </p:tavLst>
                                    </p:anim>
                                    <p:set>
                                      <p:cBhvr>
                                        <p:cTn id="59" dur="1" fill="hold">
                                          <p:stCondLst>
                                            <p:cond delay="2999"/>
                                          </p:stCondLst>
                                        </p:cTn>
                                        <p:tgtEl>
                                          <p:spTgt spid="23"/>
                                        </p:tgtEl>
                                        <p:attrNameLst>
                                          <p:attrName>style.visibility</p:attrName>
                                        </p:attrNameLst>
                                      </p:cBhvr>
                                      <p:to>
                                        <p:strVal val="hidden"/>
                                      </p:to>
                                    </p:set>
                                  </p:childTnLst>
                                </p:cTn>
                              </p:par>
                              <p:par>
                                <p:cTn id="60" presetID="2" presetClass="entr" presetSubtype="2" fill="hold" grpId="0" nodeType="withEffect">
                                  <p:stCondLst>
                                    <p:cond delay="0"/>
                                  </p:stCondLst>
                                  <p:childTnLst>
                                    <p:set>
                                      <p:cBhvr>
                                        <p:cTn id="61" dur="1" fill="hold">
                                          <p:stCondLst>
                                            <p:cond delay="0"/>
                                          </p:stCondLst>
                                        </p:cTn>
                                        <p:tgtEl>
                                          <p:spTgt spid="25"/>
                                        </p:tgtEl>
                                        <p:attrNameLst>
                                          <p:attrName>style.visibility</p:attrName>
                                        </p:attrNameLst>
                                      </p:cBhvr>
                                      <p:to>
                                        <p:strVal val="visible"/>
                                      </p:to>
                                    </p:set>
                                    <p:anim calcmode="lin" valueType="num">
                                      <p:cBhvr additive="base">
                                        <p:cTn id="62" dur="3000" fill="hold"/>
                                        <p:tgtEl>
                                          <p:spTgt spid="25"/>
                                        </p:tgtEl>
                                        <p:attrNameLst>
                                          <p:attrName>ppt_x</p:attrName>
                                        </p:attrNameLst>
                                      </p:cBhvr>
                                      <p:tavLst>
                                        <p:tav tm="0">
                                          <p:val>
                                            <p:strVal val="1+#ppt_w/2"/>
                                          </p:val>
                                        </p:tav>
                                        <p:tav tm="100000">
                                          <p:val>
                                            <p:strVal val="#ppt_x"/>
                                          </p:val>
                                        </p:tav>
                                      </p:tavLst>
                                    </p:anim>
                                    <p:anim calcmode="lin" valueType="num">
                                      <p:cBhvr additive="base">
                                        <p:cTn id="63" dur="3000" fill="hold"/>
                                        <p:tgtEl>
                                          <p:spTgt spid="25"/>
                                        </p:tgtEl>
                                        <p:attrNameLst>
                                          <p:attrName>ppt_y</p:attrName>
                                        </p:attrNameLst>
                                      </p:cBhvr>
                                      <p:tavLst>
                                        <p:tav tm="0">
                                          <p:val>
                                            <p:strVal val="#ppt_y"/>
                                          </p:val>
                                        </p:tav>
                                        <p:tav tm="100000">
                                          <p:val>
                                            <p:strVal val="#ppt_y"/>
                                          </p:val>
                                        </p:tav>
                                      </p:tavLst>
                                    </p:anim>
                                  </p:childTnLst>
                                </p:cTn>
                              </p:par>
                              <p:par>
                                <p:cTn id="64" presetID="3" presetClass="entr" presetSubtype="5" fill="hold" grpId="1" nodeType="withEffect">
                                  <p:stCondLst>
                                    <p:cond delay="0"/>
                                  </p:stCondLst>
                                  <p:childTnLst>
                                    <p:set>
                                      <p:cBhvr>
                                        <p:cTn id="65" dur="1" fill="hold">
                                          <p:stCondLst>
                                            <p:cond delay="0"/>
                                          </p:stCondLst>
                                        </p:cTn>
                                        <p:tgtEl>
                                          <p:spTgt spid="25"/>
                                        </p:tgtEl>
                                        <p:attrNameLst>
                                          <p:attrName>style.visibility</p:attrName>
                                        </p:attrNameLst>
                                      </p:cBhvr>
                                      <p:to>
                                        <p:strVal val="visible"/>
                                      </p:to>
                                    </p:set>
                                    <p:animEffect transition="in" filter="blinds(vertical)">
                                      <p:cBhvr>
                                        <p:cTn id="66" dur="4000"/>
                                        <p:tgtEl>
                                          <p:spTgt spid="25"/>
                                        </p:tgtEl>
                                      </p:cBhvr>
                                    </p:animEffect>
                                  </p:childTnLst>
                                </p:cTn>
                              </p:par>
                              <p:par>
                                <p:cTn id="67" presetID="2" presetClass="exit" presetSubtype="2" fill="hold" grpId="2" nodeType="withEffect">
                                  <p:stCondLst>
                                    <p:cond delay="0"/>
                                  </p:stCondLst>
                                  <p:childTnLst>
                                    <p:anim calcmode="lin" valueType="num">
                                      <p:cBhvr additive="base">
                                        <p:cTn id="68" dur="3000"/>
                                        <p:tgtEl>
                                          <p:spTgt spid="25"/>
                                        </p:tgtEl>
                                        <p:attrNameLst>
                                          <p:attrName>ppt_x</p:attrName>
                                        </p:attrNameLst>
                                      </p:cBhvr>
                                      <p:tavLst>
                                        <p:tav tm="0">
                                          <p:val>
                                            <p:strVal val="ppt_x"/>
                                          </p:val>
                                        </p:tav>
                                        <p:tav tm="100000">
                                          <p:val>
                                            <p:strVal val="1+ppt_w/2"/>
                                          </p:val>
                                        </p:tav>
                                      </p:tavLst>
                                    </p:anim>
                                    <p:anim calcmode="lin" valueType="num">
                                      <p:cBhvr additive="base">
                                        <p:cTn id="69" dur="3000"/>
                                        <p:tgtEl>
                                          <p:spTgt spid="25"/>
                                        </p:tgtEl>
                                        <p:attrNameLst>
                                          <p:attrName>ppt_y</p:attrName>
                                        </p:attrNameLst>
                                      </p:cBhvr>
                                      <p:tavLst>
                                        <p:tav tm="0">
                                          <p:val>
                                            <p:strVal val="ppt_y"/>
                                          </p:val>
                                        </p:tav>
                                        <p:tav tm="100000">
                                          <p:val>
                                            <p:strVal val="ppt_y"/>
                                          </p:val>
                                        </p:tav>
                                      </p:tavLst>
                                    </p:anim>
                                    <p:set>
                                      <p:cBhvr>
                                        <p:cTn id="70" dur="1" fill="hold">
                                          <p:stCondLst>
                                            <p:cond delay="2999"/>
                                          </p:stCondLst>
                                        </p:cTn>
                                        <p:tgtEl>
                                          <p:spTgt spid="25"/>
                                        </p:tgtEl>
                                        <p:attrNameLst>
                                          <p:attrName>style.visibility</p:attrName>
                                        </p:attrNameLst>
                                      </p:cBhvr>
                                      <p:to>
                                        <p:strVal val="hidden"/>
                                      </p:to>
                                    </p:set>
                                  </p:childTnLst>
                                </p:cTn>
                              </p:par>
                              <p:par>
                                <p:cTn id="71" presetID="2" presetClass="entr" presetSubtype="2" fill="hold" grpId="0" nodeType="withEffect">
                                  <p:stCondLst>
                                    <p:cond delay="0"/>
                                  </p:stCondLst>
                                  <p:childTnLst>
                                    <p:set>
                                      <p:cBhvr>
                                        <p:cTn id="72" dur="1" fill="hold">
                                          <p:stCondLst>
                                            <p:cond delay="0"/>
                                          </p:stCondLst>
                                        </p:cTn>
                                        <p:tgtEl>
                                          <p:spTgt spid="27"/>
                                        </p:tgtEl>
                                        <p:attrNameLst>
                                          <p:attrName>style.visibility</p:attrName>
                                        </p:attrNameLst>
                                      </p:cBhvr>
                                      <p:to>
                                        <p:strVal val="visible"/>
                                      </p:to>
                                    </p:set>
                                    <p:anim calcmode="lin" valueType="num">
                                      <p:cBhvr additive="base">
                                        <p:cTn id="73" dur="3000" fill="hold"/>
                                        <p:tgtEl>
                                          <p:spTgt spid="27"/>
                                        </p:tgtEl>
                                        <p:attrNameLst>
                                          <p:attrName>ppt_x</p:attrName>
                                        </p:attrNameLst>
                                      </p:cBhvr>
                                      <p:tavLst>
                                        <p:tav tm="0">
                                          <p:val>
                                            <p:strVal val="1+#ppt_w/2"/>
                                          </p:val>
                                        </p:tav>
                                        <p:tav tm="100000">
                                          <p:val>
                                            <p:strVal val="#ppt_x"/>
                                          </p:val>
                                        </p:tav>
                                      </p:tavLst>
                                    </p:anim>
                                    <p:anim calcmode="lin" valueType="num">
                                      <p:cBhvr additive="base">
                                        <p:cTn id="74" dur="3000" fill="hold"/>
                                        <p:tgtEl>
                                          <p:spTgt spid="27"/>
                                        </p:tgtEl>
                                        <p:attrNameLst>
                                          <p:attrName>ppt_y</p:attrName>
                                        </p:attrNameLst>
                                      </p:cBhvr>
                                      <p:tavLst>
                                        <p:tav tm="0">
                                          <p:val>
                                            <p:strVal val="#ppt_y"/>
                                          </p:val>
                                        </p:tav>
                                        <p:tav tm="100000">
                                          <p:val>
                                            <p:strVal val="#ppt_y"/>
                                          </p:val>
                                        </p:tav>
                                      </p:tavLst>
                                    </p:anim>
                                  </p:childTnLst>
                                </p:cTn>
                              </p:par>
                              <p:par>
                                <p:cTn id="75" presetID="3" presetClass="entr" presetSubtype="5" fill="hold" grpId="1" nodeType="with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blinds(vertical)">
                                      <p:cBhvr>
                                        <p:cTn id="77" dur="4000"/>
                                        <p:tgtEl>
                                          <p:spTgt spid="27"/>
                                        </p:tgtEl>
                                      </p:cBhvr>
                                    </p:animEffect>
                                  </p:childTnLst>
                                </p:cTn>
                              </p:par>
                              <p:par>
                                <p:cTn id="78" presetID="2" presetClass="exit" presetSubtype="2" fill="hold" grpId="2" nodeType="withEffect">
                                  <p:stCondLst>
                                    <p:cond delay="0"/>
                                  </p:stCondLst>
                                  <p:childTnLst>
                                    <p:anim calcmode="lin" valueType="num">
                                      <p:cBhvr additive="base">
                                        <p:cTn id="79" dur="3000"/>
                                        <p:tgtEl>
                                          <p:spTgt spid="27"/>
                                        </p:tgtEl>
                                        <p:attrNameLst>
                                          <p:attrName>ppt_x</p:attrName>
                                        </p:attrNameLst>
                                      </p:cBhvr>
                                      <p:tavLst>
                                        <p:tav tm="0">
                                          <p:val>
                                            <p:strVal val="ppt_x"/>
                                          </p:val>
                                        </p:tav>
                                        <p:tav tm="100000">
                                          <p:val>
                                            <p:strVal val="1+ppt_w/2"/>
                                          </p:val>
                                        </p:tav>
                                      </p:tavLst>
                                    </p:anim>
                                    <p:anim calcmode="lin" valueType="num">
                                      <p:cBhvr additive="base">
                                        <p:cTn id="80" dur="3000"/>
                                        <p:tgtEl>
                                          <p:spTgt spid="27"/>
                                        </p:tgtEl>
                                        <p:attrNameLst>
                                          <p:attrName>ppt_y</p:attrName>
                                        </p:attrNameLst>
                                      </p:cBhvr>
                                      <p:tavLst>
                                        <p:tav tm="0">
                                          <p:val>
                                            <p:strVal val="ppt_y"/>
                                          </p:val>
                                        </p:tav>
                                        <p:tav tm="100000">
                                          <p:val>
                                            <p:strVal val="ppt_y"/>
                                          </p:val>
                                        </p:tav>
                                      </p:tavLst>
                                    </p:anim>
                                    <p:set>
                                      <p:cBhvr>
                                        <p:cTn id="81" dur="1" fill="hold">
                                          <p:stCondLst>
                                            <p:cond delay="2999"/>
                                          </p:stCondLst>
                                        </p:cTn>
                                        <p:tgtEl>
                                          <p:spTgt spid="27"/>
                                        </p:tgtEl>
                                        <p:attrNameLst>
                                          <p:attrName>style.visibility</p:attrName>
                                        </p:attrNameLst>
                                      </p:cBhvr>
                                      <p:to>
                                        <p:strVal val="hidden"/>
                                      </p:to>
                                    </p:set>
                                  </p:childTnLst>
                                </p:cTn>
                              </p:par>
                              <p:par>
                                <p:cTn id="82" presetID="2" presetClass="entr" presetSubtype="2" fill="hold" grpId="0" nodeType="withEffect">
                                  <p:stCondLst>
                                    <p:cond delay="0"/>
                                  </p:stCondLst>
                                  <p:childTnLst>
                                    <p:set>
                                      <p:cBhvr>
                                        <p:cTn id="83" dur="1" fill="hold">
                                          <p:stCondLst>
                                            <p:cond delay="0"/>
                                          </p:stCondLst>
                                        </p:cTn>
                                        <p:tgtEl>
                                          <p:spTgt spid="29"/>
                                        </p:tgtEl>
                                        <p:attrNameLst>
                                          <p:attrName>style.visibility</p:attrName>
                                        </p:attrNameLst>
                                      </p:cBhvr>
                                      <p:to>
                                        <p:strVal val="visible"/>
                                      </p:to>
                                    </p:set>
                                    <p:anim calcmode="lin" valueType="num">
                                      <p:cBhvr additive="base">
                                        <p:cTn id="84" dur="3000" fill="hold"/>
                                        <p:tgtEl>
                                          <p:spTgt spid="29"/>
                                        </p:tgtEl>
                                        <p:attrNameLst>
                                          <p:attrName>ppt_x</p:attrName>
                                        </p:attrNameLst>
                                      </p:cBhvr>
                                      <p:tavLst>
                                        <p:tav tm="0">
                                          <p:val>
                                            <p:strVal val="1+#ppt_w/2"/>
                                          </p:val>
                                        </p:tav>
                                        <p:tav tm="100000">
                                          <p:val>
                                            <p:strVal val="#ppt_x"/>
                                          </p:val>
                                        </p:tav>
                                      </p:tavLst>
                                    </p:anim>
                                    <p:anim calcmode="lin" valueType="num">
                                      <p:cBhvr additive="base">
                                        <p:cTn id="85" dur="3000" fill="hold"/>
                                        <p:tgtEl>
                                          <p:spTgt spid="29"/>
                                        </p:tgtEl>
                                        <p:attrNameLst>
                                          <p:attrName>ppt_y</p:attrName>
                                        </p:attrNameLst>
                                      </p:cBhvr>
                                      <p:tavLst>
                                        <p:tav tm="0">
                                          <p:val>
                                            <p:strVal val="#ppt_y"/>
                                          </p:val>
                                        </p:tav>
                                        <p:tav tm="100000">
                                          <p:val>
                                            <p:strVal val="#ppt_y"/>
                                          </p:val>
                                        </p:tav>
                                      </p:tavLst>
                                    </p:anim>
                                  </p:childTnLst>
                                </p:cTn>
                              </p:par>
                              <p:par>
                                <p:cTn id="86" presetID="3" presetClass="entr" presetSubtype="5" fill="hold" grpId="1" nodeType="withEffect">
                                  <p:stCondLst>
                                    <p:cond delay="0"/>
                                  </p:stCondLst>
                                  <p:childTnLst>
                                    <p:set>
                                      <p:cBhvr>
                                        <p:cTn id="87" dur="1" fill="hold">
                                          <p:stCondLst>
                                            <p:cond delay="0"/>
                                          </p:stCondLst>
                                        </p:cTn>
                                        <p:tgtEl>
                                          <p:spTgt spid="29"/>
                                        </p:tgtEl>
                                        <p:attrNameLst>
                                          <p:attrName>style.visibility</p:attrName>
                                        </p:attrNameLst>
                                      </p:cBhvr>
                                      <p:to>
                                        <p:strVal val="visible"/>
                                      </p:to>
                                    </p:set>
                                    <p:animEffect transition="in" filter="blinds(vertical)">
                                      <p:cBhvr>
                                        <p:cTn id="88" dur="4000"/>
                                        <p:tgtEl>
                                          <p:spTgt spid="29"/>
                                        </p:tgtEl>
                                      </p:cBhvr>
                                    </p:animEffect>
                                  </p:childTnLst>
                                </p:cTn>
                              </p:par>
                              <p:par>
                                <p:cTn id="89" presetID="2" presetClass="exit" presetSubtype="2" fill="hold" grpId="2" nodeType="withEffect">
                                  <p:stCondLst>
                                    <p:cond delay="0"/>
                                  </p:stCondLst>
                                  <p:childTnLst>
                                    <p:anim calcmode="lin" valueType="num">
                                      <p:cBhvr additive="base">
                                        <p:cTn id="90" dur="3000"/>
                                        <p:tgtEl>
                                          <p:spTgt spid="29"/>
                                        </p:tgtEl>
                                        <p:attrNameLst>
                                          <p:attrName>ppt_x</p:attrName>
                                        </p:attrNameLst>
                                      </p:cBhvr>
                                      <p:tavLst>
                                        <p:tav tm="0">
                                          <p:val>
                                            <p:strVal val="ppt_x"/>
                                          </p:val>
                                        </p:tav>
                                        <p:tav tm="100000">
                                          <p:val>
                                            <p:strVal val="1+ppt_w/2"/>
                                          </p:val>
                                        </p:tav>
                                      </p:tavLst>
                                    </p:anim>
                                    <p:anim calcmode="lin" valueType="num">
                                      <p:cBhvr additive="base">
                                        <p:cTn id="91" dur="3000"/>
                                        <p:tgtEl>
                                          <p:spTgt spid="29"/>
                                        </p:tgtEl>
                                        <p:attrNameLst>
                                          <p:attrName>ppt_y</p:attrName>
                                        </p:attrNameLst>
                                      </p:cBhvr>
                                      <p:tavLst>
                                        <p:tav tm="0">
                                          <p:val>
                                            <p:strVal val="ppt_y"/>
                                          </p:val>
                                        </p:tav>
                                        <p:tav tm="100000">
                                          <p:val>
                                            <p:strVal val="ppt_y"/>
                                          </p:val>
                                        </p:tav>
                                      </p:tavLst>
                                    </p:anim>
                                    <p:set>
                                      <p:cBhvr>
                                        <p:cTn id="92" dur="1" fill="hold">
                                          <p:stCondLst>
                                            <p:cond delay="2999"/>
                                          </p:stCondLst>
                                        </p:cTn>
                                        <p:tgtEl>
                                          <p:spTgt spid="29"/>
                                        </p:tgtEl>
                                        <p:attrNameLst>
                                          <p:attrName>style.visibility</p:attrName>
                                        </p:attrNameLst>
                                      </p:cBhvr>
                                      <p:to>
                                        <p:strVal val="hidden"/>
                                      </p:to>
                                    </p:set>
                                  </p:childTnLst>
                                </p:cTn>
                              </p:par>
                              <p:par>
                                <p:cTn id="93" presetID="2" presetClass="entr" presetSubtype="2" fill="hold" grpId="0" nodeType="withEffect">
                                  <p:stCondLst>
                                    <p:cond delay="0"/>
                                  </p:stCondLst>
                                  <p:childTnLst>
                                    <p:set>
                                      <p:cBhvr>
                                        <p:cTn id="94" dur="1" fill="hold">
                                          <p:stCondLst>
                                            <p:cond delay="0"/>
                                          </p:stCondLst>
                                        </p:cTn>
                                        <p:tgtEl>
                                          <p:spTgt spid="31"/>
                                        </p:tgtEl>
                                        <p:attrNameLst>
                                          <p:attrName>style.visibility</p:attrName>
                                        </p:attrNameLst>
                                      </p:cBhvr>
                                      <p:to>
                                        <p:strVal val="visible"/>
                                      </p:to>
                                    </p:set>
                                    <p:anim calcmode="lin" valueType="num">
                                      <p:cBhvr additive="base">
                                        <p:cTn id="95" dur="3000" fill="hold"/>
                                        <p:tgtEl>
                                          <p:spTgt spid="31"/>
                                        </p:tgtEl>
                                        <p:attrNameLst>
                                          <p:attrName>ppt_x</p:attrName>
                                        </p:attrNameLst>
                                      </p:cBhvr>
                                      <p:tavLst>
                                        <p:tav tm="0">
                                          <p:val>
                                            <p:strVal val="1+#ppt_w/2"/>
                                          </p:val>
                                        </p:tav>
                                        <p:tav tm="100000">
                                          <p:val>
                                            <p:strVal val="#ppt_x"/>
                                          </p:val>
                                        </p:tav>
                                      </p:tavLst>
                                    </p:anim>
                                    <p:anim calcmode="lin" valueType="num">
                                      <p:cBhvr additive="base">
                                        <p:cTn id="96" dur="3000" fill="hold"/>
                                        <p:tgtEl>
                                          <p:spTgt spid="31"/>
                                        </p:tgtEl>
                                        <p:attrNameLst>
                                          <p:attrName>ppt_y</p:attrName>
                                        </p:attrNameLst>
                                      </p:cBhvr>
                                      <p:tavLst>
                                        <p:tav tm="0">
                                          <p:val>
                                            <p:strVal val="#ppt_y"/>
                                          </p:val>
                                        </p:tav>
                                        <p:tav tm="100000">
                                          <p:val>
                                            <p:strVal val="#ppt_y"/>
                                          </p:val>
                                        </p:tav>
                                      </p:tavLst>
                                    </p:anim>
                                  </p:childTnLst>
                                </p:cTn>
                              </p:par>
                              <p:par>
                                <p:cTn id="97" presetID="3" presetClass="entr" presetSubtype="5" fill="hold" grpId="1" nodeType="with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blinds(vertical)">
                                      <p:cBhvr>
                                        <p:cTn id="99" dur="4000"/>
                                        <p:tgtEl>
                                          <p:spTgt spid="31"/>
                                        </p:tgtEl>
                                      </p:cBhvr>
                                    </p:animEffect>
                                  </p:childTnLst>
                                </p:cTn>
                              </p:par>
                              <p:par>
                                <p:cTn id="100" presetID="2" presetClass="exit" presetSubtype="2" fill="hold" grpId="2" nodeType="withEffect">
                                  <p:stCondLst>
                                    <p:cond delay="0"/>
                                  </p:stCondLst>
                                  <p:childTnLst>
                                    <p:anim calcmode="lin" valueType="num">
                                      <p:cBhvr additive="base">
                                        <p:cTn id="101" dur="3000"/>
                                        <p:tgtEl>
                                          <p:spTgt spid="31"/>
                                        </p:tgtEl>
                                        <p:attrNameLst>
                                          <p:attrName>ppt_x</p:attrName>
                                        </p:attrNameLst>
                                      </p:cBhvr>
                                      <p:tavLst>
                                        <p:tav tm="0">
                                          <p:val>
                                            <p:strVal val="ppt_x"/>
                                          </p:val>
                                        </p:tav>
                                        <p:tav tm="100000">
                                          <p:val>
                                            <p:strVal val="1+ppt_w/2"/>
                                          </p:val>
                                        </p:tav>
                                      </p:tavLst>
                                    </p:anim>
                                    <p:anim calcmode="lin" valueType="num">
                                      <p:cBhvr additive="base">
                                        <p:cTn id="102" dur="3000"/>
                                        <p:tgtEl>
                                          <p:spTgt spid="31"/>
                                        </p:tgtEl>
                                        <p:attrNameLst>
                                          <p:attrName>ppt_y</p:attrName>
                                        </p:attrNameLst>
                                      </p:cBhvr>
                                      <p:tavLst>
                                        <p:tav tm="0">
                                          <p:val>
                                            <p:strVal val="ppt_y"/>
                                          </p:val>
                                        </p:tav>
                                        <p:tav tm="100000">
                                          <p:val>
                                            <p:strVal val="ppt_y"/>
                                          </p:val>
                                        </p:tav>
                                      </p:tavLst>
                                    </p:anim>
                                    <p:set>
                                      <p:cBhvr>
                                        <p:cTn id="103" dur="1" fill="hold">
                                          <p:stCondLst>
                                            <p:cond delay="2999"/>
                                          </p:stCondLst>
                                        </p:cTn>
                                        <p:tgtEl>
                                          <p:spTgt spid="31"/>
                                        </p:tgtEl>
                                        <p:attrNameLst>
                                          <p:attrName>style.visibility</p:attrName>
                                        </p:attrNameLst>
                                      </p:cBhvr>
                                      <p:to>
                                        <p:strVal val="hidden"/>
                                      </p:to>
                                    </p:set>
                                  </p:childTnLst>
                                </p:cTn>
                              </p:par>
                              <p:par>
                                <p:cTn id="104" presetID="2" presetClass="entr" presetSubtype="2" fill="hold" grpId="0" nodeType="withEffect">
                                  <p:stCondLst>
                                    <p:cond delay="0"/>
                                  </p:stCondLst>
                                  <p:childTnLst>
                                    <p:set>
                                      <p:cBhvr>
                                        <p:cTn id="105" dur="1" fill="hold">
                                          <p:stCondLst>
                                            <p:cond delay="0"/>
                                          </p:stCondLst>
                                        </p:cTn>
                                        <p:tgtEl>
                                          <p:spTgt spid="32"/>
                                        </p:tgtEl>
                                        <p:attrNameLst>
                                          <p:attrName>style.visibility</p:attrName>
                                        </p:attrNameLst>
                                      </p:cBhvr>
                                      <p:to>
                                        <p:strVal val="visible"/>
                                      </p:to>
                                    </p:set>
                                    <p:anim calcmode="lin" valueType="num">
                                      <p:cBhvr additive="base">
                                        <p:cTn id="106" dur="3000" fill="hold"/>
                                        <p:tgtEl>
                                          <p:spTgt spid="32"/>
                                        </p:tgtEl>
                                        <p:attrNameLst>
                                          <p:attrName>ppt_x</p:attrName>
                                        </p:attrNameLst>
                                      </p:cBhvr>
                                      <p:tavLst>
                                        <p:tav tm="0">
                                          <p:val>
                                            <p:strVal val="1+#ppt_w/2"/>
                                          </p:val>
                                        </p:tav>
                                        <p:tav tm="100000">
                                          <p:val>
                                            <p:strVal val="#ppt_x"/>
                                          </p:val>
                                        </p:tav>
                                      </p:tavLst>
                                    </p:anim>
                                    <p:anim calcmode="lin" valueType="num">
                                      <p:cBhvr additive="base">
                                        <p:cTn id="107" dur="3000" fill="hold"/>
                                        <p:tgtEl>
                                          <p:spTgt spid="32"/>
                                        </p:tgtEl>
                                        <p:attrNameLst>
                                          <p:attrName>ppt_y</p:attrName>
                                        </p:attrNameLst>
                                      </p:cBhvr>
                                      <p:tavLst>
                                        <p:tav tm="0">
                                          <p:val>
                                            <p:strVal val="#ppt_y"/>
                                          </p:val>
                                        </p:tav>
                                        <p:tav tm="100000">
                                          <p:val>
                                            <p:strVal val="#ppt_y"/>
                                          </p:val>
                                        </p:tav>
                                      </p:tavLst>
                                    </p:anim>
                                  </p:childTnLst>
                                </p:cTn>
                              </p:par>
                              <p:par>
                                <p:cTn id="108" presetID="3" presetClass="entr" presetSubtype="5" fill="hold" grpId="1" nodeType="withEffect">
                                  <p:stCondLst>
                                    <p:cond delay="0"/>
                                  </p:stCondLst>
                                  <p:childTnLst>
                                    <p:set>
                                      <p:cBhvr>
                                        <p:cTn id="109" dur="1" fill="hold">
                                          <p:stCondLst>
                                            <p:cond delay="0"/>
                                          </p:stCondLst>
                                        </p:cTn>
                                        <p:tgtEl>
                                          <p:spTgt spid="32"/>
                                        </p:tgtEl>
                                        <p:attrNameLst>
                                          <p:attrName>style.visibility</p:attrName>
                                        </p:attrNameLst>
                                      </p:cBhvr>
                                      <p:to>
                                        <p:strVal val="visible"/>
                                      </p:to>
                                    </p:set>
                                    <p:animEffect transition="in" filter="blinds(vertical)">
                                      <p:cBhvr>
                                        <p:cTn id="110" dur="4000"/>
                                        <p:tgtEl>
                                          <p:spTgt spid="32"/>
                                        </p:tgtEl>
                                      </p:cBhvr>
                                    </p:animEffect>
                                  </p:childTnLst>
                                </p:cTn>
                              </p:par>
                              <p:par>
                                <p:cTn id="111" presetID="2" presetClass="exit" presetSubtype="2" fill="hold" grpId="2" nodeType="withEffect">
                                  <p:stCondLst>
                                    <p:cond delay="0"/>
                                  </p:stCondLst>
                                  <p:childTnLst>
                                    <p:anim calcmode="lin" valueType="num">
                                      <p:cBhvr additive="base">
                                        <p:cTn id="112" dur="3000"/>
                                        <p:tgtEl>
                                          <p:spTgt spid="32"/>
                                        </p:tgtEl>
                                        <p:attrNameLst>
                                          <p:attrName>ppt_x</p:attrName>
                                        </p:attrNameLst>
                                      </p:cBhvr>
                                      <p:tavLst>
                                        <p:tav tm="0">
                                          <p:val>
                                            <p:strVal val="ppt_x"/>
                                          </p:val>
                                        </p:tav>
                                        <p:tav tm="100000">
                                          <p:val>
                                            <p:strVal val="1+ppt_w/2"/>
                                          </p:val>
                                        </p:tav>
                                      </p:tavLst>
                                    </p:anim>
                                    <p:anim calcmode="lin" valueType="num">
                                      <p:cBhvr additive="base">
                                        <p:cTn id="113" dur="3000"/>
                                        <p:tgtEl>
                                          <p:spTgt spid="32"/>
                                        </p:tgtEl>
                                        <p:attrNameLst>
                                          <p:attrName>ppt_y</p:attrName>
                                        </p:attrNameLst>
                                      </p:cBhvr>
                                      <p:tavLst>
                                        <p:tav tm="0">
                                          <p:val>
                                            <p:strVal val="ppt_y"/>
                                          </p:val>
                                        </p:tav>
                                        <p:tav tm="100000">
                                          <p:val>
                                            <p:strVal val="ppt_y"/>
                                          </p:val>
                                        </p:tav>
                                      </p:tavLst>
                                    </p:anim>
                                    <p:set>
                                      <p:cBhvr>
                                        <p:cTn id="114" dur="1" fill="hold">
                                          <p:stCondLst>
                                            <p:cond delay="2999"/>
                                          </p:stCondLst>
                                        </p:cTn>
                                        <p:tgtEl>
                                          <p:spTgt spid="32"/>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16"/>
                                        </p:tgtEl>
                                        <p:attrNameLst>
                                          <p:attrName>style.visibility</p:attrName>
                                        </p:attrNameLst>
                                      </p:cBhvr>
                                      <p:to>
                                        <p:strVal val="visible"/>
                                      </p:to>
                                    </p:set>
                                    <p:anim calcmode="lin" valueType="num">
                                      <p:cBhvr additive="base">
                                        <p:cTn id="117" dur="3000" fill="hold"/>
                                        <p:tgtEl>
                                          <p:spTgt spid="16"/>
                                        </p:tgtEl>
                                        <p:attrNameLst>
                                          <p:attrName>ppt_x</p:attrName>
                                        </p:attrNameLst>
                                      </p:cBhvr>
                                      <p:tavLst>
                                        <p:tav tm="0">
                                          <p:val>
                                            <p:strVal val="1+#ppt_w/2"/>
                                          </p:val>
                                        </p:tav>
                                        <p:tav tm="100000">
                                          <p:val>
                                            <p:strVal val="#ppt_x"/>
                                          </p:val>
                                        </p:tav>
                                      </p:tavLst>
                                    </p:anim>
                                    <p:anim calcmode="lin" valueType="num">
                                      <p:cBhvr additive="base">
                                        <p:cTn id="118" dur="3000" fill="hold"/>
                                        <p:tgtEl>
                                          <p:spTgt spid="16"/>
                                        </p:tgtEl>
                                        <p:attrNameLst>
                                          <p:attrName>ppt_y</p:attrName>
                                        </p:attrNameLst>
                                      </p:cBhvr>
                                      <p:tavLst>
                                        <p:tav tm="0">
                                          <p:val>
                                            <p:strVal val="#ppt_y"/>
                                          </p:val>
                                        </p:tav>
                                        <p:tav tm="100000">
                                          <p:val>
                                            <p:strVal val="#ppt_y"/>
                                          </p:val>
                                        </p:tav>
                                      </p:tavLst>
                                    </p:anim>
                                  </p:childTnLst>
                                </p:cTn>
                              </p:par>
                              <p:par>
                                <p:cTn id="119" presetID="3" presetClass="entr" presetSubtype="5" fill="hold" grpId="1" nodeType="withEffect">
                                  <p:stCondLst>
                                    <p:cond delay="0"/>
                                  </p:stCondLst>
                                  <p:childTnLst>
                                    <p:set>
                                      <p:cBhvr>
                                        <p:cTn id="120" dur="1" fill="hold">
                                          <p:stCondLst>
                                            <p:cond delay="0"/>
                                          </p:stCondLst>
                                        </p:cTn>
                                        <p:tgtEl>
                                          <p:spTgt spid="16"/>
                                        </p:tgtEl>
                                        <p:attrNameLst>
                                          <p:attrName>style.visibility</p:attrName>
                                        </p:attrNameLst>
                                      </p:cBhvr>
                                      <p:to>
                                        <p:strVal val="visible"/>
                                      </p:to>
                                    </p:set>
                                    <p:animEffect transition="in" filter="blinds(vertical)">
                                      <p:cBhvr>
                                        <p:cTn id="121" dur="4000"/>
                                        <p:tgtEl>
                                          <p:spTgt spid="16"/>
                                        </p:tgtEl>
                                      </p:cBhvr>
                                    </p:animEffect>
                                  </p:childTnLst>
                                </p:cTn>
                              </p:par>
                              <p:par>
                                <p:cTn id="122" presetID="2" presetClass="exit" presetSubtype="2" fill="hold" grpId="2" nodeType="withEffect">
                                  <p:stCondLst>
                                    <p:cond delay="0"/>
                                  </p:stCondLst>
                                  <p:childTnLst>
                                    <p:anim calcmode="lin" valueType="num">
                                      <p:cBhvr additive="base">
                                        <p:cTn id="123" dur="3000"/>
                                        <p:tgtEl>
                                          <p:spTgt spid="16"/>
                                        </p:tgtEl>
                                        <p:attrNameLst>
                                          <p:attrName>ppt_x</p:attrName>
                                        </p:attrNameLst>
                                      </p:cBhvr>
                                      <p:tavLst>
                                        <p:tav tm="0">
                                          <p:val>
                                            <p:strVal val="ppt_x"/>
                                          </p:val>
                                        </p:tav>
                                        <p:tav tm="100000">
                                          <p:val>
                                            <p:strVal val="1+ppt_w/2"/>
                                          </p:val>
                                        </p:tav>
                                      </p:tavLst>
                                    </p:anim>
                                    <p:anim calcmode="lin" valueType="num">
                                      <p:cBhvr additive="base">
                                        <p:cTn id="124" dur="3000"/>
                                        <p:tgtEl>
                                          <p:spTgt spid="16"/>
                                        </p:tgtEl>
                                        <p:attrNameLst>
                                          <p:attrName>ppt_y</p:attrName>
                                        </p:attrNameLst>
                                      </p:cBhvr>
                                      <p:tavLst>
                                        <p:tav tm="0">
                                          <p:val>
                                            <p:strVal val="ppt_y"/>
                                          </p:val>
                                        </p:tav>
                                        <p:tav tm="100000">
                                          <p:val>
                                            <p:strVal val="ppt_y"/>
                                          </p:val>
                                        </p:tav>
                                      </p:tavLst>
                                    </p:anim>
                                    <p:set>
                                      <p:cBhvr>
                                        <p:cTn id="125" dur="1" fill="hold">
                                          <p:stCondLst>
                                            <p:cond delay="2999"/>
                                          </p:stCondLst>
                                        </p:cTn>
                                        <p:tgtEl>
                                          <p:spTgt spid="16"/>
                                        </p:tgtEl>
                                        <p:attrNameLst>
                                          <p:attrName>style.visibility</p:attrName>
                                        </p:attrNameLst>
                                      </p:cBhvr>
                                      <p:to>
                                        <p:strVal val="hidden"/>
                                      </p:to>
                                    </p:set>
                                  </p:childTnLst>
                                </p:cTn>
                              </p:par>
                              <p:par>
                                <p:cTn id="126" presetID="2" presetClass="entr" presetSubtype="2" fill="hold" grpId="0" nodeType="withEffect">
                                  <p:stCondLst>
                                    <p:cond delay="0"/>
                                  </p:stCondLst>
                                  <p:childTnLst>
                                    <p:set>
                                      <p:cBhvr>
                                        <p:cTn id="127" dur="1" fill="hold">
                                          <p:stCondLst>
                                            <p:cond delay="0"/>
                                          </p:stCondLst>
                                        </p:cTn>
                                        <p:tgtEl>
                                          <p:spTgt spid="14"/>
                                        </p:tgtEl>
                                        <p:attrNameLst>
                                          <p:attrName>style.visibility</p:attrName>
                                        </p:attrNameLst>
                                      </p:cBhvr>
                                      <p:to>
                                        <p:strVal val="visible"/>
                                      </p:to>
                                    </p:set>
                                    <p:anim calcmode="lin" valueType="num">
                                      <p:cBhvr additive="base">
                                        <p:cTn id="128" dur="3000" fill="hold"/>
                                        <p:tgtEl>
                                          <p:spTgt spid="14"/>
                                        </p:tgtEl>
                                        <p:attrNameLst>
                                          <p:attrName>ppt_x</p:attrName>
                                        </p:attrNameLst>
                                      </p:cBhvr>
                                      <p:tavLst>
                                        <p:tav tm="0">
                                          <p:val>
                                            <p:strVal val="1+#ppt_w/2"/>
                                          </p:val>
                                        </p:tav>
                                        <p:tav tm="100000">
                                          <p:val>
                                            <p:strVal val="#ppt_x"/>
                                          </p:val>
                                        </p:tav>
                                      </p:tavLst>
                                    </p:anim>
                                    <p:anim calcmode="lin" valueType="num">
                                      <p:cBhvr additive="base">
                                        <p:cTn id="129" dur="3000" fill="hold"/>
                                        <p:tgtEl>
                                          <p:spTgt spid="14"/>
                                        </p:tgtEl>
                                        <p:attrNameLst>
                                          <p:attrName>ppt_y</p:attrName>
                                        </p:attrNameLst>
                                      </p:cBhvr>
                                      <p:tavLst>
                                        <p:tav tm="0">
                                          <p:val>
                                            <p:strVal val="#ppt_y"/>
                                          </p:val>
                                        </p:tav>
                                        <p:tav tm="100000">
                                          <p:val>
                                            <p:strVal val="#ppt_y"/>
                                          </p:val>
                                        </p:tav>
                                      </p:tavLst>
                                    </p:anim>
                                  </p:childTnLst>
                                </p:cTn>
                              </p:par>
                              <p:par>
                                <p:cTn id="130" presetID="3" presetClass="entr" presetSubtype="5" fill="hold" grpId="1" nodeType="withEffect">
                                  <p:stCondLst>
                                    <p:cond delay="0"/>
                                  </p:stCondLst>
                                  <p:childTnLst>
                                    <p:set>
                                      <p:cBhvr>
                                        <p:cTn id="131" dur="1" fill="hold">
                                          <p:stCondLst>
                                            <p:cond delay="0"/>
                                          </p:stCondLst>
                                        </p:cTn>
                                        <p:tgtEl>
                                          <p:spTgt spid="14"/>
                                        </p:tgtEl>
                                        <p:attrNameLst>
                                          <p:attrName>style.visibility</p:attrName>
                                        </p:attrNameLst>
                                      </p:cBhvr>
                                      <p:to>
                                        <p:strVal val="visible"/>
                                      </p:to>
                                    </p:set>
                                    <p:animEffect transition="in" filter="blinds(vertical)">
                                      <p:cBhvr>
                                        <p:cTn id="132" dur="4000"/>
                                        <p:tgtEl>
                                          <p:spTgt spid="14"/>
                                        </p:tgtEl>
                                      </p:cBhvr>
                                    </p:animEffect>
                                  </p:childTnLst>
                                </p:cTn>
                              </p:par>
                              <p:par>
                                <p:cTn id="133" presetID="2" presetClass="exit" presetSubtype="2" fill="hold" grpId="2" nodeType="withEffect">
                                  <p:stCondLst>
                                    <p:cond delay="0"/>
                                  </p:stCondLst>
                                  <p:childTnLst>
                                    <p:anim calcmode="lin" valueType="num">
                                      <p:cBhvr additive="base">
                                        <p:cTn id="134" dur="3000"/>
                                        <p:tgtEl>
                                          <p:spTgt spid="14"/>
                                        </p:tgtEl>
                                        <p:attrNameLst>
                                          <p:attrName>ppt_x</p:attrName>
                                        </p:attrNameLst>
                                      </p:cBhvr>
                                      <p:tavLst>
                                        <p:tav tm="0">
                                          <p:val>
                                            <p:strVal val="ppt_x"/>
                                          </p:val>
                                        </p:tav>
                                        <p:tav tm="100000">
                                          <p:val>
                                            <p:strVal val="1+ppt_w/2"/>
                                          </p:val>
                                        </p:tav>
                                      </p:tavLst>
                                    </p:anim>
                                    <p:anim calcmode="lin" valueType="num">
                                      <p:cBhvr additive="base">
                                        <p:cTn id="135" dur="3000"/>
                                        <p:tgtEl>
                                          <p:spTgt spid="14"/>
                                        </p:tgtEl>
                                        <p:attrNameLst>
                                          <p:attrName>ppt_y</p:attrName>
                                        </p:attrNameLst>
                                      </p:cBhvr>
                                      <p:tavLst>
                                        <p:tav tm="0">
                                          <p:val>
                                            <p:strVal val="ppt_y"/>
                                          </p:val>
                                        </p:tav>
                                        <p:tav tm="100000">
                                          <p:val>
                                            <p:strVal val="ppt_y"/>
                                          </p:val>
                                        </p:tav>
                                      </p:tavLst>
                                    </p:anim>
                                    <p:set>
                                      <p:cBhvr>
                                        <p:cTn id="136" dur="1" fill="hold">
                                          <p:stCondLst>
                                            <p:cond delay="2999"/>
                                          </p:stCondLst>
                                        </p:cTn>
                                        <p:tgtEl>
                                          <p:spTgt spid="14"/>
                                        </p:tgtEl>
                                        <p:attrNameLst>
                                          <p:attrName>style.visibility</p:attrName>
                                        </p:attrNameLst>
                                      </p:cBhvr>
                                      <p:to>
                                        <p:strVal val="hidden"/>
                                      </p:to>
                                    </p:set>
                                  </p:childTnLst>
                                </p:cTn>
                              </p:par>
                              <p:par>
                                <p:cTn id="137" presetID="2" presetClass="entr" presetSubtype="2" fill="hold" grpId="0" nodeType="withEffect">
                                  <p:stCondLst>
                                    <p:cond delay="0"/>
                                  </p:stCondLst>
                                  <p:childTnLst>
                                    <p:set>
                                      <p:cBhvr>
                                        <p:cTn id="138" dur="1" fill="hold">
                                          <p:stCondLst>
                                            <p:cond delay="0"/>
                                          </p:stCondLst>
                                        </p:cTn>
                                        <p:tgtEl>
                                          <p:spTgt spid="12"/>
                                        </p:tgtEl>
                                        <p:attrNameLst>
                                          <p:attrName>style.visibility</p:attrName>
                                        </p:attrNameLst>
                                      </p:cBhvr>
                                      <p:to>
                                        <p:strVal val="visible"/>
                                      </p:to>
                                    </p:set>
                                    <p:anim calcmode="lin" valueType="num">
                                      <p:cBhvr additive="base">
                                        <p:cTn id="139" dur="3000" fill="hold"/>
                                        <p:tgtEl>
                                          <p:spTgt spid="12"/>
                                        </p:tgtEl>
                                        <p:attrNameLst>
                                          <p:attrName>ppt_x</p:attrName>
                                        </p:attrNameLst>
                                      </p:cBhvr>
                                      <p:tavLst>
                                        <p:tav tm="0">
                                          <p:val>
                                            <p:strVal val="1+#ppt_w/2"/>
                                          </p:val>
                                        </p:tav>
                                        <p:tav tm="100000">
                                          <p:val>
                                            <p:strVal val="#ppt_x"/>
                                          </p:val>
                                        </p:tav>
                                      </p:tavLst>
                                    </p:anim>
                                    <p:anim calcmode="lin" valueType="num">
                                      <p:cBhvr additive="base">
                                        <p:cTn id="140" dur="3000" fill="hold"/>
                                        <p:tgtEl>
                                          <p:spTgt spid="12"/>
                                        </p:tgtEl>
                                        <p:attrNameLst>
                                          <p:attrName>ppt_y</p:attrName>
                                        </p:attrNameLst>
                                      </p:cBhvr>
                                      <p:tavLst>
                                        <p:tav tm="0">
                                          <p:val>
                                            <p:strVal val="#ppt_y"/>
                                          </p:val>
                                        </p:tav>
                                        <p:tav tm="100000">
                                          <p:val>
                                            <p:strVal val="#ppt_y"/>
                                          </p:val>
                                        </p:tav>
                                      </p:tavLst>
                                    </p:anim>
                                  </p:childTnLst>
                                </p:cTn>
                              </p:par>
                              <p:par>
                                <p:cTn id="141" presetID="3" presetClass="entr" presetSubtype="5" fill="hold" grpId="1" nodeType="withEffect">
                                  <p:stCondLst>
                                    <p:cond delay="0"/>
                                  </p:stCondLst>
                                  <p:childTnLst>
                                    <p:set>
                                      <p:cBhvr>
                                        <p:cTn id="142" dur="1" fill="hold">
                                          <p:stCondLst>
                                            <p:cond delay="0"/>
                                          </p:stCondLst>
                                        </p:cTn>
                                        <p:tgtEl>
                                          <p:spTgt spid="12"/>
                                        </p:tgtEl>
                                        <p:attrNameLst>
                                          <p:attrName>style.visibility</p:attrName>
                                        </p:attrNameLst>
                                      </p:cBhvr>
                                      <p:to>
                                        <p:strVal val="visible"/>
                                      </p:to>
                                    </p:set>
                                    <p:animEffect transition="in" filter="blinds(vertical)">
                                      <p:cBhvr>
                                        <p:cTn id="143" dur="4000"/>
                                        <p:tgtEl>
                                          <p:spTgt spid="12"/>
                                        </p:tgtEl>
                                      </p:cBhvr>
                                    </p:animEffect>
                                  </p:childTnLst>
                                </p:cTn>
                              </p:par>
                              <p:par>
                                <p:cTn id="144" presetID="2" presetClass="exit" presetSubtype="2" fill="hold" grpId="2" nodeType="withEffect">
                                  <p:stCondLst>
                                    <p:cond delay="0"/>
                                  </p:stCondLst>
                                  <p:childTnLst>
                                    <p:anim calcmode="lin" valueType="num">
                                      <p:cBhvr additive="base">
                                        <p:cTn id="145" dur="3000"/>
                                        <p:tgtEl>
                                          <p:spTgt spid="12"/>
                                        </p:tgtEl>
                                        <p:attrNameLst>
                                          <p:attrName>ppt_x</p:attrName>
                                        </p:attrNameLst>
                                      </p:cBhvr>
                                      <p:tavLst>
                                        <p:tav tm="0">
                                          <p:val>
                                            <p:strVal val="ppt_x"/>
                                          </p:val>
                                        </p:tav>
                                        <p:tav tm="100000">
                                          <p:val>
                                            <p:strVal val="1+ppt_w/2"/>
                                          </p:val>
                                        </p:tav>
                                      </p:tavLst>
                                    </p:anim>
                                    <p:anim calcmode="lin" valueType="num">
                                      <p:cBhvr additive="base">
                                        <p:cTn id="146" dur="3000"/>
                                        <p:tgtEl>
                                          <p:spTgt spid="12"/>
                                        </p:tgtEl>
                                        <p:attrNameLst>
                                          <p:attrName>ppt_y</p:attrName>
                                        </p:attrNameLst>
                                      </p:cBhvr>
                                      <p:tavLst>
                                        <p:tav tm="0">
                                          <p:val>
                                            <p:strVal val="ppt_y"/>
                                          </p:val>
                                        </p:tav>
                                        <p:tav tm="100000">
                                          <p:val>
                                            <p:strVal val="ppt_y"/>
                                          </p:val>
                                        </p:tav>
                                      </p:tavLst>
                                    </p:anim>
                                    <p:set>
                                      <p:cBhvr>
                                        <p:cTn id="147" dur="1" fill="hold">
                                          <p:stCondLst>
                                            <p:cond delay="2999"/>
                                          </p:stCondLst>
                                        </p:cTn>
                                        <p:tgtEl>
                                          <p:spTgt spid="12"/>
                                        </p:tgtEl>
                                        <p:attrNameLst>
                                          <p:attrName>style.visibility</p:attrName>
                                        </p:attrNameLst>
                                      </p:cBhvr>
                                      <p:to>
                                        <p:strVal val="hidden"/>
                                      </p:to>
                                    </p:set>
                                  </p:childTnLst>
                                </p:cTn>
                              </p:par>
                              <p:par>
                                <p:cTn id="148" presetID="2" presetClass="entr" presetSubtype="2" fill="hold" grpId="0" nodeType="withEffect">
                                  <p:stCondLst>
                                    <p:cond delay="0"/>
                                  </p:stCondLst>
                                  <p:childTnLst>
                                    <p:set>
                                      <p:cBhvr>
                                        <p:cTn id="149" dur="1" fill="hold">
                                          <p:stCondLst>
                                            <p:cond delay="0"/>
                                          </p:stCondLst>
                                        </p:cTn>
                                        <p:tgtEl>
                                          <p:spTgt spid="10"/>
                                        </p:tgtEl>
                                        <p:attrNameLst>
                                          <p:attrName>style.visibility</p:attrName>
                                        </p:attrNameLst>
                                      </p:cBhvr>
                                      <p:to>
                                        <p:strVal val="visible"/>
                                      </p:to>
                                    </p:set>
                                    <p:anim calcmode="lin" valueType="num">
                                      <p:cBhvr additive="base">
                                        <p:cTn id="150" dur="3000" fill="hold"/>
                                        <p:tgtEl>
                                          <p:spTgt spid="10"/>
                                        </p:tgtEl>
                                        <p:attrNameLst>
                                          <p:attrName>ppt_x</p:attrName>
                                        </p:attrNameLst>
                                      </p:cBhvr>
                                      <p:tavLst>
                                        <p:tav tm="0">
                                          <p:val>
                                            <p:strVal val="1+#ppt_w/2"/>
                                          </p:val>
                                        </p:tav>
                                        <p:tav tm="100000">
                                          <p:val>
                                            <p:strVal val="#ppt_x"/>
                                          </p:val>
                                        </p:tav>
                                      </p:tavLst>
                                    </p:anim>
                                    <p:anim calcmode="lin" valueType="num">
                                      <p:cBhvr additive="base">
                                        <p:cTn id="151" dur="3000" fill="hold"/>
                                        <p:tgtEl>
                                          <p:spTgt spid="10"/>
                                        </p:tgtEl>
                                        <p:attrNameLst>
                                          <p:attrName>ppt_y</p:attrName>
                                        </p:attrNameLst>
                                      </p:cBhvr>
                                      <p:tavLst>
                                        <p:tav tm="0">
                                          <p:val>
                                            <p:strVal val="#ppt_y"/>
                                          </p:val>
                                        </p:tav>
                                        <p:tav tm="100000">
                                          <p:val>
                                            <p:strVal val="#ppt_y"/>
                                          </p:val>
                                        </p:tav>
                                      </p:tavLst>
                                    </p:anim>
                                  </p:childTnLst>
                                </p:cTn>
                              </p:par>
                              <p:par>
                                <p:cTn id="152" presetID="3" presetClass="entr" presetSubtype="5" fill="hold" grpId="1" nodeType="withEffect">
                                  <p:stCondLst>
                                    <p:cond delay="0"/>
                                  </p:stCondLst>
                                  <p:childTnLst>
                                    <p:set>
                                      <p:cBhvr>
                                        <p:cTn id="153" dur="1" fill="hold">
                                          <p:stCondLst>
                                            <p:cond delay="0"/>
                                          </p:stCondLst>
                                        </p:cTn>
                                        <p:tgtEl>
                                          <p:spTgt spid="10"/>
                                        </p:tgtEl>
                                        <p:attrNameLst>
                                          <p:attrName>style.visibility</p:attrName>
                                        </p:attrNameLst>
                                      </p:cBhvr>
                                      <p:to>
                                        <p:strVal val="visible"/>
                                      </p:to>
                                    </p:set>
                                    <p:animEffect transition="in" filter="blinds(vertical)">
                                      <p:cBhvr>
                                        <p:cTn id="154" dur="4000"/>
                                        <p:tgtEl>
                                          <p:spTgt spid="10"/>
                                        </p:tgtEl>
                                      </p:cBhvr>
                                    </p:animEffect>
                                  </p:childTnLst>
                                </p:cTn>
                              </p:par>
                              <p:par>
                                <p:cTn id="155" presetID="2" presetClass="exit" presetSubtype="2" fill="hold" grpId="2" nodeType="withEffect">
                                  <p:stCondLst>
                                    <p:cond delay="0"/>
                                  </p:stCondLst>
                                  <p:childTnLst>
                                    <p:anim calcmode="lin" valueType="num">
                                      <p:cBhvr additive="base">
                                        <p:cTn id="156" dur="3000"/>
                                        <p:tgtEl>
                                          <p:spTgt spid="10"/>
                                        </p:tgtEl>
                                        <p:attrNameLst>
                                          <p:attrName>ppt_x</p:attrName>
                                        </p:attrNameLst>
                                      </p:cBhvr>
                                      <p:tavLst>
                                        <p:tav tm="0">
                                          <p:val>
                                            <p:strVal val="ppt_x"/>
                                          </p:val>
                                        </p:tav>
                                        <p:tav tm="100000">
                                          <p:val>
                                            <p:strVal val="1+ppt_w/2"/>
                                          </p:val>
                                        </p:tav>
                                      </p:tavLst>
                                    </p:anim>
                                    <p:anim calcmode="lin" valueType="num">
                                      <p:cBhvr additive="base">
                                        <p:cTn id="157" dur="3000"/>
                                        <p:tgtEl>
                                          <p:spTgt spid="10"/>
                                        </p:tgtEl>
                                        <p:attrNameLst>
                                          <p:attrName>ppt_y</p:attrName>
                                        </p:attrNameLst>
                                      </p:cBhvr>
                                      <p:tavLst>
                                        <p:tav tm="0">
                                          <p:val>
                                            <p:strVal val="ppt_y"/>
                                          </p:val>
                                        </p:tav>
                                        <p:tav tm="100000">
                                          <p:val>
                                            <p:strVal val="ppt_y"/>
                                          </p:val>
                                        </p:tav>
                                      </p:tavLst>
                                    </p:anim>
                                    <p:set>
                                      <p:cBhvr>
                                        <p:cTn id="158" dur="1" fill="hold">
                                          <p:stCondLst>
                                            <p:cond delay="2999"/>
                                          </p:stCondLst>
                                        </p:cTn>
                                        <p:tgtEl>
                                          <p:spTgt spid="10"/>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8"/>
                                        </p:tgtEl>
                                        <p:attrNameLst>
                                          <p:attrName>style.visibility</p:attrName>
                                        </p:attrNameLst>
                                      </p:cBhvr>
                                      <p:to>
                                        <p:strVal val="visible"/>
                                      </p:to>
                                    </p:set>
                                    <p:anim calcmode="lin" valueType="num">
                                      <p:cBhvr additive="base">
                                        <p:cTn id="161" dur="3000" fill="hold"/>
                                        <p:tgtEl>
                                          <p:spTgt spid="8"/>
                                        </p:tgtEl>
                                        <p:attrNameLst>
                                          <p:attrName>ppt_x</p:attrName>
                                        </p:attrNameLst>
                                      </p:cBhvr>
                                      <p:tavLst>
                                        <p:tav tm="0">
                                          <p:val>
                                            <p:strVal val="1+#ppt_w/2"/>
                                          </p:val>
                                        </p:tav>
                                        <p:tav tm="100000">
                                          <p:val>
                                            <p:strVal val="#ppt_x"/>
                                          </p:val>
                                        </p:tav>
                                      </p:tavLst>
                                    </p:anim>
                                    <p:anim calcmode="lin" valueType="num">
                                      <p:cBhvr additive="base">
                                        <p:cTn id="162" dur="3000" fill="hold"/>
                                        <p:tgtEl>
                                          <p:spTgt spid="8"/>
                                        </p:tgtEl>
                                        <p:attrNameLst>
                                          <p:attrName>ppt_y</p:attrName>
                                        </p:attrNameLst>
                                      </p:cBhvr>
                                      <p:tavLst>
                                        <p:tav tm="0">
                                          <p:val>
                                            <p:strVal val="#ppt_y"/>
                                          </p:val>
                                        </p:tav>
                                        <p:tav tm="100000">
                                          <p:val>
                                            <p:strVal val="#ppt_y"/>
                                          </p:val>
                                        </p:tav>
                                      </p:tavLst>
                                    </p:anim>
                                  </p:childTnLst>
                                </p:cTn>
                              </p:par>
                              <p:par>
                                <p:cTn id="163" presetID="3" presetClass="entr" presetSubtype="5" fill="hold" grpId="1" nodeType="withEffect">
                                  <p:stCondLst>
                                    <p:cond delay="0"/>
                                  </p:stCondLst>
                                  <p:childTnLst>
                                    <p:set>
                                      <p:cBhvr>
                                        <p:cTn id="164" dur="1" fill="hold">
                                          <p:stCondLst>
                                            <p:cond delay="0"/>
                                          </p:stCondLst>
                                        </p:cTn>
                                        <p:tgtEl>
                                          <p:spTgt spid="8"/>
                                        </p:tgtEl>
                                        <p:attrNameLst>
                                          <p:attrName>style.visibility</p:attrName>
                                        </p:attrNameLst>
                                      </p:cBhvr>
                                      <p:to>
                                        <p:strVal val="visible"/>
                                      </p:to>
                                    </p:set>
                                    <p:animEffect transition="in" filter="blinds(vertical)">
                                      <p:cBhvr>
                                        <p:cTn id="165" dur="4000"/>
                                        <p:tgtEl>
                                          <p:spTgt spid="8"/>
                                        </p:tgtEl>
                                      </p:cBhvr>
                                    </p:animEffect>
                                  </p:childTnLst>
                                </p:cTn>
                              </p:par>
                              <p:par>
                                <p:cTn id="166" presetID="2" presetClass="exit" presetSubtype="2" fill="hold" grpId="2" nodeType="withEffect">
                                  <p:stCondLst>
                                    <p:cond delay="0"/>
                                  </p:stCondLst>
                                  <p:childTnLst>
                                    <p:anim calcmode="lin" valueType="num">
                                      <p:cBhvr additive="base">
                                        <p:cTn id="167" dur="3000"/>
                                        <p:tgtEl>
                                          <p:spTgt spid="8"/>
                                        </p:tgtEl>
                                        <p:attrNameLst>
                                          <p:attrName>ppt_x</p:attrName>
                                        </p:attrNameLst>
                                      </p:cBhvr>
                                      <p:tavLst>
                                        <p:tav tm="0">
                                          <p:val>
                                            <p:strVal val="ppt_x"/>
                                          </p:val>
                                        </p:tav>
                                        <p:tav tm="100000">
                                          <p:val>
                                            <p:strVal val="1+ppt_w/2"/>
                                          </p:val>
                                        </p:tav>
                                      </p:tavLst>
                                    </p:anim>
                                    <p:anim calcmode="lin" valueType="num">
                                      <p:cBhvr additive="base">
                                        <p:cTn id="168" dur="3000"/>
                                        <p:tgtEl>
                                          <p:spTgt spid="8"/>
                                        </p:tgtEl>
                                        <p:attrNameLst>
                                          <p:attrName>ppt_y</p:attrName>
                                        </p:attrNameLst>
                                      </p:cBhvr>
                                      <p:tavLst>
                                        <p:tav tm="0">
                                          <p:val>
                                            <p:strVal val="ppt_y"/>
                                          </p:val>
                                        </p:tav>
                                        <p:tav tm="100000">
                                          <p:val>
                                            <p:strVal val="ppt_y"/>
                                          </p:val>
                                        </p:tav>
                                      </p:tavLst>
                                    </p:anim>
                                    <p:set>
                                      <p:cBhvr>
                                        <p:cTn id="169" dur="1" fill="hold">
                                          <p:stCondLst>
                                            <p:cond delay="2999"/>
                                          </p:stCondLst>
                                        </p:cTn>
                                        <p:tgtEl>
                                          <p:spTgt spid="8"/>
                                        </p:tgtEl>
                                        <p:attrNameLst>
                                          <p:attrName>style.visibility</p:attrName>
                                        </p:attrNameLst>
                                      </p:cBhvr>
                                      <p:to>
                                        <p:strVal val="hidden"/>
                                      </p:to>
                                    </p:set>
                                  </p:childTnLst>
                                </p:cTn>
                              </p:par>
                              <p:par>
                                <p:cTn id="170" presetID="2" presetClass="entr" presetSubtype="2" fill="hold" grpId="0" nodeType="withEffect">
                                  <p:stCondLst>
                                    <p:cond delay="0"/>
                                  </p:stCondLst>
                                  <p:childTnLst>
                                    <p:set>
                                      <p:cBhvr>
                                        <p:cTn id="171" dur="1" fill="hold">
                                          <p:stCondLst>
                                            <p:cond delay="0"/>
                                          </p:stCondLst>
                                        </p:cTn>
                                        <p:tgtEl>
                                          <p:spTgt spid="6"/>
                                        </p:tgtEl>
                                        <p:attrNameLst>
                                          <p:attrName>style.visibility</p:attrName>
                                        </p:attrNameLst>
                                      </p:cBhvr>
                                      <p:to>
                                        <p:strVal val="visible"/>
                                      </p:to>
                                    </p:set>
                                    <p:anim calcmode="lin" valueType="num">
                                      <p:cBhvr additive="base">
                                        <p:cTn id="172" dur="3000" fill="hold"/>
                                        <p:tgtEl>
                                          <p:spTgt spid="6"/>
                                        </p:tgtEl>
                                        <p:attrNameLst>
                                          <p:attrName>ppt_x</p:attrName>
                                        </p:attrNameLst>
                                      </p:cBhvr>
                                      <p:tavLst>
                                        <p:tav tm="0">
                                          <p:val>
                                            <p:strVal val="1+#ppt_w/2"/>
                                          </p:val>
                                        </p:tav>
                                        <p:tav tm="100000">
                                          <p:val>
                                            <p:strVal val="#ppt_x"/>
                                          </p:val>
                                        </p:tav>
                                      </p:tavLst>
                                    </p:anim>
                                    <p:anim calcmode="lin" valueType="num">
                                      <p:cBhvr additive="base">
                                        <p:cTn id="173" dur="3000" fill="hold"/>
                                        <p:tgtEl>
                                          <p:spTgt spid="6"/>
                                        </p:tgtEl>
                                        <p:attrNameLst>
                                          <p:attrName>ppt_y</p:attrName>
                                        </p:attrNameLst>
                                      </p:cBhvr>
                                      <p:tavLst>
                                        <p:tav tm="0">
                                          <p:val>
                                            <p:strVal val="#ppt_y"/>
                                          </p:val>
                                        </p:tav>
                                        <p:tav tm="100000">
                                          <p:val>
                                            <p:strVal val="#ppt_y"/>
                                          </p:val>
                                        </p:tav>
                                      </p:tavLst>
                                    </p:anim>
                                  </p:childTnLst>
                                </p:cTn>
                              </p:par>
                              <p:par>
                                <p:cTn id="174" presetID="3" presetClass="entr" presetSubtype="5" fill="hold" grpId="1" nodeType="withEffect">
                                  <p:stCondLst>
                                    <p:cond delay="0"/>
                                  </p:stCondLst>
                                  <p:childTnLst>
                                    <p:set>
                                      <p:cBhvr>
                                        <p:cTn id="175" dur="1" fill="hold">
                                          <p:stCondLst>
                                            <p:cond delay="0"/>
                                          </p:stCondLst>
                                        </p:cTn>
                                        <p:tgtEl>
                                          <p:spTgt spid="6"/>
                                        </p:tgtEl>
                                        <p:attrNameLst>
                                          <p:attrName>style.visibility</p:attrName>
                                        </p:attrNameLst>
                                      </p:cBhvr>
                                      <p:to>
                                        <p:strVal val="visible"/>
                                      </p:to>
                                    </p:set>
                                    <p:animEffect transition="in" filter="blinds(vertical)">
                                      <p:cBhvr>
                                        <p:cTn id="176" dur="4000"/>
                                        <p:tgtEl>
                                          <p:spTgt spid="6"/>
                                        </p:tgtEl>
                                      </p:cBhvr>
                                    </p:animEffect>
                                  </p:childTnLst>
                                </p:cTn>
                              </p:par>
                              <p:par>
                                <p:cTn id="177" presetID="2" presetClass="exit" presetSubtype="2" fill="hold" grpId="2" nodeType="withEffect">
                                  <p:stCondLst>
                                    <p:cond delay="0"/>
                                  </p:stCondLst>
                                  <p:childTnLst>
                                    <p:anim calcmode="lin" valueType="num">
                                      <p:cBhvr additive="base">
                                        <p:cTn id="178" dur="3000"/>
                                        <p:tgtEl>
                                          <p:spTgt spid="6"/>
                                        </p:tgtEl>
                                        <p:attrNameLst>
                                          <p:attrName>ppt_x</p:attrName>
                                        </p:attrNameLst>
                                      </p:cBhvr>
                                      <p:tavLst>
                                        <p:tav tm="0">
                                          <p:val>
                                            <p:strVal val="ppt_x"/>
                                          </p:val>
                                        </p:tav>
                                        <p:tav tm="100000">
                                          <p:val>
                                            <p:strVal val="1+ppt_w/2"/>
                                          </p:val>
                                        </p:tav>
                                      </p:tavLst>
                                    </p:anim>
                                    <p:anim calcmode="lin" valueType="num">
                                      <p:cBhvr additive="base">
                                        <p:cTn id="179" dur="3000"/>
                                        <p:tgtEl>
                                          <p:spTgt spid="6"/>
                                        </p:tgtEl>
                                        <p:attrNameLst>
                                          <p:attrName>ppt_y</p:attrName>
                                        </p:attrNameLst>
                                      </p:cBhvr>
                                      <p:tavLst>
                                        <p:tav tm="0">
                                          <p:val>
                                            <p:strVal val="ppt_y"/>
                                          </p:val>
                                        </p:tav>
                                        <p:tav tm="100000">
                                          <p:val>
                                            <p:strVal val="ppt_y"/>
                                          </p:val>
                                        </p:tav>
                                      </p:tavLst>
                                    </p:anim>
                                    <p:set>
                                      <p:cBhvr>
                                        <p:cTn id="180" dur="1" fill="hold">
                                          <p:stCondLst>
                                            <p:cond delay="2999"/>
                                          </p:stCondLst>
                                        </p:cTn>
                                        <p:tgtEl>
                                          <p:spTgt spid="6"/>
                                        </p:tgtEl>
                                        <p:attrNameLst>
                                          <p:attrName>style.visibility</p:attrName>
                                        </p:attrNameLst>
                                      </p:cBhvr>
                                      <p:to>
                                        <p:strVal val="hidden"/>
                                      </p:to>
                                    </p:set>
                                  </p:childTnLst>
                                </p:cTn>
                              </p:par>
                              <p:par>
                                <p:cTn id="181" presetID="2" presetClass="entr" presetSubtype="2" fill="hold" grpId="0" nodeType="withEffect">
                                  <p:stCondLst>
                                    <p:cond delay="0"/>
                                  </p:stCondLst>
                                  <p:childTnLst>
                                    <p:set>
                                      <p:cBhvr>
                                        <p:cTn id="182" dur="1" fill="hold">
                                          <p:stCondLst>
                                            <p:cond delay="0"/>
                                          </p:stCondLst>
                                        </p:cTn>
                                        <p:tgtEl>
                                          <p:spTgt spid="4"/>
                                        </p:tgtEl>
                                        <p:attrNameLst>
                                          <p:attrName>style.visibility</p:attrName>
                                        </p:attrNameLst>
                                      </p:cBhvr>
                                      <p:to>
                                        <p:strVal val="visible"/>
                                      </p:to>
                                    </p:set>
                                    <p:anim calcmode="lin" valueType="num">
                                      <p:cBhvr additive="base">
                                        <p:cTn id="183" dur="3000" fill="hold"/>
                                        <p:tgtEl>
                                          <p:spTgt spid="4"/>
                                        </p:tgtEl>
                                        <p:attrNameLst>
                                          <p:attrName>ppt_x</p:attrName>
                                        </p:attrNameLst>
                                      </p:cBhvr>
                                      <p:tavLst>
                                        <p:tav tm="0">
                                          <p:val>
                                            <p:strVal val="1+#ppt_w/2"/>
                                          </p:val>
                                        </p:tav>
                                        <p:tav tm="100000">
                                          <p:val>
                                            <p:strVal val="#ppt_x"/>
                                          </p:val>
                                        </p:tav>
                                      </p:tavLst>
                                    </p:anim>
                                    <p:anim calcmode="lin" valueType="num">
                                      <p:cBhvr additive="base">
                                        <p:cTn id="184" dur="3000" fill="hold"/>
                                        <p:tgtEl>
                                          <p:spTgt spid="4"/>
                                        </p:tgtEl>
                                        <p:attrNameLst>
                                          <p:attrName>ppt_y</p:attrName>
                                        </p:attrNameLst>
                                      </p:cBhvr>
                                      <p:tavLst>
                                        <p:tav tm="0">
                                          <p:val>
                                            <p:strVal val="#ppt_y"/>
                                          </p:val>
                                        </p:tav>
                                        <p:tav tm="100000">
                                          <p:val>
                                            <p:strVal val="#ppt_y"/>
                                          </p:val>
                                        </p:tav>
                                      </p:tavLst>
                                    </p:anim>
                                  </p:childTnLst>
                                </p:cTn>
                              </p:par>
                              <p:par>
                                <p:cTn id="185" presetID="3" presetClass="entr" presetSubtype="5" fill="hold" grpId="1" nodeType="withEffect">
                                  <p:stCondLst>
                                    <p:cond delay="0"/>
                                  </p:stCondLst>
                                  <p:childTnLst>
                                    <p:set>
                                      <p:cBhvr>
                                        <p:cTn id="186" dur="1" fill="hold">
                                          <p:stCondLst>
                                            <p:cond delay="0"/>
                                          </p:stCondLst>
                                        </p:cTn>
                                        <p:tgtEl>
                                          <p:spTgt spid="4"/>
                                        </p:tgtEl>
                                        <p:attrNameLst>
                                          <p:attrName>style.visibility</p:attrName>
                                        </p:attrNameLst>
                                      </p:cBhvr>
                                      <p:to>
                                        <p:strVal val="visible"/>
                                      </p:to>
                                    </p:set>
                                    <p:animEffect transition="in" filter="blinds(vertical)">
                                      <p:cBhvr>
                                        <p:cTn id="187" dur="4000"/>
                                        <p:tgtEl>
                                          <p:spTgt spid="4"/>
                                        </p:tgtEl>
                                      </p:cBhvr>
                                    </p:animEffect>
                                  </p:childTnLst>
                                </p:cTn>
                              </p:par>
                              <p:par>
                                <p:cTn id="188" presetID="2" presetClass="exit" presetSubtype="2" fill="hold" grpId="2" nodeType="withEffect">
                                  <p:stCondLst>
                                    <p:cond delay="0"/>
                                  </p:stCondLst>
                                  <p:childTnLst>
                                    <p:anim calcmode="lin" valueType="num">
                                      <p:cBhvr additive="base">
                                        <p:cTn id="189" dur="3000"/>
                                        <p:tgtEl>
                                          <p:spTgt spid="4"/>
                                        </p:tgtEl>
                                        <p:attrNameLst>
                                          <p:attrName>ppt_x</p:attrName>
                                        </p:attrNameLst>
                                      </p:cBhvr>
                                      <p:tavLst>
                                        <p:tav tm="0">
                                          <p:val>
                                            <p:strVal val="ppt_x"/>
                                          </p:val>
                                        </p:tav>
                                        <p:tav tm="100000">
                                          <p:val>
                                            <p:strVal val="1+ppt_w/2"/>
                                          </p:val>
                                        </p:tav>
                                      </p:tavLst>
                                    </p:anim>
                                    <p:anim calcmode="lin" valueType="num">
                                      <p:cBhvr additive="base">
                                        <p:cTn id="190" dur="3000"/>
                                        <p:tgtEl>
                                          <p:spTgt spid="4"/>
                                        </p:tgtEl>
                                        <p:attrNameLst>
                                          <p:attrName>ppt_y</p:attrName>
                                        </p:attrNameLst>
                                      </p:cBhvr>
                                      <p:tavLst>
                                        <p:tav tm="0">
                                          <p:val>
                                            <p:strVal val="ppt_y"/>
                                          </p:val>
                                        </p:tav>
                                        <p:tav tm="100000">
                                          <p:val>
                                            <p:strVal val="ppt_y"/>
                                          </p:val>
                                        </p:tav>
                                      </p:tavLst>
                                    </p:anim>
                                    <p:set>
                                      <p:cBhvr>
                                        <p:cTn id="191" dur="1" fill="hold">
                                          <p:stCondLst>
                                            <p:cond delay="2999"/>
                                          </p:stCondLst>
                                        </p:cTn>
                                        <p:tgtEl>
                                          <p:spTgt spid="4"/>
                                        </p:tgtEl>
                                        <p:attrNameLst>
                                          <p:attrName>style.visibility</p:attrName>
                                        </p:attrNameLst>
                                      </p:cBhvr>
                                      <p:to>
                                        <p:strVal val="hidden"/>
                                      </p:to>
                                    </p:set>
                                  </p:childTnLst>
                                </p:cTn>
                              </p:par>
                              <p:par>
                                <p:cTn id="192" presetID="2" presetClass="entr" presetSubtype="2" fill="hold" grpId="0" nodeType="withEffect">
                                  <p:stCondLst>
                                    <p:cond delay="0"/>
                                  </p:stCondLst>
                                  <p:childTnLst>
                                    <p:set>
                                      <p:cBhvr>
                                        <p:cTn id="193" dur="1" fill="hold">
                                          <p:stCondLst>
                                            <p:cond delay="0"/>
                                          </p:stCondLst>
                                        </p:cTn>
                                        <p:tgtEl>
                                          <p:spTgt spid="53"/>
                                        </p:tgtEl>
                                        <p:attrNameLst>
                                          <p:attrName>style.visibility</p:attrName>
                                        </p:attrNameLst>
                                      </p:cBhvr>
                                      <p:to>
                                        <p:strVal val="visible"/>
                                      </p:to>
                                    </p:set>
                                    <p:anim calcmode="lin" valueType="num">
                                      <p:cBhvr additive="base">
                                        <p:cTn id="194" dur="3000" fill="hold"/>
                                        <p:tgtEl>
                                          <p:spTgt spid="53"/>
                                        </p:tgtEl>
                                        <p:attrNameLst>
                                          <p:attrName>ppt_x</p:attrName>
                                        </p:attrNameLst>
                                      </p:cBhvr>
                                      <p:tavLst>
                                        <p:tav tm="0">
                                          <p:val>
                                            <p:strVal val="1+#ppt_w/2"/>
                                          </p:val>
                                        </p:tav>
                                        <p:tav tm="100000">
                                          <p:val>
                                            <p:strVal val="#ppt_x"/>
                                          </p:val>
                                        </p:tav>
                                      </p:tavLst>
                                    </p:anim>
                                    <p:anim calcmode="lin" valueType="num">
                                      <p:cBhvr additive="base">
                                        <p:cTn id="195" dur="3000" fill="hold"/>
                                        <p:tgtEl>
                                          <p:spTgt spid="53"/>
                                        </p:tgtEl>
                                        <p:attrNameLst>
                                          <p:attrName>ppt_y</p:attrName>
                                        </p:attrNameLst>
                                      </p:cBhvr>
                                      <p:tavLst>
                                        <p:tav tm="0">
                                          <p:val>
                                            <p:strVal val="#ppt_y"/>
                                          </p:val>
                                        </p:tav>
                                        <p:tav tm="100000">
                                          <p:val>
                                            <p:strVal val="#ppt_y"/>
                                          </p:val>
                                        </p:tav>
                                      </p:tavLst>
                                    </p:anim>
                                  </p:childTnLst>
                                </p:cTn>
                              </p:par>
                              <p:par>
                                <p:cTn id="196" presetID="3" presetClass="entr" presetSubtype="5" fill="hold" grpId="1" nodeType="withEffect">
                                  <p:stCondLst>
                                    <p:cond delay="0"/>
                                  </p:stCondLst>
                                  <p:childTnLst>
                                    <p:set>
                                      <p:cBhvr>
                                        <p:cTn id="197" dur="1" fill="hold">
                                          <p:stCondLst>
                                            <p:cond delay="0"/>
                                          </p:stCondLst>
                                        </p:cTn>
                                        <p:tgtEl>
                                          <p:spTgt spid="53"/>
                                        </p:tgtEl>
                                        <p:attrNameLst>
                                          <p:attrName>style.visibility</p:attrName>
                                        </p:attrNameLst>
                                      </p:cBhvr>
                                      <p:to>
                                        <p:strVal val="visible"/>
                                      </p:to>
                                    </p:set>
                                    <p:animEffect transition="in" filter="blinds(vertical)">
                                      <p:cBhvr>
                                        <p:cTn id="198" dur="4000"/>
                                        <p:tgtEl>
                                          <p:spTgt spid="53"/>
                                        </p:tgtEl>
                                      </p:cBhvr>
                                    </p:animEffect>
                                  </p:childTnLst>
                                </p:cTn>
                              </p:par>
                              <p:par>
                                <p:cTn id="199" presetID="2" presetClass="exit" presetSubtype="8" fill="hold" grpId="2" nodeType="withEffect">
                                  <p:stCondLst>
                                    <p:cond delay="0"/>
                                  </p:stCondLst>
                                  <p:childTnLst>
                                    <p:anim calcmode="lin" valueType="num">
                                      <p:cBhvr additive="base">
                                        <p:cTn id="200" dur="3000"/>
                                        <p:tgtEl>
                                          <p:spTgt spid="53"/>
                                        </p:tgtEl>
                                        <p:attrNameLst>
                                          <p:attrName>ppt_x</p:attrName>
                                        </p:attrNameLst>
                                      </p:cBhvr>
                                      <p:tavLst>
                                        <p:tav tm="0">
                                          <p:val>
                                            <p:strVal val="ppt_x"/>
                                          </p:val>
                                        </p:tav>
                                        <p:tav tm="100000">
                                          <p:val>
                                            <p:strVal val="0-ppt_w/2"/>
                                          </p:val>
                                        </p:tav>
                                      </p:tavLst>
                                    </p:anim>
                                    <p:anim calcmode="lin" valueType="num">
                                      <p:cBhvr additive="base">
                                        <p:cTn id="201" dur="3000"/>
                                        <p:tgtEl>
                                          <p:spTgt spid="53"/>
                                        </p:tgtEl>
                                        <p:attrNameLst>
                                          <p:attrName>ppt_y</p:attrName>
                                        </p:attrNameLst>
                                      </p:cBhvr>
                                      <p:tavLst>
                                        <p:tav tm="0">
                                          <p:val>
                                            <p:strVal val="ppt_y"/>
                                          </p:val>
                                        </p:tav>
                                        <p:tav tm="100000">
                                          <p:val>
                                            <p:strVal val="ppt_y"/>
                                          </p:val>
                                        </p:tav>
                                      </p:tavLst>
                                    </p:anim>
                                    <p:set>
                                      <p:cBhvr>
                                        <p:cTn id="202" dur="1" fill="hold">
                                          <p:stCondLst>
                                            <p:cond delay="2999"/>
                                          </p:stCondLst>
                                        </p:cTn>
                                        <p:tgtEl>
                                          <p:spTgt spid="53"/>
                                        </p:tgtEl>
                                        <p:attrNameLst>
                                          <p:attrName>style.visibility</p:attrName>
                                        </p:attrNameLst>
                                      </p:cBhvr>
                                      <p:to>
                                        <p:strVal val="hidden"/>
                                      </p:to>
                                    </p:set>
                                  </p:childTnLst>
                                </p:cTn>
                              </p:par>
                              <p:par>
                                <p:cTn id="203" presetID="2" presetClass="entr" presetSubtype="2" fill="hold" grpId="0" nodeType="withEffect">
                                  <p:stCondLst>
                                    <p:cond delay="0"/>
                                  </p:stCondLst>
                                  <p:childTnLst>
                                    <p:set>
                                      <p:cBhvr>
                                        <p:cTn id="204" dur="1" fill="hold">
                                          <p:stCondLst>
                                            <p:cond delay="0"/>
                                          </p:stCondLst>
                                        </p:cTn>
                                        <p:tgtEl>
                                          <p:spTgt spid="54"/>
                                        </p:tgtEl>
                                        <p:attrNameLst>
                                          <p:attrName>style.visibility</p:attrName>
                                        </p:attrNameLst>
                                      </p:cBhvr>
                                      <p:to>
                                        <p:strVal val="visible"/>
                                      </p:to>
                                    </p:set>
                                    <p:anim calcmode="lin" valueType="num">
                                      <p:cBhvr additive="base">
                                        <p:cTn id="205" dur="3000" fill="hold"/>
                                        <p:tgtEl>
                                          <p:spTgt spid="54"/>
                                        </p:tgtEl>
                                        <p:attrNameLst>
                                          <p:attrName>ppt_x</p:attrName>
                                        </p:attrNameLst>
                                      </p:cBhvr>
                                      <p:tavLst>
                                        <p:tav tm="0">
                                          <p:val>
                                            <p:strVal val="1+#ppt_w/2"/>
                                          </p:val>
                                        </p:tav>
                                        <p:tav tm="100000">
                                          <p:val>
                                            <p:strVal val="#ppt_x"/>
                                          </p:val>
                                        </p:tav>
                                      </p:tavLst>
                                    </p:anim>
                                    <p:anim calcmode="lin" valueType="num">
                                      <p:cBhvr additive="base">
                                        <p:cTn id="206" dur="3000" fill="hold"/>
                                        <p:tgtEl>
                                          <p:spTgt spid="54"/>
                                        </p:tgtEl>
                                        <p:attrNameLst>
                                          <p:attrName>ppt_y</p:attrName>
                                        </p:attrNameLst>
                                      </p:cBhvr>
                                      <p:tavLst>
                                        <p:tav tm="0">
                                          <p:val>
                                            <p:strVal val="#ppt_y"/>
                                          </p:val>
                                        </p:tav>
                                        <p:tav tm="100000">
                                          <p:val>
                                            <p:strVal val="#ppt_y"/>
                                          </p:val>
                                        </p:tav>
                                      </p:tavLst>
                                    </p:anim>
                                  </p:childTnLst>
                                </p:cTn>
                              </p:par>
                              <p:par>
                                <p:cTn id="207" presetID="3" presetClass="entr" presetSubtype="5" fill="hold" grpId="1" nodeType="withEffect">
                                  <p:stCondLst>
                                    <p:cond delay="0"/>
                                  </p:stCondLst>
                                  <p:childTnLst>
                                    <p:set>
                                      <p:cBhvr>
                                        <p:cTn id="208" dur="1" fill="hold">
                                          <p:stCondLst>
                                            <p:cond delay="0"/>
                                          </p:stCondLst>
                                        </p:cTn>
                                        <p:tgtEl>
                                          <p:spTgt spid="54"/>
                                        </p:tgtEl>
                                        <p:attrNameLst>
                                          <p:attrName>style.visibility</p:attrName>
                                        </p:attrNameLst>
                                      </p:cBhvr>
                                      <p:to>
                                        <p:strVal val="visible"/>
                                      </p:to>
                                    </p:set>
                                    <p:animEffect transition="in" filter="blinds(vertical)">
                                      <p:cBhvr>
                                        <p:cTn id="209" dur="4000"/>
                                        <p:tgtEl>
                                          <p:spTgt spid="54"/>
                                        </p:tgtEl>
                                      </p:cBhvr>
                                    </p:animEffect>
                                  </p:childTnLst>
                                </p:cTn>
                              </p:par>
                              <p:par>
                                <p:cTn id="210" presetID="2" presetClass="exit" presetSubtype="8" fill="hold" grpId="2" nodeType="withEffect">
                                  <p:stCondLst>
                                    <p:cond delay="0"/>
                                  </p:stCondLst>
                                  <p:childTnLst>
                                    <p:anim calcmode="lin" valueType="num">
                                      <p:cBhvr additive="base">
                                        <p:cTn id="211" dur="3000"/>
                                        <p:tgtEl>
                                          <p:spTgt spid="54"/>
                                        </p:tgtEl>
                                        <p:attrNameLst>
                                          <p:attrName>ppt_x</p:attrName>
                                        </p:attrNameLst>
                                      </p:cBhvr>
                                      <p:tavLst>
                                        <p:tav tm="0">
                                          <p:val>
                                            <p:strVal val="ppt_x"/>
                                          </p:val>
                                        </p:tav>
                                        <p:tav tm="100000">
                                          <p:val>
                                            <p:strVal val="0-ppt_w/2"/>
                                          </p:val>
                                        </p:tav>
                                      </p:tavLst>
                                    </p:anim>
                                    <p:anim calcmode="lin" valueType="num">
                                      <p:cBhvr additive="base">
                                        <p:cTn id="212" dur="3000"/>
                                        <p:tgtEl>
                                          <p:spTgt spid="54"/>
                                        </p:tgtEl>
                                        <p:attrNameLst>
                                          <p:attrName>ppt_y</p:attrName>
                                        </p:attrNameLst>
                                      </p:cBhvr>
                                      <p:tavLst>
                                        <p:tav tm="0">
                                          <p:val>
                                            <p:strVal val="ppt_y"/>
                                          </p:val>
                                        </p:tav>
                                        <p:tav tm="100000">
                                          <p:val>
                                            <p:strVal val="ppt_y"/>
                                          </p:val>
                                        </p:tav>
                                      </p:tavLst>
                                    </p:anim>
                                    <p:set>
                                      <p:cBhvr>
                                        <p:cTn id="213" dur="1" fill="hold">
                                          <p:stCondLst>
                                            <p:cond delay="2999"/>
                                          </p:stCondLst>
                                        </p:cTn>
                                        <p:tgtEl>
                                          <p:spTgt spid="54"/>
                                        </p:tgtEl>
                                        <p:attrNameLst>
                                          <p:attrName>style.visibility</p:attrName>
                                        </p:attrNameLst>
                                      </p:cBhvr>
                                      <p:to>
                                        <p:strVal val="hidden"/>
                                      </p:to>
                                    </p:set>
                                  </p:childTnLst>
                                </p:cTn>
                              </p:par>
                              <p:par>
                                <p:cTn id="214" presetID="2" presetClass="entr" presetSubtype="2" fill="hold" grpId="0" nodeType="withEffect">
                                  <p:stCondLst>
                                    <p:cond delay="0"/>
                                  </p:stCondLst>
                                  <p:childTnLst>
                                    <p:set>
                                      <p:cBhvr>
                                        <p:cTn id="215" dur="1" fill="hold">
                                          <p:stCondLst>
                                            <p:cond delay="0"/>
                                          </p:stCondLst>
                                        </p:cTn>
                                        <p:tgtEl>
                                          <p:spTgt spid="55"/>
                                        </p:tgtEl>
                                        <p:attrNameLst>
                                          <p:attrName>style.visibility</p:attrName>
                                        </p:attrNameLst>
                                      </p:cBhvr>
                                      <p:to>
                                        <p:strVal val="visible"/>
                                      </p:to>
                                    </p:set>
                                    <p:anim calcmode="lin" valueType="num">
                                      <p:cBhvr additive="base">
                                        <p:cTn id="216" dur="3000" fill="hold"/>
                                        <p:tgtEl>
                                          <p:spTgt spid="55"/>
                                        </p:tgtEl>
                                        <p:attrNameLst>
                                          <p:attrName>ppt_x</p:attrName>
                                        </p:attrNameLst>
                                      </p:cBhvr>
                                      <p:tavLst>
                                        <p:tav tm="0">
                                          <p:val>
                                            <p:strVal val="1+#ppt_w/2"/>
                                          </p:val>
                                        </p:tav>
                                        <p:tav tm="100000">
                                          <p:val>
                                            <p:strVal val="#ppt_x"/>
                                          </p:val>
                                        </p:tav>
                                      </p:tavLst>
                                    </p:anim>
                                    <p:anim calcmode="lin" valueType="num">
                                      <p:cBhvr additive="base">
                                        <p:cTn id="217" dur="3000" fill="hold"/>
                                        <p:tgtEl>
                                          <p:spTgt spid="55"/>
                                        </p:tgtEl>
                                        <p:attrNameLst>
                                          <p:attrName>ppt_y</p:attrName>
                                        </p:attrNameLst>
                                      </p:cBhvr>
                                      <p:tavLst>
                                        <p:tav tm="0">
                                          <p:val>
                                            <p:strVal val="#ppt_y"/>
                                          </p:val>
                                        </p:tav>
                                        <p:tav tm="100000">
                                          <p:val>
                                            <p:strVal val="#ppt_y"/>
                                          </p:val>
                                        </p:tav>
                                      </p:tavLst>
                                    </p:anim>
                                  </p:childTnLst>
                                </p:cTn>
                              </p:par>
                              <p:par>
                                <p:cTn id="218" presetID="3" presetClass="entr" presetSubtype="5" fill="hold" grpId="1" nodeType="withEffect">
                                  <p:stCondLst>
                                    <p:cond delay="0"/>
                                  </p:stCondLst>
                                  <p:childTnLst>
                                    <p:set>
                                      <p:cBhvr>
                                        <p:cTn id="219" dur="1" fill="hold">
                                          <p:stCondLst>
                                            <p:cond delay="0"/>
                                          </p:stCondLst>
                                        </p:cTn>
                                        <p:tgtEl>
                                          <p:spTgt spid="55"/>
                                        </p:tgtEl>
                                        <p:attrNameLst>
                                          <p:attrName>style.visibility</p:attrName>
                                        </p:attrNameLst>
                                      </p:cBhvr>
                                      <p:to>
                                        <p:strVal val="visible"/>
                                      </p:to>
                                    </p:set>
                                    <p:animEffect transition="in" filter="blinds(vertical)">
                                      <p:cBhvr>
                                        <p:cTn id="220" dur="4000"/>
                                        <p:tgtEl>
                                          <p:spTgt spid="55"/>
                                        </p:tgtEl>
                                      </p:cBhvr>
                                    </p:animEffect>
                                  </p:childTnLst>
                                </p:cTn>
                              </p:par>
                              <p:par>
                                <p:cTn id="221" presetID="2" presetClass="exit" presetSubtype="8" fill="hold" grpId="2" nodeType="withEffect">
                                  <p:stCondLst>
                                    <p:cond delay="0"/>
                                  </p:stCondLst>
                                  <p:childTnLst>
                                    <p:anim calcmode="lin" valueType="num">
                                      <p:cBhvr additive="base">
                                        <p:cTn id="222" dur="3000"/>
                                        <p:tgtEl>
                                          <p:spTgt spid="55"/>
                                        </p:tgtEl>
                                        <p:attrNameLst>
                                          <p:attrName>ppt_x</p:attrName>
                                        </p:attrNameLst>
                                      </p:cBhvr>
                                      <p:tavLst>
                                        <p:tav tm="0">
                                          <p:val>
                                            <p:strVal val="ppt_x"/>
                                          </p:val>
                                        </p:tav>
                                        <p:tav tm="100000">
                                          <p:val>
                                            <p:strVal val="0-ppt_w/2"/>
                                          </p:val>
                                        </p:tav>
                                      </p:tavLst>
                                    </p:anim>
                                    <p:anim calcmode="lin" valueType="num">
                                      <p:cBhvr additive="base">
                                        <p:cTn id="223" dur="3000"/>
                                        <p:tgtEl>
                                          <p:spTgt spid="55"/>
                                        </p:tgtEl>
                                        <p:attrNameLst>
                                          <p:attrName>ppt_y</p:attrName>
                                        </p:attrNameLst>
                                      </p:cBhvr>
                                      <p:tavLst>
                                        <p:tav tm="0">
                                          <p:val>
                                            <p:strVal val="ppt_y"/>
                                          </p:val>
                                        </p:tav>
                                        <p:tav tm="100000">
                                          <p:val>
                                            <p:strVal val="ppt_y"/>
                                          </p:val>
                                        </p:tav>
                                      </p:tavLst>
                                    </p:anim>
                                    <p:set>
                                      <p:cBhvr>
                                        <p:cTn id="224" dur="1" fill="hold">
                                          <p:stCondLst>
                                            <p:cond delay="2999"/>
                                          </p:stCondLst>
                                        </p:cTn>
                                        <p:tgtEl>
                                          <p:spTgt spid="55"/>
                                        </p:tgtEl>
                                        <p:attrNameLst>
                                          <p:attrName>style.visibility</p:attrName>
                                        </p:attrNameLst>
                                      </p:cBhvr>
                                      <p:to>
                                        <p:strVal val="hidden"/>
                                      </p:to>
                                    </p:set>
                                  </p:childTnLst>
                                </p:cTn>
                              </p:par>
                              <p:par>
                                <p:cTn id="225" presetID="2" presetClass="entr" presetSubtype="2" fill="hold" grpId="0" nodeType="withEffect">
                                  <p:stCondLst>
                                    <p:cond delay="0"/>
                                  </p:stCondLst>
                                  <p:childTnLst>
                                    <p:set>
                                      <p:cBhvr>
                                        <p:cTn id="226" dur="1" fill="hold">
                                          <p:stCondLst>
                                            <p:cond delay="0"/>
                                          </p:stCondLst>
                                        </p:cTn>
                                        <p:tgtEl>
                                          <p:spTgt spid="56"/>
                                        </p:tgtEl>
                                        <p:attrNameLst>
                                          <p:attrName>style.visibility</p:attrName>
                                        </p:attrNameLst>
                                      </p:cBhvr>
                                      <p:to>
                                        <p:strVal val="visible"/>
                                      </p:to>
                                    </p:set>
                                    <p:anim calcmode="lin" valueType="num">
                                      <p:cBhvr additive="base">
                                        <p:cTn id="227" dur="3000" fill="hold"/>
                                        <p:tgtEl>
                                          <p:spTgt spid="56"/>
                                        </p:tgtEl>
                                        <p:attrNameLst>
                                          <p:attrName>ppt_x</p:attrName>
                                        </p:attrNameLst>
                                      </p:cBhvr>
                                      <p:tavLst>
                                        <p:tav tm="0">
                                          <p:val>
                                            <p:strVal val="1+#ppt_w/2"/>
                                          </p:val>
                                        </p:tav>
                                        <p:tav tm="100000">
                                          <p:val>
                                            <p:strVal val="#ppt_x"/>
                                          </p:val>
                                        </p:tav>
                                      </p:tavLst>
                                    </p:anim>
                                    <p:anim calcmode="lin" valueType="num">
                                      <p:cBhvr additive="base">
                                        <p:cTn id="228" dur="3000" fill="hold"/>
                                        <p:tgtEl>
                                          <p:spTgt spid="56"/>
                                        </p:tgtEl>
                                        <p:attrNameLst>
                                          <p:attrName>ppt_y</p:attrName>
                                        </p:attrNameLst>
                                      </p:cBhvr>
                                      <p:tavLst>
                                        <p:tav tm="0">
                                          <p:val>
                                            <p:strVal val="#ppt_y"/>
                                          </p:val>
                                        </p:tav>
                                        <p:tav tm="100000">
                                          <p:val>
                                            <p:strVal val="#ppt_y"/>
                                          </p:val>
                                        </p:tav>
                                      </p:tavLst>
                                    </p:anim>
                                  </p:childTnLst>
                                </p:cTn>
                              </p:par>
                              <p:par>
                                <p:cTn id="229" presetID="3" presetClass="entr" presetSubtype="5" fill="hold" grpId="1" nodeType="withEffect">
                                  <p:stCondLst>
                                    <p:cond delay="0"/>
                                  </p:stCondLst>
                                  <p:childTnLst>
                                    <p:set>
                                      <p:cBhvr>
                                        <p:cTn id="230" dur="1" fill="hold">
                                          <p:stCondLst>
                                            <p:cond delay="0"/>
                                          </p:stCondLst>
                                        </p:cTn>
                                        <p:tgtEl>
                                          <p:spTgt spid="56"/>
                                        </p:tgtEl>
                                        <p:attrNameLst>
                                          <p:attrName>style.visibility</p:attrName>
                                        </p:attrNameLst>
                                      </p:cBhvr>
                                      <p:to>
                                        <p:strVal val="visible"/>
                                      </p:to>
                                    </p:set>
                                    <p:animEffect transition="in" filter="blinds(vertical)">
                                      <p:cBhvr>
                                        <p:cTn id="231" dur="4000"/>
                                        <p:tgtEl>
                                          <p:spTgt spid="56"/>
                                        </p:tgtEl>
                                      </p:cBhvr>
                                    </p:animEffect>
                                  </p:childTnLst>
                                </p:cTn>
                              </p:par>
                              <p:par>
                                <p:cTn id="232" presetID="2" presetClass="exit" presetSubtype="8" fill="hold" grpId="2" nodeType="withEffect">
                                  <p:stCondLst>
                                    <p:cond delay="0"/>
                                  </p:stCondLst>
                                  <p:childTnLst>
                                    <p:anim calcmode="lin" valueType="num">
                                      <p:cBhvr additive="base">
                                        <p:cTn id="233" dur="3000"/>
                                        <p:tgtEl>
                                          <p:spTgt spid="56"/>
                                        </p:tgtEl>
                                        <p:attrNameLst>
                                          <p:attrName>ppt_x</p:attrName>
                                        </p:attrNameLst>
                                      </p:cBhvr>
                                      <p:tavLst>
                                        <p:tav tm="0">
                                          <p:val>
                                            <p:strVal val="ppt_x"/>
                                          </p:val>
                                        </p:tav>
                                        <p:tav tm="100000">
                                          <p:val>
                                            <p:strVal val="0-ppt_w/2"/>
                                          </p:val>
                                        </p:tav>
                                      </p:tavLst>
                                    </p:anim>
                                    <p:anim calcmode="lin" valueType="num">
                                      <p:cBhvr additive="base">
                                        <p:cTn id="234" dur="3000"/>
                                        <p:tgtEl>
                                          <p:spTgt spid="56"/>
                                        </p:tgtEl>
                                        <p:attrNameLst>
                                          <p:attrName>ppt_y</p:attrName>
                                        </p:attrNameLst>
                                      </p:cBhvr>
                                      <p:tavLst>
                                        <p:tav tm="0">
                                          <p:val>
                                            <p:strVal val="ppt_y"/>
                                          </p:val>
                                        </p:tav>
                                        <p:tav tm="100000">
                                          <p:val>
                                            <p:strVal val="ppt_y"/>
                                          </p:val>
                                        </p:tav>
                                      </p:tavLst>
                                    </p:anim>
                                    <p:set>
                                      <p:cBhvr>
                                        <p:cTn id="235" dur="1" fill="hold">
                                          <p:stCondLst>
                                            <p:cond delay="2999"/>
                                          </p:stCondLst>
                                        </p:cTn>
                                        <p:tgtEl>
                                          <p:spTgt spid="56"/>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57"/>
                                        </p:tgtEl>
                                        <p:attrNameLst>
                                          <p:attrName>style.visibility</p:attrName>
                                        </p:attrNameLst>
                                      </p:cBhvr>
                                      <p:to>
                                        <p:strVal val="visible"/>
                                      </p:to>
                                    </p:set>
                                    <p:anim calcmode="lin" valueType="num">
                                      <p:cBhvr additive="base">
                                        <p:cTn id="238" dur="3000" fill="hold"/>
                                        <p:tgtEl>
                                          <p:spTgt spid="57"/>
                                        </p:tgtEl>
                                        <p:attrNameLst>
                                          <p:attrName>ppt_x</p:attrName>
                                        </p:attrNameLst>
                                      </p:cBhvr>
                                      <p:tavLst>
                                        <p:tav tm="0">
                                          <p:val>
                                            <p:strVal val="1+#ppt_w/2"/>
                                          </p:val>
                                        </p:tav>
                                        <p:tav tm="100000">
                                          <p:val>
                                            <p:strVal val="#ppt_x"/>
                                          </p:val>
                                        </p:tav>
                                      </p:tavLst>
                                    </p:anim>
                                    <p:anim calcmode="lin" valueType="num">
                                      <p:cBhvr additive="base">
                                        <p:cTn id="239" dur="3000" fill="hold"/>
                                        <p:tgtEl>
                                          <p:spTgt spid="57"/>
                                        </p:tgtEl>
                                        <p:attrNameLst>
                                          <p:attrName>ppt_y</p:attrName>
                                        </p:attrNameLst>
                                      </p:cBhvr>
                                      <p:tavLst>
                                        <p:tav tm="0">
                                          <p:val>
                                            <p:strVal val="#ppt_y"/>
                                          </p:val>
                                        </p:tav>
                                        <p:tav tm="100000">
                                          <p:val>
                                            <p:strVal val="#ppt_y"/>
                                          </p:val>
                                        </p:tav>
                                      </p:tavLst>
                                    </p:anim>
                                  </p:childTnLst>
                                </p:cTn>
                              </p:par>
                              <p:par>
                                <p:cTn id="240" presetID="3" presetClass="entr" presetSubtype="5" fill="hold" grpId="1" nodeType="withEffect">
                                  <p:stCondLst>
                                    <p:cond delay="0"/>
                                  </p:stCondLst>
                                  <p:childTnLst>
                                    <p:set>
                                      <p:cBhvr>
                                        <p:cTn id="241" dur="1" fill="hold">
                                          <p:stCondLst>
                                            <p:cond delay="0"/>
                                          </p:stCondLst>
                                        </p:cTn>
                                        <p:tgtEl>
                                          <p:spTgt spid="57"/>
                                        </p:tgtEl>
                                        <p:attrNameLst>
                                          <p:attrName>style.visibility</p:attrName>
                                        </p:attrNameLst>
                                      </p:cBhvr>
                                      <p:to>
                                        <p:strVal val="visible"/>
                                      </p:to>
                                    </p:set>
                                    <p:animEffect transition="in" filter="blinds(vertical)">
                                      <p:cBhvr>
                                        <p:cTn id="242" dur="4000"/>
                                        <p:tgtEl>
                                          <p:spTgt spid="57"/>
                                        </p:tgtEl>
                                      </p:cBhvr>
                                    </p:animEffect>
                                  </p:childTnLst>
                                </p:cTn>
                              </p:par>
                              <p:par>
                                <p:cTn id="243" presetID="2" presetClass="exit" presetSubtype="8" fill="hold" grpId="2" nodeType="withEffect">
                                  <p:stCondLst>
                                    <p:cond delay="0"/>
                                  </p:stCondLst>
                                  <p:childTnLst>
                                    <p:anim calcmode="lin" valueType="num">
                                      <p:cBhvr additive="base">
                                        <p:cTn id="244" dur="3000"/>
                                        <p:tgtEl>
                                          <p:spTgt spid="57"/>
                                        </p:tgtEl>
                                        <p:attrNameLst>
                                          <p:attrName>ppt_x</p:attrName>
                                        </p:attrNameLst>
                                      </p:cBhvr>
                                      <p:tavLst>
                                        <p:tav tm="0">
                                          <p:val>
                                            <p:strVal val="ppt_x"/>
                                          </p:val>
                                        </p:tav>
                                        <p:tav tm="100000">
                                          <p:val>
                                            <p:strVal val="0-ppt_w/2"/>
                                          </p:val>
                                        </p:tav>
                                      </p:tavLst>
                                    </p:anim>
                                    <p:anim calcmode="lin" valueType="num">
                                      <p:cBhvr additive="base">
                                        <p:cTn id="245" dur="3000"/>
                                        <p:tgtEl>
                                          <p:spTgt spid="57"/>
                                        </p:tgtEl>
                                        <p:attrNameLst>
                                          <p:attrName>ppt_y</p:attrName>
                                        </p:attrNameLst>
                                      </p:cBhvr>
                                      <p:tavLst>
                                        <p:tav tm="0">
                                          <p:val>
                                            <p:strVal val="ppt_y"/>
                                          </p:val>
                                        </p:tav>
                                        <p:tav tm="100000">
                                          <p:val>
                                            <p:strVal val="ppt_y"/>
                                          </p:val>
                                        </p:tav>
                                      </p:tavLst>
                                    </p:anim>
                                    <p:set>
                                      <p:cBhvr>
                                        <p:cTn id="246" dur="1" fill="hold">
                                          <p:stCondLst>
                                            <p:cond delay="2999"/>
                                          </p:stCondLst>
                                        </p:cTn>
                                        <p:tgtEl>
                                          <p:spTgt spid="57"/>
                                        </p:tgtEl>
                                        <p:attrNameLst>
                                          <p:attrName>style.visibility</p:attrName>
                                        </p:attrNameLst>
                                      </p:cBhvr>
                                      <p:to>
                                        <p:strVal val="hidden"/>
                                      </p:to>
                                    </p:set>
                                  </p:childTnLst>
                                </p:cTn>
                              </p:par>
                              <p:par>
                                <p:cTn id="247" presetID="2" presetClass="entr" presetSubtype="2" fill="hold" grpId="0" nodeType="withEffect">
                                  <p:stCondLst>
                                    <p:cond delay="0"/>
                                  </p:stCondLst>
                                  <p:childTnLst>
                                    <p:set>
                                      <p:cBhvr>
                                        <p:cTn id="248" dur="1" fill="hold">
                                          <p:stCondLst>
                                            <p:cond delay="0"/>
                                          </p:stCondLst>
                                        </p:cTn>
                                        <p:tgtEl>
                                          <p:spTgt spid="58"/>
                                        </p:tgtEl>
                                        <p:attrNameLst>
                                          <p:attrName>style.visibility</p:attrName>
                                        </p:attrNameLst>
                                      </p:cBhvr>
                                      <p:to>
                                        <p:strVal val="visible"/>
                                      </p:to>
                                    </p:set>
                                    <p:anim calcmode="lin" valueType="num">
                                      <p:cBhvr additive="base">
                                        <p:cTn id="249" dur="3000" fill="hold"/>
                                        <p:tgtEl>
                                          <p:spTgt spid="58"/>
                                        </p:tgtEl>
                                        <p:attrNameLst>
                                          <p:attrName>ppt_x</p:attrName>
                                        </p:attrNameLst>
                                      </p:cBhvr>
                                      <p:tavLst>
                                        <p:tav tm="0">
                                          <p:val>
                                            <p:strVal val="1+#ppt_w/2"/>
                                          </p:val>
                                        </p:tav>
                                        <p:tav tm="100000">
                                          <p:val>
                                            <p:strVal val="#ppt_x"/>
                                          </p:val>
                                        </p:tav>
                                      </p:tavLst>
                                    </p:anim>
                                    <p:anim calcmode="lin" valueType="num">
                                      <p:cBhvr additive="base">
                                        <p:cTn id="250" dur="3000" fill="hold"/>
                                        <p:tgtEl>
                                          <p:spTgt spid="58"/>
                                        </p:tgtEl>
                                        <p:attrNameLst>
                                          <p:attrName>ppt_y</p:attrName>
                                        </p:attrNameLst>
                                      </p:cBhvr>
                                      <p:tavLst>
                                        <p:tav tm="0">
                                          <p:val>
                                            <p:strVal val="#ppt_y"/>
                                          </p:val>
                                        </p:tav>
                                        <p:tav tm="100000">
                                          <p:val>
                                            <p:strVal val="#ppt_y"/>
                                          </p:val>
                                        </p:tav>
                                      </p:tavLst>
                                    </p:anim>
                                  </p:childTnLst>
                                </p:cTn>
                              </p:par>
                              <p:par>
                                <p:cTn id="251" presetID="3" presetClass="entr" presetSubtype="5" fill="hold" grpId="1" nodeType="withEffect">
                                  <p:stCondLst>
                                    <p:cond delay="0"/>
                                  </p:stCondLst>
                                  <p:childTnLst>
                                    <p:set>
                                      <p:cBhvr>
                                        <p:cTn id="252" dur="1" fill="hold">
                                          <p:stCondLst>
                                            <p:cond delay="0"/>
                                          </p:stCondLst>
                                        </p:cTn>
                                        <p:tgtEl>
                                          <p:spTgt spid="58"/>
                                        </p:tgtEl>
                                        <p:attrNameLst>
                                          <p:attrName>style.visibility</p:attrName>
                                        </p:attrNameLst>
                                      </p:cBhvr>
                                      <p:to>
                                        <p:strVal val="visible"/>
                                      </p:to>
                                    </p:set>
                                    <p:animEffect transition="in" filter="blinds(vertical)">
                                      <p:cBhvr>
                                        <p:cTn id="253" dur="4000"/>
                                        <p:tgtEl>
                                          <p:spTgt spid="58"/>
                                        </p:tgtEl>
                                      </p:cBhvr>
                                    </p:animEffect>
                                  </p:childTnLst>
                                </p:cTn>
                              </p:par>
                              <p:par>
                                <p:cTn id="254" presetID="2" presetClass="exit" presetSubtype="8" fill="hold" grpId="2" nodeType="withEffect">
                                  <p:stCondLst>
                                    <p:cond delay="0"/>
                                  </p:stCondLst>
                                  <p:childTnLst>
                                    <p:anim calcmode="lin" valueType="num">
                                      <p:cBhvr additive="base">
                                        <p:cTn id="255" dur="3000"/>
                                        <p:tgtEl>
                                          <p:spTgt spid="58"/>
                                        </p:tgtEl>
                                        <p:attrNameLst>
                                          <p:attrName>ppt_x</p:attrName>
                                        </p:attrNameLst>
                                      </p:cBhvr>
                                      <p:tavLst>
                                        <p:tav tm="0">
                                          <p:val>
                                            <p:strVal val="ppt_x"/>
                                          </p:val>
                                        </p:tav>
                                        <p:tav tm="100000">
                                          <p:val>
                                            <p:strVal val="0-ppt_w/2"/>
                                          </p:val>
                                        </p:tav>
                                      </p:tavLst>
                                    </p:anim>
                                    <p:anim calcmode="lin" valueType="num">
                                      <p:cBhvr additive="base">
                                        <p:cTn id="256" dur="3000"/>
                                        <p:tgtEl>
                                          <p:spTgt spid="58"/>
                                        </p:tgtEl>
                                        <p:attrNameLst>
                                          <p:attrName>ppt_y</p:attrName>
                                        </p:attrNameLst>
                                      </p:cBhvr>
                                      <p:tavLst>
                                        <p:tav tm="0">
                                          <p:val>
                                            <p:strVal val="ppt_y"/>
                                          </p:val>
                                        </p:tav>
                                        <p:tav tm="100000">
                                          <p:val>
                                            <p:strVal val="ppt_y"/>
                                          </p:val>
                                        </p:tav>
                                      </p:tavLst>
                                    </p:anim>
                                    <p:set>
                                      <p:cBhvr>
                                        <p:cTn id="257" dur="1" fill="hold">
                                          <p:stCondLst>
                                            <p:cond delay="2999"/>
                                          </p:stCondLst>
                                        </p:cTn>
                                        <p:tgtEl>
                                          <p:spTgt spid="58"/>
                                        </p:tgtEl>
                                        <p:attrNameLst>
                                          <p:attrName>style.visibility</p:attrName>
                                        </p:attrNameLst>
                                      </p:cBhvr>
                                      <p:to>
                                        <p:strVal val="hidden"/>
                                      </p:to>
                                    </p:set>
                                  </p:childTnLst>
                                </p:cTn>
                              </p:par>
                              <p:par>
                                <p:cTn id="258" presetID="2" presetClass="entr" presetSubtype="2" fill="hold" grpId="0" nodeType="withEffect">
                                  <p:stCondLst>
                                    <p:cond delay="0"/>
                                  </p:stCondLst>
                                  <p:childTnLst>
                                    <p:set>
                                      <p:cBhvr>
                                        <p:cTn id="259" dur="1" fill="hold">
                                          <p:stCondLst>
                                            <p:cond delay="0"/>
                                          </p:stCondLst>
                                        </p:cTn>
                                        <p:tgtEl>
                                          <p:spTgt spid="59"/>
                                        </p:tgtEl>
                                        <p:attrNameLst>
                                          <p:attrName>style.visibility</p:attrName>
                                        </p:attrNameLst>
                                      </p:cBhvr>
                                      <p:to>
                                        <p:strVal val="visible"/>
                                      </p:to>
                                    </p:set>
                                    <p:anim calcmode="lin" valueType="num">
                                      <p:cBhvr additive="base">
                                        <p:cTn id="260" dur="3000" fill="hold"/>
                                        <p:tgtEl>
                                          <p:spTgt spid="59"/>
                                        </p:tgtEl>
                                        <p:attrNameLst>
                                          <p:attrName>ppt_x</p:attrName>
                                        </p:attrNameLst>
                                      </p:cBhvr>
                                      <p:tavLst>
                                        <p:tav tm="0">
                                          <p:val>
                                            <p:strVal val="1+#ppt_w/2"/>
                                          </p:val>
                                        </p:tav>
                                        <p:tav tm="100000">
                                          <p:val>
                                            <p:strVal val="#ppt_x"/>
                                          </p:val>
                                        </p:tav>
                                      </p:tavLst>
                                    </p:anim>
                                    <p:anim calcmode="lin" valueType="num">
                                      <p:cBhvr additive="base">
                                        <p:cTn id="261" dur="3000" fill="hold"/>
                                        <p:tgtEl>
                                          <p:spTgt spid="59"/>
                                        </p:tgtEl>
                                        <p:attrNameLst>
                                          <p:attrName>ppt_y</p:attrName>
                                        </p:attrNameLst>
                                      </p:cBhvr>
                                      <p:tavLst>
                                        <p:tav tm="0">
                                          <p:val>
                                            <p:strVal val="#ppt_y"/>
                                          </p:val>
                                        </p:tav>
                                        <p:tav tm="100000">
                                          <p:val>
                                            <p:strVal val="#ppt_y"/>
                                          </p:val>
                                        </p:tav>
                                      </p:tavLst>
                                    </p:anim>
                                  </p:childTnLst>
                                </p:cTn>
                              </p:par>
                              <p:par>
                                <p:cTn id="262" presetID="3" presetClass="entr" presetSubtype="5" fill="hold" grpId="1" nodeType="withEffect">
                                  <p:stCondLst>
                                    <p:cond delay="0"/>
                                  </p:stCondLst>
                                  <p:childTnLst>
                                    <p:set>
                                      <p:cBhvr>
                                        <p:cTn id="263" dur="1" fill="hold">
                                          <p:stCondLst>
                                            <p:cond delay="0"/>
                                          </p:stCondLst>
                                        </p:cTn>
                                        <p:tgtEl>
                                          <p:spTgt spid="59"/>
                                        </p:tgtEl>
                                        <p:attrNameLst>
                                          <p:attrName>style.visibility</p:attrName>
                                        </p:attrNameLst>
                                      </p:cBhvr>
                                      <p:to>
                                        <p:strVal val="visible"/>
                                      </p:to>
                                    </p:set>
                                    <p:animEffect transition="in" filter="blinds(vertical)">
                                      <p:cBhvr>
                                        <p:cTn id="264" dur="4000"/>
                                        <p:tgtEl>
                                          <p:spTgt spid="59"/>
                                        </p:tgtEl>
                                      </p:cBhvr>
                                    </p:animEffect>
                                  </p:childTnLst>
                                </p:cTn>
                              </p:par>
                              <p:par>
                                <p:cTn id="265" presetID="2" presetClass="exit" presetSubtype="8" fill="hold" grpId="2" nodeType="withEffect">
                                  <p:stCondLst>
                                    <p:cond delay="0"/>
                                  </p:stCondLst>
                                  <p:childTnLst>
                                    <p:anim calcmode="lin" valueType="num">
                                      <p:cBhvr additive="base">
                                        <p:cTn id="266" dur="3000"/>
                                        <p:tgtEl>
                                          <p:spTgt spid="59"/>
                                        </p:tgtEl>
                                        <p:attrNameLst>
                                          <p:attrName>ppt_x</p:attrName>
                                        </p:attrNameLst>
                                      </p:cBhvr>
                                      <p:tavLst>
                                        <p:tav tm="0">
                                          <p:val>
                                            <p:strVal val="ppt_x"/>
                                          </p:val>
                                        </p:tav>
                                        <p:tav tm="100000">
                                          <p:val>
                                            <p:strVal val="0-ppt_w/2"/>
                                          </p:val>
                                        </p:tav>
                                      </p:tavLst>
                                    </p:anim>
                                    <p:anim calcmode="lin" valueType="num">
                                      <p:cBhvr additive="base">
                                        <p:cTn id="267" dur="3000"/>
                                        <p:tgtEl>
                                          <p:spTgt spid="59"/>
                                        </p:tgtEl>
                                        <p:attrNameLst>
                                          <p:attrName>ppt_y</p:attrName>
                                        </p:attrNameLst>
                                      </p:cBhvr>
                                      <p:tavLst>
                                        <p:tav tm="0">
                                          <p:val>
                                            <p:strVal val="ppt_y"/>
                                          </p:val>
                                        </p:tav>
                                        <p:tav tm="100000">
                                          <p:val>
                                            <p:strVal val="ppt_y"/>
                                          </p:val>
                                        </p:tav>
                                      </p:tavLst>
                                    </p:anim>
                                    <p:set>
                                      <p:cBhvr>
                                        <p:cTn id="268" dur="1" fill="hold">
                                          <p:stCondLst>
                                            <p:cond delay="2999"/>
                                          </p:stCondLst>
                                        </p:cTn>
                                        <p:tgtEl>
                                          <p:spTgt spid="59"/>
                                        </p:tgtEl>
                                        <p:attrNameLst>
                                          <p:attrName>style.visibility</p:attrName>
                                        </p:attrNameLst>
                                      </p:cBhvr>
                                      <p:to>
                                        <p:strVal val="hidden"/>
                                      </p:to>
                                    </p:set>
                                  </p:childTnLst>
                                </p:cTn>
                              </p:par>
                              <p:par>
                                <p:cTn id="269" presetID="2" presetClass="entr" presetSubtype="2" fill="hold" grpId="0" nodeType="withEffect">
                                  <p:stCondLst>
                                    <p:cond delay="0"/>
                                  </p:stCondLst>
                                  <p:childTnLst>
                                    <p:set>
                                      <p:cBhvr>
                                        <p:cTn id="270" dur="1" fill="hold">
                                          <p:stCondLst>
                                            <p:cond delay="0"/>
                                          </p:stCondLst>
                                        </p:cTn>
                                        <p:tgtEl>
                                          <p:spTgt spid="60"/>
                                        </p:tgtEl>
                                        <p:attrNameLst>
                                          <p:attrName>style.visibility</p:attrName>
                                        </p:attrNameLst>
                                      </p:cBhvr>
                                      <p:to>
                                        <p:strVal val="visible"/>
                                      </p:to>
                                    </p:set>
                                    <p:anim calcmode="lin" valueType="num">
                                      <p:cBhvr additive="base">
                                        <p:cTn id="271" dur="3000" fill="hold"/>
                                        <p:tgtEl>
                                          <p:spTgt spid="60"/>
                                        </p:tgtEl>
                                        <p:attrNameLst>
                                          <p:attrName>ppt_x</p:attrName>
                                        </p:attrNameLst>
                                      </p:cBhvr>
                                      <p:tavLst>
                                        <p:tav tm="0">
                                          <p:val>
                                            <p:strVal val="1+#ppt_w/2"/>
                                          </p:val>
                                        </p:tav>
                                        <p:tav tm="100000">
                                          <p:val>
                                            <p:strVal val="#ppt_x"/>
                                          </p:val>
                                        </p:tav>
                                      </p:tavLst>
                                    </p:anim>
                                    <p:anim calcmode="lin" valueType="num">
                                      <p:cBhvr additive="base">
                                        <p:cTn id="272" dur="3000" fill="hold"/>
                                        <p:tgtEl>
                                          <p:spTgt spid="60"/>
                                        </p:tgtEl>
                                        <p:attrNameLst>
                                          <p:attrName>ppt_y</p:attrName>
                                        </p:attrNameLst>
                                      </p:cBhvr>
                                      <p:tavLst>
                                        <p:tav tm="0">
                                          <p:val>
                                            <p:strVal val="#ppt_y"/>
                                          </p:val>
                                        </p:tav>
                                        <p:tav tm="100000">
                                          <p:val>
                                            <p:strVal val="#ppt_y"/>
                                          </p:val>
                                        </p:tav>
                                      </p:tavLst>
                                    </p:anim>
                                  </p:childTnLst>
                                </p:cTn>
                              </p:par>
                              <p:par>
                                <p:cTn id="273" presetID="3" presetClass="entr" presetSubtype="5" fill="hold" grpId="1" nodeType="withEffect">
                                  <p:stCondLst>
                                    <p:cond delay="0"/>
                                  </p:stCondLst>
                                  <p:childTnLst>
                                    <p:set>
                                      <p:cBhvr>
                                        <p:cTn id="274" dur="1" fill="hold">
                                          <p:stCondLst>
                                            <p:cond delay="0"/>
                                          </p:stCondLst>
                                        </p:cTn>
                                        <p:tgtEl>
                                          <p:spTgt spid="60"/>
                                        </p:tgtEl>
                                        <p:attrNameLst>
                                          <p:attrName>style.visibility</p:attrName>
                                        </p:attrNameLst>
                                      </p:cBhvr>
                                      <p:to>
                                        <p:strVal val="visible"/>
                                      </p:to>
                                    </p:set>
                                    <p:animEffect transition="in" filter="blinds(vertical)">
                                      <p:cBhvr>
                                        <p:cTn id="275" dur="4000"/>
                                        <p:tgtEl>
                                          <p:spTgt spid="60"/>
                                        </p:tgtEl>
                                      </p:cBhvr>
                                    </p:animEffect>
                                  </p:childTnLst>
                                </p:cTn>
                              </p:par>
                              <p:par>
                                <p:cTn id="276" presetID="2" presetClass="exit" presetSubtype="8" fill="hold" grpId="2" nodeType="withEffect">
                                  <p:stCondLst>
                                    <p:cond delay="0"/>
                                  </p:stCondLst>
                                  <p:childTnLst>
                                    <p:anim calcmode="lin" valueType="num">
                                      <p:cBhvr additive="base">
                                        <p:cTn id="277" dur="3000"/>
                                        <p:tgtEl>
                                          <p:spTgt spid="60"/>
                                        </p:tgtEl>
                                        <p:attrNameLst>
                                          <p:attrName>ppt_x</p:attrName>
                                        </p:attrNameLst>
                                      </p:cBhvr>
                                      <p:tavLst>
                                        <p:tav tm="0">
                                          <p:val>
                                            <p:strVal val="ppt_x"/>
                                          </p:val>
                                        </p:tav>
                                        <p:tav tm="100000">
                                          <p:val>
                                            <p:strVal val="0-ppt_w/2"/>
                                          </p:val>
                                        </p:tav>
                                      </p:tavLst>
                                    </p:anim>
                                    <p:anim calcmode="lin" valueType="num">
                                      <p:cBhvr additive="base">
                                        <p:cTn id="278" dur="3000"/>
                                        <p:tgtEl>
                                          <p:spTgt spid="60"/>
                                        </p:tgtEl>
                                        <p:attrNameLst>
                                          <p:attrName>ppt_y</p:attrName>
                                        </p:attrNameLst>
                                      </p:cBhvr>
                                      <p:tavLst>
                                        <p:tav tm="0">
                                          <p:val>
                                            <p:strVal val="ppt_y"/>
                                          </p:val>
                                        </p:tav>
                                        <p:tav tm="100000">
                                          <p:val>
                                            <p:strVal val="ppt_y"/>
                                          </p:val>
                                        </p:tav>
                                      </p:tavLst>
                                    </p:anim>
                                    <p:set>
                                      <p:cBhvr>
                                        <p:cTn id="279" dur="1" fill="hold">
                                          <p:stCondLst>
                                            <p:cond delay="2999"/>
                                          </p:stCondLst>
                                        </p:cTn>
                                        <p:tgtEl>
                                          <p:spTgt spid="60"/>
                                        </p:tgtEl>
                                        <p:attrNameLst>
                                          <p:attrName>style.visibility</p:attrName>
                                        </p:attrNameLst>
                                      </p:cBhvr>
                                      <p:to>
                                        <p:strVal val="hidden"/>
                                      </p:to>
                                    </p:set>
                                  </p:childTnLst>
                                </p:cTn>
                              </p:par>
                              <p:par>
                                <p:cTn id="280" presetID="2" presetClass="entr" presetSubtype="2" fill="hold" grpId="0" nodeType="withEffect">
                                  <p:stCondLst>
                                    <p:cond delay="0"/>
                                  </p:stCondLst>
                                  <p:childTnLst>
                                    <p:set>
                                      <p:cBhvr>
                                        <p:cTn id="281" dur="1" fill="hold">
                                          <p:stCondLst>
                                            <p:cond delay="0"/>
                                          </p:stCondLst>
                                        </p:cTn>
                                        <p:tgtEl>
                                          <p:spTgt spid="69"/>
                                        </p:tgtEl>
                                        <p:attrNameLst>
                                          <p:attrName>style.visibility</p:attrName>
                                        </p:attrNameLst>
                                      </p:cBhvr>
                                      <p:to>
                                        <p:strVal val="visible"/>
                                      </p:to>
                                    </p:set>
                                    <p:anim calcmode="lin" valueType="num">
                                      <p:cBhvr additive="base">
                                        <p:cTn id="282" dur="3000" fill="hold"/>
                                        <p:tgtEl>
                                          <p:spTgt spid="69"/>
                                        </p:tgtEl>
                                        <p:attrNameLst>
                                          <p:attrName>ppt_x</p:attrName>
                                        </p:attrNameLst>
                                      </p:cBhvr>
                                      <p:tavLst>
                                        <p:tav tm="0">
                                          <p:val>
                                            <p:strVal val="1+#ppt_w/2"/>
                                          </p:val>
                                        </p:tav>
                                        <p:tav tm="100000">
                                          <p:val>
                                            <p:strVal val="#ppt_x"/>
                                          </p:val>
                                        </p:tav>
                                      </p:tavLst>
                                    </p:anim>
                                    <p:anim calcmode="lin" valueType="num">
                                      <p:cBhvr additive="base">
                                        <p:cTn id="283" dur="3000" fill="hold"/>
                                        <p:tgtEl>
                                          <p:spTgt spid="69"/>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69"/>
                                        </p:tgtEl>
                                        <p:attrNameLst>
                                          <p:attrName>style.visibility</p:attrName>
                                        </p:attrNameLst>
                                      </p:cBhvr>
                                      <p:to>
                                        <p:strVal val="visible"/>
                                      </p:to>
                                    </p:set>
                                    <p:animEffect transition="in" filter="blinds(vertical)">
                                      <p:cBhvr>
                                        <p:cTn id="286" dur="4000"/>
                                        <p:tgtEl>
                                          <p:spTgt spid="69"/>
                                        </p:tgtEl>
                                      </p:cBhvr>
                                    </p:animEffect>
                                  </p:childTnLst>
                                </p:cTn>
                              </p:par>
                              <p:par>
                                <p:cTn id="287" presetID="2" presetClass="exit" presetSubtype="8" fill="hold" grpId="2" nodeType="withEffect">
                                  <p:stCondLst>
                                    <p:cond delay="0"/>
                                  </p:stCondLst>
                                  <p:childTnLst>
                                    <p:anim calcmode="lin" valueType="num">
                                      <p:cBhvr additive="base">
                                        <p:cTn id="288" dur="3000"/>
                                        <p:tgtEl>
                                          <p:spTgt spid="69"/>
                                        </p:tgtEl>
                                        <p:attrNameLst>
                                          <p:attrName>ppt_x</p:attrName>
                                        </p:attrNameLst>
                                      </p:cBhvr>
                                      <p:tavLst>
                                        <p:tav tm="0">
                                          <p:val>
                                            <p:strVal val="ppt_x"/>
                                          </p:val>
                                        </p:tav>
                                        <p:tav tm="100000">
                                          <p:val>
                                            <p:strVal val="0-ppt_w/2"/>
                                          </p:val>
                                        </p:tav>
                                      </p:tavLst>
                                    </p:anim>
                                    <p:anim calcmode="lin" valueType="num">
                                      <p:cBhvr additive="base">
                                        <p:cTn id="289" dur="3000"/>
                                        <p:tgtEl>
                                          <p:spTgt spid="69"/>
                                        </p:tgtEl>
                                        <p:attrNameLst>
                                          <p:attrName>ppt_y</p:attrName>
                                        </p:attrNameLst>
                                      </p:cBhvr>
                                      <p:tavLst>
                                        <p:tav tm="0">
                                          <p:val>
                                            <p:strVal val="ppt_y"/>
                                          </p:val>
                                        </p:tav>
                                        <p:tav tm="100000">
                                          <p:val>
                                            <p:strVal val="ppt_y"/>
                                          </p:val>
                                        </p:tav>
                                      </p:tavLst>
                                    </p:anim>
                                    <p:set>
                                      <p:cBhvr>
                                        <p:cTn id="290" dur="1" fill="hold">
                                          <p:stCondLst>
                                            <p:cond delay="2999"/>
                                          </p:stCondLst>
                                        </p:cTn>
                                        <p:tgtEl>
                                          <p:spTgt spid="69"/>
                                        </p:tgtEl>
                                        <p:attrNameLst>
                                          <p:attrName>style.visibility</p:attrName>
                                        </p:attrNameLst>
                                      </p:cBhvr>
                                      <p:to>
                                        <p:strVal val="hidden"/>
                                      </p:to>
                                    </p:set>
                                  </p:childTnLst>
                                </p:cTn>
                              </p:par>
                              <p:par>
                                <p:cTn id="291" presetID="2" presetClass="entr" presetSubtype="2" fill="hold" grpId="0" nodeType="withEffect">
                                  <p:stCondLst>
                                    <p:cond delay="0"/>
                                  </p:stCondLst>
                                  <p:childTnLst>
                                    <p:set>
                                      <p:cBhvr>
                                        <p:cTn id="292" dur="1" fill="hold">
                                          <p:stCondLst>
                                            <p:cond delay="0"/>
                                          </p:stCondLst>
                                        </p:cTn>
                                        <p:tgtEl>
                                          <p:spTgt spid="68"/>
                                        </p:tgtEl>
                                        <p:attrNameLst>
                                          <p:attrName>style.visibility</p:attrName>
                                        </p:attrNameLst>
                                      </p:cBhvr>
                                      <p:to>
                                        <p:strVal val="visible"/>
                                      </p:to>
                                    </p:set>
                                    <p:anim calcmode="lin" valueType="num">
                                      <p:cBhvr additive="base">
                                        <p:cTn id="293" dur="3000" fill="hold"/>
                                        <p:tgtEl>
                                          <p:spTgt spid="68"/>
                                        </p:tgtEl>
                                        <p:attrNameLst>
                                          <p:attrName>ppt_x</p:attrName>
                                        </p:attrNameLst>
                                      </p:cBhvr>
                                      <p:tavLst>
                                        <p:tav tm="0">
                                          <p:val>
                                            <p:strVal val="1+#ppt_w/2"/>
                                          </p:val>
                                        </p:tav>
                                        <p:tav tm="100000">
                                          <p:val>
                                            <p:strVal val="#ppt_x"/>
                                          </p:val>
                                        </p:tav>
                                      </p:tavLst>
                                    </p:anim>
                                    <p:anim calcmode="lin" valueType="num">
                                      <p:cBhvr additive="base">
                                        <p:cTn id="294" dur="3000" fill="hold"/>
                                        <p:tgtEl>
                                          <p:spTgt spid="68"/>
                                        </p:tgtEl>
                                        <p:attrNameLst>
                                          <p:attrName>ppt_y</p:attrName>
                                        </p:attrNameLst>
                                      </p:cBhvr>
                                      <p:tavLst>
                                        <p:tav tm="0">
                                          <p:val>
                                            <p:strVal val="#ppt_y"/>
                                          </p:val>
                                        </p:tav>
                                        <p:tav tm="100000">
                                          <p:val>
                                            <p:strVal val="#ppt_y"/>
                                          </p:val>
                                        </p:tav>
                                      </p:tavLst>
                                    </p:anim>
                                  </p:childTnLst>
                                </p:cTn>
                              </p:par>
                              <p:par>
                                <p:cTn id="295" presetID="3" presetClass="entr" presetSubtype="5" fill="hold" grpId="1" nodeType="withEffect">
                                  <p:stCondLst>
                                    <p:cond delay="0"/>
                                  </p:stCondLst>
                                  <p:childTnLst>
                                    <p:set>
                                      <p:cBhvr>
                                        <p:cTn id="296" dur="1" fill="hold">
                                          <p:stCondLst>
                                            <p:cond delay="0"/>
                                          </p:stCondLst>
                                        </p:cTn>
                                        <p:tgtEl>
                                          <p:spTgt spid="68"/>
                                        </p:tgtEl>
                                        <p:attrNameLst>
                                          <p:attrName>style.visibility</p:attrName>
                                        </p:attrNameLst>
                                      </p:cBhvr>
                                      <p:to>
                                        <p:strVal val="visible"/>
                                      </p:to>
                                    </p:set>
                                    <p:animEffect transition="in" filter="blinds(vertical)">
                                      <p:cBhvr>
                                        <p:cTn id="297" dur="4000"/>
                                        <p:tgtEl>
                                          <p:spTgt spid="68"/>
                                        </p:tgtEl>
                                      </p:cBhvr>
                                    </p:animEffect>
                                  </p:childTnLst>
                                </p:cTn>
                              </p:par>
                              <p:par>
                                <p:cTn id="298" presetID="2" presetClass="exit" presetSubtype="8" fill="hold" grpId="2" nodeType="withEffect">
                                  <p:stCondLst>
                                    <p:cond delay="0"/>
                                  </p:stCondLst>
                                  <p:childTnLst>
                                    <p:anim calcmode="lin" valueType="num">
                                      <p:cBhvr additive="base">
                                        <p:cTn id="299" dur="3000"/>
                                        <p:tgtEl>
                                          <p:spTgt spid="68"/>
                                        </p:tgtEl>
                                        <p:attrNameLst>
                                          <p:attrName>ppt_x</p:attrName>
                                        </p:attrNameLst>
                                      </p:cBhvr>
                                      <p:tavLst>
                                        <p:tav tm="0">
                                          <p:val>
                                            <p:strVal val="ppt_x"/>
                                          </p:val>
                                        </p:tav>
                                        <p:tav tm="100000">
                                          <p:val>
                                            <p:strVal val="0-ppt_w/2"/>
                                          </p:val>
                                        </p:tav>
                                      </p:tavLst>
                                    </p:anim>
                                    <p:anim calcmode="lin" valueType="num">
                                      <p:cBhvr additive="base">
                                        <p:cTn id="300" dur="3000"/>
                                        <p:tgtEl>
                                          <p:spTgt spid="68"/>
                                        </p:tgtEl>
                                        <p:attrNameLst>
                                          <p:attrName>ppt_y</p:attrName>
                                        </p:attrNameLst>
                                      </p:cBhvr>
                                      <p:tavLst>
                                        <p:tav tm="0">
                                          <p:val>
                                            <p:strVal val="ppt_y"/>
                                          </p:val>
                                        </p:tav>
                                        <p:tav tm="100000">
                                          <p:val>
                                            <p:strVal val="ppt_y"/>
                                          </p:val>
                                        </p:tav>
                                      </p:tavLst>
                                    </p:anim>
                                    <p:set>
                                      <p:cBhvr>
                                        <p:cTn id="301" dur="1" fill="hold">
                                          <p:stCondLst>
                                            <p:cond delay="2999"/>
                                          </p:stCondLst>
                                        </p:cTn>
                                        <p:tgtEl>
                                          <p:spTgt spid="68"/>
                                        </p:tgtEl>
                                        <p:attrNameLst>
                                          <p:attrName>style.visibility</p:attrName>
                                        </p:attrNameLst>
                                      </p:cBhvr>
                                      <p:to>
                                        <p:strVal val="hidden"/>
                                      </p:to>
                                    </p:set>
                                  </p:childTnLst>
                                </p:cTn>
                              </p:par>
                              <p:par>
                                <p:cTn id="302" presetID="2" presetClass="entr" presetSubtype="2" fill="hold" grpId="0" nodeType="withEffect">
                                  <p:stCondLst>
                                    <p:cond delay="0"/>
                                  </p:stCondLst>
                                  <p:childTnLst>
                                    <p:set>
                                      <p:cBhvr>
                                        <p:cTn id="303" dur="1" fill="hold">
                                          <p:stCondLst>
                                            <p:cond delay="0"/>
                                          </p:stCondLst>
                                        </p:cTn>
                                        <p:tgtEl>
                                          <p:spTgt spid="67"/>
                                        </p:tgtEl>
                                        <p:attrNameLst>
                                          <p:attrName>style.visibility</p:attrName>
                                        </p:attrNameLst>
                                      </p:cBhvr>
                                      <p:to>
                                        <p:strVal val="visible"/>
                                      </p:to>
                                    </p:set>
                                    <p:anim calcmode="lin" valueType="num">
                                      <p:cBhvr additive="base">
                                        <p:cTn id="304" dur="3000" fill="hold"/>
                                        <p:tgtEl>
                                          <p:spTgt spid="67"/>
                                        </p:tgtEl>
                                        <p:attrNameLst>
                                          <p:attrName>ppt_x</p:attrName>
                                        </p:attrNameLst>
                                      </p:cBhvr>
                                      <p:tavLst>
                                        <p:tav tm="0">
                                          <p:val>
                                            <p:strVal val="1+#ppt_w/2"/>
                                          </p:val>
                                        </p:tav>
                                        <p:tav tm="100000">
                                          <p:val>
                                            <p:strVal val="#ppt_x"/>
                                          </p:val>
                                        </p:tav>
                                      </p:tavLst>
                                    </p:anim>
                                    <p:anim calcmode="lin" valueType="num">
                                      <p:cBhvr additive="base">
                                        <p:cTn id="305" dur="3000" fill="hold"/>
                                        <p:tgtEl>
                                          <p:spTgt spid="67"/>
                                        </p:tgtEl>
                                        <p:attrNameLst>
                                          <p:attrName>ppt_y</p:attrName>
                                        </p:attrNameLst>
                                      </p:cBhvr>
                                      <p:tavLst>
                                        <p:tav tm="0">
                                          <p:val>
                                            <p:strVal val="#ppt_y"/>
                                          </p:val>
                                        </p:tav>
                                        <p:tav tm="100000">
                                          <p:val>
                                            <p:strVal val="#ppt_y"/>
                                          </p:val>
                                        </p:tav>
                                      </p:tavLst>
                                    </p:anim>
                                  </p:childTnLst>
                                </p:cTn>
                              </p:par>
                              <p:par>
                                <p:cTn id="306" presetID="3" presetClass="entr" presetSubtype="5" fill="hold" grpId="1" nodeType="withEffect">
                                  <p:stCondLst>
                                    <p:cond delay="0"/>
                                  </p:stCondLst>
                                  <p:childTnLst>
                                    <p:set>
                                      <p:cBhvr>
                                        <p:cTn id="307" dur="1" fill="hold">
                                          <p:stCondLst>
                                            <p:cond delay="0"/>
                                          </p:stCondLst>
                                        </p:cTn>
                                        <p:tgtEl>
                                          <p:spTgt spid="67"/>
                                        </p:tgtEl>
                                        <p:attrNameLst>
                                          <p:attrName>style.visibility</p:attrName>
                                        </p:attrNameLst>
                                      </p:cBhvr>
                                      <p:to>
                                        <p:strVal val="visible"/>
                                      </p:to>
                                    </p:set>
                                    <p:animEffect transition="in" filter="blinds(vertical)">
                                      <p:cBhvr>
                                        <p:cTn id="308" dur="4000"/>
                                        <p:tgtEl>
                                          <p:spTgt spid="67"/>
                                        </p:tgtEl>
                                      </p:cBhvr>
                                    </p:animEffect>
                                  </p:childTnLst>
                                </p:cTn>
                              </p:par>
                              <p:par>
                                <p:cTn id="309" presetID="2" presetClass="exit" presetSubtype="8" fill="hold" grpId="2" nodeType="withEffect">
                                  <p:stCondLst>
                                    <p:cond delay="0"/>
                                  </p:stCondLst>
                                  <p:childTnLst>
                                    <p:anim calcmode="lin" valueType="num">
                                      <p:cBhvr additive="base">
                                        <p:cTn id="310" dur="3000"/>
                                        <p:tgtEl>
                                          <p:spTgt spid="67"/>
                                        </p:tgtEl>
                                        <p:attrNameLst>
                                          <p:attrName>ppt_x</p:attrName>
                                        </p:attrNameLst>
                                      </p:cBhvr>
                                      <p:tavLst>
                                        <p:tav tm="0">
                                          <p:val>
                                            <p:strVal val="ppt_x"/>
                                          </p:val>
                                        </p:tav>
                                        <p:tav tm="100000">
                                          <p:val>
                                            <p:strVal val="0-ppt_w/2"/>
                                          </p:val>
                                        </p:tav>
                                      </p:tavLst>
                                    </p:anim>
                                    <p:anim calcmode="lin" valueType="num">
                                      <p:cBhvr additive="base">
                                        <p:cTn id="311" dur="3000"/>
                                        <p:tgtEl>
                                          <p:spTgt spid="67"/>
                                        </p:tgtEl>
                                        <p:attrNameLst>
                                          <p:attrName>ppt_y</p:attrName>
                                        </p:attrNameLst>
                                      </p:cBhvr>
                                      <p:tavLst>
                                        <p:tav tm="0">
                                          <p:val>
                                            <p:strVal val="ppt_y"/>
                                          </p:val>
                                        </p:tav>
                                        <p:tav tm="100000">
                                          <p:val>
                                            <p:strVal val="ppt_y"/>
                                          </p:val>
                                        </p:tav>
                                      </p:tavLst>
                                    </p:anim>
                                    <p:set>
                                      <p:cBhvr>
                                        <p:cTn id="312" dur="1" fill="hold">
                                          <p:stCondLst>
                                            <p:cond delay="2999"/>
                                          </p:stCondLst>
                                        </p:cTn>
                                        <p:tgtEl>
                                          <p:spTgt spid="67"/>
                                        </p:tgtEl>
                                        <p:attrNameLst>
                                          <p:attrName>style.visibility</p:attrName>
                                        </p:attrNameLst>
                                      </p:cBhvr>
                                      <p:to>
                                        <p:strVal val="hidden"/>
                                      </p:to>
                                    </p:set>
                                  </p:childTnLst>
                                </p:cTn>
                              </p:par>
                              <p:par>
                                <p:cTn id="313" presetID="2" presetClass="entr" presetSubtype="2" fill="hold" grpId="0" nodeType="withEffect">
                                  <p:stCondLst>
                                    <p:cond delay="0"/>
                                  </p:stCondLst>
                                  <p:childTnLst>
                                    <p:set>
                                      <p:cBhvr>
                                        <p:cTn id="314" dur="1" fill="hold">
                                          <p:stCondLst>
                                            <p:cond delay="0"/>
                                          </p:stCondLst>
                                        </p:cTn>
                                        <p:tgtEl>
                                          <p:spTgt spid="66"/>
                                        </p:tgtEl>
                                        <p:attrNameLst>
                                          <p:attrName>style.visibility</p:attrName>
                                        </p:attrNameLst>
                                      </p:cBhvr>
                                      <p:to>
                                        <p:strVal val="visible"/>
                                      </p:to>
                                    </p:set>
                                    <p:anim calcmode="lin" valueType="num">
                                      <p:cBhvr additive="base">
                                        <p:cTn id="315" dur="3000" fill="hold"/>
                                        <p:tgtEl>
                                          <p:spTgt spid="66"/>
                                        </p:tgtEl>
                                        <p:attrNameLst>
                                          <p:attrName>ppt_x</p:attrName>
                                        </p:attrNameLst>
                                      </p:cBhvr>
                                      <p:tavLst>
                                        <p:tav tm="0">
                                          <p:val>
                                            <p:strVal val="1+#ppt_w/2"/>
                                          </p:val>
                                        </p:tav>
                                        <p:tav tm="100000">
                                          <p:val>
                                            <p:strVal val="#ppt_x"/>
                                          </p:val>
                                        </p:tav>
                                      </p:tavLst>
                                    </p:anim>
                                    <p:anim calcmode="lin" valueType="num">
                                      <p:cBhvr additive="base">
                                        <p:cTn id="316" dur="3000" fill="hold"/>
                                        <p:tgtEl>
                                          <p:spTgt spid="66"/>
                                        </p:tgtEl>
                                        <p:attrNameLst>
                                          <p:attrName>ppt_y</p:attrName>
                                        </p:attrNameLst>
                                      </p:cBhvr>
                                      <p:tavLst>
                                        <p:tav tm="0">
                                          <p:val>
                                            <p:strVal val="#ppt_y"/>
                                          </p:val>
                                        </p:tav>
                                        <p:tav tm="100000">
                                          <p:val>
                                            <p:strVal val="#ppt_y"/>
                                          </p:val>
                                        </p:tav>
                                      </p:tavLst>
                                    </p:anim>
                                  </p:childTnLst>
                                </p:cTn>
                              </p:par>
                              <p:par>
                                <p:cTn id="317" presetID="3" presetClass="entr" presetSubtype="5" fill="hold" grpId="1" nodeType="withEffect">
                                  <p:stCondLst>
                                    <p:cond delay="0"/>
                                  </p:stCondLst>
                                  <p:childTnLst>
                                    <p:set>
                                      <p:cBhvr>
                                        <p:cTn id="318" dur="1" fill="hold">
                                          <p:stCondLst>
                                            <p:cond delay="0"/>
                                          </p:stCondLst>
                                        </p:cTn>
                                        <p:tgtEl>
                                          <p:spTgt spid="66"/>
                                        </p:tgtEl>
                                        <p:attrNameLst>
                                          <p:attrName>style.visibility</p:attrName>
                                        </p:attrNameLst>
                                      </p:cBhvr>
                                      <p:to>
                                        <p:strVal val="visible"/>
                                      </p:to>
                                    </p:set>
                                    <p:animEffect transition="in" filter="blinds(vertical)">
                                      <p:cBhvr>
                                        <p:cTn id="319" dur="4000"/>
                                        <p:tgtEl>
                                          <p:spTgt spid="66"/>
                                        </p:tgtEl>
                                      </p:cBhvr>
                                    </p:animEffect>
                                  </p:childTnLst>
                                </p:cTn>
                              </p:par>
                              <p:par>
                                <p:cTn id="320" presetID="2" presetClass="exit" presetSubtype="8" fill="hold" grpId="2" nodeType="withEffect">
                                  <p:stCondLst>
                                    <p:cond delay="0"/>
                                  </p:stCondLst>
                                  <p:childTnLst>
                                    <p:anim calcmode="lin" valueType="num">
                                      <p:cBhvr additive="base">
                                        <p:cTn id="321" dur="3000"/>
                                        <p:tgtEl>
                                          <p:spTgt spid="66"/>
                                        </p:tgtEl>
                                        <p:attrNameLst>
                                          <p:attrName>ppt_x</p:attrName>
                                        </p:attrNameLst>
                                      </p:cBhvr>
                                      <p:tavLst>
                                        <p:tav tm="0">
                                          <p:val>
                                            <p:strVal val="ppt_x"/>
                                          </p:val>
                                        </p:tav>
                                        <p:tav tm="100000">
                                          <p:val>
                                            <p:strVal val="0-ppt_w/2"/>
                                          </p:val>
                                        </p:tav>
                                      </p:tavLst>
                                    </p:anim>
                                    <p:anim calcmode="lin" valueType="num">
                                      <p:cBhvr additive="base">
                                        <p:cTn id="322" dur="3000"/>
                                        <p:tgtEl>
                                          <p:spTgt spid="66"/>
                                        </p:tgtEl>
                                        <p:attrNameLst>
                                          <p:attrName>ppt_y</p:attrName>
                                        </p:attrNameLst>
                                      </p:cBhvr>
                                      <p:tavLst>
                                        <p:tav tm="0">
                                          <p:val>
                                            <p:strVal val="ppt_y"/>
                                          </p:val>
                                        </p:tav>
                                        <p:tav tm="100000">
                                          <p:val>
                                            <p:strVal val="ppt_y"/>
                                          </p:val>
                                        </p:tav>
                                      </p:tavLst>
                                    </p:anim>
                                    <p:set>
                                      <p:cBhvr>
                                        <p:cTn id="323" dur="1" fill="hold">
                                          <p:stCondLst>
                                            <p:cond delay="2999"/>
                                          </p:stCondLst>
                                        </p:cTn>
                                        <p:tgtEl>
                                          <p:spTgt spid="66"/>
                                        </p:tgtEl>
                                        <p:attrNameLst>
                                          <p:attrName>style.visibility</p:attrName>
                                        </p:attrNameLst>
                                      </p:cBhvr>
                                      <p:to>
                                        <p:strVal val="hidden"/>
                                      </p:to>
                                    </p:set>
                                  </p:childTnLst>
                                </p:cTn>
                              </p:par>
                              <p:par>
                                <p:cTn id="324" presetID="2" presetClass="entr" presetSubtype="2" fill="hold" grpId="0" nodeType="withEffect">
                                  <p:stCondLst>
                                    <p:cond delay="0"/>
                                  </p:stCondLst>
                                  <p:childTnLst>
                                    <p:set>
                                      <p:cBhvr>
                                        <p:cTn id="325" dur="1" fill="hold">
                                          <p:stCondLst>
                                            <p:cond delay="0"/>
                                          </p:stCondLst>
                                        </p:cTn>
                                        <p:tgtEl>
                                          <p:spTgt spid="65"/>
                                        </p:tgtEl>
                                        <p:attrNameLst>
                                          <p:attrName>style.visibility</p:attrName>
                                        </p:attrNameLst>
                                      </p:cBhvr>
                                      <p:to>
                                        <p:strVal val="visible"/>
                                      </p:to>
                                    </p:set>
                                    <p:anim calcmode="lin" valueType="num">
                                      <p:cBhvr additive="base">
                                        <p:cTn id="326" dur="3000" fill="hold"/>
                                        <p:tgtEl>
                                          <p:spTgt spid="65"/>
                                        </p:tgtEl>
                                        <p:attrNameLst>
                                          <p:attrName>ppt_x</p:attrName>
                                        </p:attrNameLst>
                                      </p:cBhvr>
                                      <p:tavLst>
                                        <p:tav tm="0">
                                          <p:val>
                                            <p:strVal val="1+#ppt_w/2"/>
                                          </p:val>
                                        </p:tav>
                                        <p:tav tm="100000">
                                          <p:val>
                                            <p:strVal val="#ppt_x"/>
                                          </p:val>
                                        </p:tav>
                                      </p:tavLst>
                                    </p:anim>
                                    <p:anim calcmode="lin" valueType="num">
                                      <p:cBhvr additive="base">
                                        <p:cTn id="327" dur="3000" fill="hold"/>
                                        <p:tgtEl>
                                          <p:spTgt spid="65"/>
                                        </p:tgtEl>
                                        <p:attrNameLst>
                                          <p:attrName>ppt_y</p:attrName>
                                        </p:attrNameLst>
                                      </p:cBhvr>
                                      <p:tavLst>
                                        <p:tav tm="0">
                                          <p:val>
                                            <p:strVal val="#ppt_y"/>
                                          </p:val>
                                        </p:tav>
                                        <p:tav tm="100000">
                                          <p:val>
                                            <p:strVal val="#ppt_y"/>
                                          </p:val>
                                        </p:tav>
                                      </p:tavLst>
                                    </p:anim>
                                  </p:childTnLst>
                                </p:cTn>
                              </p:par>
                              <p:par>
                                <p:cTn id="328" presetID="3" presetClass="entr" presetSubtype="5" fill="hold" grpId="1" nodeType="withEffect">
                                  <p:stCondLst>
                                    <p:cond delay="0"/>
                                  </p:stCondLst>
                                  <p:childTnLst>
                                    <p:set>
                                      <p:cBhvr>
                                        <p:cTn id="329" dur="1" fill="hold">
                                          <p:stCondLst>
                                            <p:cond delay="0"/>
                                          </p:stCondLst>
                                        </p:cTn>
                                        <p:tgtEl>
                                          <p:spTgt spid="65"/>
                                        </p:tgtEl>
                                        <p:attrNameLst>
                                          <p:attrName>style.visibility</p:attrName>
                                        </p:attrNameLst>
                                      </p:cBhvr>
                                      <p:to>
                                        <p:strVal val="visible"/>
                                      </p:to>
                                    </p:set>
                                    <p:animEffect transition="in" filter="blinds(vertical)">
                                      <p:cBhvr>
                                        <p:cTn id="330" dur="4000"/>
                                        <p:tgtEl>
                                          <p:spTgt spid="65"/>
                                        </p:tgtEl>
                                      </p:cBhvr>
                                    </p:animEffect>
                                  </p:childTnLst>
                                </p:cTn>
                              </p:par>
                              <p:par>
                                <p:cTn id="331" presetID="2" presetClass="exit" presetSubtype="8" fill="hold" grpId="2" nodeType="withEffect">
                                  <p:stCondLst>
                                    <p:cond delay="0"/>
                                  </p:stCondLst>
                                  <p:childTnLst>
                                    <p:anim calcmode="lin" valueType="num">
                                      <p:cBhvr additive="base">
                                        <p:cTn id="332" dur="3000"/>
                                        <p:tgtEl>
                                          <p:spTgt spid="65"/>
                                        </p:tgtEl>
                                        <p:attrNameLst>
                                          <p:attrName>ppt_x</p:attrName>
                                        </p:attrNameLst>
                                      </p:cBhvr>
                                      <p:tavLst>
                                        <p:tav tm="0">
                                          <p:val>
                                            <p:strVal val="ppt_x"/>
                                          </p:val>
                                        </p:tav>
                                        <p:tav tm="100000">
                                          <p:val>
                                            <p:strVal val="0-ppt_w/2"/>
                                          </p:val>
                                        </p:tav>
                                      </p:tavLst>
                                    </p:anim>
                                    <p:anim calcmode="lin" valueType="num">
                                      <p:cBhvr additive="base">
                                        <p:cTn id="333" dur="3000"/>
                                        <p:tgtEl>
                                          <p:spTgt spid="65"/>
                                        </p:tgtEl>
                                        <p:attrNameLst>
                                          <p:attrName>ppt_y</p:attrName>
                                        </p:attrNameLst>
                                      </p:cBhvr>
                                      <p:tavLst>
                                        <p:tav tm="0">
                                          <p:val>
                                            <p:strVal val="ppt_y"/>
                                          </p:val>
                                        </p:tav>
                                        <p:tav tm="100000">
                                          <p:val>
                                            <p:strVal val="ppt_y"/>
                                          </p:val>
                                        </p:tav>
                                      </p:tavLst>
                                    </p:anim>
                                    <p:set>
                                      <p:cBhvr>
                                        <p:cTn id="334" dur="1" fill="hold">
                                          <p:stCondLst>
                                            <p:cond delay="2999"/>
                                          </p:stCondLst>
                                        </p:cTn>
                                        <p:tgtEl>
                                          <p:spTgt spid="65"/>
                                        </p:tgtEl>
                                        <p:attrNameLst>
                                          <p:attrName>style.visibility</p:attrName>
                                        </p:attrNameLst>
                                      </p:cBhvr>
                                      <p:to>
                                        <p:strVal val="hidden"/>
                                      </p:to>
                                    </p:set>
                                  </p:childTnLst>
                                </p:cTn>
                              </p:par>
                              <p:par>
                                <p:cTn id="335" presetID="2" presetClass="entr" presetSubtype="2" fill="hold" grpId="0" nodeType="withEffect">
                                  <p:stCondLst>
                                    <p:cond delay="0"/>
                                  </p:stCondLst>
                                  <p:childTnLst>
                                    <p:set>
                                      <p:cBhvr>
                                        <p:cTn id="336" dur="1" fill="hold">
                                          <p:stCondLst>
                                            <p:cond delay="0"/>
                                          </p:stCondLst>
                                        </p:cTn>
                                        <p:tgtEl>
                                          <p:spTgt spid="64"/>
                                        </p:tgtEl>
                                        <p:attrNameLst>
                                          <p:attrName>style.visibility</p:attrName>
                                        </p:attrNameLst>
                                      </p:cBhvr>
                                      <p:to>
                                        <p:strVal val="visible"/>
                                      </p:to>
                                    </p:set>
                                    <p:anim calcmode="lin" valueType="num">
                                      <p:cBhvr additive="base">
                                        <p:cTn id="337" dur="3000" fill="hold"/>
                                        <p:tgtEl>
                                          <p:spTgt spid="64"/>
                                        </p:tgtEl>
                                        <p:attrNameLst>
                                          <p:attrName>ppt_x</p:attrName>
                                        </p:attrNameLst>
                                      </p:cBhvr>
                                      <p:tavLst>
                                        <p:tav tm="0">
                                          <p:val>
                                            <p:strVal val="1+#ppt_w/2"/>
                                          </p:val>
                                        </p:tav>
                                        <p:tav tm="100000">
                                          <p:val>
                                            <p:strVal val="#ppt_x"/>
                                          </p:val>
                                        </p:tav>
                                      </p:tavLst>
                                    </p:anim>
                                    <p:anim calcmode="lin" valueType="num">
                                      <p:cBhvr additive="base">
                                        <p:cTn id="338" dur="3000" fill="hold"/>
                                        <p:tgtEl>
                                          <p:spTgt spid="64"/>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64"/>
                                        </p:tgtEl>
                                        <p:attrNameLst>
                                          <p:attrName>style.visibility</p:attrName>
                                        </p:attrNameLst>
                                      </p:cBhvr>
                                      <p:to>
                                        <p:strVal val="visible"/>
                                      </p:to>
                                    </p:set>
                                    <p:animEffect transition="in" filter="blinds(vertical)">
                                      <p:cBhvr>
                                        <p:cTn id="341" dur="4000"/>
                                        <p:tgtEl>
                                          <p:spTgt spid="64"/>
                                        </p:tgtEl>
                                      </p:cBhvr>
                                    </p:animEffect>
                                  </p:childTnLst>
                                </p:cTn>
                              </p:par>
                              <p:par>
                                <p:cTn id="342" presetID="2" presetClass="exit" presetSubtype="8" fill="hold" grpId="2" nodeType="withEffect">
                                  <p:stCondLst>
                                    <p:cond delay="0"/>
                                  </p:stCondLst>
                                  <p:childTnLst>
                                    <p:anim calcmode="lin" valueType="num">
                                      <p:cBhvr additive="base">
                                        <p:cTn id="343" dur="3000"/>
                                        <p:tgtEl>
                                          <p:spTgt spid="64"/>
                                        </p:tgtEl>
                                        <p:attrNameLst>
                                          <p:attrName>ppt_x</p:attrName>
                                        </p:attrNameLst>
                                      </p:cBhvr>
                                      <p:tavLst>
                                        <p:tav tm="0">
                                          <p:val>
                                            <p:strVal val="ppt_x"/>
                                          </p:val>
                                        </p:tav>
                                        <p:tav tm="100000">
                                          <p:val>
                                            <p:strVal val="0-ppt_w/2"/>
                                          </p:val>
                                        </p:tav>
                                      </p:tavLst>
                                    </p:anim>
                                    <p:anim calcmode="lin" valueType="num">
                                      <p:cBhvr additive="base">
                                        <p:cTn id="344" dur="3000"/>
                                        <p:tgtEl>
                                          <p:spTgt spid="64"/>
                                        </p:tgtEl>
                                        <p:attrNameLst>
                                          <p:attrName>ppt_y</p:attrName>
                                        </p:attrNameLst>
                                      </p:cBhvr>
                                      <p:tavLst>
                                        <p:tav tm="0">
                                          <p:val>
                                            <p:strVal val="ppt_y"/>
                                          </p:val>
                                        </p:tav>
                                        <p:tav tm="100000">
                                          <p:val>
                                            <p:strVal val="ppt_y"/>
                                          </p:val>
                                        </p:tav>
                                      </p:tavLst>
                                    </p:anim>
                                    <p:set>
                                      <p:cBhvr>
                                        <p:cTn id="345" dur="1" fill="hold">
                                          <p:stCondLst>
                                            <p:cond delay="2999"/>
                                          </p:stCondLst>
                                        </p:cTn>
                                        <p:tgtEl>
                                          <p:spTgt spid="64"/>
                                        </p:tgtEl>
                                        <p:attrNameLst>
                                          <p:attrName>style.visibility</p:attrName>
                                        </p:attrNameLst>
                                      </p:cBhvr>
                                      <p:to>
                                        <p:strVal val="hidden"/>
                                      </p:to>
                                    </p:set>
                                  </p:childTnLst>
                                </p:cTn>
                              </p:par>
                              <p:par>
                                <p:cTn id="346" presetID="2" presetClass="entr" presetSubtype="2" fill="hold" grpId="0" nodeType="withEffect">
                                  <p:stCondLst>
                                    <p:cond delay="0"/>
                                  </p:stCondLst>
                                  <p:childTnLst>
                                    <p:set>
                                      <p:cBhvr>
                                        <p:cTn id="347" dur="1" fill="hold">
                                          <p:stCondLst>
                                            <p:cond delay="0"/>
                                          </p:stCondLst>
                                        </p:cTn>
                                        <p:tgtEl>
                                          <p:spTgt spid="63"/>
                                        </p:tgtEl>
                                        <p:attrNameLst>
                                          <p:attrName>style.visibility</p:attrName>
                                        </p:attrNameLst>
                                      </p:cBhvr>
                                      <p:to>
                                        <p:strVal val="visible"/>
                                      </p:to>
                                    </p:set>
                                    <p:anim calcmode="lin" valueType="num">
                                      <p:cBhvr additive="base">
                                        <p:cTn id="348" dur="3000" fill="hold"/>
                                        <p:tgtEl>
                                          <p:spTgt spid="63"/>
                                        </p:tgtEl>
                                        <p:attrNameLst>
                                          <p:attrName>ppt_x</p:attrName>
                                        </p:attrNameLst>
                                      </p:cBhvr>
                                      <p:tavLst>
                                        <p:tav tm="0">
                                          <p:val>
                                            <p:strVal val="1+#ppt_w/2"/>
                                          </p:val>
                                        </p:tav>
                                        <p:tav tm="100000">
                                          <p:val>
                                            <p:strVal val="#ppt_x"/>
                                          </p:val>
                                        </p:tav>
                                      </p:tavLst>
                                    </p:anim>
                                    <p:anim calcmode="lin" valueType="num">
                                      <p:cBhvr additive="base">
                                        <p:cTn id="349" dur="3000" fill="hold"/>
                                        <p:tgtEl>
                                          <p:spTgt spid="63"/>
                                        </p:tgtEl>
                                        <p:attrNameLst>
                                          <p:attrName>ppt_y</p:attrName>
                                        </p:attrNameLst>
                                      </p:cBhvr>
                                      <p:tavLst>
                                        <p:tav tm="0">
                                          <p:val>
                                            <p:strVal val="#ppt_y"/>
                                          </p:val>
                                        </p:tav>
                                        <p:tav tm="100000">
                                          <p:val>
                                            <p:strVal val="#ppt_y"/>
                                          </p:val>
                                        </p:tav>
                                      </p:tavLst>
                                    </p:anim>
                                  </p:childTnLst>
                                </p:cTn>
                              </p:par>
                              <p:par>
                                <p:cTn id="350" presetID="3" presetClass="entr" presetSubtype="5" fill="hold" grpId="1" nodeType="withEffect">
                                  <p:stCondLst>
                                    <p:cond delay="0"/>
                                  </p:stCondLst>
                                  <p:childTnLst>
                                    <p:set>
                                      <p:cBhvr>
                                        <p:cTn id="351" dur="1" fill="hold">
                                          <p:stCondLst>
                                            <p:cond delay="0"/>
                                          </p:stCondLst>
                                        </p:cTn>
                                        <p:tgtEl>
                                          <p:spTgt spid="63"/>
                                        </p:tgtEl>
                                        <p:attrNameLst>
                                          <p:attrName>style.visibility</p:attrName>
                                        </p:attrNameLst>
                                      </p:cBhvr>
                                      <p:to>
                                        <p:strVal val="visible"/>
                                      </p:to>
                                    </p:set>
                                    <p:animEffect transition="in" filter="blinds(vertical)">
                                      <p:cBhvr>
                                        <p:cTn id="352" dur="4000"/>
                                        <p:tgtEl>
                                          <p:spTgt spid="63"/>
                                        </p:tgtEl>
                                      </p:cBhvr>
                                    </p:animEffect>
                                  </p:childTnLst>
                                </p:cTn>
                              </p:par>
                              <p:par>
                                <p:cTn id="353" presetID="2" presetClass="exit" presetSubtype="8" fill="hold" grpId="2" nodeType="withEffect">
                                  <p:stCondLst>
                                    <p:cond delay="0"/>
                                  </p:stCondLst>
                                  <p:childTnLst>
                                    <p:anim calcmode="lin" valueType="num">
                                      <p:cBhvr additive="base">
                                        <p:cTn id="354" dur="3000"/>
                                        <p:tgtEl>
                                          <p:spTgt spid="63"/>
                                        </p:tgtEl>
                                        <p:attrNameLst>
                                          <p:attrName>ppt_x</p:attrName>
                                        </p:attrNameLst>
                                      </p:cBhvr>
                                      <p:tavLst>
                                        <p:tav tm="0">
                                          <p:val>
                                            <p:strVal val="ppt_x"/>
                                          </p:val>
                                        </p:tav>
                                        <p:tav tm="100000">
                                          <p:val>
                                            <p:strVal val="0-ppt_w/2"/>
                                          </p:val>
                                        </p:tav>
                                      </p:tavLst>
                                    </p:anim>
                                    <p:anim calcmode="lin" valueType="num">
                                      <p:cBhvr additive="base">
                                        <p:cTn id="355" dur="3000"/>
                                        <p:tgtEl>
                                          <p:spTgt spid="63"/>
                                        </p:tgtEl>
                                        <p:attrNameLst>
                                          <p:attrName>ppt_y</p:attrName>
                                        </p:attrNameLst>
                                      </p:cBhvr>
                                      <p:tavLst>
                                        <p:tav tm="0">
                                          <p:val>
                                            <p:strVal val="ppt_y"/>
                                          </p:val>
                                        </p:tav>
                                        <p:tav tm="100000">
                                          <p:val>
                                            <p:strVal val="ppt_y"/>
                                          </p:val>
                                        </p:tav>
                                      </p:tavLst>
                                    </p:anim>
                                    <p:set>
                                      <p:cBhvr>
                                        <p:cTn id="356" dur="1" fill="hold">
                                          <p:stCondLst>
                                            <p:cond delay="2999"/>
                                          </p:stCondLst>
                                        </p:cTn>
                                        <p:tgtEl>
                                          <p:spTgt spid="63"/>
                                        </p:tgtEl>
                                        <p:attrNameLst>
                                          <p:attrName>style.visibility</p:attrName>
                                        </p:attrNameLst>
                                      </p:cBhvr>
                                      <p:to>
                                        <p:strVal val="hidden"/>
                                      </p:to>
                                    </p:set>
                                  </p:childTnLst>
                                </p:cTn>
                              </p:par>
                              <p:par>
                                <p:cTn id="357" presetID="2" presetClass="entr" presetSubtype="2" fill="hold" grpId="0" nodeType="withEffect">
                                  <p:stCondLst>
                                    <p:cond delay="0"/>
                                  </p:stCondLst>
                                  <p:childTnLst>
                                    <p:set>
                                      <p:cBhvr>
                                        <p:cTn id="358" dur="1" fill="hold">
                                          <p:stCondLst>
                                            <p:cond delay="0"/>
                                          </p:stCondLst>
                                        </p:cTn>
                                        <p:tgtEl>
                                          <p:spTgt spid="62"/>
                                        </p:tgtEl>
                                        <p:attrNameLst>
                                          <p:attrName>style.visibility</p:attrName>
                                        </p:attrNameLst>
                                      </p:cBhvr>
                                      <p:to>
                                        <p:strVal val="visible"/>
                                      </p:to>
                                    </p:set>
                                    <p:anim calcmode="lin" valueType="num">
                                      <p:cBhvr additive="base">
                                        <p:cTn id="359" dur="3000" fill="hold"/>
                                        <p:tgtEl>
                                          <p:spTgt spid="62"/>
                                        </p:tgtEl>
                                        <p:attrNameLst>
                                          <p:attrName>ppt_x</p:attrName>
                                        </p:attrNameLst>
                                      </p:cBhvr>
                                      <p:tavLst>
                                        <p:tav tm="0">
                                          <p:val>
                                            <p:strVal val="1+#ppt_w/2"/>
                                          </p:val>
                                        </p:tav>
                                        <p:tav tm="100000">
                                          <p:val>
                                            <p:strVal val="#ppt_x"/>
                                          </p:val>
                                        </p:tav>
                                      </p:tavLst>
                                    </p:anim>
                                    <p:anim calcmode="lin" valueType="num">
                                      <p:cBhvr additive="base">
                                        <p:cTn id="360" dur="3000" fill="hold"/>
                                        <p:tgtEl>
                                          <p:spTgt spid="62"/>
                                        </p:tgtEl>
                                        <p:attrNameLst>
                                          <p:attrName>ppt_y</p:attrName>
                                        </p:attrNameLst>
                                      </p:cBhvr>
                                      <p:tavLst>
                                        <p:tav tm="0">
                                          <p:val>
                                            <p:strVal val="#ppt_y"/>
                                          </p:val>
                                        </p:tav>
                                        <p:tav tm="100000">
                                          <p:val>
                                            <p:strVal val="#ppt_y"/>
                                          </p:val>
                                        </p:tav>
                                      </p:tavLst>
                                    </p:anim>
                                  </p:childTnLst>
                                </p:cTn>
                              </p:par>
                              <p:par>
                                <p:cTn id="361" presetID="3" presetClass="entr" presetSubtype="5" fill="hold" grpId="1" nodeType="withEffect">
                                  <p:stCondLst>
                                    <p:cond delay="0"/>
                                  </p:stCondLst>
                                  <p:childTnLst>
                                    <p:set>
                                      <p:cBhvr>
                                        <p:cTn id="362" dur="1" fill="hold">
                                          <p:stCondLst>
                                            <p:cond delay="0"/>
                                          </p:stCondLst>
                                        </p:cTn>
                                        <p:tgtEl>
                                          <p:spTgt spid="62"/>
                                        </p:tgtEl>
                                        <p:attrNameLst>
                                          <p:attrName>style.visibility</p:attrName>
                                        </p:attrNameLst>
                                      </p:cBhvr>
                                      <p:to>
                                        <p:strVal val="visible"/>
                                      </p:to>
                                    </p:set>
                                    <p:animEffect transition="in" filter="blinds(vertical)">
                                      <p:cBhvr>
                                        <p:cTn id="363" dur="4000"/>
                                        <p:tgtEl>
                                          <p:spTgt spid="62"/>
                                        </p:tgtEl>
                                      </p:cBhvr>
                                    </p:animEffect>
                                  </p:childTnLst>
                                </p:cTn>
                              </p:par>
                              <p:par>
                                <p:cTn id="364" presetID="2" presetClass="exit" presetSubtype="8" fill="hold" grpId="2" nodeType="withEffect">
                                  <p:stCondLst>
                                    <p:cond delay="0"/>
                                  </p:stCondLst>
                                  <p:childTnLst>
                                    <p:anim calcmode="lin" valueType="num">
                                      <p:cBhvr additive="base">
                                        <p:cTn id="365" dur="3000"/>
                                        <p:tgtEl>
                                          <p:spTgt spid="62"/>
                                        </p:tgtEl>
                                        <p:attrNameLst>
                                          <p:attrName>ppt_x</p:attrName>
                                        </p:attrNameLst>
                                      </p:cBhvr>
                                      <p:tavLst>
                                        <p:tav tm="0">
                                          <p:val>
                                            <p:strVal val="ppt_x"/>
                                          </p:val>
                                        </p:tav>
                                        <p:tav tm="100000">
                                          <p:val>
                                            <p:strVal val="0-ppt_w/2"/>
                                          </p:val>
                                        </p:tav>
                                      </p:tavLst>
                                    </p:anim>
                                    <p:anim calcmode="lin" valueType="num">
                                      <p:cBhvr additive="base">
                                        <p:cTn id="366" dur="3000"/>
                                        <p:tgtEl>
                                          <p:spTgt spid="62"/>
                                        </p:tgtEl>
                                        <p:attrNameLst>
                                          <p:attrName>ppt_y</p:attrName>
                                        </p:attrNameLst>
                                      </p:cBhvr>
                                      <p:tavLst>
                                        <p:tav tm="0">
                                          <p:val>
                                            <p:strVal val="ppt_y"/>
                                          </p:val>
                                        </p:tav>
                                        <p:tav tm="100000">
                                          <p:val>
                                            <p:strVal val="ppt_y"/>
                                          </p:val>
                                        </p:tav>
                                      </p:tavLst>
                                    </p:anim>
                                    <p:set>
                                      <p:cBhvr>
                                        <p:cTn id="367" dur="1" fill="hold">
                                          <p:stCondLst>
                                            <p:cond delay="2999"/>
                                          </p:stCondLst>
                                        </p:cTn>
                                        <p:tgtEl>
                                          <p:spTgt spid="62"/>
                                        </p:tgtEl>
                                        <p:attrNameLst>
                                          <p:attrName>style.visibility</p:attrName>
                                        </p:attrNameLst>
                                      </p:cBhvr>
                                      <p:to>
                                        <p:strVal val="hidden"/>
                                      </p:to>
                                    </p:set>
                                  </p:childTnLst>
                                </p:cTn>
                              </p:par>
                              <p:par>
                                <p:cTn id="368" presetID="2" presetClass="entr" presetSubtype="2" fill="hold" grpId="0" nodeType="withEffect">
                                  <p:stCondLst>
                                    <p:cond delay="0"/>
                                  </p:stCondLst>
                                  <p:childTnLst>
                                    <p:set>
                                      <p:cBhvr>
                                        <p:cTn id="369" dur="1" fill="hold">
                                          <p:stCondLst>
                                            <p:cond delay="0"/>
                                          </p:stCondLst>
                                        </p:cTn>
                                        <p:tgtEl>
                                          <p:spTgt spid="61"/>
                                        </p:tgtEl>
                                        <p:attrNameLst>
                                          <p:attrName>style.visibility</p:attrName>
                                        </p:attrNameLst>
                                      </p:cBhvr>
                                      <p:to>
                                        <p:strVal val="visible"/>
                                      </p:to>
                                    </p:set>
                                    <p:anim calcmode="lin" valueType="num">
                                      <p:cBhvr additive="base">
                                        <p:cTn id="370" dur="3000" fill="hold"/>
                                        <p:tgtEl>
                                          <p:spTgt spid="61"/>
                                        </p:tgtEl>
                                        <p:attrNameLst>
                                          <p:attrName>ppt_x</p:attrName>
                                        </p:attrNameLst>
                                      </p:cBhvr>
                                      <p:tavLst>
                                        <p:tav tm="0">
                                          <p:val>
                                            <p:strVal val="1+#ppt_w/2"/>
                                          </p:val>
                                        </p:tav>
                                        <p:tav tm="100000">
                                          <p:val>
                                            <p:strVal val="#ppt_x"/>
                                          </p:val>
                                        </p:tav>
                                      </p:tavLst>
                                    </p:anim>
                                    <p:anim calcmode="lin" valueType="num">
                                      <p:cBhvr additive="base">
                                        <p:cTn id="371" dur="3000" fill="hold"/>
                                        <p:tgtEl>
                                          <p:spTgt spid="61"/>
                                        </p:tgtEl>
                                        <p:attrNameLst>
                                          <p:attrName>ppt_y</p:attrName>
                                        </p:attrNameLst>
                                      </p:cBhvr>
                                      <p:tavLst>
                                        <p:tav tm="0">
                                          <p:val>
                                            <p:strVal val="#ppt_y"/>
                                          </p:val>
                                        </p:tav>
                                        <p:tav tm="100000">
                                          <p:val>
                                            <p:strVal val="#ppt_y"/>
                                          </p:val>
                                        </p:tav>
                                      </p:tavLst>
                                    </p:anim>
                                  </p:childTnLst>
                                </p:cTn>
                              </p:par>
                              <p:par>
                                <p:cTn id="372" presetID="3" presetClass="entr" presetSubtype="5" fill="hold" grpId="1" nodeType="withEffect">
                                  <p:stCondLst>
                                    <p:cond delay="0"/>
                                  </p:stCondLst>
                                  <p:childTnLst>
                                    <p:set>
                                      <p:cBhvr>
                                        <p:cTn id="373" dur="1" fill="hold">
                                          <p:stCondLst>
                                            <p:cond delay="0"/>
                                          </p:stCondLst>
                                        </p:cTn>
                                        <p:tgtEl>
                                          <p:spTgt spid="61"/>
                                        </p:tgtEl>
                                        <p:attrNameLst>
                                          <p:attrName>style.visibility</p:attrName>
                                        </p:attrNameLst>
                                      </p:cBhvr>
                                      <p:to>
                                        <p:strVal val="visible"/>
                                      </p:to>
                                    </p:set>
                                    <p:animEffect transition="in" filter="blinds(vertical)">
                                      <p:cBhvr>
                                        <p:cTn id="374" dur="4000"/>
                                        <p:tgtEl>
                                          <p:spTgt spid="61"/>
                                        </p:tgtEl>
                                      </p:cBhvr>
                                    </p:animEffect>
                                  </p:childTnLst>
                                </p:cTn>
                              </p:par>
                              <p:par>
                                <p:cTn id="375" presetID="2" presetClass="exit" presetSubtype="8" fill="hold" grpId="2" nodeType="withEffect">
                                  <p:stCondLst>
                                    <p:cond delay="0"/>
                                  </p:stCondLst>
                                  <p:childTnLst>
                                    <p:anim calcmode="lin" valueType="num">
                                      <p:cBhvr additive="base">
                                        <p:cTn id="376" dur="3000"/>
                                        <p:tgtEl>
                                          <p:spTgt spid="61"/>
                                        </p:tgtEl>
                                        <p:attrNameLst>
                                          <p:attrName>ppt_x</p:attrName>
                                        </p:attrNameLst>
                                      </p:cBhvr>
                                      <p:tavLst>
                                        <p:tav tm="0">
                                          <p:val>
                                            <p:strVal val="ppt_x"/>
                                          </p:val>
                                        </p:tav>
                                        <p:tav tm="100000">
                                          <p:val>
                                            <p:strVal val="0-ppt_w/2"/>
                                          </p:val>
                                        </p:tav>
                                      </p:tavLst>
                                    </p:anim>
                                    <p:anim calcmode="lin" valueType="num">
                                      <p:cBhvr additive="base">
                                        <p:cTn id="377" dur="3000"/>
                                        <p:tgtEl>
                                          <p:spTgt spid="61"/>
                                        </p:tgtEl>
                                        <p:attrNameLst>
                                          <p:attrName>ppt_y</p:attrName>
                                        </p:attrNameLst>
                                      </p:cBhvr>
                                      <p:tavLst>
                                        <p:tav tm="0">
                                          <p:val>
                                            <p:strVal val="ppt_y"/>
                                          </p:val>
                                        </p:tav>
                                        <p:tav tm="100000">
                                          <p:val>
                                            <p:strVal val="ppt_y"/>
                                          </p:val>
                                        </p:tav>
                                      </p:tavLst>
                                    </p:anim>
                                    <p:set>
                                      <p:cBhvr>
                                        <p:cTn id="378" dur="1" fill="hold">
                                          <p:stCondLst>
                                            <p:cond delay="2999"/>
                                          </p:stCondLst>
                                        </p:cTn>
                                        <p:tgtEl>
                                          <p:spTgt spid="61"/>
                                        </p:tgtEl>
                                        <p:attrNameLst>
                                          <p:attrName>style.visibility</p:attrName>
                                        </p:attrNameLst>
                                      </p:cBhvr>
                                      <p:to>
                                        <p:strVal val="hidden"/>
                                      </p:to>
                                    </p:set>
                                  </p:childTnLst>
                                </p:cTn>
                              </p:par>
                              <p:par>
                                <p:cTn id="379" presetID="8" presetClass="entr" presetSubtype="32" fill="hold" nodeType="withEffect">
                                  <p:stCondLst>
                                    <p:cond delay="250"/>
                                  </p:stCondLst>
                                  <p:childTnLst>
                                    <p:set>
                                      <p:cBhvr>
                                        <p:cTn id="380" dur="1" fill="hold">
                                          <p:stCondLst>
                                            <p:cond delay="0"/>
                                          </p:stCondLst>
                                        </p:cTn>
                                        <p:tgtEl>
                                          <p:spTgt spid="3"/>
                                        </p:tgtEl>
                                        <p:attrNameLst>
                                          <p:attrName>style.visibility</p:attrName>
                                        </p:attrNameLst>
                                      </p:cBhvr>
                                      <p:to>
                                        <p:strVal val="visible"/>
                                      </p:to>
                                    </p:set>
                                    <p:animEffect transition="in" filter="diamond(out)">
                                      <p:cBhvr>
                                        <p:cTn id="381" dur="2750"/>
                                        <p:tgtEl>
                                          <p:spTgt spid="3"/>
                                        </p:tgtEl>
                                      </p:cBhvr>
                                    </p:animEffect>
                                  </p:childTnLst>
                                </p:cTn>
                              </p:par>
                              <p:par>
                                <p:cTn id="382" presetID="17" presetClass="entr" presetSubtype="10" fill="hold" nodeType="withEffect">
                                  <p:stCondLst>
                                    <p:cond delay="250"/>
                                  </p:stCondLst>
                                  <p:childTnLst>
                                    <p:set>
                                      <p:cBhvr>
                                        <p:cTn id="383" dur="1" fill="hold">
                                          <p:stCondLst>
                                            <p:cond delay="0"/>
                                          </p:stCondLst>
                                        </p:cTn>
                                        <p:tgtEl>
                                          <p:spTgt spid="3"/>
                                        </p:tgtEl>
                                        <p:attrNameLst>
                                          <p:attrName>style.visibility</p:attrName>
                                        </p:attrNameLst>
                                      </p:cBhvr>
                                      <p:to>
                                        <p:strVal val="visible"/>
                                      </p:to>
                                    </p:set>
                                    <p:anim calcmode="lin" valueType="num">
                                      <p:cBhvr>
                                        <p:cTn id="384" dur="2750" fill="hold"/>
                                        <p:tgtEl>
                                          <p:spTgt spid="3"/>
                                        </p:tgtEl>
                                        <p:attrNameLst>
                                          <p:attrName>ppt_w</p:attrName>
                                        </p:attrNameLst>
                                      </p:cBhvr>
                                      <p:tavLst>
                                        <p:tav tm="0">
                                          <p:val>
                                            <p:fltVal val="0"/>
                                          </p:val>
                                        </p:tav>
                                        <p:tav tm="100000">
                                          <p:val>
                                            <p:strVal val="#ppt_w"/>
                                          </p:val>
                                        </p:tav>
                                      </p:tavLst>
                                    </p:anim>
                                    <p:anim calcmode="lin" valueType="num">
                                      <p:cBhvr>
                                        <p:cTn id="385" dur="2750" fill="hold"/>
                                        <p:tgtEl>
                                          <p:spTgt spid="3"/>
                                        </p:tgtEl>
                                        <p:attrNameLst>
                                          <p:attrName>ppt_h</p:attrName>
                                        </p:attrNameLst>
                                      </p:cBhvr>
                                      <p:tavLst>
                                        <p:tav tm="0">
                                          <p:val>
                                            <p:strVal val="#ppt_h"/>
                                          </p:val>
                                        </p:tav>
                                        <p:tav tm="100000">
                                          <p:val>
                                            <p:strVal val="#ppt_h"/>
                                          </p:val>
                                        </p:tav>
                                      </p:tavLst>
                                    </p:anim>
                                  </p:childTnLst>
                                </p:cTn>
                              </p:par>
                              <p:par>
                                <p:cTn id="386" presetID="9" presetClass="emph" presetSubtype="0" grpId="0" nodeType="withEffect">
                                  <p:stCondLst>
                                    <p:cond delay="0"/>
                                  </p:stCondLst>
                                  <p:childTnLst>
                                    <p:set>
                                      <p:cBhvr rctx="PPT">
                                        <p:cTn id="387" dur="indefinite"/>
                                        <p:tgtEl>
                                          <p:spTgt spid="43"/>
                                        </p:tgtEl>
                                        <p:attrNameLst>
                                          <p:attrName>style.opacity</p:attrName>
                                        </p:attrNameLst>
                                      </p:cBhvr>
                                      <p:to>
                                        <p:strVal val="0"/>
                                      </p:to>
                                    </p:set>
                                    <p:animEffect filter="image" prLst="opacity: 0">
                                      <p:cBhvr rctx="IE">
                                        <p:cTn id="388" dur="indefinite"/>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4" grpId="0" animBg="1"/>
      <p:bldP spid="4" grpId="1" animBg="1"/>
      <p:bldP spid="4" grpId="2" animBg="1"/>
      <p:bldP spid="6" grpId="0" animBg="1"/>
      <p:bldP spid="6" grpId="1" animBg="1"/>
      <p:bldP spid="6" grpId="2" animBg="1"/>
      <p:bldP spid="8" grpId="0" animBg="1"/>
      <p:bldP spid="8" grpId="1" animBg="1"/>
      <p:bldP spid="8" grpId="2" animBg="1"/>
      <p:bldP spid="10" grpId="0" animBg="1"/>
      <p:bldP spid="10" grpId="1" animBg="1"/>
      <p:bldP spid="10" grpId="2" animBg="1"/>
      <p:bldP spid="12" grpId="0" animBg="1"/>
      <p:bldP spid="12" grpId="1" animBg="1"/>
      <p:bldP spid="12" grpId="2" animBg="1"/>
      <p:bldP spid="14" grpId="0" animBg="1"/>
      <p:bldP spid="14" grpId="1" animBg="1"/>
      <p:bldP spid="14" grpId="2" animBg="1"/>
      <p:bldP spid="16" grpId="0" animBg="1"/>
      <p:bldP spid="16" grpId="1" animBg="1"/>
      <p:bldP spid="16" grpId="2" animBg="1"/>
      <p:bldP spid="17" grpId="0" animBg="1"/>
      <p:bldP spid="17" grpId="1" animBg="1"/>
      <p:bldP spid="17" grpId="2" animBg="1"/>
      <p:bldP spid="19" grpId="0" animBg="1"/>
      <p:bldP spid="19" grpId="1" animBg="1"/>
      <p:bldP spid="19" grpId="2" animBg="1"/>
      <p:bldP spid="21" grpId="0" animBg="1"/>
      <p:bldP spid="21" grpId="1" animBg="1"/>
      <p:bldP spid="21" grpId="2" animBg="1"/>
      <p:bldP spid="23" grpId="0" animBg="1"/>
      <p:bldP spid="23" grpId="1" animBg="1"/>
      <p:bldP spid="23" grpId="2" animBg="1"/>
      <p:bldP spid="25" grpId="0" animBg="1"/>
      <p:bldP spid="25" grpId="1" animBg="1"/>
      <p:bldP spid="25" grpId="2" animBg="1"/>
      <p:bldP spid="27" grpId="0" animBg="1"/>
      <p:bldP spid="27" grpId="1" animBg="1"/>
      <p:bldP spid="27" grpId="2" animBg="1"/>
      <p:bldP spid="29" grpId="0" animBg="1"/>
      <p:bldP spid="29" grpId="1" animBg="1"/>
      <p:bldP spid="29" grpId="2" animBg="1"/>
      <p:bldP spid="31" grpId="0" animBg="1"/>
      <p:bldP spid="31" grpId="1" animBg="1"/>
      <p:bldP spid="31" grpId="2" animBg="1"/>
      <p:bldP spid="32" grpId="0" animBg="1"/>
      <p:bldP spid="32" grpId="1" animBg="1"/>
      <p:bldP spid="3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43"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23 Grupo"/>
          <p:cNvGrpSpPr/>
          <p:nvPr/>
        </p:nvGrpSpPr>
        <p:grpSpPr>
          <a:xfrm>
            <a:off x="-18281" y="4689"/>
            <a:ext cx="9144000" cy="5143500"/>
            <a:chOff x="0" y="0"/>
            <a:chExt cx="9144000" cy="5143500"/>
          </a:xfrm>
        </p:grpSpPr>
        <p:sp>
          <p:nvSpPr>
            <p:cNvPr id="25" name="24 Rectángulo"/>
            <p:cNvSpPr/>
            <p:nvPr/>
          </p:nvSpPr>
          <p:spPr>
            <a:xfrm rot="10800000">
              <a:off x="0" y="0"/>
              <a:ext cx="4572000" cy="2571750"/>
            </a:xfrm>
            <a:prstGeom prst="rect">
              <a:avLst/>
            </a:prstGeom>
            <a:gradFill>
              <a:gsLst>
                <a:gs pos="0">
                  <a:srgbClr val="66FFFF">
                    <a:lumMod val="38000"/>
                    <a:lumOff val="62000"/>
                  </a:srgbClr>
                </a:gs>
                <a:gs pos="24000">
                  <a:srgbClr val="1A1245">
                    <a:lumMod val="24000"/>
                  </a:srgbClr>
                </a:gs>
                <a:gs pos="100000">
                  <a:srgbClr val="C00000">
                    <a:lumMod val="4000"/>
                  </a:srgbClr>
                </a:gs>
                <a:gs pos="60000">
                  <a:srgbClr val="5454D4">
                    <a:alpha val="97000"/>
                    <a:lumMod val="7000"/>
                  </a:srgbClr>
                </a:gs>
                <a:gs pos="78000">
                  <a:srgbClr val="00B0F0">
                    <a:lumMod val="72000"/>
                    <a:lumOff val="28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a:off x="4572000" y="2571750"/>
              <a:ext cx="4572000" cy="2571750"/>
            </a:xfrm>
            <a:prstGeom prst="rect">
              <a:avLst/>
            </a:prstGeom>
            <a:gradFill>
              <a:gsLst>
                <a:gs pos="0">
                  <a:srgbClr val="66FFFF">
                    <a:lumMod val="38000"/>
                    <a:lumOff val="62000"/>
                  </a:srgbClr>
                </a:gs>
                <a:gs pos="24000">
                  <a:srgbClr val="1A1245">
                    <a:lumMod val="24000"/>
                  </a:srgbClr>
                </a:gs>
                <a:gs pos="100000">
                  <a:srgbClr val="C00000">
                    <a:lumMod val="4000"/>
                  </a:srgbClr>
                </a:gs>
                <a:gs pos="60000">
                  <a:srgbClr val="5454D4">
                    <a:alpha val="97000"/>
                    <a:lumMod val="7000"/>
                  </a:srgbClr>
                </a:gs>
                <a:gs pos="78000">
                  <a:srgbClr val="00B0F0">
                    <a:lumMod val="72000"/>
                    <a:lumOff val="28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0800000" flipH="1">
              <a:off x="4572000" y="0"/>
              <a:ext cx="4572000" cy="2571750"/>
            </a:xfrm>
            <a:prstGeom prst="rect">
              <a:avLst/>
            </a:prstGeom>
            <a:gradFill>
              <a:gsLst>
                <a:gs pos="0">
                  <a:srgbClr val="66FFFF">
                    <a:lumMod val="38000"/>
                    <a:lumOff val="62000"/>
                  </a:srgbClr>
                </a:gs>
                <a:gs pos="24000">
                  <a:srgbClr val="1A1245">
                    <a:lumMod val="24000"/>
                  </a:srgbClr>
                </a:gs>
                <a:gs pos="100000">
                  <a:srgbClr val="C00000">
                    <a:lumMod val="4000"/>
                  </a:srgbClr>
                </a:gs>
                <a:gs pos="60000">
                  <a:srgbClr val="5454D4">
                    <a:alpha val="97000"/>
                    <a:lumMod val="7000"/>
                  </a:srgbClr>
                </a:gs>
                <a:gs pos="78000">
                  <a:srgbClr val="00B0F0">
                    <a:lumMod val="72000"/>
                    <a:lumOff val="28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0" y="2571750"/>
              <a:ext cx="4572000" cy="2571750"/>
            </a:xfrm>
            <a:prstGeom prst="rect">
              <a:avLst/>
            </a:prstGeom>
            <a:gradFill>
              <a:gsLst>
                <a:gs pos="0">
                  <a:srgbClr val="66FFFF">
                    <a:lumMod val="38000"/>
                    <a:lumOff val="62000"/>
                  </a:srgbClr>
                </a:gs>
                <a:gs pos="24000">
                  <a:srgbClr val="1A1245">
                    <a:lumMod val="24000"/>
                  </a:srgbClr>
                </a:gs>
                <a:gs pos="100000">
                  <a:srgbClr val="C00000">
                    <a:lumMod val="4000"/>
                  </a:srgbClr>
                </a:gs>
                <a:gs pos="60000">
                  <a:srgbClr val="5454D4">
                    <a:alpha val="97000"/>
                    <a:lumMod val="7000"/>
                  </a:srgbClr>
                </a:gs>
                <a:gs pos="78000">
                  <a:srgbClr val="00B0F0">
                    <a:lumMod val="72000"/>
                    <a:lumOff val="28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3" name="22 Imagen" descr="Diapositiva4"/>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33164" y="0"/>
            <a:ext cx="9144000" cy="5143500"/>
          </a:xfrm>
          <a:prstGeom prst="rect">
            <a:avLst/>
          </a:prstGeom>
          <a:noFill/>
          <a:ln>
            <a:noFill/>
          </a:ln>
        </p:spPr>
      </p:pic>
      <p:sp>
        <p:nvSpPr>
          <p:cNvPr id="7" name="6 Paralelogramo"/>
          <p:cNvSpPr/>
          <p:nvPr/>
        </p:nvSpPr>
        <p:spPr>
          <a:xfrm rot="16200000" flipH="1">
            <a:off x="3440066" y="-914894"/>
            <a:ext cx="3168448" cy="504056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Paralelogramo"/>
          <p:cNvSpPr/>
          <p:nvPr/>
        </p:nvSpPr>
        <p:spPr>
          <a:xfrm rot="5400000">
            <a:off x="-242604" y="-1083122"/>
            <a:ext cx="3168448" cy="514350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a:off x="605353" y="-1083122"/>
            <a:ext cx="3168448" cy="514350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a:off x="1484455" y="-1083074"/>
            <a:ext cx="3168448" cy="514350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a:off x="2405353" y="-1070556"/>
            <a:ext cx="3168448" cy="514350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flipH="1">
            <a:off x="4268506" y="-915199"/>
            <a:ext cx="3168448" cy="504056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flipH="1">
            <a:off x="5292032" y="-950798"/>
            <a:ext cx="3168448" cy="504056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flipH="1">
            <a:off x="6300144" y="-950798"/>
            <a:ext cx="3168448" cy="504056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5400000" flipH="1">
            <a:off x="6174188" y="939254"/>
            <a:ext cx="3276344" cy="504056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5400000" flipH="1">
            <a:off x="5276270" y="993318"/>
            <a:ext cx="3240456" cy="504056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5400000" flipH="1">
            <a:off x="4412282" y="993246"/>
            <a:ext cx="3096392" cy="504056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5400000" flipH="1">
            <a:off x="3506043" y="1101202"/>
            <a:ext cx="3024336" cy="504056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16200000">
            <a:off x="2420558" y="869940"/>
            <a:ext cx="3168448" cy="514350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rot="16200000">
            <a:off x="1556462" y="797932"/>
            <a:ext cx="3168448" cy="514350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rot="16200000">
            <a:off x="692366" y="797932"/>
            <a:ext cx="3168448" cy="514350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rot="16200000">
            <a:off x="-242604" y="825399"/>
            <a:ext cx="3168448" cy="5143500"/>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00B0F0">
                  <a:alpha val="51000"/>
                </a:srgbClr>
              </a:gs>
              <a:gs pos="15000">
                <a:srgbClr val="00B0F0">
                  <a:alpha val="65000"/>
                </a:srgbClr>
              </a:gs>
              <a:gs pos="50000">
                <a:srgbClr val="FF0000">
                  <a:alpha val="80000"/>
                </a:srgbClr>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1404666" y="-308234"/>
            <a:ext cx="12025337"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8657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ppt_x"/>
                                          </p:val>
                                        </p:tav>
                                        <p:tav tm="100000">
                                          <p:val>
                                            <p:strVal val="#ppt_x"/>
                                          </p:val>
                                        </p:tav>
                                      </p:tavLst>
                                    </p:anim>
                                    <p:anim calcmode="lin" valueType="num">
                                      <p:cBhvr additive="base">
                                        <p:cTn id="8" dur="175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ppt_x"/>
                                          </p:val>
                                        </p:tav>
                                        <p:tav tm="100000">
                                          <p:val>
                                            <p:strVal val="#ppt_x"/>
                                          </p:val>
                                        </p:tav>
                                      </p:tavLst>
                                    </p:anim>
                                    <p:anim calcmode="lin" valueType="num">
                                      <p:cBhvr additive="base">
                                        <p:cTn id="12" dur="175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1"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ppt_x"/>
                                          </p:val>
                                        </p:tav>
                                        <p:tav tm="100000">
                                          <p:val>
                                            <p:strVal val="#ppt_x"/>
                                          </p:val>
                                        </p:tav>
                                      </p:tavLst>
                                    </p:anim>
                                    <p:anim calcmode="lin" valueType="num">
                                      <p:cBhvr additive="base">
                                        <p:cTn id="16" dur="1750" fill="hold"/>
                                        <p:tgtEl>
                                          <p:spTgt spid="5"/>
                                        </p:tgtEl>
                                        <p:attrNameLst>
                                          <p:attrName>ppt_y</p:attrName>
                                        </p:attrNameLst>
                                      </p:cBhvr>
                                      <p:tavLst>
                                        <p:tav tm="0">
                                          <p:val>
                                            <p:strVal val="0-#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ppt_x"/>
                                          </p:val>
                                        </p:tav>
                                        <p:tav tm="100000">
                                          <p:val>
                                            <p:strVal val="#ppt_x"/>
                                          </p:val>
                                        </p:tav>
                                      </p:tavLst>
                                    </p:anim>
                                    <p:anim calcmode="lin" valueType="num">
                                      <p:cBhvr additive="base">
                                        <p:cTn id="20" dur="175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750" fill="hold"/>
                                        <p:tgtEl>
                                          <p:spTgt spid="7"/>
                                        </p:tgtEl>
                                        <p:attrNameLst>
                                          <p:attrName>ppt_x</p:attrName>
                                        </p:attrNameLst>
                                      </p:cBhvr>
                                      <p:tavLst>
                                        <p:tav tm="0">
                                          <p:val>
                                            <p:strVal val="#ppt_x"/>
                                          </p:val>
                                        </p:tav>
                                        <p:tav tm="100000">
                                          <p:val>
                                            <p:strVal val="#ppt_x"/>
                                          </p:val>
                                        </p:tav>
                                      </p:tavLst>
                                    </p:anim>
                                    <p:anim calcmode="lin" valueType="num">
                                      <p:cBhvr additive="base">
                                        <p:cTn id="24" dur="175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750" fill="hold"/>
                                        <p:tgtEl>
                                          <p:spTgt spid="8"/>
                                        </p:tgtEl>
                                        <p:attrNameLst>
                                          <p:attrName>ppt_x</p:attrName>
                                        </p:attrNameLst>
                                      </p:cBhvr>
                                      <p:tavLst>
                                        <p:tav tm="0">
                                          <p:val>
                                            <p:strVal val="#ppt_x"/>
                                          </p:val>
                                        </p:tav>
                                        <p:tav tm="100000">
                                          <p:val>
                                            <p:strVal val="#ppt_x"/>
                                          </p:val>
                                        </p:tav>
                                      </p:tavLst>
                                    </p:anim>
                                    <p:anim calcmode="lin" valueType="num">
                                      <p:cBhvr additive="base">
                                        <p:cTn id="28" dur="1750" fill="hold"/>
                                        <p:tgtEl>
                                          <p:spTgt spid="8"/>
                                        </p:tgtEl>
                                        <p:attrNameLst>
                                          <p:attrName>ppt_y</p:attrName>
                                        </p:attrNameLst>
                                      </p:cBhvr>
                                      <p:tavLst>
                                        <p:tav tm="0">
                                          <p:val>
                                            <p:strVal val="0-#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750" fill="hold"/>
                                        <p:tgtEl>
                                          <p:spTgt spid="9"/>
                                        </p:tgtEl>
                                        <p:attrNameLst>
                                          <p:attrName>ppt_x</p:attrName>
                                        </p:attrNameLst>
                                      </p:cBhvr>
                                      <p:tavLst>
                                        <p:tav tm="0">
                                          <p:val>
                                            <p:strVal val="#ppt_x"/>
                                          </p:val>
                                        </p:tav>
                                        <p:tav tm="100000">
                                          <p:val>
                                            <p:strVal val="#ppt_x"/>
                                          </p:val>
                                        </p:tav>
                                      </p:tavLst>
                                    </p:anim>
                                    <p:anim calcmode="lin" valueType="num">
                                      <p:cBhvr additive="base">
                                        <p:cTn id="32" dur="1750" fill="hold"/>
                                        <p:tgtEl>
                                          <p:spTgt spid="9"/>
                                        </p:tgtEl>
                                        <p:attrNameLst>
                                          <p:attrName>ppt_y</p:attrName>
                                        </p:attrNameLst>
                                      </p:cBhvr>
                                      <p:tavLst>
                                        <p:tav tm="0">
                                          <p:val>
                                            <p:strVal val="1+#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17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17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1750"/>
                                        <p:tgtEl>
                                          <p:spTgt spid="9"/>
                                        </p:tgtEl>
                                      </p:cBhvr>
                                    </p:animEffect>
                                  </p:childTnLst>
                                </p:cTn>
                              </p:par>
                              <p:par>
                                <p:cTn id="54" presetID="2" presetClass="entr" presetSubtype="1"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1750" fill="hold"/>
                                        <p:tgtEl>
                                          <p:spTgt spid="21"/>
                                        </p:tgtEl>
                                        <p:attrNameLst>
                                          <p:attrName>ppt_x</p:attrName>
                                        </p:attrNameLst>
                                      </p:cBhvr>
                                      <p:tavLst>
                                        <p:tav tm="0">
                                          <p:val>
                                            <p:strVal val="#ppt_x"/>
                                          </p:val>
                                        </p:tav>
                                        <p:tav tm="100000">
                                          <p:val>
                                            <p:strVal val="#ppt_x"/>
                                          </p:val>
                                        </p:tav>
                                      </p:tavLst>
                                    </p:anim>
                                    <p:anim calcmode="lin" valueType="num">
                                      <p:cBhvr additive="base">
                                        <p:cTn id="57" dur="1750" fill="hold"/>
                                        <p:tgtEl>
                                          <p:spTgt spid="21"/>
                                        </p:tgtEl>
                                        <p:attrNameLst>
                                          <p:attrName>ppt_y</p:attrName>
                                        </p:attrNameLst>
                                      </p:cBhvr>
                                      <p:tavLst>
                                        <p:tav tm="0">
                                          <p:val>
                                            <p:strVal val="0-#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1750"/>
                                        <p:tgtEl>
                                          <p:spTgt spid="21"/>
                                        </p:tgtEl>
                                      </p:cBhvr>
                                    </p:animEffect>
                                  </p:childTnLst>
                                </p:cTn>
                              </p:par>
                              <p:par>
                                <p:cTn id="61" presetID="2" presetClass="entr" presetSubtype="4"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additive="base">
                                        <p:cTn id="63" dur="1750" fill="hold"/>
                                        <p:tgtEl>
                                          <p:spTgt spid="37"/>
                                        </p:tgtEl>
                                        <p:attrNameLst>
                                          <p:attrName>ppt_x</p:attrName>
                                        </p:attrNameLst>
                                      </p:cBhvr>
                                      <p:tavLst>
                                        <p:tav tm="0">
                                          <p:val>
                                            <p:strVal val="#ppt_x"/>
                                          </p:val>
                                        </p:tav>
                                        <p:tav tm="100000">
                                          <p:val>
                                            <p:strVal val="#ppt_x"/>
                                          </p:val>
                                        </p:tav>
                                      </p:tavLst>
                                    </p:anim>
                                    <p:anim calcmode="lin" valueType="num">
                                      <p:cBhvr additive="base">
                                        <p:cTn id="64" dur="1750" fill="hold"/>
                                        <p:tgtEl>
                                          <p:spTgt spid="37"/>
                                        </p:tgtEl>
                                        <p:attrNameLst>
                                          <p:attrName>ppt_y</p:attrName>
                                        </p:attrNameLst>
                                      </p:cBhvr>
                                      <p:tavLst>
                                        <p:tav tm="0">
                                          <p:val>
                                            <p:strVal val="1+#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37"/>
                                        </p:tgtEl>
                                        <p:attrNameLst>
                                          <p:attrName>style.visibility</p:attrName>
                                        </p:attrNameLst>
                                      </p:cBhvr>
                                      <p:to>
                                        <p:strVal val="visible"/>
                                      </p:to>
                                    </p:set>
                                    <p:animEffect transition="in" filter="blinds(horizontal)">
                                      <p:cBhvr>
                                        <p:cTn id="67" dur="1750"/>
                                        <p:tgtEl>
                                          <p:spTgt spid="37"/>
                                        </p:tgtEl>
                                      </p:cBhvr>
                                    </p:animEffect>
                                  </p:childTnLst>
                                </p:cTn>
                              </p:par>
                              <p:par>
                                <p:cTn id="68" presetID="2" presetClass="entr" presetSubtype="1" fill="hold" grpId="0" nodeType="withEffect">
                                  <p:stCondLst>
                                    <p:cond delay="0"/>
                                  </p:stCondLst>
                                  <p:childTnLst>
                                    <p:set>
                                      <p:cBhvr>
                                        <p:cTn id="69" dur="1" fill="hold">
                                          <p:stCondLst>
                                            <p:cond delay="0"/>
                                          </p:stCondLst>
                                        </p:cTn>
                                        <p:tgtEl>
                                          <p:spTgt spid="36"/>
                                        </p:tgtEl>
                                        <p:attrNameLst>
                                          <p:attrName>style.visibility</p:attrName>
                                        </p:attrNameLst>
                                      </p:cBhvr>
                                      <p:to>
                                        <p:strVal val="visible"/>
                                      </p:to>
                                    </p:set>
                                    <p:anim calcmode="lin" valueType="num">
                                      <p:cBhvr additive="base">
                                        <p:cTn id="70" dur="1750" fill="hold"/>
                                        <p:tgtEl>
                                          <p:spTgt spid="36"/>
                                        </p:tgtEl>
                                        <p:attrNameLst>
                                          <p:attrName>ppt_x</p:attrName>
                                        </p:attrNameLst>
                                      </p:cBhvr>
                                      <p:tavLst>
                                        <p:tav tm="0">
                                          <p:val>
                                            <p:strVal val="#ppt_x"/>
                                          </p:val>
                                        </p:tav>
                                        <p:tav tm="100000">
                                          <p:val>
                                            <p:strVal val="#ppt_x"/>
                                          </p:val>
                                        </p:tav>
                                      </p:tavLst>
                                    </p:anim>
                                    <p:anim calcmode="lin" valueType="num">
                                      <p:cBhvr additive="base">
                                        <p:cTn id="71" dur="1750" fill="hold"/>
                                        <p:tgtEl>
                                          <p:spTgt spid="36"/>
                                        </p:tgtEl>
                                        <p:attrNameLst>
                                          <p:attrName>ppt_y</p:attrName>
                                        </p:attrNameLst>
                                      </p:cBhvr>
                                      <p:tavLst>
                                        <p:tav tm="0">
                                          <p:val>
                                            <p:strVal val="0-#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36"/>
                                        </p:tgtEl>
                                        <p:attrNameLst>
                                          <p:attrName>style.visibility</p:attrName>
                                        </p:attrNameLst>
                                      </p:cBhvr>
                                      <p:to>
                                        <p:strVal val="visible"/>
                                      </p:to>
                                    </p:set>
                                    <p:animEffect transition="in" filter="blinds(horizontal)">
                                      <p:cBhvr>
                                        <p:cTn id="74" dur="1750"/>
                                        <p:tgtEl>
                                          <p:spTgt spid="36"/>
                                        </p:tgtEl>
                                      </p:cBhvr>
                                    </p:animEffect>
                                  </p:childTnLst>
                                </p:cTn>
                              </p:par>
                              <p:par>
                                <p:cTn id="75" presetID="2" presetClass="entr" presetSubtype="4" fill="hold" grpId="0" nodeType="withEffect">
                                  <p:stCondLst>
                                    <p:cond delay="0"/>
                                  </p:stCondLst>
                                  <p:childTnLst>
                                    <p:set>
                                      <p:cBhvr>
                                        <p:cTn id="76" dur="1" fill="hold">
                                          <p:stCondLst>
                                            <p:cond delay="0"/>
                                          </p:stCondLst>
                                        </p:cTn>
                                        <p:tgtEl>
                                          <p:spTgt spid="35"/>
                                        </p:tgtEl>
                                        <p:attrNameLst>
                                          <p:attrName>style.visibility</p:attrName>
                                        </p:attrNameLst>
                                      </p:cBhvr>
                                      <p:to>
                                        <p:strVal val="visible"/>
                                      </p:to>
                                    </p:set>
                                    <p:anim calcmode="lin" valueType="num">
                                      <p:cBhvr additive="base">
                                        <p:cTn id="77" dur="1750" fill="hold"/>
                                        <p:tgtEl>
                                          <p:spTgt spid="35"/>
                                        </p:tgtEl>
                                        <p:attrNameLst>
                                          <p:attrName>ppt_x</p:attrName>
                                        </p:attrNameLst>
                                      </p:cBhvr>
                                      <p:tavLst>
                                        <p:tav tm="0">
                                          <p:val>
                                            <p:strVal val="#ppt_x"/>
                                          </p:val>
                                        </p:tav>
                                        <p:tav tm="100000">
                                          <p:val>
                                            <p:strVal val="#ppt_x"/>
                                          </p:val>
                                        </p:tav>
                                      </p:tavLst>
                                    </p:anim>
                                    <p:anim calcmode="lin" valueType="num">
                                      <p:cBhvr additive="base">
                                        <p:cTn id="78" dur="1750" fill="hold"/>
                                        <p:tgtEl>
                                          <p:spTgt spid="35"/>
                                        </p:tgtEl>
                                        <p:attrNameLst>
                                          <p:attrName>ppt_y</p:attrName>
                                        </p:attrNameLst>
                                      </p:cBhvr>
                                      <p:tavLst>
                                        <p:tav tm="0">
                                          <p:val>
                                            <p:strVal val="1+#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blinds(horizontal)">
                                      <p:cBhvr>
                                        <p:cTn id="81" dur="1750"/>
                                        <p:tgtEl>
                                          <p:spTgt spid="35"/>
                                        </p:tgtEl>
                                      </p:cBhvr>
                                    </p:animEffect>
                                  </p:childTnLst>
                                </p:cTn>
                              </p:par>
                              <p:par>
                                <p:cTn id="82" presetID="2" presetClass="entr" presetSubtype="1" fill="hold" grpId="0" nodeType="withEffect">
                                  <p:stCondLst>
                                    <p:cond delay="0"/>
                                  </p:stCondLst>
                                  <p:childTnLst>
                                    <p:set>
                                      <p:cBhvr>
                                        <p:cTn id="83" dur="1" fill="hold">
                                          <p:stCondLst>
                                            <p:cond delay="0"/>
                                          </p:stCondLst>
                                        </p:cTn>
                                        <p:tgtEl>
                                          <p:spTgt spid="34"/>
                                        </p:tgtEl>
                                        <p:attrNameLst>
                                          <p:attrName>style.visibility</p:attrName>
                                        </p:attrNameLst>
                                      </p:cBhvr>
                                      <p:to>
                                        <p:strVal val="visible"/>
                                      </p:to>
                                    </p:set>
                                    <p:anim calcmode="lin" valueType="num">
                                      <p:cBhvr additive="base">
                                        <p:cTn id="84" dur="1750" fill="hold"/>
                                        <p:tgtEl>
                                          <p:spTgt spid="34"/>
                                        </p:tgtEl>
                                        <p:attrNameLst>
                                          <p:attrName>ppt_x</p:attrName>
                                        </p:attrNameLst>
                                      </p:cBhvr>
                                      <p:tavLst>
                                        <p:tav tm="0">
                                          <p:val>
                                            <p:strVal val="#ppt_x"/>
                                          </p:val>
                                        </p:tav>
                                        <p:tav tm="100000">
                                          <p:val>
                                            <p:strVal val="#ppt_x"/>
                                          </p:val>
                                        </p:tav>
                                      </p:tavLst>
                                    </p:anim>
                                    <p:anim calcmode="lin" valueType="num">
                                      <p:cBhvr additive="base">
                                        <p:cTn id="85" dur="1750" fill="hold"/>
                                        <p:tgtEl>
                                          <p:spTgt spid="34"/>
                                        </p:tgtEl>
                                        <p:attrNameLst>
                                          <p:attrName>ppt_y</p:attrName>
                                        </p:attrNameLst>
                                      </p:cBhvr>
                                      <p:tavLst>
                                        <p:tav tm="0">
                                          <p:val>
                                            <p:strVal val="0-#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34"/>
                                        </p:tgtEl>
                                        <p:attrNameLst>
                                          <p:attrName>style.visibility</p:attrName>
                                        </p:attrNameLst>
                                      </p:cBhvr>
                                      <p:to>
                                        <p:strVal val="visible"/>
                                      </p:to>
                                    </p:set>
                                    <p:animEffect transition="in" filter="blinds(horizontal)">
                                      <p:cBhvr>
                                        <p:cTn id="88" dur="1750"/>
                                        <p:tgtEl>
                                          <p:spTgt spid="34"/>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cBhvr additive="base">
                                        <p:cTn id="91" dur="1750" fill="hold"/>
                                        <p:tgtEl>
                                          <p:spTgt spid="33"/>
                                        </p:tgtEl>
                                        <p:attrNameLst>
                                          <p:attrName>ppt_x</p:attrName>
                                        </p:attrNameLst>
                                      </p:cBhvr>
                                      <p:tavLst>
                                        <p:tav tm="0">
                                          <p:val>
                                            <p:strVal val="#ppt_x"/>
                                          </p:val>
                                        </p:tav>
                                        <p:tav tm="100000">
                                          <p:val>
                                            <p:strVal val="#ppt_x"/>
                                          </p:val>
                                        </p:tav>
                                      </p:tavLst>
                                    </p:anim>
                                    <p:anim calcmode="lin" valueType="num">
                                      <p:cBhvr additive="base">
                                        <p:cTn id="92" dur="1750" fill="hold"/>
                                        <p:tgtEl>
                                          <p:spTgt spid="33"/>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3"/>
                                        </p:tgtEl>
                                        <p:attrNameLst>
                                          <p:attrName>style.visibility</p:attrName>
                                        </p:attrNameLst>
                                      </p:cBhvr>
                                      <p:to>
                                        <p:strVal val="visible"/>
                                      </p:to>
                                    </p:set>
                                    <p:animEffect transition="in" filter="blinds(horizontal)">
                                      <p:cBhvr>
                                        <p:cTn id="95" dur="1750"/>
                                        <p:tgtEl>
                                          <p:spTgt spid="33"/>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2"/>
                                        </p:tgtEl>
                                        <p:attrNameLst>
                                          <p:attrName>style.visibility</p:attrName>
                                        </p:attrNameLst>
                                      </p:cBhvr>
                                      <p:to>
                                        <p:strVal val="visible"/>
                                      </p:to>
                                    </p:set>
                                    <p:anim calcmode="lin" valueType="num">
                                      <p:cBhvr additive="base">
                                        <p:cTn id="98" dur="1750" fill="hold"/>
                                        <p:tgtEl>
                                          <p:spTgt spid="32"/>
                                        </p:tgtEl>
                                        <p:attrNameLst>
                                          <p:attrName>ppt_x</p:attrName>
                                        </p:attrNameLst>
                                      </p:cBhvr>
                                      <p:tavLst>
                                        <p:tav tm="0">
                                          <p:val>
                                            <p:strVal val="#ppt_x"/>
                                          </p:val>
                                        </p:tav>
                                        <p:tav tm="100000">
                                          <p:val>
                                            <p:strVal val="#ppt_x"/>
                                          </p:val>
                                        </p:tav>
                                      </p:tavLst>
                                    </p:anim>
                                    <p:anim calcmode="lin" valueType="num">
                                      <p:cBhvr additive="base">
                                        <p:cTn id="99" dur="1750" fill="hold"/>
                                        <p:tgtEl>
                                          <p:spTgt spid="32"/>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2"/>
                                        </p:tgtEl>
                                        <p:attrNameLst>
                                          <p:attrName>style.visibility</p:attrName>
                                        </p:attrNameLst>
                                      </p:cBhvr>
                                      <p:to>
                                        <p:strVal val="visible"/>
                                      </p:to>
                                    </p:set>
                                    <p:animEffect transition="in" filter="blinds(horizontal)">
                                      <p:cBhvr>
                                        <p:cTn id="102" dur="1750"/>
                                        <p:tgtEl>
                                          <p:spTgt spid="32"/>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31"/>
                                        </p:tgtEl>
                                        <p:attrNameLst>
                                          <p:attrName>style.visibility</p:attrName>
                                        </p:attrNameLst>
                                      </p:cBhvr>
                                      <p:to>
                                        <p:strVal val="visible"/>
                                      </p:to>
                                    </p:set>
                                    <p:anim calcmode="lin" valueType="num">
                                      <p:cBhvr additive="base">
                                        <p:cTn id="105" dur="1750" fill="hold"/>
                                        <p:tgtEl>
                                          <p:spTgt spid="31"/>
                                        </p:tgtEl>
                                        <p:attrNameLst>
                                          <p:attrName>ppt_x</p:attrName>
                                        </p:attrNameLst>
                                      </p:cBhvr>
                                      <p:tavLst>
                                        <p:tav tm="0">
                                          <p:val>
                                            <p:strVal val="#ppt_x"/>
                                          </p:val>
                                        </p:tav>
                                        <p:tav tm="100000">
                                          <p:val>
                                            <p:strVal val="#ppt_x"/>
                                          </p:val>
                                        </p:tav>
                                      </p:tavLst>
                                    </p:anim>
                                    <p:anim calcmode="lin" valueType="num">
                                      <p:cBhvr additive="base">
                                        <p:cTn id="106" dur="1750" fill="hold"/>
                                        <p:tgtEl>
                                          <p:spTgt spid="31"/>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blinds(horizontal)">
                                      <p:cBhvr>
                                        <p:cTn id="109" dur="1750"/>
                                        <p:tgtEl>
                                          <p:spTgt spid="31"/>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1750" fill="hold"/>
                                        <p:tgtEl>
                                          <p:spTgt spid="30"/>
                                        </p:tgtEl>
                                        <p:attrNameLst>
                                          <p:attrName>ppt_x</p:attrName>
                                        </p:attrNameLst>
                                      </p:cBhvr>
                                      <p:tavLst>
                                        <p:tav tm="0">
                                          <p:val>
                                            <p:strVal val="#ppt_x"/>
                                          </p:val>
                                        </p:tav>
                                        <p:tav tm="100000">
                                          <p:val>
                                            <p:strVal val="#ppt_x"/>
                                          </p:val>
                                        </p:tav>
                                      </p:tavLst>
                                    </p:anim>
                                    <p:anim calcmode="lin" valueType="num">
                                      <p:cBhvr additive="base">
                                        <p:cTn id="113" dur="1750" fill="hold"/>
                                        <p:tgtEl>
                                          <p:spTgt spid="30"/>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Effect transition="in" filter="blinds(horizontal)">
                                      <p:cBhvr>
                                        <p:cTn id="116" dur="1750"/>
                                        <p:tgtEl>
                                          <p:spTgt spid="30"/>
                                        </p:tgtEl>
                                      </p:cBhvr>
                                    </p:animEffect>
                                  </p:childTnLst>
                                </p:cTn>
                              </p:par>
                              <p:par>
                                <p:cTn id="117" presetID="9" presetClass="emph" presetSubtype="0" grpId="0" nodeType="withEffect">
                                  <p:stCondLst>
                                    <p:cond delay="0"/>
                                  </p:stCondLst>
                                  <p:childTnLst>
                                    <p:set>
                                      <p:cBhvr rctx="PPT">
                                        <p:cTn id="118" dur="indefinite"/>
                                        <p:tgtEl>
                                          <p:spTgt spid="29"/>
                                        </p:tgtEl>
                                        <p:attrNameLst>
                                          <p:attrName>style.opacity</p:attrName>
                                        </p:attrNameLst>
                                      </p:cBhvr>
                                      <p:to>
                                        <p:strVal val="0"/>
                                      </p:to>
                                    </p:set>
                                    <p:animEffect filter="image" prLst="opacity: 0">
                                      <p:cBhvr rctx="IE">
                                        <p:cTn id="119" dur="indefinite"/>
                                        <p:tgtEl>
                                          <p:spTgt spid="29"/>
                                        </p:tgtEl>
                                      </p:cBhvr>
                                    </p:animEffect>
                                  </p:childTnLst>
                                </p:cTn>
                              </p:par>
                            </p:childTnLst>
                          </p:cTn>
                        </p:par>
                        <p:par>
                          <p:cTn id="120" fill="hold">
                            <p:stCondLst>
                              <p:cond delay="1750"/>
                            </p:stCondLst>
                            <p:childTnLst>
                              <p:par>
                                <p:cTn id="121" presetID="2" presetClass="exit" presetSubtype="8" fill="hold" grpId="2" nodeType="afterEffect">
                                  <p:stCondLst>
                                    <p:cond delay="0"/>
                                  </p:stCondLst>
                                  <p:childTnLst>
                                    <p:anim calcmode="lin" valueType="num">
                                      <p:cBhvr additive="base">
                                        <p:cTn id="122" dur="2250"/>
                                        <p:tgtEl>
                                          <p:spTgt spid="30"/>
                                        </p:tgtEl>
                                        <p:attrNameLst>
                                          <p:attrName>ppt_x</p:attrName>
                                        </p:attrNameLst>
                                      </p:cBhvr>
                                      <p:tavLst>
                                        <p:tav tm="0">
                                          <p:val>
                                            <p:strVal val="ppt_x"/>
                                          </p:val>
                                        </p:tav>
                                        <p:tav tm="100000">
                                          <p:val>
                                            <p:strVal val="0-ppt_w/2"/>
                                          </p:val>
                                        </p:tav>
                                      </p:tavLst>
                                    </p:anim>
                                    <p:anim calcmode="lin" valueType="num">
                                      <p:cBhvr additive="base">
                                        <p:cTn id="123" dur="2250"/>
                                        <p:tgtEl>
                                          <p:spTgt spid="30"/>
                                        </p:tgtEl>
                                        <p:attrNameLst>
                                          <p:attrName>ppt_y</p:attrName>
                                        </p:attrNameLst>
                                      </p:cBhvr>
                                      <p:tavLst>
                                        <p:tav tm="0">
                                          <p:val>
                                            <p:strVal val="ppt_y"/>
                                          </p:val>
                                        </p:tav>
                                        <p:tav tm="100000">
                                          <p:val>
                                            <p:strVal val="ppt_y"/>
                                          </p:val>
                                        </p:tav>
                                      </p:tavLst>
                                    </p:anim>
                                    <p:set>
                                      <p:cBhvr>
                                        <p:cTn id="124" dur="1" fill="hold">
                                          <p:stCondLst>
                                            <p:cond delay="2249"/>
                                          </p:stCondLst>
                                        </p:cTn>
                                        <p:tgtEl>
                                          <p:spTgt spid="30"/>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250"/>
                                        <p:tgtEl>
                                          <p:spTgt spid="30"/>
                                        </p:tgtEl>
                                      </p:cBhvr>
                                    </p:animEffect>
                                    <p:set>
                                      <p:cBhvr>
                                        <p:cTn id="127" dur="1" fill="hold">
                                          <p:stCondLst>
                                            <p:cond delay="2249"/>
                                          </p:stCondLst>
                                        </p:cTn>
                                        <p:tgtEl>
                                          <p:spTgt spid="30"/>
                                        </p:tgtEl>
                                        <p:attrNameLst>
                                          <p:attrName>style.visibility</p:attrName>
                                        </p:attrNameLst>
                                      </p:cBhvr>
                                      <p:to>
                                        <p:strVal val="hidden"/>
                                      </p:to>
                                    </p:set>
                                  </p:childTnLst>
                                </p:cTn>
                              </p:par>
                              <p:par>
                                <p:cTn id="128" presetID="2" presetClass="exit" presetSubtype="8" fill="hold" grpId="2" nodeType="withEffect">
                                  <p:stCondLst>
                                    <p:cond delay="0"/>
                                  </p:stCondLst>
                                  <p:childTnLst>
                                    <p:anim calcmode="lin" valueType="num">
                                      <p:cBhvr additive="base">
                                        <p:cTn id="129" dur="2250"/>
                                        <p:tgtEl>
                                          <p:spTgt spid="31"/>
                                        </p:tgtEl>
                                        <p:attrNameLst>
                                          <p:attrName>ppt_x</p:attrName>
                                        </p:attrNameLst>
                                      </p:cBhvr>
                                      <p:tavLst>
                                        <p:tav tm="0">
                                          <p:val>
                                            <p:strVal val="ppt_x"/>
                                          </p:val>
                                        </p:tav>
                                        <p:tav tm="100000">
                                          <p:val>
                                            <p:strVal val="0-ppt_w/2"/>
                                          </p:val>
                                        </p:tav>
                                      </p:tavLst>
                                    </p:anim>
                                    <p:anim calcmode="lin" valueType="num">
                                      <p:cBhvr additive="base">
                                        <p:cTn id="130" dur="2250"/>
                                        <p:tgtEl>
                                          <p:spTgt spid="31"/>
                                        </p:tgtEl>
                                        <p:attrNameLst>
                                          <p:attrName>ppt_y</p:attrName>
                                        </p:attrNameLst>
                                      </p:cBhvr>
                                      <p:tavLst>
                                        <p:tav tm="0">
                                          <p:val>
                                            <p:strVal val="ppt_y"/>
                                          </p:val>
                                        </p:tav>
                                        <p:tav tm="100000">
                                          <p:val>
                                            <p:strVal val="ppt_y"/>
                                          </p:val>
                                        </p:tav>
                                      </p:tavLst>
                                    </p:anim>
                                    <p:set>
                                      <p:cBhvr>
                                        <p:cTn id="131" dur="1" fill="hold">
                                          <p:stCondLst>
                                            <p:cond delay="2249"/>
                                          </p:stCondLst>
                                        </p:cTn>
                                        <p:tgtEl>
                                          <p:spTgt spid="31"/>
                                        </p:tgtEl>
                                        <p:attrNameLst>
                                          <p:attrName>style.visibility</p:attrName>
                                        </p:attrNameLst>
                                      </p:cBhvr>
                                      <p:to>
                                        <p:strVal val="hidden"/>
                                      </p:to>
                                    </p:set>
                                  </p:childTnLst>
                                </p:cTn>
                              </p:par>
                              <p:par>
                                <p:cTn id="132" presetID="3" presetClass="exit" presetSubtype="5" fill="hold" grpId="3" nodeType="withEffect">
                                  <p:stCondLst>
                                    <p:cond delay="0"/>
                                  </p:stCondLst>
                                  <p:childTnLst>
                                    <p:animEffect transition="out" filter="blinds(vertical)">
                                      <p:cBhvr>
                                        <p:cTn id="133" dur="2250"/>
                                        <p:tgtEl>
                                          <p:spTgt spid="31"/>
                                        </p:tgtEl>
                                      </p:cBhvr>
                                    </p:animEffect>
                                    <p:set>
                                      <p:cBhvr>
                                        <p:cTn id="134" dur="1" fill="hold">
                                          <p:stCondLst>
                                            <p:cond delay="2249"/>
                                          </p:stCondLst>
                                        </p:cTn>
                                        <p:tgtEl>
                                          <p:spTgt spid="31"/>
                                        </p:tgtEl>
                                        <p:attrNameLst>
                                          <p:attrName>style.visibility</p:attrName>
                                        </p:attrNameLst>
                                      </p:cBhvr>
                                      <p:to>
                                        <p:strVal val="hidden"/>
                                      </p:to>
                                    </p:set>
                                  </p:childTnLst>
                                </p:cTn>
                              </p:par>
                              <p:par>
                                <p:cTn id="135" presetID="2" presetClass="exit" presetSubtype="8" fill="hold" grpId="2" nodeType="withEffect">
                                  <p:stCondLst>
                                    <p:cond delay="0"/>
                                  </p:stCondLst>
                                  <p:childTnLst>
                                    <p:anim calcmode="lin" valueType="num">
                                      <p:cBhvr additive="base">
                                        <p:cTn id="136" dur="2250"/>
                                        <p:tgtEl>
                                          <p:spTgt spid="32"/>
                                        </p:tgtEl>
                                        <p:attrNameLst>
                                          <p:attrName>ppt_x</p:attrName>
                                        </p:attrNameLst>
                                      </p:cBhvr>
                                      <p:tavLst>
                                        <p:tav tm="0">
                                          <p:val>
                                            <p:strVal val="ppt_x"/>
                                          </p:val>
                                        </p:tav>
                                        <p:tav tm="100000">
                                          <p:val>
                                            <p:strVal val="0-ppt_w/2"/>
                                          </p:val>
                                        </p:tav>
                                      </p:tavLst>
                                    </p:anim>
                                    <p:anim calcmode="lin" valueType="num">
                                      <p:cBhvr additive="base">
                                        <p:cTn id="137" dur="2250"/>
                                        <p:tgtEl>
                                          <p:spTgt spid="32"/>
                                        </p:tgtEl>
                                        <p:attrNameLst>
                                          <p:attrName>ppt_y</p:attrName>
                                        </p:attrNameLst>
                                      </p:cBhvr>
                                      <p:tavLst>
                                        <p:tav tm="0">
                                          <p:val>
                                            <p:strVal val="ppt_y"/>
                                          </p:val>
                                        </p:tav>
                                        <p:tav tm="100000">
                                          <p:val>
                                            <p:strVal val="ppt_y"/>
                                          </p:val>
                                        </p:tav>
                                      </p:tavLst>
                                    </p:anim>
                                    <p:set>
                                      <p:cBhvr>
                                        <p:cTn id="138" dur="1" fill="hold">
                                          <p:stCondLst>
                                            <p:cond delay="2249"/>
                                          </p:stCondLst>
                                        </p:cTn>
                                        <p:tgtEl>
                                          <p:spTgt spid="32"/>
                                        </p:tgtEl>
                                        <p:attrNameLst>
                                          <p:attrName>style.visibility</p:attrName>
                                        </p:attrNameLst>
                                      </p:cBhvr>
                                      <p:to>
                                        <p:strVal val="hidden"/>
                                      </p:to>
                                    </p:set>
                                  </p:childTnLst>
                                </p:cTn>
                              </p:par>
                              <p:par>
                                <p:cTn id="139" presetID="3" presetClass="exit" presetSubtype="5" fill="hold" grpId="3" nodeType="withEffect">
                                  <p:stCondLst>
                                    <p:cond delay="0"/>
                                  </p:stCondLst>
                                  <p:childTnLst>
                                    <p:animEffect transition="out" filter="blinds(vertical)">
                                      <p:cBhvr>
                                        <p:cTn id="140" dur="2250"/>
                                        <p:tgtEl>
                                          <p:spTgt spid="32"/>
                                        </p:tgtEl>
                                      </p:cBhvr>
                                    </p:animEffect>
                                    <p:set>
                                      <p:cBhvr>
                                        <p:cTn id="141" dur="1" fill="hold">
                                          <p:stCondLst>
                                            <p:cond delay="2249"/>
                                          </p:stCondLst>
                                        </p:cTn>
                                        <p:tgtEl>
                                          <p:spTgt spid="32"/>
                                        </p:tgtEl>
                                        <p:attrNameLst>
                                          <p:attrName>style.visibility</p:attrName>
                                        </p:attrNameLst>
                                      </p:cBhvr>
                                      <p:to>
                                        <p:strVal val="hidden"/>
                                      </p:to>
                                    </p:set>
                                  </p:childTnLst>
                                </p:cTn>
                              </p:par>
                              <p:par>
                                <p:cTn id="142" presetID="2" presetClass="exit" presetSubtype="8" fill="hold" grpId="2" nodeType="withEffect">
                                  <p:stCondLst>
                                    <p:cond delay="0"/>
                                  </p:stCondLst>
                                  <p:childTnLst>
                                    <p:anim calcmode="lin" valueType="num">
                                      <p:cBhvr additive="base">
                                        <p:cTn id="143" dur="2250"/>
                                        <p:tgtEl>
                                          <p:spTgt spid="33"/>
                                        </p:tgtEl>
                                        <p:attrNameLst>
                                          <p:attrName>ppt_x</p:attrName>
                                        </p:attrNameLst>
                                      </p:cBhvr>
                                      <p:tavLst>
                                        <p:tav tm="0">
                                          <p:val>
                                            <p:strVal val="ppt_x"/>
                                          </p:val>
                                        </p:tav>
                                        <p:tav tm="100000">
                                          <p:val>
                                            <p:strVal val="0-ppt_w/2"/>
                                          </p:val>
                                        </p:tav>
                                      </p:tavLst>
                                    </p:anim>
                                    <p:anim calcmode="lin" valueType="num">
                                      <p:cBhvr additive="base">
                                        <p:cTn id="144" dur="2250"/>
                                        <p:tgtEl>
                                          <p:spTgt spid="33"/>
                                        </p:tgtEl>
                                        <p:attrNameLst>
                                          <p:attrName>ppt_y</p:attrName>
                                        </p:attrNameLst>
                                      </p:cBhvr>
                                      <p:tavLst>
                                        <p:tav tm="0">
                                          <p:val>
                                            <p:strVal val="ppt_y"/>
                                          </p:val>
                                        </p:tav>
                                        <p:tav tm="100000">
                                          <p:val>
                                            <p:strVal val="ppt_y"/>
                                          </p:val>
                                        </p:tav>
                                      </p:tavLst>
                                    </p:anim>
                                    <p:set>
                                      <p:cBhvr>
                                        <p:cTn id="145" dur="1" fill="hold">
                                          <p:stCondLst>
                                            <p:cond delay="2249"/>
                                          </p:stCondLst>
                                        </p:cTn>
                                        <p:tgtEl>
                                          <p:spTgt spid="33"/>
                                        </p:tgtEl>
                                        <p:attrNameLst>
                                          <p:attrName>style.visibility</p:attrName>
                                        </p:attrNameLst>
                                      </p:cBhvr>
                                      <p:to>
                                        <p:strVal val="hidden"/>
                                      </p:to>
                                    </p:set>
                                  </p:childTnLst>
                                </p:cTn>
                              </p:par>
                              <p:par>
                                <p:cTn id="146" presetID="3" presetClass="exit" presetSubtype="5" fill="hold" grpId="3" nodeType="withEffect">
                                  <p:stCondLst>
                                    <p:cond delay="0"/>
                                  </p:stCondLst>
                                  <p:childTnLst>
                                    <p:animEffect transition="out" filter="blinds(vertical)">
                                      <p:cBhvr>
                                        <p:cTn id="147" dur="2250"/>
                                        <p:tgtEl>
                                          <p:spTgt spid="33"/>
                                        </p:tgtEl>
                                      </p:cBhvr>
                                    </p:animEffect>
                                    <p:set>
                                      <p:cBhvr>
                                        <p:cTn id="148" dur="1" fill="hold">
                                          <p:stCondLst>
                                            <p:cond delay="2249"/>
                                          </p:stCondLst>
                                        </p:cTn>
                                        <p:tgtEl>
                                          <p:spTgt spid="33"/>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2250"/>
                                        <p:tgtEl>
                                          <p:spTgt spid="34"/>
                                        </p:tgtEl>
                                        <p:attrNameLst>
                                          <p:attrName>ppt_x</p:attrName>
                                        </p:attrNameLst>
                                      </p:cBhvr>
                                      <p:tavLst>
                                        <p:tav tm="0">
                                          <p:val>
                                            <p:strVal val="ppt_x"/>
                                          </p:val>
                                        </p:tav>
                                        <p:tav tm="100000">
                                          <p:val>
                                            <p:strVal val="1+ppt_w/2"/>
                                          </p:val>
                                        </p:tav>
                                      </p:tavLst>
                                    </p:anim>
                                    <p:anim calcmode="lin" valueType="num">
                                      <p:cBhvr additive="base">
                                        <p:cTn id="151" dur="2250"/>
                                        <p:tgtEl>
                                          <p:spTgt spid="34"/>
                                        </p:tgtEl>
                                        <p:attrNameLst>
                                          <p:attrName>ppt_y</p:attrName>
                                        </p:attrNameLst>
                                      </p:cBhvr>
                                      <p:tavLst>
                                        <p:tav tm="0">
                                          <p:val>
                                            <p:strVal val="ppt_y"/>
                                          </p:val>
                                        </p:tav>
                                        <p:tav tm="100000">
                                          <p:val>
                                            <p:strVal val="ppt_y"/>
                                          </p:val>
                                        </p:tav>
                                      </p:tavLst>
                                    </p:anim>
                                    <p:set>
                                      <p:cBhvr>
                                        <p:cTn id="152" dur="1" fill="hold">
                                          <p:stCondLst>
                                            <p:cond delay="2249"/>
                                          </p:stCondLst>
                                        </p:cTn>
                                        <p:tgtEl>
                                          <p:spTgt spid="34"/>
                                        </p:tgtEl>
                                        <p:attrNameLst>
                                          <p:attrName>style.visibility</p:attrName>
                                        </p:attrNameLst>
                                      </p:cBhvr>
                                      <p:to>
                                        <p:strVal val="hidden"/>
                                      </p:to>
                                    </p:set>
                                  </p:childTnLst>
                                </p:cTn>
                              </p:par>
                              <p:par>
                                <p:cTn id="153" presetID="3" presetClass="exit" presetSubtype="5" fill="hold" grpId="3" nodeType="withEffect">
                                  <p:stCondLst>
                                    <p:cond delay="0"/>
                                  </p:stCondLst>
                                  <p:childTnLst>
                                    <p:animEffect transition="out" filter="blinds(vertical)">
                                      <p:cBhvr>
                                        <p:cTn id="154" dur="2250"/>
                                        <p:tgtEl>
                                          <p:spTgt spid="34"/>
                                        </p:tgtEl>
                                      </p:cBhvr>
                                    </p:animEffect>
                                    <p:set>
                                      <p:cBhvr>
                                        <p:cTn id="155" dur="1" fill="hold">
                                          <p:stCondLst>
                                            <p:cond delay="2249"/>
                                          </p:stCondLst>
                                        </p:cTn>
                                        <p:tgtEl>
                                          <p:spTgt spid="34"/>
                                        </p:tgtEl>
                                        <p:attrNameLst>
                                          <p:attrName>style.visibility</p:attrName>
                                        </p:attrNameLst>
                                      </p:cBhvr>
                                      <p:to>
                                        <p:strVal val="hidden"/>
                                      </p:to>
                                    </p:set>
                                  </p:childTnLst>
                                </p:cTn>
                              </p:par>
                              <p:par>
                                <p:cTn id="156" presetID="2" presetClass="exit" presetSubtype="2" fill="hold" grpId="2" nodeType="withEffect">
                                  <p:stCondLst>
                                    <p:cond delay="0"/>
                                  </p:stCondLst>
                                  <p:childTnLst>
                                    <p:anim calcmode="lin" valueType="num">
                                      <p:cBhvr additive="base">
                                        <p:cTn id="157" dur="2250"/>
                                        <p:tgtEl>
                                          <p:spTgt spid="35"/>
                                        </p:tgtEl>
                                        <p:attrNameLst>
                                          <p:attrName>ppt_x</p:attrName>
                                        </p:attrNameLst>
                                      </p:cBhvr>
                                      <p:tavLst>
                                        <p:tav tm="0">
                                          <p:val>
                                            <p:strVal val="ppt_x"/>
                                          </p:val>
                                        </p:tav>
                                        <p:tav tm="100000">
                                          <p:val>
                                            <p:strVal val="1+ppt_w/2"/>
                                          </p:val>
                                        </p:tav>
                                      </p:tavLst>
                                    </p:anim>
                                    <p:anim calcmode="lin" valueType="num">
                                      <p:cBhvr additive="base">
                                        <p:cTn id="158" dur="2250"/>
                                        <p:tgtEl>
                                          <p:spTgt spid="35"/>
                                        </p:tgtEl>
                                        <p:attrNameLst>
                                          <p:attrName>ppt_y</p:attrName>
                                        </p:attrNameLst>
                                      </p:cBhvr>
                                      <p:tavLst>
                                        <p:tav tm="0">
                                          <p:val>
                                            <p:strVal val="ppt_y"/>
                                          </p:val>
                                        </p:tav>
                                        <p:tav tm="100000">
                                          <p:val>
                                            <p:strVal val="ppt_y"/>
                                          </p:val>
                                        </p:tav>
                                      </p:tavLst>
                                    </p:anim>
                                    <p:set>
                                      <p:cBhvr>
                                        <p:cTn id="159" dur="1" fill="hold">
                                          <p:stCondLst>
                                            <p:cond delay="2249"/>
                                          </p:stCondLst>
                                        </p:cTn>
                                        <p:tgtEl>
                                          <p:spTgt spid="35"/>
                                        </p:tgtEl>
                                        <p:attrNameLst>
                                          <p:attrName>style.visibility</p:attrName>
                                        </p:attrNameLst>
                                      </p:cBhvr>
                                      <p:to>
                                        <p:strVal val="hidden"/>
                                      </p:to>
                                    </p:set>
                                  </p:childTnLst>
                                </p:cTn>
                              </p:par>
                              <p:par>
                                <p:cTn id="160" presetID="3" presetClass="exit" presetSubtype="5" fill="hold" grpId="3" nodeType="withEffect">
                                  <p:stCondLst>
                                    <p:cond delay="0"/>
                                  </p:stCondLst>
                                  <p:childTnLst>
                                    <p:animEffect transition="out" filter="blinds(vertical)">
                                      <p:cBhvr>
                                        <p:cTn id="161" dur="2250"/>
                                        <p:tgtEl>
                                          <p:spTgt spid="35"/>
                                        </p:tgtEl>
                                      </p:cBhvr>
                                    </p:animEffect>
                                    <p:set>
                                      <p:cBhvr>
                                        <p:cTn id="162" dur="1" fill="hold">
                                          <p:stCondLst>
                                            <p:cond delay="2249"/>
                                          </p:stCondLst>
                                        </p:cTn>
                                        <p:tgtEl>
                                          <p:spTgt spid="35"/>
                                        </p:tgtEl>
                                        <p:attrNameLst>
                                          <p:attrName>style.visibility</p:attrName>
                                        </p:attrNameLst>
                                      </p:cBhvr>
                                      <p:to>
                                        <p:strVal val="hidden"/>
                                      </p:to>
                                    </p:set>
                                  </p:childTnLst>
                                </p:cTn>
                              </p:par>
                              <p:par>
                                <p:cTn id="163" presetID="2" presetClass="exit" presetSubtype="2" fill="hold" grpId="2" nodeType="withEffect">
                                  <p:stCondLst>
                                    <p:cond delay="0"/>
                                  </p:stCondLst>
                                  <p:childTnLst>
                                    <p:anim calcmode="lin" valueType="num">
                                      <p:cBhvr additive="base">
                                        <p:cTn id="164" dur="2250"/>
                                        <p:tgtEl>
                                          <p:spTgt spid="36"/>
                                        </p:tgtEl>
                                        <p:attrNameLst>
                                          <p:attrName>ppt_x</p:attrName>
                                        </p:attrNameLst>
                                      </p:cBhvr>
                                      <p:tavLst>
                                        <p:tav tm="0">
                                          <p:val>
                                            <p:strVal val="ppt_x"/>
                                          </p:val>
                                        </p:tav>
                                        <p:tav tm="100000">
                                          <p:val>
                                            <p:strVal val="1+ppt_w/2"/>
                                          </p:val>
                                        </p:tav>
                                      </p:tavLst>
                                    </p:anim>
                                    <p:anim calcmode="lin" valueType="num">
                                      <p:cBhvr additive="base">
                                        <p:cTn id="165" dur="2250"/>
                                        <p:tgtEl>
                                          <p:spTgt spid="36"/>
                                        </p:tgtEl>
                                        <p:attrNameLst>
                                          <p:attrName>ppt_y</p:attrName>
                                        </p:attrNameLst>
                                      </p:cBhvr>
                                      <p:tavLst>
                                        <p:tav tm="0">
                                          <p:val>
                                            <p:strVal val="ppt_y"/>
                                          </p:val>
                                        </p:tav>
                                        <p:tav tm="100000">
                                          <p:val>
                                            <p:strVal val="ppt_y"/>
                                          </p:val>
                                        </p:tav>
                                      </p:tavLst>
                                    </p:anim>
                                    <p:set>
                                      <p:cBhvr>
                                        <p:cTn id="166" dur="1" fill="hold">
                                          <p:stCondLst>
                                            <p:cond delay="224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2250"/>
                                        <p:tgtEl>
                                          <p:spTgt spid="36"/>
                                        </p:tgtEl>
                                      </p:cBhvr>
                                    </p:animEffect>
                                    <p:set>
                                      <p:cBhvr>
                                        <p:cTn id="169" dur="1" fill="hold">
                                          <p:stCondLst>
                                            <p:cond delay="2249"/>
                                          </p:stCondLst>
                                        </p:cTn>
                                        <p:tgtEl>
                                          <p:spTgt spid="36"/>
                                        </p:tgtEl>
                                        <p:attrNameLst>
                                          <p:attrName>style.visibility</p:attrName>
                                        </p:attrNameLst>
                                      </p:cBhvr>
                                      <p:to>
                                        <p:strVal val="hidden"/>
                                      </p:to>
                                    </p:set>
                                  </p:childTnLst>
                                </p:cTn>
                              </p:par>
                              <p:par>
                                <p:cTn id="170" presetID="2" presetClass="exit" presetSubtype="2" fill="hold" grpId="2" nodeType="withEffect">
                                  <p:stCondLst>
                                    <p:cond delay="0"/>
                                  </p:stCondLst>
                                  <p:childTnLst>
                                    <p:anim calcmode="lin" valueType="num">
                                      <p:cBhvr additive="base">
                                        <p:cTn id="171" dur="2250"/>
                                        <p:tgtEl>
                                          <p:spTgt spid="37"/>
                                        </p:tgtEl>
                                        <p:attrNameLst>
                                          <p:attrName>ppt_x</p:attrName>
                                        </p:attrNameLst>
                                      </p:cBhvr>
                                      <p:tavLst>
                                        <p:tav tm="0">
                                          <p:val>
                                            <p:strVal val="ppt_x"/>
                                          </p:val>
                                        </p:tav>
                                        <p:tav tm="100000">
                                          <p:val>
                                            <p:strVal val="1+ppt_w/2"/>
                                          </p:val>
                                        </p:tav>
                                      </p:tavLst>
                                    </p:anim>
                                    <p:anim calcmode="lin" valueType="num">
                                      <p:cBhvr additive="base">
                                        <p:cTn id="172" dur="2250"/>
                                        <p:tgtEl>
                                          <p:spTgt spid="37"/>
                                        </p:tgtEl>
                                        <p:attrNameLst>
                                          <p:attrName>ppt_y</p:attrName>
                                        </p:attrNameLst>
                                      </p:cBhvr>
                                      <p:tavLst>
                                        <p:tav tm="0">
                                          <p:val>
                                            <p:strVal val="ppt_y"/>
                                          </p:val>
                                        </p:tav>
                                        <p:tav tm="100000">
                                          <p:val>
                                            <p:strVal val="ppt_y"/>
                                          </p:val>
                                        </p:tav>
                                      </p:tavLst>
                                    </p:anim>
                                    <p:set>
                                      <p:cBhvr>
                                        <p:cTn id="173" dur="1" fill="hold">
                                          <p:stCondLst>
                                            <p:cond delay="2249"/>
                                          </p:stCondLst>
                                        </p:cTn>
                                        <p:tgtEl>
                                          <p:spTgt spid="37"/>
                                        </p:tgtEl>
                                        <p:attrNameLst>
                                          <p:attrName>style.visibility</p:attrName>
                                        </p:attrNameLst>
                                      </p:cBhvr>
                                      <p:to>
                                        <p:strVal val="hidden"/>
                                      </p:to>
                                    </p:set>
                                  </p:childTnLst>
                                </p:cTn>
                              </p:par>
                              <p:par>
                                <p:cTn id="174" presetID="3" presetClass="exit" presetSubtype="5" fill="hold" grpId="3" nodeType="withEffect">
                                  <p:stCondLst>
                                    <p:cond delay="0"/>
                                  </p:stCondLst>
                                  <p:childTnLst>
                                    <p:animEffect transition="out" filter="blinds(vertical)">
                                      <p:cBhvr>
                                        <p:cTn id="175" dur="2250"/>
                                        <p:tgtEl>
                                          <p:spTgt spid="37"/>
                                        </p:tgtEl>
                                      </p:cBhvr>
                                    </p:animEffect>
                                    <p:set>
                                      <p:cBhvr>
                                        <p:cTn id="176" dur="1" fill="hold">
                                          <p:stCondLst>
                                            <p:cond delay="2249"/>
                                          </p:stCondLst>
                                        </p:cTn>
                                        <p:tgtEl>
                                          <p:spTgt spid="3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2250"/>
                                        <p:tgtEl>
                                          <p:spTgt spid="21"/>
                                        </p:tgtEl>
                                        <p:attrNameLst>
                                          <p:attrName>ppt_x</p:attrName>
                                        </p:attrNameLst>
                                      </p:cBhvr>
                                      <p:tavLst>
                                        <p:tav tm="0">
                                          <p:val>
                                            <p:strVal val="ppt_x"/>
                                          </p:val>
                                        </p:tav>
                                        <p:tav tm="100000">
                                          <p:val>
                                            <p:strVal val="0-ppt_w/2"/>
                                          </p:val>
                                        </p:tav>
                                      </p:tavLst>
                                    </p:anim>
                                    <p:anim calcmode="lin" valueType="num">
                                      <p:cBhvr additive="base">
                                        <p:cTn id="179" dur="2250"/>
                                        <p:tgtEl>
                                          <p:spTgt spid="21"/>
                                        </p:tgtEl>
                                        <p:attrNameLst>
                                          <p:attrName>ppt_y</p:attrName>
                                        </p:attrNameLst>
                                      </p:cBhvr>
                                      <p:tavLst>
                                        <p:tav tm="0">
                                          <p:val>
                                            <p:strVal val="ppt_y"/>
                                          </p:val>
                                        </p:tav>
                                        <p:tav tm="100000">
                                          <p:val>
                                            <p:strVal val="ppt_y"/>
                                          </p:val>
                                        </p:tav>
                                      </p:tavLst>
                                    </p:anim>
                                    <p:set>
                                      <p:cBhvr>
                                        <p:cTn id="180" dur="1" fill="hold">
                                          <p:stCondLst>
                                            <p:cond delay="2249"/>
                                          </p:stCondLst>
                                        </p:cTn>
                                        <p:tgtEl>
                                          <p:spTgt spid="21"/>
                                        </p:tgtEl>
                                        <p:attrNameLst>
                                          <p:attrName>style.visibility</p:attrName>
                                        </p:attrNameLst>
                                      </p:cBhvr>
                                      <p:to>
                                        <p:strVal val="hidden"/>
                                      </p:to>
                                    </p:set>
                                  </p:childTnLst>
                                </p:cTn>
                              </p:par>
                              <p:par>
                                <p:cTn id="181" presetID="3" presetClass="exit" presetSubtype="5" fill="hold" grpId="3" nodeType="withEffect">
                                  <p:stCondLst>
                                    <p:cond delay="0"/>
                                  </p:stCondLst>
                                  <p:childTnLst>
                                    <p:animEffect transition="out" filter="blinds(vertical)">
                                      <p:cBhvr>
                                        <p:cTn id="182" dur="2250"/>
                                        <p:tgtEl>
                                          <p:spTgt spid="21"/>
                                        </p:tgtEl>
                                      </p:cBhvr>
                                    </p:animEffect>
                                    <p:set>
                                      <p:cBhvr>
                                        <p:cTn id="183" dur="1" fill="hold">
                                          <p:stCondLst>
                                            <p:cond delay="2249"/>
                                          </p:stCondLst>
                                        </p:cTn>
                                        <p:tgtEl>
                                          <p:spTgt spid="21"/>
                                        </p:tgtEl>
                                        <p:attrNameLst>
                                          <p:attrName>style.visibility</p:attrName>
                                        </p:attrNameLst>
                                      </p:cBhvr>
                                      <p:to>
                                        <p:strVal val="hidden"/>
                                      </p:to>
                                    </p:set>
                                  </p:childTnLst>
                                </p:cTn>
                              </p:par>
                              <p:par>
                                <p:cTn id="184" presetID="2" presetClass="exit" presetSubtype="2" fill="hold" grpId="1" nodeType="withEffect">
                                  <p:stCondLst>
                                    <p:cond delay="0"/>
                                  </p:stCondLst>
                                  <p:childTnLst>
                                    <p:anim calcmode="lin" valueType="num">
                                      <p:cBhvr additive="base">
                                        <p:cTn id="185" dur="2250"/>
                                        <p:tgtEl>
                                          <p:spTgt spid="3"/>
                                        </p:tgtEl>
                                        <p:attrNameLst>
                                          <p:attrName>ppt_x</p:attrName>
                                        </p:attrNameLst>
                                      </p:cBhvr>
                                      <p:tavLst>
                                        <p:tav tm="0">
                                          <p:val>
                                            <p:strVal val="ppt_x"/>
                                          </p:val>
                                        </p:tav>
                                        <p:tav tm="100000">
                                          <p:val>
                                            <p:strVal val="1+ppt_w/2"/>
                                          </p:val>
                                        </p:tav>
                                      </p:tavLst>
                                    </p:anim>
                                    <p:anim calcmode="lin" valueType="num">
                                      <p:cBhvr additive="base">
                                        <p:cTn id="186" dur="2250"/>
                                        <p:tgtEl>
                                          <p:spTgt spid="3"/>
                                        </p:tgtEl>
                                        <p:attrNameLst>
                                          <p:attrName>ppt_y</p:attrName>
                                        </p:attrNameLst>
                                      </p:cBhvr>
                                      <p:tavLst>
                                        <p:tav tm="0">
                                          <p:val>
                                            <p:strVal val="ppt_y"/>
                                          </p:val>
                                        </p:tav>
                                        <p:tav tm="100000">
                                          <p:val>
                                            <p:strVal val="ppt_y"/>
                                          </p:val>
                                        </p:tav>
                                      </p:tavLst>
                                    </p:anim>
                                    <p:set>
                                      <p:cBhvr>
                                        <p:cTn id="187" dur="1" fill="hold">
                                          <p:stCondLst>
                                            <p:cond delay="2249"/>
                                          </p:stCondLst>
                                        </p:cTn>
                                        <p:tgtEl>
                                          <p:spTgt spid="3"/>
                                        </p:tgtEl>
                                        <p:attrNameLst>
                                          <p:attrName>style.visibility</p:attrName>
                                        </p:attrNameLst>
                                      </p:cBhvr>
                                      <p:to>
                                        <p:strVal val="hidden"/>
                                      </p:to>
                                    </p:set>
                                  </p:childTnLst>
                                </p:cTn>
                              </p:par>
                              <p:par>
                                <p:cTn id="188" presetID="2" presetClass="exit" presetSubtype="2" fill="hold" grpId="1" nodeType="withEffect">
                                  <p:stCondLst>
                                    <p:cond delay="0"/>
                                  </p:stCondLst>
                                  <p:childTnLst>
                                    <p:anim calcmode="lin" valueType="num">
                                      <p:cBhvr additive="base">
                                        <p:cTn id="189" dur="2250"/>
                                        <p:tgtEl>
                                          <p:spTgt spid="4"/>
                                        </p:tgtEl>
                                        <p:attrNameLst>
                                          <p:attrName>ppt_x</p:attrName>
                                        </p:attrNameLst>
                                      </p:cBhvr>
                                      <p:tavLst>
                                        <p:tav tm="0">
                                          <p:val>
                                            <p:strVal val="ppt_x"/>
                                          </p:val>
                                        </p:tav>
                                        <p:tav tm="100000">
                                          <p:val>
                                            <p:strVal val="1+ppt_w/2"/>
                                          </p:val>
                                        </p:tav>
                                      </p:tavLst>
                                    </p:anim>
                                    <p:anim calcmode="lin" valueType="num">
                                      <p:cBhvr additive="base">
                                        <p:cTn id="190" dur="2250"/>
                                        <p:tgtEl>
                                          <p:spTgt spid="4"/>
                                        </p:tgtEl>
                                        <p:attrNameLst>
                                          <p:attrName>ppt_y</p:attrName>
                                        </p:attrNameLst>
                                      </p:cBhvr>
                                      <p:tavLst>
                                        <p:tav tm="0">
                                          <p:val>
                                            <p:strVal val="ppt_y"/>
                                          </p:val>
                                        </p:tav>
                                        <p:tav tm="100000">
                                          <p:val>
                                            <p:strVal val="ppt_y"/>
                                          </p:val>
                                        </p:tav>
                                      </p:tavLst>
                                    </p:anim>
                                    <p:set>
                                      <p:cBhvr>
                                        <p:cTn id="191" dur="1" fill="hold">
                                          <p:stCondLst>
                                            <p:cond delay="2249"/>
                                          </p:stCondLst>
                                        </p:cTn>
                                        <p:tgtEl>
                                          <p:spTgt spid="4"/>
                                        </p:tgtEl>
                                        <p:attrNameLst>
                                          <p:attrName>style.visibility</p:attrName>
                                        </p:attrNameLst>
                                      </p:cBhvr>
                                      <p:to>
                                        <p:strVal val="hidden"/>
                                      </p:to>
                                    </p:set>
                                  </p:childTnLst>
                                </p:cTn>
                              </p:par>
                              <p:par>
                                <p:cTn id="192" presetID="2" presetClass="exit" presetSubtype="2" fill="hold" grpId="1" nodeType="withEffect">
                                  <p:stCondLst>
                                    <p:cond delay="0"/>
                                  </p:stCondLst>
                                  <p:childTnLst>
                                    <p:anim calcmode="lin" valueType="num">
                                      <p:cBhvr additive="base">
                                        <p:cTn id="193" dur="2250"/>
                                        <p:tgtEl>
                                          <p:spTgt spid="5"/>
                                        </p:tgtEl>
                                        <p:attrNameLst>
                                          <p:attrName>ppt_x</p:attrName>
                                        </p:attrNameLst>
                                      </p:cBhvr>
                                      <p:tavLst>
                                        <p:tav tm="0">
                                          <p:val>
                                            <p:strVal val="ppt_x"/>
                                          </p:val>
                                        </p:tav>
                                        <p:tav tm="100000">
                                          <p:val>
                                            <p:strVal val="1+ppt_w/2"/>
                                          </p:val>
                                        </p:tav>
                                      </p:tavLst>
                                    </p:anim>
                                    <p:anim calcmode="lin" valueType="num">
                                      <p:cBhvr additive="base">
                                        <p:cTn id="194" dur="2250"/>
                                        <p:tgtEl>
                                          <p:spTgt spid="5"/>
                                        </p:tgtEl>
                                        <p:attrNameLst>
                                          <p:attrName>ppt_y</p:attrName>
                                        </p:attrNameLst>
                                      </p:cBhvr>
                                      <p:tavLst>
                                        <p:tav tm="0">
                                          <p:val>
                                            <p:strVal val="ppt_y"/>
                                          </p:val>
                                        </p:tav>
                                        <p:tav tm="100000">
                                          <p:val>
                                            <p:strVal val="ppt_y"/>
                                          </p:val>
                                        </p:tav>
                                      </p:tavLst>
                                    </p:anim>
                                    <p:set>
                                      <p:cBhvr>
                                        <p:cTn id="195" dur="1" fill="hold">
                                          <p:stCondLst>
                                            <p:cond delay="2249"/>
                                          </p:stCondLst>
                                        </p:cTn>
                                        <p:tgtEl>
                                          <p:spTgt spid="5"/>
                                        </p:tgtEl>
                                        <p:attrNameLst>
                                          <p:attrName>style.visibility</p:attrName>
                                        </p:attrNameLst>
                                      </p:cBhvr>
                                      <p:to>
                                        <p:strVal val="hidden"/>
                                      </p:to>
                                    </p:set>
                                  </p:childTnLst>
                                </p:cTn>
                              </p:par>
                              <p:par>
                                <p:cTn id="196" presetID="2" presetClass="exit" presetSubtype="2" fill="hold" grpId="1" nodeType="withEffect">
                                  <p:stCondLst>
                                    <p:cond delay="0"/>
                                  </p:stCondLst>
                                  <p:childTnLst>
                                    <p:anim calcmode="lin" valueType="num">
                                      <p:cBhvr additive="base">
                                        <p:cTn id="197" dur="2250"/>
                                        <p:tgtEl>
                                          <p:spTgt spid="6"/>
                                        </p:tgtEl>
                                        <p:attrNameLst>
                                          <p:attrName>ppt_x</p:attrName>
                                        </p:attrNameLst>
                                      </p:cBhvr>
                                      <p:tavLst>
                                        <p:tav tm="0">
                                          <p:val>
                                            <p:strVal val="ppt_x"/>
                                          </p:val>
                                        </p:tav>
                                        <p:tav tm="100000">
                                          <p:val>
                                            <p:strVal val="1+ppt_w/2"/>
                                          </p:val>
                                        </p:tav>
                                      </p:tavLst>
                                    </p:anim>
                                    <p:anim calcmode="lin" valueType="num">
                                      <p:cBhvr additive="base">
                                        <p:cTn id="198" dur="2250"/>
                                        <p:tgtEl>
                                          <p:spTgt spid="6"/>
                                        </p:tgtEl>
                                        <p:attrNameLst>
                                          <p:attrName>ppt_y</p:attrName>
                                        </p:attrNameLst>
                                      </p:cBhvr>
                                      <p:tavLst>
                                        <p:tav tm="0">
                                          <p:val>
                                            <p:strVal val="ppt_y"/>
                                          </p:val>
                                        </p:tav>
                                        <p:tav tm="100000">
                                          <p:val>
                                            <p:strVal val="ppt_y"/>
                                          </p:val>
                                        </p:tav>
                                      </p:tavLst>
                                    </p:anim>
                                    <p:set>
                                      <p:cBhvr>
                                        <p:cTn id="199" dur="1" fill="hold">
                                          <p:stCondLst>
                                            <p:cond delay="2249"/>
                                          </p:stCondLst>
                                        </p:cTn>
                                        <p:tgtEl>
                                          <p:spTgt spid="6"/>
                                        </p:tgtEl>
                                        <p:attrNameLst>
                                          <p:attrName>style.visibility</p:attrName>
                                        </p:attrNameLst>
                                      </p:cBhvr>
                                      <p:to>
                                        <p:strVal val="hidden"/>
                                      </p:to>
                                    </p:set>
                                  </p:childTnLst>
                                </p:cTn>
                              </p:par>
                              <p:par>
                                <p:cTn id="200" presetID="2" presetClass="exit" presetSubtype="8" fill="hold" grpId="1" nodeType="withEffect">
                                  <p:stCondLst>
                                    <p:cond delay="0"/>
                                  </p:stCondLst>
                                  <p:childTnLst>
                                    <p:anim calcmode="lin" valueType="num">
                                      <p:cBhvr additive="base">
                                        <p:cTn id="201" dur="2250"/>
                                        <p:tgtEl>
                                          <p:spTgt spid="7"/>
                                        </p:tgtEl>
                                        <p:attrNameLst>
                                          <p:attrName>ppt_x</p:attrName>
                                        </p:attrNameLst>
                                      </p:cBhvr>
                                      <p:tavLst>
                                        <p:tav tm="0">
                                          <p:val>
                                            <p:strVal val="ppt_x"/>
                                          </p:val>
                                        </p:tav>
                                        <p:tav tm="100000">
                                          <p:val>
                                            <p:strVal val="0-ppt_w/2"/>
                                          </p:val>
                                        </p:tav>
                                      </p:tavLst>
                                    </p:anim>
                                    <p:anim calcmode="lin" valueType="num">
                                      <p:cBhvr additive="base">
                                        <p:cTn id="202" dur="2250"/>
                                        <p:tgtEl>
                                          <p:spTgt spid="7"/>
                                        </p:tgtEl>
                                        <p:attrNameLst>
                                          <p:attrName>ppt_y</p:attrName>
                                        </p:attrNameLst>
                                      </p:cBhvr>
                                      <p:tavLst>
                                        <p:tav tm="0">
                                          <p:val>
                                            <p:strVal val="ppt_y"/>
                                          </p:val>
                                        </p:tav>
                                        <p:tav tm="100000">
                                          <p:val>
                                            <p:strVal val="ppt_y"/>
                                          </p:val>
                                        </p:tav>
                                      </p:tavLst>
                                    </p:anim>
                                    <p:set>
                                      <p:cBhvr>
                                        <p:cTn id="203" dur="1" fill="hold">
                                          <p:stCondLst>
                                            <p:cond delay="2249"/>
                                          </p:stCondLst>
                                        </p:cTn>
                                        <p:tgtEl>
                                          <p:spTgt spid="7"/>
                                        </p:tgtEl>
                                        <p:attrNameLst>
                                          <p:attrName>style.visibility</p:attrName>
                                        </p:attrNameLst>
                                      </p:cBhvr>
                                      <p:to>
                                        <p:strVal val="hidden"/>
                                      </p:to>
                                    </p:set>
                                  </p:childTnLst>
                                </p:cTn>
                              </p:par>
                              <p:par>
                                <p:cTn id="204" presetID="2" presetClass="exit" presetSubtype="8" fill="hold" grpId="1" nodeType="withEffect">
                                  <p:stCondLst>
                                    <p:cond delay="0"/>
                                  </p:stCondLst>
                                  <p:childTnLst>
                                    <p:anim calcmode="lin" valueType="num">
                                      <p:cBhvr additive="base">
                                        <p:cTn id="205" dur="2250"/>
                                        <p:tgtEl>
                                          <p:spTgt spid="8"/>
                                        </p:tgtEl>
                                        <p:attrNameLst>
                                          <p:attrName>ppt_x</p:attrName>
                                        </p:attrNameLst>
                                      </p:cBhvr>
                                      <p:tavLst>
                                        <p:tav tm="0">
                                          <p:val>
                                            <p:strVal val="ppt_x"/>
                                          </p:val>
                                        </p:tav>
                                        <p:tav tm="100000">
                                          <p:val>
                                            <p:strVal val="0-ppt_w/2"/>
                                          </p:val>
                                        </p:tav>
                                      </p:tavLst>
                                    </p:anim>
                                    <p:anim calcmode="lin" valueType="num">
                                      <p:cBhvr additive="base">
                                        <p:cTn id="206" dur="2250"/>
                                        <p:tgtEl>
                                          <p:spTgt spid="8"/>
                                        </p:tgtEl>
                                        <p:attrNameLst>
                                          <p:attrName>ppt_y</p:attrName>
                                        </p:attrNameLst>
                                      </p:cBhvr>
                                      <p:tavLst>
                                        <p:tav tm="0">
                                          <p:val>
                                            <p:strVal val="ppt_y"/>
                                          </p:val>
                                        </p:tav>
                                        <p:tav tm="100000">
                                          <p:val>
                                            <p:strVal val="ppt_y"/>
                                          </p:val>
                                        </p:tav>
                                      </p:tavLst>
                                    </p:anim>
                                    <p:set>
                                      <p:cBhvr>
                                        <p:cTn id="207" dur="1" fill="hold">
                                          <p:stCondLst>
                                            <p:cond delay="2249"/>
                                          </p:stCondLst>
                                        </p:cTn>
                                        <p:tgtEl>
                                          <p:spTgt spid="8"/>
                                        </p:tgtEl>
                                        <p:attrNameLst>
                                          <p:attrName>style.visibility</p:attrName>
                                        </p:attrNameLst>
                                      </p:cBhvr>
                                      <p:to>
                                        <p:strVal val="hidden"/>
                                      </p:to>
                                    </p:set>
                                  </p:childTnLst>
                                </p:cTn>
                              </p:par>
                              <p:par>
                                <p:cTn id="208" presetID="2" presetClass="exit" presetSubtype="8" fill="hold" grpId="1" nodeType="withEffect">
                                  <p:stCondLst>
                                    <p:cond delay="0"/>
                                  </p:stCondLst>
                                  <p:childTnLst>
                                    <p:anim calcmode="lin" valueType="num">
                                      <p:cBhvr additive="base">
                                        <p:cTn id="209" dur="2250"/>
                                        <p:tgtEl>
                                          <p:spTgt spid="9"/>
                                        </p:tgtEl>
                                        <p:attrNameLst>
                                          <p:attrName>ppt_x</p:attrName>
                                        </p:attrNameLst>
                                      </p:cBhvr>
                                      <p:tavLst>
                                        <p:tav tm="0">
                                          <p:val>
                                            <p:strVal val="ppt_x"/>
                                          </p:val>
                                        </p:tav>
                                        <p:tav tm="100000">
                                          <p:val>
                                            <p:strVal val="0-ppt_w/2"/>
                                          </p:val>
                                        </p:tav>
                                      </p:tavLst>
                                    </p:anim>
                                    <p:anim calcmode="lin" valueType="num">
                                      <p:cBhvr additive="base">
                                        <p:cTn id="210" dur="2250"/>
                                        <p:tgtEl>
                                          <p:spTgt spid="9"/>
                                        </p:tgtEl>
                                        <p:attrNameLst>
                                          <p:attrName>ppt_y</p:attrName>
                                        </p:attrNameLst>
                                      </p:cBhvr>
                                      <p:tavLst>
                                        <p:tav tm="0">
                                          <p:val>
                                            <p:strVal val="ppt_y"/>
                                          </p:val>
                                        </p:tav>
                                        <p:tav tm="100000">
                                          <p:val>
                                            <p:strVal val="ppt_y"/>
                                          </p:val>
                                        </p:tav>
                                      </p:tavLst>
                                    </p:anim>
                                    <p:set>
                                      <p:cBhvr>
                                        <p:cTn id="211" dur="1" fill="hold">
                                          <p:stCondLst>
                                            <p:cond delay="2249"/>
                                          </p:stCondLst>
                                        </p:cTn>
                                        <p:tgtEl>
                                          <p:spTgt spid="9"/>
                                        </p:tgtEl>
                                        <p:attrNameLst>
                                          <p:attrName>style.visibility</p:attrName>
                                        </p:attrNameLst>
                                      </p:cBhvr>
                                      <p:to>
                                        <p:strVal val="hidden"/>
                                      </p:to>
                                    </p:set>
                                  </p:childTnLst>
                                </p:cTn>
                              </p:par>
                              <p:par>
                                <p:cTn id="212" presetID="3" presetClass="exit" presetSubtype="5" fill="hold" grpId="2" nodeType="withEffect">
                                  <p:stCondLst>
                                    <p:cond delay="0"/>
                                  </p:stCondLst>
                                  <p:childTnLst>
                                    <p:animEffect transition="out" filter="blinds(vertical)">
                                      <p:cBhvr>
                                        <p:cTn id="213" dur="2250"/>
                                        <p:tgtEl>
                                          <p:spTgt spid="3"/>
                                        </p:tgtEl>
                                      </p:cBhvr>
                                    </p:animEffect>
                                    <p:set>
                                      <p:cBhvr>
                                        <p:cTn id="214" dur="1" fill="hold">
                                          <p:stCondLst>
                                            <p:cond delay="2249"/>
                                          </p:stCondLst>
                                        </p:cTn>
                                        <p:tgtEl>
                                          <p:spTgt spid="3"/>
                                        </p:tgtEl>
                                        <p:attrNameLst>
                                          <p:attrName>style.visibility</p:attrName>
                                        </p:attrNameLst>
                                      </p:cBhvr>
                                      <p:to>
                                        <p:strVal val="hidden"/>
                                      </p:to>
                                    </p:set>
                                  </p:childTnLst>
                                </p:cTn>
                              </p:par>
                              <p:par>
                                <p:cTn id="215" presetID="3" presetClass="exit" presetSubtype="5" fill="hold" grpId="2" nodeType="withEffect">
                                  <p:stCondLst>
                                    <p:cond delay="0"/>
                                  </p:stCondLst>
                                  <p:childTnLst>
                                    <p:animEffect transition="out" filter="blinds(vertical)">
                                      <p:cBhvr>
                                        <p:cTn id="216" dur="2250"/>
                                        <p:tgtEl>
                                          <p:spTgt spid="4"/>
                                        </p:tgtEl>
                                      </p:cBhvr>
                                    </p:animEffect>
                                    <p:set>
                                      <p:cBhvr>
                                        <p:cTn id="217" dur="1" fill="hold">
                                          <p:stCondLst>
                                            <p:cond delay="2249"/>
                                          </p:stCondLst>
                                        </p:cTn>
                                        <p:tgtEl>
                                          <p:spTgt spid="4"/>
                                        </p:tgtEl>
                                        <p:attrNameLst>
                                          <p:attrName>style.visibility</p:attrName>
                                        </p:attrNameLst>
                                      </p:cBhvr>
                                      <p:to>
                                        <p:strVal val="hidden"/>
                                      </p:to>
                                    </p:set>
                                  </p:childTnLst>
                                </p:cTn>
                              </p:par>
                              <p:par>
                                <p:cTn id="218" presetID="3" presetClass="exit" presetSubtype="5" fill="hold" grpId="2" nodeType="withEffect">
                                  <p:stCondLst>
                                    <p:cond delay="0"/>
                                  </p:stCondLst>
                                  <p:childTnLst>
                                    <p:animEffect transition="out" filter="blinds(vertical)">
                                      <p:cBhvr>
                                        <p:cTn id="219" dur="2250"/>
                                        <p:tgtEl>
                                          <p:spTgt spid="5"/>
                                        </p:tgtEl>
                                      </p:cBhvr>
                                    </p:animEffect>
                                    <p:set>
                                      <p:cBhvr>
                                        <p:cTn id="220" dur="1" fill="hold">
                                          <p:stCondLst>
                                            <p:cond delay="2249"/>
                                          </p:stCondLst>
                                        </p:cTn>
                                        <p:tgtEl>
                                          <p:spTgt spid="5"/>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2250"/>
                                        <p:tgtEl>
                                          <p:spTgt spid="6"/>
                                        </p:tgtEl>
                                      </p:cBhvr>
                                    </p:animEffect>
                                    <p:set>
                                      <p:cBhvr>
                                        <p:cTn id="223" dur="1" fill="hold">
                                          <p:stCondLst>
                                            <p:cond delay="2249"/>
                                          </p:stCondLst>
                                        </p:cTn>
                                        <p:tgtEl>
                                          <p:spTgt spid="6"/>
                                        </p:tgtEl>
                                        <p:attrNameLst>
                                          <p:attrName>style.visibility</p:attrName>
                                        </p:attrNameLst>
                                      </p:cBhvr>
                                      <p:to>
                                        <p:strVal val="hidden"/>
                                      </p:to>
                                    </p:set>
                                  </p:childTnLst>
                                </p:cTn>
                              </p:par>
                              <p:par>
                                <p:cTn id="224" presetID="3" presetClass="exit" presetSubtype="5" fill="hold" grpId="2" nodeType="withEffect">
                                  <p:stCondLst>
                                    <p:cond delay="0"/>
                                  </p:stCondLst>
                                  <p:childTnLst>
                                    <p:animEffect transition="out" filter="blinds(vertical)">
                                      <p:cBhvr>
                                        <p:cTn id="225" dur="2250"/>
                                        <p:tgtEl>
                                          <p:spTgt spid="7"/>
                                        </p:tgtEl>
                                      </p:cBhvr>
                                    </p:animEffect>
                                    <p:set>
                                      <p:cBhvr>
                                        <p:cTn id="226" dur="1" fill="hold">
                                          <p:stCondLst>
                                            <p:cond delay="2249"/>
                                          </p:stCondLst>
                                        </p:cTn>
                                        <p:tgtEl>
                                          <p:spTgt spid="7"/>
                                        </p:tgtEl>
                                        <p:attrNameLst>
                                          <p:attrName>style.visibility</p:attrName>
                                        </p:attrNameLst>
                                      </p:cBhvr>
                                      <p:to>
                                        <p:strVal val="hidden"/>
                                      </p:to>
                                    </p:set>
                                  </p:childTnLst>
                                </p:cTn>
                              </p:par>
                              <p:par>
                                <p:cTn id="227" presetID="3" presetClass="exit" presetSubtype="5" fill="hold" grpId="2" nodeType="withEffect">
                                  <p:stCondLst>
                                    <p:cond delay="0"/>
                                  </p:stCondLst>
                                  <p:childTnLst>
                                    <p:animEffect transition="out" filter="blinds(vertical)">
                                      <p:cBhvr>
                                        <p:cTn id="228" dur="2250"/>
                                        <p:tgtEl>
                                          <p:spTgt spid="8"/>
                                        </p:tgtEl>
                                      </p:cBhvr>
                                    </p:animEffect>
                                    <p:set>
                                      <p:cBhvr>
                                        <p:cTn id="229" dur="1" fill="hold">
                                          <p:stCondLst>
                                            <p:cond delay="2249"/>
                                          </p:stCondLst>
                                        </p:cTn>
                                        <p:tgtEl>
                                          <p:spTgt spid="8"/>
                                        </p:tgtEl>
                                        <p:attrNameLst>
                                          <p:attrName>style.visibility</p:attrName>
                                        </p:attrNameLst>
                                      </p:cBhvr>
                                      <p:to>
                                        <p:strVal val="hidden"/>
                                      </p:to>
                                    </p:set>
                                  </p:childTnLst>
                                </p:cTn>
                              </p:par>
                              <p:par>
                                <p:cTn id="230" presetID="3" presetClass="exit" presetSubtype="5" fill="hold" grpId="2" nodeType="withEffect">
                                  <p:stCondLst>
                                    <p:cond delay="0"/>
                                  </p:stCondLst>
                                  <p:childTnLst>
                                    <p:animEffect transition="out" filter="blinds(vertical)">
                                      <p:cBhvr>
                                        <p:cTn id="231" dur="2250"/>
                                        <p:tgtEl>
                                          <p:spTgt spid="9"/>
                                        </p:tgtEl>
                                      </p:cBhvr>
                                    </p:animEffect>
                                    <p:set>
                                      <p:cBhvr>
                                        <p:cTn id="232" dur="1" fill="hold">
                                          <p:stCondLst>
                                            <p:cond delay="2249"/>
                                          </p:stCondLst>
                                        </p:cTn>
                                        <p:tgtEl>
                                          <p:spTgt spid="9"/>
                                        </p:tgtEl>
                                        <p:attrNameLst>
                                          <p:attrName>style.visibility</p:attrName>
                                        </p:attrNameLst>
                                      </p:cBhvr>
                                      <p:to>
                                        <p:strVal val="hidden"/>
                                      </p:to>
                                    </p:set>
                                  </p:childTnLst>
                                </p:cTn>
                              </p:par>
                              <p:par>
                                <p:cTn id="233" presetID="19" presetClass="exit" presetSubtype="10" fill="hold" grpId="4" nodeType="withEffect">
                                  <p:stCondLst>
                                    <p:cond delay="0"/>
                                  </p:stCondLst>
                                  <p:childTnLst>
                                    <p:anim calcmode="lin" valueType="num">
                                      <p:cBhvr>
                                        <p:cTn id="234" dur="4500"/>
                                        <p:tgtEl>
                                          <p:spTgt spid="3"/>
                                        </p:tgtEl>
                                        <p:attrNameLst>
                                          <p:attrName>ppt_h</p:attrName>
                                        </p:attrNameLst>
                                      </p:cBhvr>
                                      <p:tavLst>
                                        <p:tav tm="0">
                                          <p:val>
                                            <p:strVal val="ppt_h"/>
                                          </p:val>
                                        </p:tav>
                                        <p:tav tm="100000">
                                          <p:val>
                                            <p:strVal val="ppt_h"/>
                                          </p:val>
                                        </p:tav>
                                      </p:tavLst>
                                    </p:anim>
                                    <p:anim calcmode="lin" valueType="num">
                                      <p:cBhvr>
                                        <p:cTn id="235" dur="45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6" dur="1" fill="hold">
                                          <p:stCondLst>
                                            <p:cond delay="4499"/>
                                          </p:stCondLst>
                                        </p:cTn>
                                        <p:tgtEl>
                                          <p:spTgt spid="3"/>
                                        </p:tgtEl>
                                        <p:attrNameLst>
                                          <p:attrName>style.visibility</p:attrName>
                                        </p:attrNameLst>
                                      </p:cBhvr>
                                      <p:to>
                                        <p:strVal val="hidden"/>
                                      </p:to>
                                    </p:set>
                                  </p:childTnLst>
                                </p:cTn>
                              </p:par>
                              <p:par>
                                <p:cTn id="237" presetID="19" presetClass="exit" presetSubtype="10" fill="hold" grpId="4" nodeType="withEffect">
                                  <p:stCondLst>
                                    <p:cond delay="0"/>
                                  </p:stCondLst>
                                  <p:childTnLst>
                                    <p:anim calcmode="lin" valueType="num">
                                      <p:cBhvr>
                                        <p:cTn id="238" dur="4500"/>
                                        <p:tgtEl>
                                          <p:spTgt spid="4"/>
                                        </p:tgtEl>
                                        <p:attrNameLst>
                                          <p:attrName>ppt_h</p:attrName>
                                        </p:attrNameLst>
                                      </p:cBhvr>
                                      <p:tavLst>
                                        <p:tav tm="0">
                                          <p:val>
                                            <p:strVal val="ppt_h"/>
                                          </p:val>
                                        </p:tav>
                                        <p:tav tm="100000">
                                          <p:val>
                                            <p:strVal val="ppt_h"/>
                                          </p:val>
                                        </p:tav>
                                      </p:tavLst>
                                    </p:anim>
                                    <p:anim calcmode="lin" valueType="num">
                                      <p:cBhvr>
                                        <p:cTn id="239" dur="45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0" dur="1" fill="hold">
                                          <p:stCondLst>
                                            <p:cond delay="4499"/>
                                          </p:stCondLst>
                                        </p:cTn>
                                        <p:tgtEl>
                                          <p:spTgt spid="4"/>
                                        </p:tgtEl>
                                        <p:attrNameLst>
                                          <p:attrName>style.visibility</p:attrName>
                                        </p:attrNameLst>
                                      </p:cBhvr>
                                      <p:to>
                                        <p:strVal val="hidden"/>
                                      </p:to>
                                    </p:set>
                                  </p:childTnLst>
                                </p:cTn>
                              </p:par>
                              <p:par>
                                <p:cTn id="241" presetID="19" presetClass="exit" presetSubtype="10" fill="hold" grpId="4" nodeType="withEffect">
                                  <p:stCondLst>
                                    <p:cond delay="0"/>
                                  </p:stCondLst>
                                  <p:childTnLst>
                                    <p:anim calcmode="lin" valueType="num">
                                      <p:cBhvr>
                                        <p:cTn id="242" dur="4500"/>
                                        <p:tgtEl>
                                          <p:spTgt spid="5"/>
                                        </p:tgtEl>
                                        <p:attrNameLst>
                                          <p:attrName>ppt_h</p:attrName>
                                        </p:attrNameLst>
                                      </p:cBhvr>
                                      <p:tavLst>
                                        <p:tav tm="0">
                                          <p:val>
                                            <p:strVal val="ppt_h"/>
                                          </p:val>
                                        </p:tav>
                                        <p:tav tm="100000">
                                          <p:val>
                                            <p:strVal val="ppt_h"/>
                                          </p:val>
                                        </p:tav>
                                      </p:tavLst>
                                    </p:anim>
                                    <p:anim calcmode="lin" valueType="num">
                                      <p:cBhvr>
                                        <p:cTn id="243" dur="45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4" dur="1" fill="hold">
                                          <p:stCondLst>
                                            <p:cond delay="4499"/>
                                          </p:stCondLst>
                                        </p:cTn>
                                        <p:tgtEl>
                                          <p:spTgt spid="5"/>
                                        </p:tgtEl>
                                        <p:attrNameLst>
                                          <p:attrName>style.visibility</p:attrName>
                                        </p:attrNameLst>
                                      </p:cBhvr>
                                      <p:to>
                                        <p:strVal val="hidden"/>
                                      </p:to>
                                    </p:set>
                                  </p:childTnLst>
                                </p:cTn>
                              </p:par>
                              <p:par>
                                <p:cTn id="245" presetID="19" presetClass="exit" presetSubtype="10" fill="hold" grpId="4" nodeType="withEffect">
                                  <p:stCondLst>
                                    <p:cond delay="0"/>
                                  </p:stCondLst>
                                  <p:childTnLst>
                                    <p:anim calcmode="lin" valueType="num">
                                      <p:cBhvr>
                                        <p:cTn id="246" dur="4500"/>
                                        <p:tgtEl>
                                          <p:spTgt spid="6"/>
                                        </p:tgtEl>
                                        <p:attrNameLst>
                                          <p:attrName>ppt_h</p:attrName>
                                        </p:attrNameLst>
                                      </p:cBhvr>
                                      <p:tavLst>
                                        <p:tav tm="0">
                                          <p:val>
                                            <p:strVal val="ppt_h"/>
                                          </p:val>
                                        </p:tav>
                                        <p:tav tm="100000">
                                          <p:val>
                                            <p:strVal val="ppt_h"/>
                                          </p:val>
                                        </p:tav>
                                      </p:tavLst>
                                    </p:anim>
                                    <p:anim calcmode="lin" valueType="num">
                                      <p:cBhvr>
                                        <p:cTn id="247" dur="45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8" dur="1" fill="hold">
                                          <p:stCondLst>
                                            <p:cond delay="4499"/>
                                          </p:stCondLst>
                                        </p:cTn>
                                        <p:tgtEl>
                                          <p:spTgt spid="6"/>
                                        </p:tgtEl>
                                        <p:attrNameLst>
                                          <p:attrName>style.visibility</p:attrName>
                                        </p:attrNameLst>
                                      </p:cBhvr>
                                      <p:to>
                                        <p:strVal val="hidden"/>
                                      </p:to>
                                    </p:set>
                                  </p:childTnLst>
                                </p:cTn>
                              </p:par>
                              <p:par>
                                <p:cTn id="249" presetID="19" presetClass="exit" presetSubtype="10" fill="hold" grpId="4" nodeType="withEffect">
                                  <p:stCondLst>
                                    <p:cond delay="0"/>
                                  </p:stCondLst>
                                  <p:childTnLst>
                                    <p:anim calcmode="lin" valueType="num">
                                      <p:cBhvr>
                                        <p:cTn id="250" dur="4500"/>
                                        <p:tgtEl>
                                          <p:spTgt spid="7"/>
                                        </p:tgtEl>
                                        <p:attrNameLst>
                                          <p:attrName>ppt_h</p:attrName>
                                        </p:attrNameLst>
                                      </p:cBhvr>
                                      <p:tavLst>
                                        <p:tav tm="0">
                                          <p:val>
                                            <p:strVal val="ppt_h"/>
                                          </p:val>
                                        </p:tav>
                                        <p:tav tm="100000">
                                          <p:val>
                                            <p:strVal val="ppt_h"/>
                                          </p:val>
                                        </p:tav>
                                      </p:tavLst>
                                    </p:anim>
                                    <p:anim calcmode="lin" valueType="num">
                                      <p:cBhvr>
                                        <p:cTn id="251" dur="45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2" dur="1" fill="hold">
                                          <p:stCondLst>
                                            <p:cond delay="4499"/>
                                          </p:stCondLst>
                                        </p:cTn>
                                        <p:tgtEl>
                                          <p:spTgt spid="7"/>
                                        </p:tgtEl>
                                        <p:attrNameLst>
                                          <p:attrName>style.visibility</p:attrName>
                                        </p:attrNameLst>
                                      </p:cBhvr>
                                      <p:to>
                                        <p:strVal val="hidden"/>
                                      </p:to>
                                    </p:set>
                                  </p:childTnLst>
                                </p:cTn>
                              </p:par>
                              <p:par>
                                <p:cTn id="253" presetID="19" presetClass="exit" presetSubtype="10" fill="hold" grpId="4" nodeType="withEffect">
                                  <p:stCondLst>
                                    <p:cond delay="0"/>
                                  </p:stCondLst>
                                  <p:childTnLst>
                                    <p:anim calcmode="lin" valueType="num">
                                      <p:cBhvr>
                                        <p:cTn id="254" dur="4500"/>
                                        <p:tgtEl>
                                          <p:spTgt spid="8"/>
                                        </p:tgtEl>
                                        <p:attrNameLst>
                                          <p:attrName>ppt_h</p:attrName>
                                        </p:attrNameLst>
                                      </p:cBhvr>
                                      <p:tavLst>
                                        <p:tav tm="0">
                                          <p:val>
                                            <p:strVal val="ppt_h"/>
                                          </p:val>
                                        </p:tav>
                                        <p:tav tm="100000">
                                          <p:val>
                                            <p:strVal val="ppt_h"/>
                                          </p:val>
                                        </p:tav>
                                      </p:tavLst>
                                    </p:anim>
                                    <p:anim calcmode="lin" valueType="num">
                                      <p:cBhvr>
                                        <p:cTn id="255" dur="45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6" dur="1" fill="hold">
                                          <p:stCondLst>
                                            <p:cond delay="4499"/>
                                          </p:stCondLst>
                                        </p:cTn>
                                        <p:tgtEl>
                                          <p:spTgt spid="8"/>
                                        </p:tgtEl>
                                        <p:attrNameLst>
                                          <p:attrName>style.visibility</p:attrName>
                                        </p:attrNameLst>
                                      </p:cBhvr>
                                      <p:to>
                                        <p:strVal val="hidden"/>
                                      </p:to>
                                    </p:set>
                                  </p:childTnLst>
                                </p:cTn>
                              </p:par>
                              <p:par>
                                <p:cTn id="257" presetID="19" presetClass="exit" presetSubtype="10" fill="hold" grpId="4" nodeType="withEffect">
                                  <p:stCondLst>
                                    <p:cond delay="0"/>
                                  </p:stCondLst>
                                  <p:childTnLst>
                                    <p:anim calcmode="lin" valueType="num">
                                      <p:cBhvr>
                                        <p:cTn id="258" dur="4500"/>
                                        <p:tgtEl>
                                          <p:spTgt spid="9"/>
                                        </p:tgtEl>
                                        <p:attrNameLst>
                                          <p:attrName>ppt_h</p:attrName>
                                        </p:attrNameLst>
                                      </p:cBhvr>
                                      <p:tavLst>
                                        <p:tav tm="0">
                                          <p:val>
                                            <p:strVal val="ppt_h"/>
                                          </p:val>
                                        </p:tav>
                                        <p:tav tm="100000">
                                          <p:val>
                                            <p:strVal val="ppt_h"/>
                                          </p:val>
                                        </p:tav>
                                      </p:tavLst>
                                    </p:anim>
                                    <p:anim calcmode="lin" valueType="num">
                                      <p:cBhvr>
                                        <p:cTn id="259" dur="45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0" dur="1" fill="hold">
                                          <p:stCondLst>
                                            <p:cond delay="4499"/>
                                          </p:stCondLst>
                                        </p:cTn>
                                        <p:tgtEl>
                                          <p:spTgt spid="9"/>
                                        </p:tgtEl>
                                        <p:attrNameLst>
                                          <p:attrName>style.visibility</p:attrName>
                                        </p:attrNameLst>
                                      </p:cBhvr>
                                      <p:to>
                                        <p:strVal val="hidden"/>
                                      </p:to>
                                    </p:set>
                                  </p:childTnLst>
                                </p:cTn>
                              </p:par>
                              <p:par>
                                <p:cTn id="261" presetID="19" presetClass="exit" presetSubtype="10" fill="hold" grpId="4" nodeType="withEffect">
                                  <p:stCondLst>
                                    <p:cond delay="0"/>
                                  </p:stCondLst>
                                  <p:childTnLst>
                                    <p:anim calcmode="lin" valueType="num">
                                      <p:cBhvr>
                                        <p:cTn id="262" dur="4500"/>
                                        <p:tgtEl>
                                          <p:spTgt spid="21"/>
                                        </p:tgtEl>
                                        <p:attrNameLst>
                                          <p:attrName>ppt_h</p:attrName>
                                        </p:attrNameLst>
                                      </p:cBhvr>
                                      <p:tavLst>
                                        <p:tav tm="0">
                                          <p:val>
                                            <p:strVal val="ppt_h"/>
                                          </p:val>
                                        </p:tav>
                                        <p:tav tm="100000">
                                          <p:val>
                                            <p:strVal val="ppt_h"/>
                                          </p:val>
                                        </p:tav>
                                      </p:tavLst>
                                    </p:anim>
                                    <p:anim calcmode="lin" valueType="num">
                                      <p:cBhvr>
                                        <p:cTn id="263" dur="45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4" dur="1" fill="hold">
                                          <p:stCondLst>
                                            <p:cond delay="4499"/>
                                          </p:stCondLst>
                                        </p:cTn>
                                        <p:tgtEl>
                                          <p:spTgt spid="21"/>
                                        </p:tgtEl>
                                        <p:attrNameLst>
                                          <p:attrName>style.visibility</p:attrName>
                                        </p:attrNameLst>
                                      </p:cBhvr>
                                      <p:to>
                                        <p:strVal val="hidden"/>
                                      </p:to>
                                    </p:set>
                                  </p:childTnLst>
                                </p:cTn>
                              </p:par>
                              <p:par>
                                <p:cTn id="265" presetID="19" presetClass="exit" presetSubtype="10" fill="hold" grpId="4" nodeType="withEffect">
                                  <p:stCondLst>
                                    <p:cond delay="0"/>
                                  </p:stCondLst>
                                  <p:childTnLst>
                                    <p:anim calcmode="lin" valueType="num">
                                      <p:cBhvr>
                                        <p:cTn id="266" dur="4500"/>
                                        <p:tgtEl>
                                          <p:spTgt spid="37"/>
                                        </p:tgtEl>
                                        <p:attrNameLst>
                                          <p:attrName>ppt_h</p:attrName>
                                        </p:attrNameLst>
                                      </p:cBhvr>
                                      <p:tavLst>
                                        <p:tav tm="0">
                                          <p:val>
                                            <p:strVal val="ppt_h"/>
                                          </p:val>
                                        </p:tav>
                                        <p:tav tm="100000">
                                          <p:val>
                                            <p:strVal val="ppt_h"/>
                                          </p:val>
                                        </p:tav>
                                      </p:tavLst>
                                    </p:anim>
                                    <p:anim calcmode="lin" valueType="num">
                                      <p:cBhvr>
                                        <p:cTn id="267" dur="45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8" dur="1" fill="hold">
                                          <p:stCondLst>
                                            <p:cond delay="4499"/>
                                          </p:stCondLst>
                                        </p:cTn>
                                        <p:tgtEl>
                                          <p:spTgt spid="37"/>
                                        </p:tgtEl>
                                        <p:attrNameLst>
                                          <p:attrName>style.visibility</p:attrName>
                                        </p:attrNameLst>
                                      </p:cBhvr>
                                      <p:to>
                                        <p:strVal val="hidden"/>
                                      </p:to>
                                    </p:set>
                                  </p:childTnLst>
                                </p:cTn>
                              </p:par>
                              <p:par>
                                <p:cTn id="269" presetID="19" presetClass="exit" presetSubtype="10" fill="hold" grpId="4" nodeType="withEffect">
                                  <p:stCondLst>
                                    <p:cond delay="0"/>
                                  </p:stCondLst>
                                  <p:childTnLst>
                                    <p:anim calcmode="lin" valueType="num">
                                      <p:cBhvr>
                                        <p:cTn id="270" dur="4500"/>
                                        <p:tgtEl>
                                          <p:spTgt spid="36"/>
                                        </p:tgtEl>
                                        <p:attrNameLst>
                                          <p:attrName>ppt_h</p:attrName>
                                        </p:attrNameLst>
                                      </p:cBhvr>
                                      <p:tavLst>
                                        <p:tav tm="0">
                                          <p:val>
                                            <p:strVal val="ppt_h"/>
                                          </p:val>
                                        </p:tav>
                                        <p:tav tm="100000">
                                          <p:val>
                                            <p:strVal val="ppt_h"/>
                                          </p:val>
                                        </p:tav>
                                      </p:tavLst>
                                    </p:anim>
                                    <p:anim calcmode="lin" valueType="num">
                                      <p:cBhvr>
                                        <p:cTn id="271" dur="45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2" dur="1" fill="hold">
                                          <p:stCondLst>
                                            <p:cond delay="4499"/>
                                          </p:stCondLst>
                                        </p:cTn>
                                        <p:tgtEl>
                                          <p:spTgt spid="36"/>
                                        </p:tgtEl>
                                        <p:attrNameLst>
                                          <p:attrName>style.visibility</p:attrName>
                                        </p:attrNameLst>
                                      </p:cBhvr>
                                      <p:to>
                                        <p:strVal val="hidden"/>
                                      </p:to>
                                    </p:set>
                                  </p:childTnLst>
                                </p:cTn>
                              </p:par>
                              <p:par>
                                <p:cTn id="273" presetID="19" presetClass="exit" presetSubtype="10" fill="hold" grpId="4" nodeType="withEffect">
                                  <p:stCondLst>
                                    <p:cond delay="0"/>
                                  </p:stCondLst>
                                  <p:childTnLst>
                                    <p:anim calcmode="lin" valueType="num">
                                      <p:cBhvr>
                                        <p:cTn id="274" dur="4500"/>
                                        <p:tgtEl>
                                          <p:spTgt spid="35"/>
                                        </p:tgtEl>
                                        <p:attrNameLst>
                                          <p:attrName>ppt_h</p:attrName>
                                        </p:attrNameLst>
                                      </p:cBhvr>
                                      <p:tavLst>
                                        <p:tav tm="0">
                                          <p:val>
                                            <p:strVal val="ppt_h"/>
                                          </p:val>
                                        </p:tav>
                                        <p:tav tm="100000">
                                          <p:val>
                                            <p:strVal val="ppt_h"/>
                                          </p:val>
                                        </p:tav>
                                      </p:tavLst>
                                    </p:anim>
                                    <p:anim calcmode="lin" valueType="num">
                                      <p:cBhvr>
                                        <p:cTn id="275" dur="45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6" dur="1" fill="hold">
                                          <p:stCondLst>
                                            <p:cond delay="4499"/>
                                          </p:stCondLst>
                                        </p:cTn>
                                        <p:tgtEl>
                                          <p:spTgt spid="35"/>
                                        </p:tgtEl>
                                        <p:attrNameLst>
                                          <p:attrName>style.visibility</p:attrName>
                                        </p:attrNameLst>
                                      </p:cBhvr>
                                      <p:to>
                                        <p:strVal val="hidden"/>
                                      </p:to>
                                    </p:set>
                                  </p:childTnLst>
                                </p:cTn>
                              </p:par>
                              <p:par>
                                <p:cTn id="277" presetID="19" presetClass="exit" presetSubtype="10" fill="hold" grpId="4" nodeType="withEffect">
                                  <p:stCondLst>
                                    <p:cond delay="0"/>
                                  </p:stCondLst>
                                  <p:childTnLst>
                                    <p:anim calcmode="lin" valueType="num">
                                      <p:cBhvr>
                                        <p:cTn id="278" dur="4500"/>
                                        <p:tgtEl>
                                          <p:spTgt spid="34"/>
                                        </p:tgtEl>
                                        <p:attrNameLst>
                                          <p:attrName>ppt_h</p:attrName>
                                        </p:attrNameLst>
                                      </p:cBhvr>
                                      <p:tavLst>
                                        <p:tav tm="0">
                                          <p:val>
                                            <p:strVal val="ppt_h"/>
                                          </p:val>
                                        </p:tav>
                                        <p:tav tm="100000">
                                          <p:val>
                                            <p:strVal val="ppt_h"/>
                                          </p:val>
                                        </p:tav>
                                      </p:tavLst>
                                    </p:anim>
                                    <p:anim calcmode="lin" valueType="num">
                                      <p:cBhvr>
                                        <p:cTn id="279" dur="45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0" dur="1" fill="hold">
                                          <p:stCondLst>
                                            <p:cond delay="4499"/>
                                          </p:stCondLst>
                                        </p:cTn>
                                        <p:tgtEl>
                                          <p:spTgt spid="34"/>
                                        </p:tgtEl>
                                        <p:attrNameLst>
                                          <p:attrName>style.visibility</p:attrName>
                                        </p:attrNameLst>
                                      </p:cBhvr>
                                      <p:to>
                                        <p:strVal val="hidden"/>
                                      </p:to>
                                    </p:set>
                                  </p:childTnLst>
                                </p:cTn>
                              </p:par>
                              <p:par>
                                <p:cTn id="281" presetID="19" presetClass="exit" presetSubtype="10" fill="hold" grpId="4" nodeType="withEffect">
                                  <p:stCondLst>
                                    <p:cond delay="0"/>
                                  </p:stCondLst>
                                  <p:childTnLst>
                                    <p:anim calcmode="lin" valueType="num">
                                      <p:cBhvr>
                                        <p:cTn id="282" dur="4500"/>
                                        <p:tgtEl>
                                          <p:spTgt spid="33"/>
                                        </p:tgtEl>
                                        <p:attrNameLst>
                                          <p:attrName>ppt_h</p:attrName>
                                        </p:attrNameLst>
                                      </p:cBhvr>
                                      <p:tavLst>
                                        <p:tav tm="0">
                                          <p:val>
                                            <p:strVal val="ppt_h"/>
                                          </p:val>
                                        </p:tav>
                                        <p:tav tm="100000">
                                          <p:val>
                                            <p:strVal val="ppt_h"/>
                                          </p:val>
                                        </p:tav>
                                      </p:tavLst>
                                    </p:anim>
                                    <p:anim calcmode="lin" valueType="num">
                                      <p:cBhvr>
                                        <p:cTn id="283" dur="45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4" dur="1" fill="hold">
                                          <p:stCondLst>
                                            <p:cond delay="4499"/>
                                          </p:stCondLst>
                                        </p:cTn>
                                        <p:tgtEl>
                                          <p:spTgt spid="33"/>
                                        </p:tgtEl>
                                        <p:attrNameLst>
                                          <p:attrName>style.visibility</p:attrName>
                                        </p:attrNameLst>
                                      </p:cBhvr>
                                      <p:to>
                                        <p:strVal val="hidden"/>
                                      </p:to>
                                    </p:set>
                                  </p:childTnLst>
                                </p:cTn>
                              </p:par>
                              <p:par>
                                <p:cTn id="285" presetID="19" presetClass="exit" presetSubtype="10" fill="hold" grpId="4" nodeType="withEffect">
                                  <p:stCondLst>
                                    <p:cond delay="0"/>
                                  </p:stCondLst>
                                  <p:childTnLst>
                                    <p:anim calcmode="lin" valueType="num">
                                      <p:cBhvr>
                                        <p:cTn id="286" dur="4500"/>
                                        <p:tgtEl>
                                          <p:spTgt spid="32"/>
                                        </p:tgtEl>
                                        <p:attrNameLst>
                                          <p:attrName>ppt_h</p:attrName>
                                        </p:attrNameLst>
                                      </p:cBhvr>
                                      <p:tavLst>
                                        <p:tav tm="0">
                                          <p:val>
                                            <p:strVal val="ppt_h"/>
                                          </p:val>
                                        </p:tav>
                                        <p:tav tm="100000">
                                          <p:val>
                                            <p:strVal val="ppt_h"/>
                                          </p:val>
                                        </p:tav>
                                      </p:tavLst>
                                    </p:anim>
                                    <p:anim calcmode="lin" valueType="num">
                                      <p:cBhvr>
                                        <p:cTn id="287" dur="45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8" dur="1" fill="hold">
                                          <p:stCondLst>
                                            <p:cond delay="4499"/>
                                          </p:stCondLst>
                                        </p:cTn>
                                        <p:tgtEl>
                                          <p:spTgt spid="32"/>
                                        </p:tgtEl>
                                        <p:attrNameLst>
                                          <p:attrName>style.visibility</p:attrName>
                                        </p:attrNameLst>
                                      </p:cBhvr>
                                      <p:to>
                                        <p:strVal val="hidden"/>
                                      </p:to>
                                    </p:set>
                                  </p:childTnLst>
                                </p:cTn>
                              </p:par>
                              <p:par>
                                <p:cTn id="289" presetID="19" presetClass="exit" presetSubtype="10" fill="hold" grpId="4" nodeType="withEffect">
                                  <p:stCondLst>
                                    <p:cond delay="0"/>
                                  </p:stCondLst>
                                  <p:childTnLst>
                                    <p:anim calcmode="lin" valueType="num">
                                      <p:cBhvr>
                                        <p:cTn id="290" dur="4500"/>
                                        <p:tgtEl>
                                          <p:spTgt spid="31"/>
                                        </p:tgtEl>
                                        <p:attrNameLst>
                                          <p:attrName>ppt_h</p:attrName>
                                        </p:attrNameLst>
                                      </p:cBhvr>
                                      <p:tavLst>
                                        <p:tav tm="0">
                                          <p:val>
                                            <p:strVal val="ppt_h"/>
                                          </p:val>
                                        </p:tav>
                                        <p:tav tm="100000">
                                          <p:val>
                                            <p:strVal val="ppt_h"/>
                                          </p:val>
                                        </p:tav>
                                      </p:tavLst>
                                    </p:anim>
                                    <p:anim calcmode="lin" valueType="num">
                                      <p:cBhvr>
                                        <p:cTn id="291" dur="45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4499"/>
                                          </p:stCondLst>
                                        </p:cTn>
                                        <p:tgtEl>
                                          <p:spTgt spid="31"/>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4500"/>
                                        <p:tgtEl>
                                          <p:spTgt spid="30"/>
                                        </p:tgtEl>
                                        <p:attrNameLst>
                                          <p:attrName>ppt_h</p:attrName>
                                        </p:attrNameLst>
                                      </p:cBhvr>
                                      <p:tavLst>
                                        <p:tav tm="0">
                                          <p:val>
                                            <p:strVal val="ppt_h"/>
                                          </p:val>
                                        </p:tav>
                                        <p:tav tm="100000">
                                          <p:val>
                                            <p:strVal val="ppt_h"/>
                                          </p:val>
                                        </p:tav>
                                      </p:tavLst>
                                    </p:anim>
                                    <p:anim calcmode="lin" valueType="num">
                                      <p:cBhvr>
                                        <p:cTn id="295" dur="45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4499"/>
                                          </p:stCondLst>
                                        </p:cTn>
                                        <p:tgtEl>
                                          <p:spTgt spid="30"/>
                                        </p:tgtEl>
                                        <p:attrNameLst>
                                          <p:attrName>style.visibility</p:attrName>
                                        </p:attrNameLst>
                                      </p:cBhvr>
                                      <p:to>
                                        <p:strVal val="hidden"/>
                                      </p:to>
                                    </p:set>
                                  </p:childTnLst>
                                </p:cTn>
                              </p:par>
                              <p:par>
                                <p:cTn id="297" presetID="23" presetClass="entr" presetSubtype="272" fill="hold" nodeType="withEffect">
                                  <p:stCondLst>
                                    <p:cond delay="0"/>
                                  </p:stCondLst>
                                  <p:childTnLst>
                                    <p:set>
                                      <p:cBhvr>
                                        <p:cTn id="298" dur="1" fill="hold">
                                          <p:stCondLst>
                                            <p:cond delay="0"/>
                                          </p:stCondLst>
                                        </p:cTn>
                                        <p:tgtEl>
                                          <p:spTgt spid="23"/>
                                        </p:tgtEl>
                                        <p:attrNameLst>
                                          <p:attrName>style.visibility</p:attrName>
                                        </p:attrNameLst>
                                      </p:cBhvr>
                                      <p:to>
                                        <p:strVal val="visible"/>
                                      </p:to>
                                    </p:set>
                                    <p:anim calcmode="lin" valueType="num">
                                      <p:cBhvr>
                                        <p:cTn id="299" dur="2250" fill="hold"/>
                                        <p:tgtEl>
                                          <p:spTgt spid="23"/>
                                        </p:tgtEl>
                                        <p:attrNameLst>
                                          <p:attrName>ppt_w</p:attrName>
                                        </p:attrNameLst>
                                      </p:cBhvr>
                                      <p:tavLst>
                                        <p:tav tm="0">
                                          <p:val>
                                            <p:strVal val="2/3*#ppt_w"/>
                                          </p:val>
                                        </p:tav>
                                        <p:tav tm="100000">
                                          <p:val>
                                            <p:strVal val="#ppt_w"/>
                                          </p:val>
                                        </p:tav>
                                      </p:tavLst>
                                    </p:anim>
                                    <p:anim calcmode="lin" valueType="num">
                                      <p:cBhvr>
                                        <p:cTn id="300" dur="2250" fill="hold"/>
                                        <p:tgtEl>
                                          <p:spTgt spid="23"/>
                                        </p:tgtEl>
                                        <p:attrNameLst>
                                          <p:attrName>ppt_h</p:attrName>
                                        </p:attrNameLst>
                                      </p:cBhvr>
                                      <p:tavLst>
                                        <p:tav tm="0">
                                          <p:val>
                                            <p:strVal val="2/3*#ppt_h"/>
                                          </p:val>
                                        </p:tav>
                                        <p:tav tm="100000">
                                          <p:val>
                                            <p:strVal val="#ppt_h"/>
                                          </p:val>
                                        </p:tav>
                                      </p:tavLst>
                                    </p:anim>
                                  </p:childTnLst>
                                </p:cTn>
                              </p:par>
                              <p:par>
                                <p:cTn id="301" presetID="16" presetClass="entr" presetSubtype="37" fill="hold" nodeType="withEffect">
                                  <p:stCondLst>
                                    <p:cond delay="0"/>
                                  </p:stCondLst>
                                  <p:childTnLst>
                                    <p:set>
                                      <p:cBhvr>
                                        <p:cTn id="302" dur="1" fill="hold">
                                          <p:stCondLst>
                                            <p:cond delay="0"/>
                                          </p:stCondLst>
                                        </p:cTn>
                                        <p:tgtEl>
                                          <p:spTgt spid="23"/>
                                        </p:tgtEl>
                                        <p:attrNameLst>
                                          <p:attrName>style.visibility</p:attrName>
                                        </p:attrNameLst>
                                      </p:cBhvr>
                                      <p:to>
                                        <p:strVal val="visible"/>
                                      </p:to>
                                    </p:set>
                                    <p:animEffect transition="in" filter="barn(outVertical)">
                                      <p:cBhvr>
                                        <p:cTn id="303" dur="2250"/>
                                        <p:tgtEl>
                                          <p:spTgt spid="23"/>
                                        </p:tgtEl>
                                      </p:cBhvr>
                                    </p:animEffect>
                                  </p:childTnLst>
                                </p:cTn>
                              </p:par>
                              <p:par>
                                <p:cTn id="304" presetID="23" presetClass="exit" presetSubtype="272" fill="hold" nodeType="withEffect">
                                  <p:stCondLst>
                                    <p:cond delay="0"/>
                                  </p:stCondLst>
                                  <p:childTnLst>
                                    <p:anim calcmode="lin" valueType="num">
                                      <p:cBhvr>
                                        <p:cTn id="305" dur="2750"/>
                                        <p:tgtEl>
                                          <p:spTgt spid="24"/>
                                        </p:tgtEl>
                                        <p:attrNameLst>
                                          <p:attrName>ppt_w</p:attrName>
                                        </p:attrNameLst>
                                      </p:cBhvr>
                                      <p:tavLst>
                                        <p:tav tm="0">
                                          <p:val>
                                            <p:strVal val="ppt_w"/>
                                          </p:val>
                                        </p:tav>
                                        <p:tav tm="100000">
                                          <p:val>
                                            <p:strVal val="4/3*ppt_w"/>
                                          </p:val>
                                        </p:tav>
                                      </p:tavLst>
                                    </p:anim>
                                    <p:anim calcmode="lin" valueType="num">
                                      <p:cBhvr>
                                        <p:cTn id="306" dur="2750"/>
                                        <p:tgtEl>
                                          <p:spTgt spid="24"/>
                                        </p:tgtEl>
                                        <p:attrNameLst>
                                          <p:attrName>ppt_h</p:attrName>
                                        </p:attrNameLst>
                                      </p:cBhvr>
                                      <p:tavLst>
                                        <p:tav tm="0">
                                          <p:val>
                                            <p:strVal val="ppt_h"/>
                                          </p:val>
                                        </p:tav>
                                        <p:tav tm="100000">
                                          <p:val>
                                            <p:strVal val="4/3*ppt_h"/>
                                          </p:val>
                                        </p:tav>
                                      </p:tavLst>
                                    </p:anim>
                                    <p:set>
                                      <p:cBhvr>
                                        <p:cTn id="307" dur="1" fill="hold">
                                          <p:stCondLst>
                                            <p:cond delay="2749"/>
                                          </p:stCondLst>
                                        </p:cTn>
                                        <p:tgtEl>
                                          <p:spTgt spid="2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7" grpId="3" animBg="1"/>
      <p:bldP spid="7"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21" grpId="0" animBg="1"/>
      <p:bldP spid="21" grpId="1" animBg="1"/>
      <p:bldP spid="21" grpId="2" animBg="1"/>
      <p:bldP spid="21" grpId="3" animBg="1"/>
      <p:bldP spid="21"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29"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6 Imagen"/>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35707" y="0"/>
            <a:ext cx="9144000" cy="5143500"/>
          </a:xfrm>
          <a:prstGeom prst="rect">
            <a:avLst/>
          </a:prstGeom>
        </p:spPr>
      </p:pic>
      <p:sp>
        <p:nvSpPr>
          <p:cNvPr id="6" name="5 Rectángulo"/>
          <p:cNvSpPr/>
          <p:nvPr/>
        </p:nvSpPr>
        <p:spPr>
          <a:xfrm>
            <a:off x="2555776" y="627534"/>
            <a:ext cx="5760640" cy="2462213"/>
          </a:xfrm>
          <a:prstGeom prst="rect">
            <a:avLst/>
          </a:prstGeom>
        </p:spPr>
        <p:txBody>
          <a:bodyPr wrap="square">
            <a:spAutoFit/>
            <a:scene3d>
              <a:camera prst="obliqueBottomLeft"/>
              <a:lightRig rig="threePt" dir="t"/>
            </a:scene3d>
            <a:sp3d extrusionH="31750">
              <a:extrusionClr>
                <a:schemeClr val="tx1"/>
              </a:extrusionClr>
            </a:sp3d>
          </a:bodyPr>
          <a:lstStyle/>
          <a:p>
            <a:pPr algn="ctr"/>
            <a:r>
              <a:rPr lang="es-ES" sz="1400" dirty="0" smtClean="0">
                <a:solidFill>
                  <a:schemeClr val="bg1"/>
                </a:solidFill>
                <a:latin typeface="Hobo Std" pitchFamily="34" charset="0"/>
              </a:rPr>
              <a:t>Contraindicaciones </a:t>
            </a:r>
            <a:r>
              <a:rPr lang="es-ES" sz="1400" dirty="0">
                <a:solidFill>
                  <a:schemeClr val="bg1"/>
                </a:solidFill>
                <a:latin typeface="Hobo Std" pitchFamily="34" charset="0"/>
              </a:rPr>
              <a:t>de la sandia</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La sandía contiene salicilatos naturales, las sustancias utilizadas en el campo farmacéutico para la preparación de medicamentos, en primer lugar la aspirina</a:t>
            </a:r>
            <a:r>
              <a:rPr lang="es-ES" sz="1400" dirty="0" smtClean="0">
                <a:solidFill>
                  <a:schemeClr val="bg1"/>
                </a:solidFill>
                <a:latin typeface="Hobo Std" pitchFamily="34" charset="0"/>
              </a:rPr>
              <a:t>. Hay </a:t>
            </a:r>
            <a:r>
              <a:rPr lang="es-ES" sz="1400" dirty="0">
                <a:solidFill>
                  <a:schemeClr val="bg1"/>
                </a:solidFill>
                <a:latin typeface="Hobo Std" pitchFamily="34" charset="0"/>
              </a:rPr>
              <a:t>personas que son alérgicas o que hayan desarrollado una intolerancia a estas sustancias, por lo que, en estos casos, es imprescindible consultar a un médico antes de consumir este tipo de fruta.</a:t>
            </a:r>
          </a:p>
          <a:p>
            <a:pPr algn="ctr"/>
            <a:endParaRPr lang="es-ES" sz="1400" dirty="0">
              <a:solidFill>
                <a:schemeClr val="bg1"/>
              </a:solidFill>
              <a:latin typeface="Hobo Std" pitchFamily="34" charset="0"/>
            </a:endParaRPr>
          </a:p>
          <a:p>
            <a:pPr algn="ctr"/>
            <a:r>
              <a:rPr lang="es-ES" sz="1400" dirty="0">
                <a:solidFill>
                  <a:schemeClr val="bg1"/>
                </a:solidFill>
                <a:latin typeface="Hobo Std" pitchFamily="34" charset="0"/>
              </a:rPr>
              <a:t>En los niños menores de tres años las sustancias aromáticas en la carne de sandía pueden ser menos digerible.</a:t>
            </a:r>
            <a:endParaRPr lang="es-ES" dirty="0">
              <a:solidFill>
                <a:schemeClr val="bg1"/>
              </a:solidFill>
              <a:latin typeface="Hobo Std" pitchFamily="34" charset="0"/>
            </a:endParaRPr>
          </a:p>
        </p:txBody>
      </p:sp>
      <p:pic>
        <p:nvPicPr>
          <p:cNvPr id="5"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000" y="843558"/>
            <a:ext cx="2481263" cy="3140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572000" y="3003798"/>
            <a:ext cx="1765176" cy="18302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7933941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500"/>
                                        <p:tgtEl>
                                          <p:spTgt spid="6"/>
                                        </p:tgtEl>
                                      </p:cBhvr>
                                    </p:animEffect>
                                    <p:anim calcmode="lin" valueType="num">
                                      <p:cBhvr>
                                        <p:cTn id="8" dur="1500" fill="hold"/>
                                        <p:tgtEl>
                                          <p:spTgt spid="6"/>
                                        </p:tgtEl>
                                        <p:attrNameLst>
                                          <p:attrName>ppt_x</p:attrName>
                                        </p:attrNameLst>
                                      </p:cBhvr>
                                      <p:tavLst>
                                        <p:tav tm="0">
                                          <p:val>
                                            <p:strVal val="#ppt_x"/>
                                          </p:val>
                                        </p:tav>
                                        <p:tav tm="100000">
                                          <p:val>
                                            <p:strVal val="#ppt_x"/>
                                          </p:val>
                                        </p:tav>
                                      </p:tavLst>
                                    </p:anim>
                                    <p:anim calcmode="lin" valueType="num">
                                      <p:cBhvr>
                                        <p:cTn id="9" dur="15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9" name="138 Grupo"/>
          <p:cNvGrpSpPr/>
          <p:nvPr/>
        </p:nvGrpSpPr>
        <p:grpSpPr>
          <a:xfrm>
            <a:off x="0" y="0"/>
            <a:ext cx="9144000" cy="5143500"/>
            <a:chOff x="0" y="0"/>
            <a:chExt cx="9144000" cy="5143500"/>
          </a:xfrm>
        </p:grpSpPr>
        <p:sp>
          <p:nvSpPr>
            <p:cNvPr id="140" name="139 Rectángulo"/>
            <p:cNvSpPr/>
            <p:nvPr/>
          </p:nvSpPr>
          <p:spPr>
            <a:xfrm rot="10800000">
              <a:off x="0" y="0"/>
              <a:ext cx="4572000" cy="2571750"/>
            </a:xfrm>
            <a:prstGeom prst="rect">
              <a:avLst/>
            </a:prstGeom>
            <a:gradFill>
              <a:gsLst>
                <a:gs pos="0">
                  <a:srgbClr val="FF0000">
                    <a:lumMod val="49000"/>
                    <a:lumOff val="51000"/>
                  </a:srgbClr>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a:off x="4572000" y="2571750"/>
              <a:ext cx="4572000" cy="2571750"/>
            </a:xfrm>
            <a:prstGeom prst="rect">
              <a:avLst/>
            </a:prstGeom>
            <a:gradFill>
              <a:gsLst>
                <a:gs pos="0">
                  <a:srgbClr val="FF0000">
                    <a:lumMod val="49000"/>
                    <a:lumOff val="51000"/>
                  </a:srgbClr>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10800000" flipH="1">
              <a:off x="4572000" y="0"/>
              <a:ext cx="4572000" cy="2571750"/>
            </a:xfrm>
            <a:prstGeom prst="rect">
              <a:avLst/>
            </a:prstGeom>
            <a:gradFill>
              <a:gsLst>
                <a:gs pos="0">
                  <a:srgbClr val="FF0000">
                    <a:lumMod val="49000"/>
                    <a:lumOff val="51000"/>
                  </a:srgbClr>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flipH="1">
              <a:off x="0" y="2571750"/>
              <a:ext cx="4572000" cy="2571750"/>
            </a:xfrm>
            <a:prstGeom prst="rect">
              <a:avLst/>
            </a:prstGeom>
            <a:gradFill>
              <a:gsLst>
                <a:gs pos="0">
                  <a:srgbClr val="FF0000">
                    <a:lumMod val="49000"/>
                    <a:lumOff val="51000"/>
                  </a:srgbClr>
                </a:gs>
                <a:gs pos="24000">
                  <a:srgbClr val="1A1245">
                    <a:lumMod val="24000"/>
                  </a:srgbClr>
                </a:gs>
                <a:gs pos="100000">
                  <a:srgbClr val="C00000">
                    <a:lumMod val="4000"/>
                  </a:srgbClr>
                </a:gs>
                <a:gs pos="60000">
                  <a:srgbClr val="5454D4">
                    <a:alpha val="97000"/>
                    <a:lumMod val="7000"/>
                  </a:srgbClr>
                </a:gs>
                <a:gs pos="77000">
                  <a:srgbClr val="FF0000">
                    <a:lumMod val="73000"/>
                    <a:lumOff val="2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37" name="136 Imagen" descr="Diapositiva48"/>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3398"/>
            <a:ext cx="9144000" cy="5140102"/>
          </a:xfrm>
          <a:prstGeom prst="rect">
            <a:avLst/>
          </a:prstGeom>
          <a:noFill/>
          <a:ln>
            <a:noFill/>
          </a:ln>
        </p:spPr>
      </p:pic>
      <p:grpSp>
        <p:nvGrpSpPr>
          <p:cNvPr id="131" name="130 Grupo"/>
          <p:cNvGrpSpPr/>
          <p:nvPr/>
        </p:nvGrpSpPr>
        <p:grpSpPr>
          <a:xfrm>
            <a:off x="-2484784" y="-1584176"/>
            <a:ext cx="6829400" cy="4011910"/>
            <a:chOff x="179512" y="-812626"/>
            <a:chExt cx="3373016" cy="2592288"/>
          </a:xfrm>
          <a:effectLst/>
          <a:scene3d>
            <a:camera prst="orthographicFront"/>
            <a:lightRig rig="flat" dir="t"/>
          </a:scene3d>
        </p:grpSpPr>
        <p:cxnSp>
          <p:nvCxnSpPr>
            <p:cNvPr id="2" name="1 Conector recto"/>
            <p:cNvCxnSpPr/>
            <p:nvPr/>
          </p:nvCxnSpPr>
          <p:spPr>
            <a:xfrm>
              <a:off x="762290" y="-624549"/>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 name="2 Conector recto"/>
            <p:cNvCxnSpPr/>
            <p:nvPr/>
          </p:nvCxnSpPr>
          <p:spPr>
            <a:xfrm>
              <a:off x="713078" y="-373779"/>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 name="3 Conector recto"/>
            <p:cNvCxnSpPr/>
            <p:nvPr/>
          </p:nvCxnSpPr>
          <p:spPr>
            <a:xfrm>
              <a:off x="1352831" y="-56185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 name="4 Conector recto"/>
            <p:cNvCxnSpPr/>
            <p:nvPr/>
          </p:nvCxnSpPr>
          <p:spPr>
            <a:xfrm>
              <a:off x="1451255" y="-81262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319384" y="-311087"/>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496928" y="6506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1254407" y="159107"/>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041796" y="-27974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140219" y="-655895"/>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1894161" y="33722"/>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1451255" y="-28971"/>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1352831" y="503915"/>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681549" y="-56185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878396" y="-81262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927608" y="-123009"/>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681549" y="-60317"/>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583125" y="253145"/>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762290" y="441223"/>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2337067" y="503915"/>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2927608" y="66064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a:off x="2927608" y="284492"/>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3" name="22 Conector recto"/>
            <p:cNvCxnSpPr/>
            <p:nvPr/>
          </p:nvCxnSpPr>
          <p:spPr>
            <a:xfrm>
              <a:off x="2238643" y="754685"/>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927608" y="1005455"/>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386278" y="110050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319384" y="472569"/>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1648102" y="91141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1205196" y="88007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1057560" y="1100001"/>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179512" y="754685"/>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663866" y="1193532"/>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2041796" y="1381609"/>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2" name="131 Grupo"/>
          <p:cNvGrpSpPr/>
          <p:nvPr/>
        </p:nvGrpSpPr>
        <p:grpSpPr>
          <a:xfrm>
            <a:off x="4644008" y="-1584176"/>
            <a:ext cx="6984776" cy="4011910"/>
            <a:chOff x="5508104" y="-740618"/>
            <a:chExt cx="3373016" cy="2592288"/>
          </a:xfrm>
          <a:effectLst/>
          <a:scene3d>
            <a:camera prst="orthographicFront"/>
            <a:lightRig rig="flat" dir="t"/>
          </a:scene3d>
        </p:grpSpPr>
        <p:cxnSp>
          <p:nvCxnSpPr>
            <p:cNvPr id="35" name="34 Conector recto"/>
            <p:cNvCxnSpPr/>
            <p:nvPr/>
          </p:nvCxnSpPr>
          <p:spPr>
            <a:xfrm flipH="1">
              <a:off x="7673422" y="-552541"/>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flipH="1">
              <a:off x="7722634" y="-301771"/>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flipH="1">
              <a:off x="7082881" y="-48984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flipH="1">
              <a:off x="6984457" y="-74061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flipH="1">
              <a:off x="8116328" y="-239079"/>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flipH="1">
              <a:off x="7938784" y="13707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flipH="1">
              <a:off x="7181304" y="231115"/>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flipH="1">
              <a:off x="6393916" y="-207732"/>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flipH="1">
              <a:off x="6295492" y="-583887"/>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flipH="1">
              <a:off x="6541551" y="10573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flipH="1">
              <a:off x="6984457" y="43037"/>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flipH="1">
              <a:off x="7082881" y="575923"/>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flipH="1">
              <a:off x="5754163" y="-48984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flipH="1">
              <a:off x="5557316" y="-74061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flipH="1">
              <a:off x="5508104" y="-51001"/>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flipH="1">
              <a:off x="5754163" y="11691"/>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flipH="1">
              <a:off x="5852586" y="325153"/>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flipH="1">
              <a:off x="7673422" y="513231"/>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flipH="1">
              <a:off x="6098645" y="575923"/>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flipH="1">
              <a:off x="5508104" y="732654"/>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flipH="1">
              <a:off x="5508104" y="35650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flipH="1">
              <a:off x="6197069" y="826693"/>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flipH="1">
              <a:off x="5508104" y="1077463"/>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flipH="1">
              <a:off x="6049434" y="117251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flipH="1">
              <a:off x="8116328" y="544577"/>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flipH="1">
              <a:off x="6787610" y="983424"/>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flipH="1">
              <a:off x="7230516" y="95207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flipH="1">
              <a:off x="7378152" y="1172009"/>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flipH="1">
              <a:off x="8256200" y="826693"/>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flipH="1">
              <a:off x="7771846" y="126554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flipH="1">
              <a:off x="6393916" y="1453617"/>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3" name="132 Grupo"/>
          <p:cNvGrpSpPr/>
          <p:nvPr/>
        </p:nvGrpSpPr>
        <p:grpSpPr>
          <a:xfrm>
            <a:off x="-2628800" y="2643758"/>
            <a:ext cx="7117432" cy="4320480"/>
            <a:chOff x="179512" y="2551212"/>
            <a:chExt cx="3373016" cy="2592288"/>
          </a:xfrm>
          <a:effectLst/>
          <a:scene3d>
            <a:camera prst="orthographicFront"/>
            <a:lightRig rig="flat" dir="t"/>
          </a:scene3d>
        </p:grpSpPr>
        <p:cxnSp>
          <p:nvCxnSpPr>
            <p:cNvPr id="67" name="66 Conector recto"/>
            <p:cNvCxnSpPr/>
            <p:nvPr/>
          </p:nvCxnSpPr>
          <p:spPr>
            <a:xfrm flipV="1">
              <a:off x="762290" y="455737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flipV="1">
              <a:off x="713078" y="430660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flipV="1">
              <a:off x="1352831" y="449467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flipV="1">
              <a:off x="1451255" y="4745447"/>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flipV="1">
              <a:off x="319384" y="424390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flipV="1">
              <a:off x="496928" y="3867753"/>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flipV="1">
              <a:off x="1254407" y="3773715"/>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flipV="1">
              <a:off x="2041796" y="4212562"/>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flipV="1">
              <a:off x="2140219" y="458871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flipV="1">
              <a:off x="1894161" y="3899099"/>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flipV="1">
              <a:off x="1451255" y="3961792"/>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flipV="1">
              <a:off x="1352831" y="342890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flipV="1">
              <a:off x="2681549" y="449467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flipV="1">
              <a:off x="2878396" y="4745447"/>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flipV="1">
              <a:off x="2927608" y="405583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flipV="1">
              <a:off x="2681549" y="399313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flipV="1">
              <a:off x="2583125" y="367967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flipV="1">
              <a:off x="762290" y="3491599"/>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flipV="1">
              <a:off x="2337067" y="342890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flipV="1">
              <a:off x="2927608" y="3272175"/>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flipV="1">
              <a:off x="2927608" y="364833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flipV="1">
              <a:off x="2238643" y="317813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flipV="1">
              <a:off x="2927608" y="2927367"/>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flipV="1">
              <a:off x="2386278" y="2832313"/>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flipV="1">
              <a:off x="319384" y="3460252"/>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flipV="1">
              <a:off x="1648102" y="3021405"/>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flipV="1">
              <a:off x="1205196" y="3052751"/>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flipV="1">
              <a:off x="1057560" y="283282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flipV="1">
              <a:off x="179512" y="317813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flipV="1">
              <a:off x="663866" y="2739289"/>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flipV="1">
              <a:off x="2041796" y="2551212"/>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grpSp>
        <p:nvGrpSpPr>
          <p:cNvPr id="134" name="133 Grupo"/>
          <p:cNvGrpSpPr/>
          <p:nvPr/>
        </p:nvGrpSpPr>
        <p:grpSpPr>
          <a:xfrm>
            <a:off x="4716016" y="2643758"/>
            <a:ext cx="6840760" cy="4320480"/>
            <a:chOff x="5580112" y="2551212"/>
            <a:chExt cx="3373016" cy="2592288"/>
          </a:xfrm>
          <a:effectLst/>
          <a:scene3d>
            <a:camera prst="orthographicFront"/>
            <a:lightRig rig="flat" dir="t"/>
          </a:scene3d>
        </p:grpSpPr>
        <p:cxnSp>
          <p:nvCxnSpPr>
            <p:cNvPr id="99" name="98 Conector recto"/>
            <p:cNvCxnSpPr/>
            <p:nvPr/>
          </p:nvCxnSpPr>
          <p:spPr>
            <a:xfrm flipH="1" flipV="1">
              <a:off x="7745430" y="455737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0" name="99 Conector recto"/>
            <p:cNvCxnSpPr/>
            <p:nvPr/>
          </p:nvCxnSpPr>
          <p:spPr>
            <a:xfrm flipH="1" flipV="1">
              <a:off x="7794642" y="430660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flipH="1" flipV="1">
              <a:off x="7154889" y="449467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flipH="1" flipV="1">
              <a:off x="7056465" y="4745447"/>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flipH="1" flipV="1">
              <a:off x="8188336" y="424390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flipH="1" flipV="1">
              <a:off x="8010792" y="3867753"/>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flipH="1" flipV="1">
              <a:off x="7253312" y="3773715"/>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flipH="1" flipV="1">
              <a:off x="6465924" y="4212562"/>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flipH="1" flipV="1">
              <a:off x="6367500" y="458871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flipH="1" flipV="1">
              <a:off x="6613559" y="3899099"/>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flipH="1" flipV="1">
              <a:off x="7056465" y="3961792"/>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flipH="1" flipV="1">
              <a:off x="7154889" y="342890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flipH="1" flipV="1">
              <a:off x="5826171" y="449467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flipH="1" flipV="1">
              <a:off x="5629324" y="4745447"/>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flipH="1" flipV="1">
              <a:off x="5580112" y="405583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flipH="1" flipV="1">
              <a:off x="5826171" y="3993138"/>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flipH="1" flipV="1">
              <a:off x="5924594" y="367967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flipH="1" flipV="1">
              <a:off x="7745430" y="3491599"/>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7" name="116 Conector recto"/>
            <p:cNvCxnSpPr/>
            <p:nvPr/>
          </p:nvCxnSpPr>
          <p:spPr>
            <a:xfrm flipH="1" flipV="1">
              <a:off x="6170653" y="342890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flipH="1" flipV="1">
              <a:off x="5580112" y="3272175"/>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flipH="1" flipV="1">
              <a:off x="5580112" y="364833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flipH="1" flipV="1">
              <a:off x="6269077" y="317813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flipH="1" flipV="1">
              <a:off x="5580112" y="2927367"/>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flipH="1" flipV="1">
              <a:off x="6121442" y="2832313"/>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flipH="1" flipV="1">
              <a:off x="8188336" y="3460252"/>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flipH="1" flipV="1">
              <a:off x="6859618" y="3021405"/>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flipH="1" flipV="1">
              <a:off x="7302524" y="3052751"/>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flipH="1" flipV="1">
              <a:off x="7450160" y="2832820"/>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flipH="1" flipV="1">
              <a:off x="8328208" y="3178136"/>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flipH="1" flipV="1">
              <a:off x="7843854" y="2739289"/>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flipH="1" flipV="1">
              <a:off x="6465924" y="2551212"/>
              <a:ext cx="624920" cy="398053"/>
            </a:xfrm>
            <a:prstGeom prst="line">
              <a:avLst/>
            </a:prstGeom>
            <a:ln w="76200" cap="rnd" cmpd="dbl">
              <a:gradFill flip="none" rotWithShape="1">
                <a:gsLst>
                  <a:gs pos="43778">
                    <a:srgbClr val="00B050"/>
                  </a:gs>
                  <a:gs pos="8000">
                    <a:srgbClr val="CCFF33"/>
                  </a:gs>
                  <a:gs pos="75000">
                    <a:srgbClr val="FF0300"/>
                  </a:gs>
                </a:gsLst>
                <a:lin ang="5400000" scaled="0"/>
                <a:tileRect/>
              </a:gradFill>
              <a:prstDash val="dash"/>
            </a:ln>
            <a:effectLst/>
            <a:sp3d prstMaterial="powder"/>
          </p:spPr>
          <p:style>
            <a:lnRef idx="1">
              <a:schemeClr val="accent1"/>
            </a:lnRef>
            <a:fillRef idx="0">
              <a:schemeClr val="accent1"/>
            </a:fillRef>
            <a:effectRef idx="0">
              <a:schemeClr val="accent1"/>
            </a:effectRef>
            <a:fontRef idx="minor">
              <a:schemeClr val="tx1"/>
            </a:fontRef>
          </p:style>
        </p:cxnSp>
      </p:grpSp>
      <p:sp>
        <p:nvSpPr>
          <p:cNvPr id="136" name="135 Rectángulo"/>
          <p:cNvSpPr/>
          <p:nvPr/>
        </p:nvSpPr>
        <p:spPr>
          <a:xfrm flipH="1">
            <a:off x="-2988840" y="-2252786"/>
            <a:ext cx="14905656" cy="9217024"/>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562808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131"/>
                                        </p:tgtEl>
                                        <p:attrNameLst>
                                          <p:attrName>style.visibility</p:attrName>
                                        </p:attrNameLst>
                                      </p:cBhvr>
                                      <p:to>
                                        <p:strVal val="visible"/>
                                      </p:to>
                                    </p:set>
                                    <p:anim calcmode="lin" valueType="num">
                                      <p:cBhvr additive="base">
                                        <p:cTn id="7" dur="3000" fill="hold"/>
                                        <p:tgtEl>
                                          <p:spTgt spid="131"/>
                                        </p:tgtEl>
                                        <p:attrNameLst>
                                          <p:attrName>ppt_x</p:attrName>
                                        </p:attrNameLst>
                                      </p:cBhvr>
                                      <p:tavLst>
                                        <p:tav tm="0">
                                          <p:val>
                                            <p:strVal val="1+#ppt_w/2"/>
                                          </p:val>
                                        </p:tav>
                                        <p:tav tm="100000">
                                          <p:val>
                                            <p:strVal val="#ppt_x"/>
                                          </p:val>
                                        </p:tav>
                                      </p:tavLst>
                                    </p:anim>
                                    <p:anim calcmode="lin" valueType="num">
                                      <p:cBhvr additive="base">
                                        <p:cTn id="8" dur="3000" fill="hold"/>
                                        <p:tgtEl>
                                          <p:spTgt spid="131"/>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3500"/>
                                        <p:tgtEl>
                                          <p:spTgt spid="131"/>
                                        </p:tgtEl>
                                        <p:attrNameLst>
                                          <p:attrName>ppt_x</p:attrName>
                                        </p:attrNameLst>
                                      </p:cBhvr>
                                      <p:tavLst>
                                        <p:tav tm="0">
                                          <p:val>
                                            <p:strVal val="ppt_x"/>
                                          </p:val>
                                        </p:tav>
                                        <p:tav tm="100000">
                                          <p:val>
                                            <p:strVal val="1+ppt_w/2"/>
                                          </p:val>
                                        </p:tav>
                                      </p:tavLst>
                                    </p:anim>
                                    <p:anim calcmode="lin" valueType="num">
                                      <p:cBhvr additive="base">
                                        <p:cTn id="11" dur="3500"/>
                                        <p:tgtEl>
                                          <p:spTgt spid="131"/>
                                        </p:tgtEl>
                                        <p:attrNameLst>
                                          <p:attrName>ppt_y</p:attrName>
                                        </p:attrNameLst>
                                      </p:cBhvr>
                                      <p:tavLst>
                                        <p:tav tm="0">
                                          <p:val>
                                            <p:strVal val="ppt_y"/>
                                          </p:val>
                                        </p:tav>
                                        <p:tav tm="100000">
                                          <p:val>
                                            <p:strVal val="1+ppt_h/2"/>
                                          </p:val>
                                        </p:tav>
                                      </p:tavLst>
                                    </p:anim>
                                    <p:set>
                                      <p:cBhvr>
                                        <p:cTn id="12" dur="1" fill="hold">
                                          <p:stCondLst>
                                            <p:cond delay="3499"/>
                                          </p:stCondLst>
                                        </p:cTn>
                                        <p:tgtEl>
                                          <p:spTgt spid="131"/>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132"/>
                                        </p:tgtEl>
                                        <p:attrNameLst>
                                          <p:attrName>style.visibility</p:attrName>
                                        </p:attrNameLst>
                                      </p:cBhvr>
                                      <p:to>
                                        <p:strVal val="visible"/>
                                      </p:to>
                                    </p:set>
                                    <p:anim calcmode="lin" valueType="num">
                                      <p:cBhvr additive="base">
                                        <p:cTn id="15" dur="3000" fill="hold"/>
                                        <p:tgtEl>
                                          <p:spTgt spid="132"/>
                                        </p:tgtEl>
                                        <p:attrNameLst>
                                          <p:attrName>ppt_x</p:attrName>
                                        </p:attrNameLst>
                                      </p:cBhvr>
                                      <p:tavLst>
                                        <p:tav tm="0">
                                          <p:val>
                                            <p:strVal val="0-#ppt_w/2"/>
                                          </p:val>
                                        </p:tav>
                                        <p:tav tm="100000">
                                          <p:val>
                                            <p:strVal val="#ppt_x"/>
                                          </p:val>
                                        </p:tav>
                                      </p:tavLst>
                                    </p:anim>
                                    <p:anim calcmode="lin" valueType="num">
                                      <p:cBhvr additive="base">
                                        <p:cTn id="16" dur="3000" fill="hold"/>
                                        <p:tgtEl>
                                          <p:spTgt spid="132"/>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3500"/>
                                        <p:tgtEl>
                                          <p:spTgt spid="132"/>
                                        </p:tgtEl>
                                        <p:attrNameLst>
                                          <p:attrName>ppt_x</p:attrName>
                                        </p:attrNameLst>
                                      </p:cBhvr>
                                      <p:tavLst>
                                        <p:tav tm="0">
                                          <p:val>
                                            <p:strVal val="ppt_x"/>
                                          </p:val>
                                        </p:tav>
                                        <p:tav tm="100000">
                                          <p:val>
                                            <p:strVal val="0-ppt_w/2"/>
                                          </p:val>
                                        </p:tav>
                                      </p:tavLst>
                                    </p:anim>
                                    <p:anim calcmode="lin" valueType="num">
                                      <p:cBhvr additive="base">
                                        <p:cTn id="19" dur="3500"/>
                                        <p:tgtEl>
                                          <p:spTgt spid="132"/>
                                        </p:tgtEl>
                                        <p:attrNameLst>
                                          <p:attrName>ppt_y</p:attrName>
                                        </p:attrNameLst>
                                      </p:cBhvr>
                                      <p:tavLst>
                                        <p:tav tm="0">
                                          <p:val>
                                            <p:strVal val="ppt_y"/>
                                          </p:val>
                                        </p:tav>
                                        <p:tav tm="100000">
                                          <p:val>
                                            <p:strVal val="1+ppt_h/2"/>
                                          </p:val>
                                        </p:tav>
                                      </p:tavLst>
                                    </p:anim>
                                    <p:set>
                                      <p:cBhvr>
                                        <p:cTn id="20" dur="1" fill="hold">
                                          <p:stCondLst>
                                            <p:cond delay="3499"/>
                                          </p:stCondLst>
                                        </p:cTn>
                                        <p:tgtEl>
                                          <p:spTgt spid="132"/>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133"/>
                                        </p:tgtEl>
                                        <p:attrNameLst>
                                          <p:attrName>style.visibility</p:attrName>
                                        </p:attrNameLst>
                                      </p:cBhvr>
                                      <p:to>
                                        <p:strVal val="visible"/>
                                      </p:to>
                                    </p:set>
                                    <p:anim calcmode="lin" valueType="num">
                                      <p:cBhvr additive="base">
                                        <p:cTn id="23" dur="3000" fill="hold"/>
                                        <p:tgtEl>
                                          <p:spTgt spid="133"/>
                                        </p:tgtEl>
                                        <p:attrNameLst>
                                          <p:attrName>ppt_x</p:attrName>
                                        </p:attrNameLst>
                                      </p:cBhvr>
                                      <p:tavLst>
                                        <p:tav tm="0">
                                          <p:val>
                                            <p:strVal val="1+#ppt_w/2"/>
                                          </p:val>
                                        </p:tav>
                                        <p:tav tm="100000">
                                          <p:val>
                                            <p:strVal val="#ppt_x"/>
                                          </p:val>
                                        </p:tav>
                                      </p:tavLst>
                                    </p:anim>
                                    <p:anim calcmode="lin" valueType="num">
                                      <p:cBhvr additive="base">
                                        <p:cTn id="24" dur="3000" fill="hold"/>
                                        <p:tgtEl>
                                          <p:spTgt spid="133"/>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3500"/>
                                        <p:tgtEl>
                                          <p:spTgt spid="133"/>
                                        </p:tgtEl>
                                        <p:attrNameLst>
                                          <p:attrName>ppt_x</p:attrName>
                                        </p:attrNameLst>
                                      </p:cBhvr>
                                      <p:tavLst>
                                        <p:tav tm="0">
                                          <p:val>
                                            <p:strVal val="ppt_x"/>
                                          </p:val>
                                        </p:tav>
                                        <p:tav tm="100000">
                                          <p:val>
                                            <p:strVal val="1+ppt_w/2"/>
                                          </p:val>
                                        </p:tav>
                                      </p:tavLst>
                                    </p:anim>
                                    <p:anim calcmode="lin" valueType="num">
                                      <p:cBhvr additive="base">
                                        <p:cTn id="27" dur="3500"/>
                                        <p:tgtEl>
                                          <p:spTgt spid="133"/>
                                        </p:tgtEl>
                                        <p:attrNameLst>
                                          <p:attrName>ppt_y</p:attrName>
                                        </p:attrNameLst>
                                      </p:cBhvr>
                                      <p:tavLst>
                                        <p:tav tm="0">
                                          <p:val>
                                            <p:strVal val="ppt_y"/>
                                          </p:val>
                                        </p:tav>
                                        <p:tav tm="100000">
                                          <p:val>
                                            <p:strVal val="0-ppt_h/2"/>
                                          </p:val>
                                        </p:tav>
                                      </p:tavLst>
                                    </p:anim>
                                    <p:set>
                                      <p:cBhvr>
                                        <p:cTn id="28" dur="1" fill="hold">
                                          <p:stCondLst>
                                            <p:cond delay="3499"/>
                                          </p:stCondLst>
                                        </p:cTn>
                                        <p:tgtEl>
                                          <p:spTgt spid="133"/>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134"/>
                                        </p:tgtEl>
                                        <p:attrNameLst>
                                          <p:attrName>style.visibility</p:attrName>
                                        </p:attrNameLst>
                                      </p:cBhvr>
                                      <p:to>
                                        <p:strVal val="visible"/>
                                      </p:to>
                                    </p:set>
                                    <p:anim calcmode="lin" valueType="num">
                                      <p:cBhvr additive="base">
                                        <p:cTn id="31" dur="3000" fill="hold"/>
                                        <p:tgtEl>
                                          <p:spTgt spid="134"/>
                                        </p:tgtEl>
                                        <p:attrNameLst>
                                          <p:attrName>ppt_x</p:attrName>
                                        </p:attrNameLst>
                                      </p:cBhvr>
                                      <p:tavLst>
                                        <p:tav tm="0">
                                          <p:val>
                                            <p:strVal val="0-#ppt_w/2"/>
                                          </p:val>
                                        </p:tav>
                                        <p:tav tm="100000">
                                          <p:val>
                                            <p:strVal val="#ppt_x"/>
                                          </p:val>
                                        </p:tav>
                                      </p:tavLst>
                                    </p:anim>
                                    <p:anim calcmode="lin" valueType="num">
                                      <p:cBhvr additive="base">
                                        <p:cTn id="32" dur="3000" fill="hold"/>
                                        <p:tgtEl>
                                          <p:spTgt spid="134"/>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3500"/>
                                        <p:tgtEl>
                                          <p:spTgt spid="134"/>
                                        </p:tgtEl>
                                        <p:attrNameLst>
                                          <p:attrName>ppt_x</p:attrName>
                                        </p:attrNameLst>
                                      </p:cBhvr>
                                      <p:tavLst>
                                        <p:tav tm="0">
                                          <p:val>
                                            <p:strVal val="ppt_x"/>
                                          </p:val>
                                        </p:tav>
                                        <p:tav tm="100000">
                                          <p:val>
                                            <p:strVal val="0-ppt_w/2"/>
                                          </p:val>
                                        </p:tav>
                                      </p:tavLst>
                                    </p:anim>
                                    <p:anim calcmode="lin" valueType="num">
                                      <p:cBhvr additive="base">
                                        <p:cTn id="35" dur="3500"/>
                                        <p:tgtEl>
                                          <p:spTgt spid="134"/>
                                        </p:tgtEl>
                                        <p:attrNameLst>
                                          <p:attrName>ppt_y</p:attrName>
                                        </p:attrNameLst>
                                      </p:cBhvr>
                                      <p:tavLst>
                                        <p:tav tm="0">
                                          <p:val>
                                            <p:strVal val="ppt_y"/>
                                          </p:val>
                                        </p:tav>
                                        <p:tav tm="100000">
                                          <p:val>
                                            <p:strVal val="0-ppt_h/2"/>
                                          </p:val>
                                        </p:tav>
                                      </p:tavLst>
                                    </p:anim>
                                    <p:set>
                                      <p:cBhvr>
                                        <p:cTn id="36" dur="1" fill="hold">
                                          <p:stCondLst>
                                            <p:cond delay="3499"/>
                                          </p:stCondLst>
                                        </p:cTn>
                                        <p:tgtEl>
                                          <p:spTgt spid="134"/>
                                        </p:tgtEl>
                                        <p:attrNameLst>
                                          <p:attrName>style.visibility</p:attrName>
                                        </p:attrNameLst>
                                      </p:cBhvr>
                                      <p:to>
                                        <p:strVal val="hidden"/>
                                      </p:to>
                                    </p:set>
                                  </p:childTnLst>
                                </p:cTn>
                              </p:par>
                              <p:par>
                                <p:cTn id="37" presetID="23" presetClass="entr" presetSubtype="528" fill="hold" nodeType="withEffect">
                                  <p:stCondLst>
                                    <p:cond delay="500"/>
                                  </p:stCondLst>
                                  <p:childTnLst>
                                    <p:set>
                                      <p:cBhvr>
                                        <p:cTn id="38" dur="1" fill="hold">
                                          <p:stCondLst>
                                            <p:cond delay="0"/>
                                          </p:stCondLst>
                                        </p:cTn>
                                        <p:tgtEl>
                                          <p:spTgt spid="137"/>
                                        </p:tgtEl>
                                        <p:attrNameLst>
                                          <p:attrName>style.visibility</p:attrName>
                                        </p:attrNameLst>
                                      </p:cBhvr>
                                      <p:to>
                                        <p:strVal val="visible"/>
                                      </p:to>
                                    </p:set>
                                    <p:anim calcmode="lin" valueType="num">
                                      <p:cBhvr>
                                        <p:cTn id="39" dur="2500" fill="hold"/>
                                        <p:tgtEl>
                                          <p:spTgt spid="137"/>
                                        </p:tgtEl>
                                        <p:attrNameLst>
                                          <p:attrName>ppt_w</p:attrName>
                                        </p:attrNameLst>
                                      </p:cBhvr>
                                      <p:tavLst>
                                        <p:tav tm="0">
                                          <p:val>
                                            <p:fltVal val="0"/>
                                          </p:val>
                                        </p:tav>
                                        <p:tav tm="100000">
                                          <p:val>
                                            <p:strVal val="#ppt_w"/>
                                          </p:val>
                                        </p:tav>
                                      </p:tavLst>
                                    </p:anim>
                                    <p:anim calcmode="lin" valueType="num">
                                      <p:cBhvr>
                                        <p:cTn id="40" dur="2500" fill="hold"/>
                                        <p:tgtEl>
                                          <p:spTgt spid="137"/>
                                        </p:tgtEl>
                                        <p:attrNameLst>
                                          <p:attrName>ppt_h</p:attrName>
                                        </p:attrNameLst>
                                      </p:cBhvr>
                                      <p:tavLst>
                                        <p:tav tm="0">
                                          <p:val>
                                            <p:fltVal val="0"/>
                                          </p:val>
                                        </p:tav>
                                        <p:tav tm="100000">
                                          <p:val>
                                            <p:strVal val="#ppt_h"/>
                                          </p:val>
                                        </p:tav>
                                      </p:tavLst>
                                    </p:anim>
                                    <p:anim calcmode="lin" valueType="num">
                                      <p:cBhvr>
                                        <p:cTn id="41" dur="2500" fill="hold"/>
                                        <p:tgtEl>
                                          <p:spTgt spid="137"/>
                                        </p:tgtEl>
                                        <p:attrNameLst>
                                          <p:attrName>ppt_x</p:attrName>
                                        </p:attrNameLst>
                                      </p:cBhvr>
                                      <p:tavLst>
                                        <p:tav tm="0">
                                          <p:val>
                                            <p:fltVal val="0.5"/>
                                          </p:val>
                                        </p:tav>
                                        <p:tav tm="100000">
                                          <p:val>
                                            <p:strVal val="#ppt_x"/>
                                          </p:val>
                                        </p:tav>
                                      </p:tavLst>
                                    </p:anim>
                                    <p:anim calcmode="lin" valueType="num">
                                      <p:cBhvr>
                                        <p:cTn id="42" dur="2500" fill="hold"/>
                                        <p:tgtEl>
                                          <p:spTgt spid="137"/>
                                        </p:tgtEl>
                                        <p:attrNameLst>
                                          <p:attrName>ppt_y</p:attrName>
                                        </p:attrNameLst>
                                      </p:cBhvr>
                                      <p:tavLst>
                                        <p:tav tm="0">
                                          <p:val>
                                            <p:fltVal val="0.5"/>
                                          </p:val>
                                        </p:tav>
                                        <p:tav tm="100000">
                                          <p:val>
                                            <p:strVal val="#ppt_y"/>
                                          </p:val>
                                        </p:tav>
                                      </p:tavLst>
                                    </p:anim>
                                  </p:childTnLst>
                                </p:cTn>
                              </p:par>
                              <p:par>
                                <p:cTn id="43" presetID="8" presetClass="entr" presetSubtype="32" fill="hold" nodeType="withEffect">
                                  <p:stCondLst>
                                    <p:cond delay="500"/>
                                  </p:stCondLst>
                                  <p:childTnLst>
                                    <p:set>
                                      <p:cBhvr>
                                        <p:cTn id="44" dur="1" fill="hold">
                                          <p:stCondLst>
                                            <p:cond delay="0"/>
                                          </p:stCondLst>
                                        </p:cTn>
                                        <p:tgtEl>
                                          <p:spTgt spid="137"/>
                                        </p:tgtEl>
                                        <p:attrNameLst>
                                          <p:attrName>style.visibility</p:attrName>
                                        </p:attrNameLst>
                                      </p:cBhvr>
                                      <p:to>
                                        <p:strVal val="visible"/>
                                      </p:to>
                                    </p:set>
                                    <p:animEffect transition="in" filter="diamond(out)">
                                      <p:cBhvr>
                                        <p:cTn id="45" dur="2500"/>
                                        <p:tgtEl>
                                          <p:spTgt spid="137"/>
                                        </p:tgtEl>
                                      </p:cBhvr>
                                    </p:animEffect>
                                  </p:childTnLst>
                                </p:cTn>
                              </p:par>
                              <p:par>
                                <p:cTn id="46" presetID="9" presetClass="emph" presetSubtype="0" grpId="0" nodeType="withEffect">
                                  <p:stCondLst>
                                    <p:cond delay="0"/>
                                  </p:stCondLst>
                                  <p:childTnLst>
                                    <p:set>
                                      <p:cBhvr rctx="PPT">
                                        <p:cTn id="47" dur="indefinite"/>
                                        <p:tgtEl>
                                          <p:spTgt spid="136"/>
                                        </p:tgtEl>
                                        <p:attrNameLst>
                                          <p:attrName>style.opacity</p:attrName>
                                        </p:attrNameLst>
                                      </p:cBhvr>
                                      <p:to>
                                        <p:strVal val="0"/>
                                      </p:to>
                                    </p:set>
                                    <p:animEffect filter="image" prLst="opacity: 0">
                                      <p:cBhvr rctx="IE">
                                        <p:cTn id="48" dur="indefinite"/>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18 Grupo"/>
          <p:cNvGrpSpPr/>
          <p:nvPr/>
        </p:nvGrpSpPr>
        <p:grpSpPr>
          <a:xfrm>
            <a:off x="0" y="-24298"/>
            <a:ext cx="9144000" cy="5143500"/>
            <a:chOff x="0" y="0"/>
            <a:chExt cx="9144000" cy="5143500"/>
          </a:xfrm>
        </p:grpSpPr>
        <p:sp>
          <p:nvSpPr>
            <p:cNvPr id="20" name="19 Rectángulo"/>
            <p:cNvSpPr/>
            <p:nvPr/>
          </p:nvSpPr>
          <p:spPr>
            <a:xfrm rot="10800000">
              <a:off x="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a:off x="457200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10800000" flipH="1">
              <a:off x="4572000" y="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flipH="1">
              <a:off x="0" y="2571750"/>
              <a:ext cx="4572000" cy="2571750"/>
            </a:xfrm>
            <a:prstGeom prst="rect">
              <a:avLst/>
            </a:prstGeom>
            <a:gradFill>
              <a:gsLst>
                <a:gs pos="0">
                  <a:srgbClr val="FF0000"/>
                </a:gs>
                <a:gs pos="24000">
                  <a:srgbClr val="1A1245">
                    <a:lumMod val="24000"/>
                  </a:srgbClr>
                </a:gs>
                <a:gs pos="100000">
                  <a:srgbClr val="C00000">
                    <a:lumMod val="4000"/>
                  </a:srgbClr>
                </a:gs>
                <a:gs pos="60000">
                  <a:srgbClr val="5454D4">
                    <a:alpha val="97000"/>
                    <a:lumMod val="7000"/>
                  </a:srgbClr>
                </a:gs>
                <a:gs pos="79000">
                  <a:srgbClr val="FF000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4" name="23 Imagen" descr="Diapositiva49"/>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0" y="0"/>
            <a:ext cx="9171330" cy="5143500"/>
          </a:xfrm>
          <a:prstGeom prst="rect">
            <a:avLst/>
          </a:prstGeom>
          <a:noFill/>
          <a:ln>
            <a:noFill/>
          </a:ln>
        </p:spPr>
      </p:pic>
      <p:sp>
        <p:nvSpPr>
          <p:cNvPr id="4" name="Forma libre 25"/>
          <p:cNvSpPr/>
          <p:nvPr/>
        </p:nvSpPr>
        <p:spPr>
          <a:xfrm>
            <a:off x="33356" y="-21602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25"/>
          <p:cNvSpPr/>
          <p:nvPr/>
        </p:nvSpPr>
        <p:spPr>
          <a:xfrm>
            <a:off x="1220980" y="555526"/>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25"/>
          <p:cNvSpPr/>
          <p:nvPr/>
        </p:nvSpPr>
        <p:spPr>
          <a:xfrm>
            <a:off x="2517124" y="1203598"/>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5"/>
          <p:cNvSpPr/>
          <p:nvPr/>
        </p:nvSpPr>
        <p:spPr>
          <a:xfrm flipH="1">
            <a:off x="5994144" y="606996"/>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5"/>
          <p:cNvSpPr/>
          <p:nvPr/>
        </p:nvSpPr>
        <p:spPr>
          <a:xfrm flipH="1">
            <a:off x="4698000" y="1255068"/>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5"/>
          <p:cNvSpPr/>
          <p:nvPr/>
        </p:nvSpPr>
        <p:spPr>
          <a:xfrm rot="10800000">
            <a:off x="7161133" y="3404759"/>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Forma libre 25"/>
          <p:cNvSpPr/>
          <p:nvPr/>
        </p:nvSpPr>
        <p:spPr>
          <a:xfrm rot="10800000">
            <a:off x="5997592" y="283924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Forma libre 25"/>
          <p:cNvSpPr/>
          <p:nvPr/>
        </p:nvSpPr>
        <p:spPr>
          <a:xfrm rot="10800000">
            <a:off x="4701448" y="2191172"/>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Forma libre 25"/>
          <p:cNvSpPr/>
          <p:nvPr/>
        </p:nvSpPr>
        <p:spPr>
          <a:xfrm rot="10800000" flipH="1">
            <a:off x="36804" y="355932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25"/>
          <p:cNvSpPr/>
          <p:nvPr/>
        </p:nvSpPr>
        <p:spPr>
          <a:xfrm rot="10800000" flipH="1">
            <a:off x="1224428" y="278777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25"/>
          <p:cNvSpPr/>
          <p:nvPr/>
        </p:nvSpPr>
        <p:spPr>
          <a:xfrm rot="10800000" flipH="1">
            <a:off x="2520572" y="2139702"/>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25"/>
          <p:cNvSpPr/>
          <p:nvPr/>
        </p:nvSpPr>
        <p:spPr>
          <a:xfrm flipH="1">
            <a:off x="7181768" y="-16455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5" name="24 Rectángulo"/>
          <p:cNvSpPr/>
          <p:nvPr/>
        </p:nvSpPr>
        <p:spPr>
          <a:xfrm flipH="1">
            <a:off x="-324545" y="-308234"/>
            <a:ext cx="9900591" cy="561628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1878886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3500" fill="hold"/>
                                        <p:tgtEl>
                                          <p:spTgt spid="4"/>
                                        </p:tgtEl>
                                        <p:attrNameLst>
                                          <p:attrName>ppt_x</p:attrName>
                                        </p:attrNameLst>
                                      </p:cBhvr>
                                      <p:tavLst>
                                        <p:tav tm="0">
                                          <p:val>
                                            <p:strVal val="1+#ppt_w/2"/>
                                          </p:val>
                                        </p:tav>
                                        <p:tav tm="100000">
                                          <p:val>
                                            <p:strVal val="#ppt_x"/>
                                          </p:val>
                                        </p:tav>
                                      </p:tavLst>
                                    </p:anim>
                                    <p:anim calcmode="lin" valueType="num">
                                      <p:cBhvr additive="base">
                                        <p:cTn id="8" dur="3500" fill="hold"/>
                                        <p:tgtEl>
                                          <p:spTgt spid="4"/>
                                        </p:tgtEl>
                                        <p:attrNameLst>
                                          <p:attrName>ppt_y</p:attrName>
                                        </p:attrNameLst>
                                      </p:cBhvr>
                                      <p:tavLst>
                                        <p:tav tm="0">
                                          <p:val>
                                            <p:strVal val="1+#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3500" fill="hold"/>
                                        <p:tgtEl>
                                          <p:spTgt spid="4"/>
                                        </p:tgtEl>
                                        <p:attrNameLst>
                                          <p:attrName>ppt_w</p:attrName>
                                        </p:attrNameLst>
                                      </p:cBhvr>
                                      <p:tavLst>
                                        <p:tav tm="0" fmla="#ppt_w*sin(2.5*pi*$)">
                                          <p:val>
                                            <p:fltVal val="0"/>
                                          </p:val>
                                        </p:tav>
                                        <p:tav tm="100000">
                                          <p:val>
                                            <p:fltVal val="1"/>
                                          </p:val>
                                        </p:tav>
                                      </p:tavLst>
                                    </p:anim>
                                    <p:anim calcmode="lin" valueType="num">
                                      <p:cBhvr>
                                        <p:cTn id="12" dur="3500" fill="hold"/>
                                        <p:tgtEl>
                                          <p:spTgt spid="4"/>
                                        </p:tgtEl>
                                        <p:attrNameLst>
                                          <p:attrName>ppt_h</p:attrName>
                                        </p:attrNameLst>
                                      </p:cBhvr>
                                      <p:tavLst>
                                        <p:tav tm="0">
                                          <p:val>
                                            <p:strVal val="#ppt_h"/>
                                          </p:val>
                                        </p:tav>
                                        <p:tav tm="100000">
                                          <p:val>
                                            <p:strVal val="#ppt_h"/>
                                          </p:val>
                                        </p:tav>
                                      </p:tavLst>
                                    </p:anim>
                                  </p:childTnLst>
                                </p:cTn>
                              </p:par>
                              <p:par>
                                <p:cTn id="13" presetID="8" presetClass="emph" presetSubtype="0" repeatCount="indefinite" fill="hold" grpId="2" nodeType="withEffect">
                                  <p:stCondLst>
                                    <p:cond delay="0"/>
                                  </p:stCondLst>
                                  <p:childTnLst>
                                    <p:animRot by="-21600000">
                                      <p:cBhvr>
                                        <p:cTn id="14" dur="3500" fill="hold"/>
                                        <p:tgtEl>
                                          <p:spTgt spid="4"/>
                                        </p:tgtEl>
                                        <p:attrNameLst>
                                          <p:attrName>r</p:attrName>
                                        </p:attrNameLst>
                                      </p:cBhvr>
                                    </p:animRot>
                                  </p:childTnLst>
                                </p:cTn>
                              </p:par>
                              <p:par>
                                <p:cTn id="15" presetID="2" presetClass="exit" presetSubtype="6" fill="hold" grpId="3" nodeType="withEffect">
                                  <p:stCondLst>
                                    <p:cond delay="0"/>
                                  </p:stCondLst>
                                  <p:childTnLst>
                                    <p:anim calcmode="lin" valueType="num">
                                      <p:cBhvr additive="base">
                                        <p:cTn id="16" dur="3500"/>
                                        <p:tgtEl>
                                          <p:spTgt spid="4"/>
                                        </p:tgtEl>
                                        <p:attrNameLst>
                                          <p:attrName>ppt_x</p:attrName>
                                        </p:attrNameLst>
                                      </p:cBhvr>
                                      <p:tavLst>
                                        <p:tav tm="0">
                                          <p:val>
                                            <p:strVal val="ppt_x"/>
                                          </p:val>
                                        </p:tav>
                                        <p:tav tm="100000">
                                          <p:val>
                                            <p:strVal val="1+ppt_w/2"/>
                                          </p:val>
                                        </p:tav>
                                      </p:tavLst>
                                    </p:anim>
                                    <p:anim calcmode="lin" valueType="num">
                                      <p:cBhvr additive="base">
                                        <p:cTn id="17" dur="3500"/>
                                        <p:tgtEl>
                                          <p:spTgt spid="4"/>
                                        </p:tgtEl>
                                        <p:attrNameLst>
                                          <p:attrName>ppt_y</p:attrName>
                                        </p:attrNameLst>
                                      </p:cBhvr>
                                      <p:tavLst>
                                        <p:tav tm="0">
                                          <p:val>
                                            <p:strVal val="ppt_y"/>
                                          </p:val>
                                        </p:tav>
                                        <p:tav tm="100000">
                                          <p:val>
                                            <p:strVal val="1+ppt_h/2"/>
                                          </p:val>
                                        </p:tav>
                                      </p:tavLst>
                                    </p:anim>
                                    <p:set>
                                      <p:cBhvr>
                                        <p:cTn id="18" dur="1" fill="hold">
                                          <p:stCondLst>
                                            <p:cond delay="3499"/>
                                          </p:stCondLst>
                                        </p:cTn>
                                        <p:tgtEl>
                                          <p:spTgt spid="4"/>
                                        </p:tgtEl>
                                        <p:attrNameLst>
                                          <p:attrName>style.visibility</p:attrName>
                                        </p:attrNameLst>
                                      </p:cBhvr>
                                      <p:to>
                                        <p:strVal val="hidden"/>
                                      </p:to>
                                    </p:set>
                                  </p:childTnLst>
                                </p:cTn>
                              </p:par>
                              <p:par>
                                <p:cTn id="19" presetID="2" presetClass="entr" presetSubtype="6" fill="hold" grpId="0"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3500" fill="hold"/>
                                        <p:tgtEl>
                                          <p:spTgt spid="5"/>
                                        </p:tgtEl>
                                        <p:attrNameLst>
                                          <p:attrName>ppt_x</p:attrName>
                                        </p:attrNameLst>
                                      </p:cBhvr>
                                      <p:tavLst>
                                        <p:tav tm="0">
                                          <p:val>
                                            <p:strVal val="1+#ppt_w/2"/>
                                          </p:val>
                                        </p:tav>
                                        <p:tav tm="100000">
                                          <p:val>
                                            <p:strVal val="#ppt_x"/>
                                          </p:val>
                                        </p:tav>
                                      </p:tavLst>
                                    </p:anim>
                                    <p:anim calcmode="lin" valueType="num">
                                      <p:cBhvr additive="base">
                                        <p:cTn id="22" dur="3500" fill="hold"/>
                                        <p:tgtEl>
                                          <p:spTgt spid="5"/>
                                        </p:tgtEl>
                                        <p:attrNameLst>
                                          <p:attrName>ppt_y</p:attrName>
                                        </p:attrNameLst>
                                      </p:cBhvr>
                                      <p:tavLst>
                                        <p:tav tm="0">
                                          <p:val>
                                            <p:strVal val="1+#ppt_h/2"/>
                                          </p:val>
                                        </p:tav>
                                        <p:tav tm="100000">
                                          <p:val>
                                            <p:strVal val="#ppt_y"/>
                                          </p:val>
                                        </p:tav>
                                      </p:tavLst>
                                    </p:anim>
                                  </p:childTnLst>
                                </p:cTn>
                              </p:par>
                              <p:par>
                                <p:cTn id="23" presetID="19" presetClass="entr" presetSubtype="10" fill="hold" grpId="1"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3500" fill="hold"/>
                                        <p:tgtEl>
                                          <p:spTgt spid="5"/>
                                        </p:tgtEl>
                                        <p:attrNameLst>
                                          <p:attrName>ppt_w</p:attrName>
                                        </p:attrNameLst>
                                      </p:cBhvr>
                                      <p:tavLst>
                                        <p:tav tm="0" fmla="#ppt_w*sin(2.5*pi*$)">
                                          <p:val>
                                            <p:fltVal val="0"/>
                                          </p:val>
                                        </p:tav>
                                        <p:tav tm="100000">
                                          <p:val>
                                            <p:fltVal val="1"/>
                                          </p:val>
                                        </p:tav>
                                      </p:tavLst>
                                    </p:anim>
                                    <p:anim calcmode="lin" valueType="num">
                                      <p:cBhvr>
                                        <p:cTn id="26" dur="3500" fill="hold"/>
                                        <p:tgtEl>
                                          <p:spTgt spid="5"/>
                                        </p:tgtEl>
                                        <p:attrNameLst>
                                          <p:attrName>ppt_h</p:attrName>
                                        </p:attrNameLst>
                                      </p:cBhvr>
                                      <p:tavLst>
                                        <p:tav tm="0">
                                          <p:val>
                                            <p:strVal val="#ppt_h"/>
                                          </p:val>
                                        </p:tav>
                                        <p:tav tm="100000">
                                          <p:val>
                                            <p:strVal val="#ppt_h"/>
                                          </p:val>
                                        </p:tav>
                                      </p:tavLst>
                                    </p:anim>
                                  </p:childTnLst>
                                </p:cTn>
                              </p:par>
                              <p:par>
                                <p:cTn id="27" presetID="8" presetClass="emph" presetSubtype="0" repeatCount="indefinite" fill="hold" grpId="2" nodeType="withEffect">
                                  <p:stCondLst>
                                    <p:cond delay="0"/>
                                  </p:stCondLst>
                                  <p:childTnLst>
                                    <p:animRot by="-21600000">
                                      <p:cBhvr>
                                        <p:cTn id="28" dur="3500" fill="hold"/>
                                        <p:tgtEl>
                                          <p:spTgt spid="5"/>
                                        </p:tgtEl>
                                        <p:attrNameLst>
                                          <p:attrName>r</p:attrName>
                                        </p:attrNameLst>
                                      </p:cBhvr>
                                    </p:animRot>
                                  </p:childTnLst>
                                </p:cTn>
                              </p:par>
                              <p:par>
                                <p:cTn id="29" presetID="2" presetClass="exit" presetSubtype="6" fill="hold" grpId="3" nodeType="withEffect">
                                  <p:stCondLst>
                                    <p:cond delay="0"/>
                                  </p:stCondLst>
                                  <p:childTnLst>
                                    <p:anim calcmode="lin" valueType="num">
                                      <p:cBhvr additive="base">
                                        <p:cTn id="30" dur="3500"/>
                                        <p:tgtEl>
                                          <p:spTgt spid="5"/>
                                        </p:tgtEl>
                                        <p:attrNameLst>
                                          <p:attrName>ppt_x</p:attrName>
                                        </p:attrNameLst>
                                      </p:cBhvr>
                                      <p:tavLst>
                                        <p:tav tm="0">
                                          <p:val>
                                            <p:strVal val="ppt_x"/>
                                          </p:val>
                                        </p:tav>
                                        <p:tav tm="100000">
                                          <p:val>
                                            <p:strVal val="1+ppt_w/2"/>
                                          </p:val>
                                        </p:tav>
                                      </p:tavLst>
                                    </p:anim>
                                    <p:anim calcmode="lin" valueType="num">
                                      <p:cBhvr additive="base">
                                        <p:cTn id="31" dur="3500"/>
                                        <p:tgtEl>
                                          <p:spTgt spid="5"/>
                                        </p:tgtEl>
                                        <p:attrNameLst>
                                          <p:attrName>ppt_y</p:attrName>
                                        </p:attrNameLst>
                                      </p:cBhvr>
                                      <p:tavLst>
                                        <p:tav tm="0">
                                          <p:val>
                                            <p:strVal val="ppt_y"/>
                                          </p:val>
                                        </p:tav>
                                        <p:tav tm="100000">
                                          <p:val>
                                            <p:strVal val="1+ppt_h/2"/>
                                          </p:val>
                                        </p:tav>
                                      </p:tavLst>
                                    </p:anim>
                                    <p:set>
                                      <p:cBhvr>
                                        <p:cTn id="32" dur="1" fill="hold">
                                          <p:stCondLst>
                                            <p:cond delay="3499"/>
                                          </p:stCondLst>
                                        </p:cTn>
                                        <p:tgtEl>
                                          <p:spTgt spid="5"/>
                                        </p:tgtEl>
                                        <p:attrNameLst>
                                          <p:attrName>style.visibility</p:attrName>
                                        </p:attrNameLst>
                                      </p:cBhvr>
                                      <p:to>
                                        <p:strVal val="hidden"/>
                                      </p:to>
                                    </p:set>
                                  </p:childTnLst>
                                </p:cTn>
                              </p:par>
                              <p:par>
                                <p:cTn id="33" presetID="2" presetClass="entr" presetSubtype="6" fill="hold" grpId="0" nodeType="with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3500" fill="hold"/>
                                        <p:tgtEl>
                                          <p:spTgt spid="6"/>
                                        </p:tgtEl>
                                        <p:attrNameLst>
                                          <p:attrName>ppt_x</p:attrName>
                                        </p:attrNameLst>
                                      </p:cBhvr>
                                      <p:tavLst>
                                        <p:tav tm="0">
                                          <p:val>
                                            <p:strVal val="1+#ppt_w/2"/>
                                          </p:val>
                                        </p:tav>
                                        <p:tav tm="100000">
                                          <p:val>
                                            <p:strVal val="#ppt_x"/>
                                          </p:val>
                                        </p:tav>
                                      </p:tavLst>
                                    </p:anim>
                                    <p:anim calcmode="lin" valueType="num">
                                      <p:cBhvr additive="base">
                                        <p:cTn id="36" dur="3500" fill="hold"/>
                                        <p:tgtEl>
                                          <p:spTgt spid="6"/>
                                        </p:tgtEl>
                                        <p:attrNameLst>
                                          <p:attrName>ppt_y</p:attrName>
                                        </p:attrNameLst>
                                      </p:cBhvr>
                                      <p:tavLst>
                                        <p:tav tm="0">
                                          <p:val>
                                            <p:strVal val="1+#ppt_h/2"/>
                                          </p:val>
                                        </p:tav>
                                        <p:tav tm="100000">
                                          <p:val>
                                            <p:strVal val="#ppt_y"/>
                                          </p:val>
                                        </p:tav>
                                      </p:tavLst>
                                    </p:anim>
                                  </p:childTnLst>
                                </p:cTn>
                              </p:par>
                              <p:par>
                                <p:cTn id="37" presetID="19" presetClass="entr" presetSubtype="10" fill="hold" grpId="1" nodeType="withEffect">
                                  <p:stCondLst>
                                    <p:cond delay="0"/>
                                  </p:stCondLst>
                                  <p:childTnLst>
                                    <p:set>
                                      <p:cBhvr>
                                        <p:cTn id="38" dur="1" fill="hold">
                                          <p:stCondLst>
                                            <p:cond delay="0"/>
                                          </p:stCondLst>
                                        </p:cTn>
                                        <p:tgtEl>
                                          <p:spTgt spid="6"/>
                                        </p:tgtEl>
                                        <p:attrNameLst>
                                          <p:attrName>style.visibility</p:attrName>
                                        </p:attrNameLst>
                                      </p:cBhvr>
                                      <p:to>
                                        <p:strVal val="visible"/>
                                      </p:to>
                                    </p:set>
                                    <p:anim calcmode="lin" valueType="num">
                                      <p:cBhvr>
                                        <p:cTn id="39" dur="3500" fill="hold"/>
                                        <p:tgtEl>
                                          <p:spTgt spid="6"/>
                                        </p:tgtEl>
                                        <p:attrNameLst>
                                          <p:attrName>ppt_w</p:attrName>
                                        </p:attrNameLst>
                                      </p:cBhvr>
                                      <p:tavLst>
                                        <p:tav tm="0" fmla="#ppt_w*sin(2.5*pi*$)">
                                          <p:val>
                                            <p:fltVal val="0"/>
                                          </p:val>
                                        </p:tav>
                                        <p:tav tm="100000">
                                          <p:val>
                                            <p:fltVal val="1"/>
                                          </p:val>
                                        </p:tav>
                                      </p:tavLst>
                                    </p:anim>
                                    <p:anim calcmode="lin" valueType="num">
                                      <p:cBhvr>
                                        <p:cTn id="40" dur="3500" fill="hold"/>
                                        <p:tgtEl>
                                          <p:spTgt spid="6"/>
                                        </p:tgtEl>
                                        <p:attrNameLst>
                                          <p:attrName>ppt_h</p:attrName>
                                        </p:attrNameLst>
                                      </p:cBhvr>
                                      <p:tavLst>
                                        <p:tav tm="0">
                                          <p:val>
                                            <p:strVal val="#ppt_h"/>
                                          </p:val>
                                        </p:tav>
                                        <p:tav tm="100000">
                                          <p:val>
                                            <p:strVal val="#ppt_h"/>
                                          </p:val>
                                        </p:tav>
                                      </p:tavLst>
                                    </p:anim>
                                  </p:childTnLst>
                                </p:cTn>
                              </p:par>
                              <p:par>
                                <p:cTn id="41" presetID="8" presetClass="emph" presetSubtype="0" repeatCount="indefinite" fill="hold" grpId="2" nodeType="withEffect">
                                  <p:stCondLst>
                                    <p:cond delay="0"/>
                                  </p:stCondLst>
                                  <p:childTnLst>
                                    <p:animRot by="-21600000">
                                      <p:cBhvr>
                                        <p:cTn id="42" dur="3500" fill="hold"/>
                                        <p:tgtEl>
                                          <p:spTgt spid="6"/>
                                        </p:tgtEl>
                                        <p:attrNameLst>
                                          <p:attrName>r</p:attrName>
                                        </p:attrNameLst>
                                      </p:cBhvr>
                                    </p:animRot>
                                  </p:childTnLst>
                                </p:cTn>
                              </p:par>
                              <p:par>
                                <p:cTn id="43" presetID="2" presetClass="exit" presetSubtype="6" fill="hold" grpId="3" nodeType="withEffect">
                                  <p:stCondLst>
                                    <p:cond delay="0"/>
                                  </p:stCondLst>
                                  <p:childTnLst>
                                    <p:anim calcmode="lin" valueType="num">
                                      <p:cBhvr additive="base">
                                        <p:cTn id="44" dur="3500"/>
                                        <p:tgtEl>
                                          <p:spTgt spid="6"/>
                                        </p:tgtEl>
                                        <p:attrNameLst>
                                          <p:attrName>ppt_x</p:attrName>
                                        </p:attrNameLst>
                                      </p:cBhvr>
                                      <p:tavLst>
                                        <p:tav tm="0">
                                          <p:val>
                                            <p:strVal val="ppt_x"/>
                                          </p:val>
                                        </p:tav>
                                        <p:tav tm="100000">
                                          <p:val>
                                            <p:strVal val="1+ppt_w/2"/>
                                          </p:val>
                                        </p:tav>
                                      </p:tavLst>
                                    </p:anim>
                                    <p:anim calcmode="lin" valueType="num">
                                      <p:cBhvr additive="base">
                                        <p:cTn id="45" dur="3500"/>
                                        <p:tgtEl>
                                          <p:spTgt spid="6"/>
                                        </p:tgtEl>
                                        <p:attrNameLst>
                                          <p:attrName>ppt_y</p:attrName>
                                        </p:attrNameLst>
                                      </p:cBhvr>
                                      <p:tavLst>
                                        <p:tav tm="0">
                                          <p:val>
                                            <p:strVal val="ppt_y"/>
                                          </p:val>
                                        </p:tav>
                                        <p:tav tm="100000">
                                          <p:val>
                                            <p:strVal val="1+ppt_h/2"/>
                                          </p:val>
                                        </p:tav>
                                      </p:tavLst>
                                    </p:anim>
                                    <p:set>
                                      <p:cBhvr>
                                        <p:cTn id="46" dur="1" fill="hold">
                                          <p:stCondLst>
                                            <p:cond delay="3499"/>
                                          </p:stCondLst>
                                        </p:cTn>
                                        <p:tgtEl>
                                          <p:spTgt spid="6"/>
                                        </p:tgtEl>
                                        <p:attrNameLst>
                                          <p:attrName>style.visibility</p:attrName>
                                        </p:attrNameLst>
                                      </p:cBhvr>
                                      <p:to>
                                        <p:strVal val="hidden"/>
                                      </p:to>
                                    </p:set>
                                  </p:childTnLst>
                                </p:cTn>
                              </p:par>
                              <p:par>
                                <p:cTn id="47" presetID="2" presetClass="entr" presetSubtype="3" fill="hold" grpId="0" nodeType="with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3500" fill="hold"/>
                                        <p:tgtEl>
                                          <p:spTgt spid="13"/>
                                        </p:tgtEl>
                                        <p:attrNameLst>
                                          <p:attrName>ppt_x</p:attrName>
                                        </p:attrNameLst>
                                      </p:cBhvr>
                                      <p:tavLst>
                                        <p:tav tm="0">
                                          <p:val>
                                            <p:strVal val="1+#ppt_w/2"/>
                                          </p:val>
                                        </p:tav>
                                        <p:tav tm="100000">
                                          <p:val>
                                            <p:strVal val="#ppt_x"/>
                                          </p:val>
                                        </p:tav>
                                      </p:tavLst>
                                    </p:anim>
                                    <p:anim calcmode="lin" valueType="num">
                                      <p:cBhvr additive="base">
                                        <p:cTn id="50" dur="3500" fill="hold"/>
                                        <p:tgtEl>
                                          <p:spTgt spid="13"/>
                                        </p:tgtEl>
                                        <p:attrNameLst>
                                          <p:attrName>ppt_y</p:attrName>
                                        </p:attrNameLst>
                                      </p:cBhvr>
                                      <p:tavLst>
                                        <p:tav tm="0">
                                          <p:val>
                                            <p:strVal val="0-#ppt_h/2"/>
                                          </p:val>
                                        </p:tav>
                                        <p:tav tm="100000">
                                          <p:val>
                                            <p:strVal val="#ppt_y"/>
                                          </p:val>
                                        </p:tav>
                                      </p:tavLst>
                                    </p:anim>
                                  </p:childTnLst>
                                </p:cTn>
                              </p:par>
                              <p:par>
                                <p:cTn id="51" presetID="19" presetClass="entr" presetSubtype="10" fill="hold" grpId="1" nodeType="with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p:cTn id="53" dur="3500" fill="hold"/>
                                        <p:tgtEl>
                                          <p:spTgt spid="13"/>
                                        </p:tgtEl>
                                        <p:attrNameLst>
                                          <p:attrName>ppt_w</p:attrName>
                                        </p:attrNameLst>
                                      </p:cBhvr>
                                      <p:tavLst>
                                        <p:tav tm="0" fmla="#ppt_w*sin(2.5*pi*$)">
                                          <p:val>
                                            <p:fltVal val="0"/>
                                          </p:val>
                                        </p:tav>
                                        <p:tav tm="100000">
                                          <p:val>
                                            <p:fltVal val="1"/>
                                          </p:val>
                                        </p:tav>
                                      </p:tavLst>
                                    </p:anim>
                                    <p:anim calcmode="lin" valueType="num">
                                      <p:cBhvr>
                                        <p:cTn id="54" dur="3500" fill="hold"/>
                                        <p:tgtEl>
                                          <p:spTgt spid="13"/>
                                        </p:tgtEl>
                                        <p:attrNameLst>
                                          <p:attrName>ppt_h</p:attrName>
                                        </p:attrNameLst>
                                      </p:cBhvr>
                                      <p:tavLst>
                                        <p:tav tm="0">
                                          <p:val>
                                            <p:strVal val="#ppt_h"/>
                                          </p:val>
                                        </p:tav>
                                        <p:tav tm="100000">
                                          <p:val>
                                            <p:strVal val="#ppt_h"/>
                                          </p:val>
                                        </p:tav>
                                      </p:tavLst>
                                    </p:anim>
                                  </p:childTnLst>
                                </p:cTn>
                              </p:par>
                              <p:par>
                                <p:cTn id="55" presetID="8" presetClass="emph" presetSubtype="0" fill="hold" grpId="2" nodeType="withEffect">
                                  <p:stCondLst>
                                    <p:cond delay="0"/>
                                  </p:stCondLst>
                                  <p:childTnLst>
                                    <p:animRot by="21600000">
                                      <p:cBhvr>
                                        <p:cTn id="56" dur="3500" fill="hold"/>
                                        <p:tgtEl>
                                          <p:spTgt spid="13"/>
                                        </p:tgtEl>
                                        <p:attrNameLst>
                                          <p:attrName>r</p:attrName>
                                        </p:attrNameLst>
                                      </p:cBhvr>
                                    </p:animRot>
                                  </p:childTnLst>
                                </p:cTn>
                              </p:par>
                              <p:par>
                                <p:cTn id="57" presetID="2" presetClass="exit" presetSubtype="3" fill="hold" grpId="3" nodeType="withEffect">
                                  <p:stCondLst>
                                    <p:cond delay="0"/>
                                  </p:stCondLst>
                                  <p:childTnLst>
                                    <p:anim calcmode="lin" valueType="num">
                                      <p:cBhvr additive="base">
                                        <p:cTn id="58" dur="3500"/>
                                        <p:tgtEl>
                                          <p:spTgt spid="13"/>
                                        </p:tgtEl>
                                        <p:attrNameLst>
                                          <p:attrName>ppt_x</p:attrName>
                                        </p:attrNameLst>
                                      </p:cBhvr>
                                      <p:tavLst>
                                        <p:tav tm="0">
                                          <p:val>
                                            <p:strVal val="ppt_x"/>
                                          </p:val>
                                        </p:tav>
                                        <p:tav tm="100000">
                                          <p:val>
                                            <p:strVal val="1+ppt_w/2"/>
                                          </p:val>
                                        </p:tav>
                                      </p:tavLst>
                                    </p:anim>
                                    <p:anim calcmode="lin" valueType="num">
                                      <p:cBhvr additive="base">
                                        <p:cTn id="59" dur="3500"/>
                                        <p:tgtEl>
                                          <p:spTgt spid="13"/>
                                        </p:tgtEl>
                                        <p:attrNameLst>
                                          <p:attrName>ppt_y</p:attrName>
                                        </p:attrNameLst>
                                      </p:cBhvr>
                                      <p:tavLst>
                                        <p:tav tm="0">
                                          <p:val>
                                            <p:strVal val="ppt_y"/>
                                          </p:val>
                                        </p:tav>
                                        <p:tav tm="100000">
                                          <p:val>
                                            <p:strVal val="0-ppt_h/2"/>
                                          </p:val>
                                        </p:tav>
                                      </p:tavLst>
                                    </p:anim>
                                    <p:set>
                                      <p:cBhvr>
                                        <p:cTn id="60" dur="1" fill="hold">
                                          <p:stCondLst>
                                            <p:cond delay="3499"/>
                                          </p:stCondLst>
                                        </p:cTn>
                                        <p:tgtEl>
                                          <p:spTgt spid="13"/>
                                        </p:tgtEl>
                                        <p:attrNameLst>
                                          <p:attrName>style.visibility</p:attrName>
                                        </p:attrNameLst>
                                      </p:cBhvr>
                                      <p:to>
                                        <p:strVal val="hidden"/>
                                      </p:to>
                                    </p:set>
                                  </p:childTnLst>
                                </p:cTn>
                              </p:par>
                              <p:par>
                                <p:cTn id="61" presetID="2" presetClass="entr" presetSubtype="3"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3500" fill="hold"/>
                                        <p:tgtEl>
                                          <p:spTgt spid="14"/>
                                        </p:tgtEl>
                                        <p:attrNameLst>
                                          <p:attrName>ppt_x</p:attrName>
                                        </p:attrNameLst>
                                      </p:cBhvr>
                                      <p:tavLst>
                                        <p:tav tm="0">
                                          <p:val>
                                            <p:strVal val="1+#ppt_w/2"/>
                                          </p:val>
                                        </p:tav>
                                        <p:tav tm="100000">
                                          <p:val>
                                            <p:strVal val="#ppt_x"/>
                                          </p:val>
                                        </p:tav>
                                      </p:tavLst>
                                    </p:anim>
                                    <p:anim calcmode="lin" valueType="num">
                                      <p:cBhvr additive="base">
                                        <p:cTn id="64" dur="3500" fill="hold"/>
                                        <p:tgtEl>
                                          <p:spTgt spid="14"/>
                                        </p:tgtEl>
                                        <p:attrNameLst>
                                          <p:attrName>ppt_y</p:attrName>
                                        </p:attrNameLst>
                                      </p:cBhvr>
                                      <p:tavLst>
                                        <p:tav tm="0">
                                          <p:val>
                                            <p:strVal val="0-#ppt_h/2"/>
                                          </p:val>
                                        </p:tav>
                                        <p:tav tm="100000">
                                          <p:val>
                                            <p:strVal val="#ppt_y"/>
                                          </p:val>
                                        </p:tav>
                                      </p:tavLst>
                                    </p:anim>
                                  </p:childTnLst>
                                </p:cTn>
                              </p:par>
                              <p:par>
                                <p:cTn id="65" presetID="19" presetClass="entr" presetSubtype="10" fill="hold" grpId="1"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3500" fill="hold"/>
                                        <p:tgtEl>
                                          <p:spTgt spid="14"/>
                                        </p:tgtEl>
                                        <p:attrNameLst>
                                          <p:attrName>ppt_w</p:attrName>
                                        </p:attrNameLst>
                                      </p:cBhvr>
                                      <p:tavLst>
                                        <p:tav tm="0" fmla="#ppt_w*sin(2.5*pi*$)">
                                          <p:val>
                                            <p:fltVal val="0"/>
                                          </p:val>
                                        </p:tav>
                                        <p:tav tm="100000">
                                          <p:val>
                                            <p:fltVal val="1"/>
                                          </p:val>
                                        </p:tav>
                                      </p:tavLst>
                                    </p:anim>
                                    <p:anim calcmode="lin" valueType="num">
                                      <p:cBhvr>
                                        <p:cTn id="68" dur="3500" fill="hold"/>
                                        <p:tgtEl>
                                          <p:spTgt spid="14"/>
                                        </p:tgtEl>
                                        <p:attrNameLst>
                                          <p:attrName>ppt_h</p:attrName>
                                        </p:attrNameLst>
                                      </p:cBhvr>
                                      <p:tavLst>
                                        <p:tav tm="0">
                                          <p:val>
                                            <p:strVal val="#ppt_h"/>
                                          </p:val>
                                        </p:tav>
                                        <p:tav tm="100000">
                                          <p:val>
                                            <p:strVal val="#ppt_h"/>
                                          </p:val>
                                        </p:tav>
                                      </p:tavLst>
                                    </p:anim>
                                  </p:childTnLst>
                                </p:cTn>
                              </p:par>
                              <p:par>
                                <p:cTn id="69" presetID="8" presetClass="emph" presetSubtype="0" fill="hold" grpId="2" nodeType="withEffect">
                                  <p:stCondLst>
                                    <p:cond delay="0"/>
                                  </p:stCondLst>
                                  <p:childTnLst>
                                    <p:animRot by="21600000">
                                      <p:cBhvr>
                                        <p:cTn id="70" dur="3500" fill="hold"/>
                                        <p:tgtEl>
                                          <p:spTgt spid="14"/>
                                        </p:tgtEl>
                                        <p:attrNameLst>
                                          <p:attrName>r</p:attrName>
                                        </p:attrNameLst>
                                      </p:cBhvr>
                                    </p:animRot>
                                  </p:childTnLst>
                                </p:cTn>
                              </p:par>
                              <p:par>
                                <p:cTn id="71" presetID="2" presetClass="exit" presetSubtype="3" fill="hold" grpId="3" nodeType="withEffect">
                                  <p:stCondLst>
                                    <p:cond delay="0"/>
                                  </p:stCondLst>
                                  <p:childTnLst>
                                    <p:anim calcmode="lin" valueType="num">
                                      <p:cBhvr additive="base">
                                        <p:cTn id="72" dur="3500"/>
                                        <p:tgtEl>
                                          <p:spTgt spid="14"/>
                                        </p:tgtEl>
                                        <p:attrNameLst>
                                          <p:attrName>ppt_x</p:attrName>
                                        </p:attrNameLst>
                                      </p:cBhvr>
                                      <p:tavLst>
                                        <p:tav tm="0">
                                          <p:val>
                                            <p:strVal val="ppt_x"/>
                                          </p:val>
                                        </p:tav>
                                        <p:tav tm="100000">
                                          <p:val>
                                            <p:strVal val="1+ppt_w/2"/>
                                          </p:val>
                                        </p:tav>
                                      </p:tavLst>
                                    </p:anim>
                                    <p:anim calcmode="lin" valueType="num">
                                      <p:cBhvr additive="base">
                                        <p:cTn id="73" dur="3500"/>
                                        <p:tgtEl>
                                          <p:spTgt spid="14"/>
                                        </p:tgtEl>
                                        <p:attrNameLst>
                                          <p:attrName>ppt_y</p:attrName>
                                        </p:attrNameLst>
                                      </p:cBhvr>
                                      <p:tavLst>
                                        <p:tav tm="0">
                                          <p:val>
                                            <p:strVal val="ppt_y"/>
                                          </p:val>
                                        </p:tav>
                                        <p:tav tm="100000">
                                          <p:val>
                                            <p:strVal val="0-ppt_h/2"/>
                                          </p:val>
                                        </p:tav>
                                      </p:tavLst>
                                    </p:anim>
                                    <p:set>
                                      <p:cBhvr>
                                        <p:cTn id="74" dur="1" fill="hold">
                                          <p:stCondLst>
                                            <p:cond delay="3499"/>
                                          </p:stCondLst>
                                        </p:cTn>
                                        <p:tgtEl>
                                          <p:spTgt spid="14"/>
                                        </p:tgtEl>
                                        <p:attrNameLst>
                                          <p:attrName>style.visibility</p:attrName>
                                        </p:attrNameLst>
                                      </p:cBhvr>
                                      <p:to>
                                        <p:strVal val="hidden"/>
                                      </p:to>
                                    </p:set>
                                  </p:childTnLst>
                                </p:cTn>
                              </p:par>
                              <p:par>
                                <p:cTn id="75" presetID="2" presetClass="entr" presetSubtype="3" fill="hold" grpId="0" nodeType="with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3500" fill="hold"/>
                                        <p:tgtEl>
                                          <p:spTgt spid="15"/>
                                        </p:tgtEl>
                                        <p:attrNameLst>
                                          <p:attrName>ppt_x</p:attrName>
                                        </p:attrNameLst>
                                      </p:cBhvr>
                                      <p:tavLst>
                                        <p:tav tm="0">
                                          <p:val>
                                            <p:strVal val="1+#ppt_w/2"/>
                                          </p:val>
                                        </p:tav>
                                        <p:tav tm="100000">
                                          <p:val>
                                            <p:strVal val="#ppt_x"/>
                                          </p:val>
                                        </p:tav>
                                      </p:tavLst>
                                    </p:anim>
                                    <p:anim calcmode="lin" valueType="num">
                                      <p:cBhvr additive="base">
                                        <p:cTn id="78" dur="3500" fill="hold"/>
                                        <p:tgtEl>
                                          <p:spTgt spid="15"/>
                                        </p:tgtEl>
                                        <p:attrNameLst>
                                          <p:attrName>ppt_y</p:attrName>
                                        </p:attrNameLst>
                                      </p:cBhvr>
                                      <p:tavLst>
                                        <p:tav tm="0">
                                          <p:val>
                                            <p:strVal val="0-#ppt_h/2"/>
                                          </p:val>
                                        </p:tav>
                                        <p:tav tm="100000">
                                          <p:val>
                                            <p:strVal val="#ppt_y"/>
                                          </p:val>
                                        </p:tav>
                                      </p:tavLst>
                                    </p:anim>
                                  </p:childTnLst>
                                </p:cTn>
                              </p:par>
                              <p:par>
                                <p:cTn id="79" presetID="19" presetClass="entr" presetSubtype="10" fill="hold" grpId="1" nodeType="with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p:cTn id="81" dur="3500" fill="hold"/>
                                        <p:tgtEl>
                                          <p:spTgt spid="15"/>
                                        </p:tgtEl>
                                        <p:attrNameLst>
                                          <p:attrName>ppt_w</p:attrName>
                                        </p:attrNameLst>
                                      </p:cBhvr>
                                      <p:tavLst>
                                        <p:tav tm="0" fmla="#ppt_w*sin(2.5*pi*$)">
                                          <p:val>
                                            <p:fltVal val="0"/>
                                          </p:val>
                                        </p:tav>
                                        <p:tav tm="100000">
                                          <p:val>
                                            <p:fltVal val="1"/>
                                          </p:val>
                                        </p:tav>
                                      </p:tavLst>
                                    </p:anim>
                                    <p:anim calcmode="lin" valueType="num">
                                      <p:cBhvr>
                                        <p:cTn id="82" dur="3500" fill="hold"/>
                                        <p:tgtEl>
                                          <p:spTgt spid="15"/>
                                        </p:tgtEl>
                                        <p:attrNameLst>
                                          <p:attrName>ppt_h</p:attrName>
                                        </p:attrNameLst>
                                      </p:cBhvr>
                                      <p:tavLst>
                                        <p:tav tm="0">
                                          <p:val>
                                            <p:strVal val="#ppt_h"/>
                                          </p:val>
                                        </p:tav>
                                        <p:tav tm="100000">
                                          <p:val>
                                            <p:strVal val="#ppt_h"/>
                                          </p:val>
                                        </p:tav>
                                      </p:tavLst>
                                    </p:anim>
                                  </p:childTnLst>
                                </p:cTn>
                              </p:par>
                              <p:par>
                                <p:cTn id="83" presetID="8" presetClass="emph" presetSubtype="0" fill="hold" grpId="2" nodeType="withEffect">
                                  <p:stCondLst>
                                    <p:cond delay="0"/>
                                  </p:stCondLst>
                                  <p:childTnLst>
                                    <p:animRot by="21600000">
                                      <p:cBhvr>
                                        <p:cTn id="84" dur="3500" fill="hold"/>
                                        <p:tgtEl>
                                          <p:spTgt spid="15"/>
                                        </p:tgtEl>
                                        <p:attrNameLst>
                                          <p:attrName>r</p:attrName>
                                        </p:attrNameLst>
                                      </p:cBhvr>
                                    </p:animRot>
                                  </p:childTnLst>
                                </p:cTn>
                              </p:par>
                              <p:par>
                                <p:cTn id="85" presetID="2" presetClass="exit" presetSubtype="3" fill="hold" grpId="3" nodeType="withEffect">
                                  <p:stCondLst>
                                    <p:cond delay="0"/>
                                  </p:stCondLst>
                                  <p:childTnLst>
                                    <p:anim calcmode="lin" valueType="num">
                                      <p:cBhvr additive="base">
                                        <p:cTn id="86" dur="3500"/>
                                        <p:tgtEl>
                                          <p:spTgt spid="15"/>
                                        </p:tgtEl>
                                        <p:attrNameLst>
                                          <p:attrName>ppt_x</p:attrName>
                                        </p:attrNameLst>
                                      </p:cBhvr>
                                      <p:tavLst>
                                        <p:tav tm="0">
                                          <p:val>
                                            <p:strVal val="ppt_x"/>
                                          </p:val>
                                        </p:tav>
                                        <p:tav tm="100000">
                                          <p:val>
                                            <p:strVal val="1+ppt_w/2"/>
                                          </p:val>
                                        </p:tav>
                                      </p:tavLst>
                                    </p:anim>
                                    <p:anim calcmode="lin" valueType="num">
                                      <p:cBhvr additive="base">
                                        <p:cTn id="87" dur="3500"/>
                                        <p:tgtEl>
                                          <p:spTgt spid="15"/>
                                        </p:tgtEl>
                                        <p:attrNameLst>
                                          <p:attrName>ppt_y</p:attrName>
                                        </p:attrNameLst>
                                      </p:cBhvr>
                                      <p:tavLst>
                                        <p:tav tm="0">
                                          <p:val>
                                            <p:strVal val="ppt_y"/>
                                          </p:val>
                                        </p:tav>
                                        <p:tav tm="100000">
                                          <p:val>
                                            <p:strVal val="0-ppt_h/2"/>
                                          </p:val>
                                        </p:tav>
                                      </p:tavLst>
                                    </p:anim>
                                    <p:set>
                                      <p:cBhvr>
                                        <p:cTn id="88" dur="1" fill="hold">
                                          <p:stCondLst>
                                            <p:cond delay="3499"/>
                                          </p:stCondLst>
                                        </p:cTn>
                                        <p:tgtEl>
                                          <p:spTgt spid="15"/>
                                        </p:tgtEl>
                                        <p:attrNameLst>
                                          <p:attrName>style.visibility</p:attrName>
                                        </p:attrNameLst>
                                      </p:cBhvr>
                                      <p:to>
                                        <p:strVal val="hidden"/>
                                      </p:to>
                                    </p:set>
                                  </p:childTnLst>
                                </p:cTn>
                              </p:par>
                              <p:par>
                                <p:cTn id="89" presetID="2" presetClass="entr" presetSubtype="12" fill="hold" grpId="0" nodeType="with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additive="base">
                                        <p:cTn id="91" dur="3500" fill="hold"/>
                                        <p:tgtEl>
                                          <p:spTgt spid="9"/>
                                        </p:tgtEl>
                                        <p:attrNameLst>
                                          <p:attrName>ppt_x</p:attrName>
                                        </p:attrNameLst>
                                      </p:cBhvr>
                                      <p:tavLst>
                                        <p:tav tm="0">
                                          <p:val>
                                            <p:strVal val="0-#ppt_w/2"/>
                                          </p:val>
                                        </p:tav>
                                        <p:tav tm="100000">
                                          <p:val>
                                            <p:strVal val="#ppt_x"/>
                                          </p:val>
                                        </p:tav>
                                      </p:tavLst>
                                    </p:anim>
                                    <p:anim calcmode="lin" valueType="num">
                                      <p:cBhvr additive="base">
                                        <p:cTn id="92" dur="3500" fill="hold"/>
                                        <p:tgtEl>
                                          <p:spTgt spid="9"/>
                                        </p:tgtEl>
                                        <p:attrNameLst>
                                          <p:attrName>ppt_y</p:attrName>
                                        </p:attrNameLst>
                                      </p:cBhvr>
                                      <p:tavLst>
                                        <p:tav tm="0">
                                          <p:val>
                                            <p:strVal val="1+#ppt_h/2"/>
                                          </p:val>
                                        </p:tav>
                                        <p:tav tm="100000">
                                          <p:val>
                                            <p:strVal val="#ppt_y"/>
                                          </p:val>
                                        </p:tav>
                                      </p:tavLst>
                                    </p:anim>
                                  </p:childTnLst>
                                </p:cTn>
                              </p:par>
                              <p:par>
                                <p:cTn id="93" presetID="19" presetClass="entr" presetSubtype="10" fill="hold" grpId="1" nodeType="withEffect">
                                  <p:stCondLst>
                                    <p:cond delay="0"/>
                                  </p:stCondLst>
                                  <p:childTnLst>
                                    <p:set>
                                      <p:cBhvr>
                                        <p:cTn id="94" dur="1" fill="hold">
                                          <p:stCondLst>
                                            <p:cond delay="0"/>
                                          </p:stCondLst>
                                        </p:cTn>
                                        <p:tgtEl>
                                          <p:spTgt spid="9"/>
                                        </p:tgtEl>
                                        <p:attrNameLst>
                                          <p:attrName>style.visibility</p:attrName>
                                        </p:attrNameLst>
                                      </p:cBhvr>
                                      <p:to>
                                        <p:strVal val="visible"/>
                                      </p:to>
                                    </p:set>
                                    <p:anim calcmode="lin" valueType="num">
                                      <p:cBhvr>
                                        <p:cTn id="95" dur="3500" fill="hold"/>
                                        <p:tgtEl>
                                          <p:spTgt spid="9"/>
                                        </p:tgtEl>
                                        <p:attrNameLst>
                                          <p:attrName>ppt_w</p:attrName>
                                        </p:attrNameLst>
                                      </p:cBhvr>
                                      <p:tavLst>
                                        <p:tav tm="0" fmla="#ppt_w*sin(2.5*pi*$)">
                                          <p:val>
                                            <p:fltVal val="0"/>
                                          </p:val>
                                        </p:tav>
                                        <p:tav tm="100000">
                                          <p:val>
                                            <p:fltVal val="1"/>
                                          </p:val>
                                        </p:tav>
                                      </p:tavLst>
                                    </p:anim>
                                    <p:anim calcmode="lin" valueType="num">
                                      <p:cBhvr>
                                        <p:cTn id="96" dur="3500" fill="hold"/>
                                        <p:tgtEl>
                                          <p:spTgt spid="9"/>
                                        </p:tgtEl>
                                        <p:attrNameLst>
                                          <p:attrName>ppt_h</p:attrName>
                                        </p:attrNameLst>
                                      </p:cBhvr>
                                      <p:tavLst>
                                        <p:tav tm="0">
                                          <p:val>
                                            <p:strVal val="#ppt_h"/>
                                          </p:val>
                                        </p:tav>
                                        <p:tav tm="100000">
                                          <p:val>
                                            <p:strVal val="#ppt_h"/>
                                          </p:val>
                                        </p:tav>
                                      </p:tavLst>
                                    </p:anim>
                                  </p:childTnLst>
                                </p:cTn>
                              </p:par>
                              <p:par>
                                <p:cTn id="97" presetID="8" presetClass="emph" presetSubtype="0" fill="hold" grpId="2" nodeType="withEffect">
                                  <p:stCondLst>
                                    <p:cond delay="0"/>
                                  </p:stCondLst>
                                  <p:childTnLst>
                                    <p:animRot by="21600000">
                                      <p:cBhvr>
                                        <p:cTn id="98" dur="3500" fill="hold"/>
                                        <p:tgtEl>
                                          <p:spTgt spid="9"/>
                                        </p:tgtEl>
                                        <p:attrNameLst>
                                          <p:attrName>r</p:attrName>
                                        </p:attrNameLst>
                                      </p:cBhvr>
                                    </p:animRot>
                                  </p:childTnLst>
                                </p:cTn>
                              </p:par>
                              <p:par>
                                <p:cTn id="99" presetID="2" presetClass="exit" presetSubtype="12" fill="hold" grpId="3" nodeType="withEffect">
                                  <p:stCondLst>
                                    <p:cond delay="0"/>
                                  </p:stCondLst>
                                  <p:childTnLst>
                                    <p:anim calcmode="lin" valueType="num">
                                      <p:cBhvr additive="base">
                                        <p:cTn id="100" dur="3500"/>
                                        <p:tgtEl>
                                          <p:spTgt spid="9"/>
                                        </p:tgtEl>
                                        <p:attrNameLst>
                                          <p:attrName>ppt_x</p:attrName>
                                        </p:attrNameLst>
                                      </p:cBhvr>
                                      <p:tavLst>
                                        <p:tav tm="0">
                                          <p:val>
                                            <p:strVal val="ppt_x"/>
                                          </p:val>
                                        </p:tav>
                                        <p:tav tm="100000">
                                          <p:val>
                                            <p:strVal val="0-ppt_w/2"/>
                                          </p:val>
                                        </p:tav>
                                      </p:tavLst>
                                    </p:anim>
                                    <p:anim calcmode="lin" valueType="num">
                                      <p:cBhvr additive="base">
                                        <p:cTn id="101" dur="3500"/>
                                        <p:tgtEl>
                                          <p:spTgt spid="9"/>
                                        </p:tgtEl>
                                        <p:attrNameLst>
                                          <p:attrName>ppt_y</p:attrName>
                                        </p:attrNameLst>
                                      </p:cBhvr>
                                      <p:tavLst>
                                        <p:tav tm="0">
                                          <p:val>
                                            <p:strVal val="ppt_y"/>
                                          </p:val>
                                        </p:tav>
                                        <p:tav tm="100000">
                                          <p:val>
                                            <p:strVal val="1+ppt_h/2"/>
                                          </p:val>
                                        </p:tav>
                                      </p:tavLst>
                                    </p:anim>
                                    <p:set>
                                      <p:cBhvr>
                                        <p:cTn id="102" dur="1" fill="hold">
                                          <p:stCondLst>
                                            <p:cond delay="3499"/>
                                          </p:stCondLst>
                                        </p:cTn>
                                        <p:tgtEl>
                                          <p:spTgt spid="9"/>
                                        </p:tgtEl>
                                        <p:attrNameLst>
                                          <p:attrName>style.visibility</p:attrName>
                                        </p:attrNameLst>
                                      </p:cBhvr>
                                      <p:to>
                                        <p:strVal val="hidden"/>
                                      </p:to>
                                    </p:set>
                                  </p:childTnLst>
                                </p:cTn>
                              </p:par>
                              <p:par>
                                <p:cTn id="103" presetID="2" presetClass="entr" presetSubtype="12" fill="hold" grpId="0" nodeType="withEffect">
                                  <p:stCondLst>
                                    <p:cond delay="0"/>
                                  </p:stCondLst>
                                  <p:childTnLst>
                                    <p:set>
                                      <p:cBhvr>
                                        <p:cTn id="104" dur="1" fill="hold">
                                          <p:stCondLst>
                                            <p:cond delay="0"/>
                                          </p:stCondLst>
                                        </p:cTn>
                                        <p:tgtEl>
                                          <p:spTgt spid="8"/>
                                        </p:tgtEl>
                                        <p:attrNameLst>
                                          <p:attrName>style.visibility</p:attrName>
                                        </p:attrNameLst>
                                      </p:cBhvr>
                                      <p:to>
                                        <p:strVal val="visible"/>
                                      </p:to>
                                    </p:set>
                                    <p:anim calcmode="lin" valueType="num">
                                      <p:cBhvr additive="base">
                                        <p:cTn id="105" dur="3500" fill="hold"/>
                                        <p:tgtEl>
                                          <p:spTgt spid="8"/>
                                        </p:tgtEl>
                                        <p:attrNameLst>
                                          <p:attrName>ppt_x</p:attrName>
                                        </p:attrNameLst>
                                      </p:cBhvr>
                                      <p:tavLst>
                                        <p:tav tm="0">
                                          <p:val>
                                            <p:strVal val="0-#ppt_w/2"/>
                                          </p:val>
                                        </p:tav>
                                        <p:tav tm="100000">
                                          <p:val>
                                            <p:strVal val="#ppt_x"/>
                                          </p:val>
                                        </p:tav>
                                      </p:tavLst>
                                    </p:anim>
                                    <p:anim calcmode="lin" valueType="num">
                                      <p:cBhvr additive="base">
                                        <p:cTn id="106" dur="3500" fill="hold"/>
                                        <p:tgtEl>
                                          <p:spTgt spid="8"/>
                                        </p:tgtEl>
                                        <p:attrNameLst>
                                          <p:attrName>ppt_y</p:attrName>
                                        </p:attrNameLst>
                                      </p:cBhvr>
                                      <p:tavLst>
                                        <p:tav tm="0">
                                          <p:val>
                                            <p:strVal val="1+#ppt_h/2"/>
                                          </p:val>
                                        </p:tav>
                                        <p:tav tm="100000">
                                          <p:val>
                                            <p:strVal val="#ppt_y"/>
                                          </p:val>
                                        </p:tav>
                                      </p:tavLst>
                                    </p:anim>
                                  </p:childTnLst>
                                </p:cTn>
                              </p:par>
                              <p:par>
                                <p:cTn id="107" presetID="19" presetClass="entr" presetSubtype="10" fill="hold" grpId="1" nodeType="withEffect">
                                  <p:stCondLst>
                                    <p:cond delay="0"/>
                                  </p:stCondLst>
                                  <p:childTnLst>
                                    <p:set>
                                      <p:cBhvr>
                                        <p:cTn id="108" dur="1" fill="hold">
                                          <p:stCondLst>
                                            <p:cond delay="0"/>
                                          </p:stCondLst>
                                        </p:cTn>
                                        <p:tgtEl>
                                          <p:spTgt spid="8"/>
                                        </p:tgtEl>
                                        <p:attrNameLst>
                                          <p:attrName>style.visibility</p:attrName>
                                        </p:attrNameLst>
                                      </p:cBhvr>
                                      <p:to>
                                        <p:strVal val="visible"/>
                                      </p:to>
                                    </p:set>
                                    <p:anim calcmode="lin" valueType="num">
                                      <p:cBhvr>
                                        <p:cTn id="109" dur="3500" fill="hold"/>
                                        <p:tgtEl>
                                          <p:spTgt spid="8"/>
                                        </p:tgtEl>
                                        <p:attrNameLst>
                                          <p:attrName>ppt_w</p:attrName>
                                        </p:attrNameLst>
                                      </p:cBhvr>
                                      <p:tavLst>
                                        <p:tav tm="0" fmla="#ppt_w*sin(2.5*pi*$)">
                                          <p:val>
                                            <p:fltVal val="0"/>
                                          </p:val>
                                        </p:tav>
                                        <p:tav tm="100000">
                                          <p:val>
                                            <p:fltVal val="1"/>
                                          </p:val>
                                        </p:tav>
                                      </p:tavLst>
                                    </p:anim>
                                    <p:anim calcmode="lin" valueType="num">
                                      <p:cBhvr>
                                        <p:cTn id="110" dur="3500" fill="hold"/>
                                        <p:tgtEl>
                                          <p:spTgt spid="8"/>
                                        </p:tgtEl>
                                        <p:attrNameLst>
                                          <p:attrName>ppt_h</p:attrName>
                                        </p:attrNameLst>
                                      </p:cBhvr>
                                      <p:tavLst>
                                        <p:tav tm="0">
                                          <p:val>
                                            <p:strVal val="#ppt_h"/>
                                          </p:val>
                                        </p:tav>
                                        <p:tav tm="100000">
                                          <p:val>
                                            <p:strVal val="#ppt_h"/>
                                          </p:val>
                                        </p:tav>
                                      </p:tavLst>
                                    </p:anim>
                                  </p:childTnLst>
                                </p:cTn>
                              </p:par>
                              <p:par>
                                <p:cTn id="111" presetID="8" presetClass="emph" presetSubtype="0" fill="hold" grpId="2" nodeType="withEffect">
                                  <p:stCondLst>
                                    <p:cond delay="0"/>
                                  </p:stCondLst>
                                  <p:childTnLst>
                                    <p:animRot by="21600000">
                                      <p:cBhvr>
                                        <p:cTn id="112" dur="3500" fill="hold"/>
                                        <p:tgtEl>
                                          <p:spTgt spid="8"/>
                                        </p:tgtEl>
                                        <p:attrNameLst>
                                          <p:attrName>r</p:attrName>
                                        </p:attrNameLst>
                                      </p:cBhvr>
                                    </p:animRot>
                                  </p:childTnLst>
                                </p:cTn>
                              </p:par>
                              <p:par>
                                <p:cTn id="113" presetID="2" presetClass="exit" presetSubtype="12" fill="hold" grpId="3" nodeType="withEffect">
                                  <p:stCondLst>
                                    <p:cond delay="0"/>
                                  </p:stCondLst>
                                  <p:childTnLst>
                                    <p:anim calcmode="lin" valueType="num">
                                      <p:cBhvr additive="base">
                                        <p:cTn id="114" dur="3500"/>
                                        <p:tgtEl>
                                          <p:spTgt spid="8"/>
                                        </p:tgtEl>
                                        <p:attrNameLst>
                                          <p:attrName>ppt_x</p:attrName>
                                        </p:attrNameLst>
                                      </p:cBhvr>
                                      <p:tavLst>
                                        <p:tav tm="0">
                                          <p:val>
                                            <p:strVal val="ppt_x"/>
                                          </p:val>
                                        </p:tav>
                                        <p:tav tm="100000">
                                          <p:val>
                                            <p:strVal val="0-ppt_w/2"/>
                                          </p:val>
                                        </p:tav>
                                      </p:tavLst>
                                    </p:anim>
                                    <p:anim calcmode="lin" valueType="num">
                                      <p:cBhvr additive="base">
                                        <p:cTn id="115" dur="3500"/>
                                        <p:tgtEl>
                                          <p:spTgt spid="8"/>
                                        </p:tgtEl>
                                        <p:attrNameLst>
                                          <p:attrName>ppt_y</p:attrName>
                                        </p:attrNameLst>
                                      </p:cBhvr>
                                      <p:tavLst>
                                        <p:tav tm="0">
                                          <p:val>
                                            <p:strVal val="ppt_y"/>
                                          </p:val>
                                        </p:tav>
                                        <p:tav tm="100000">
                                          <p:val>
                                            <p:strVal val="1+ppt_h/2"/>
                                          </p:val>
                                        </p:tav>
                                      </p:tavLst>
                                    </p:anim>
                                    <p:set>
                                      <p:cBhvr>
                                        <p:cTn id="116" dur="1" fill="hold">
                                          <p:stCondLst>
                                            <p:cond delay="3499"/>
                                          </p:stCondLst>
                                        </p:cTn>
                                        <p:tgtEl>
                                          <p:spTgt spid="8"/>
                                        </p:tgtEl>
                                        <p:attrNameLst>
                                          <p:attrName>style.visibility</p:attrName>
                                        </p:attrNameLst>
                                      </p:cBhvr>
                                      <p:to>
                                        <p:strVal val="hidden"/>
                                      </p:to>
                                    </p:set>
                                  </p:childTnLst>
                                </p:cTn>
                              </p:par>
                              <p:par>
                                <p:cTn id="117" presetID="2" presetClass="entr" presetSubtype="9" fill="hold" grpId="0" nodeType="withEffect">
                                  <p:stCondLst>
                                    <p:cond delay="0"/>
                                  </p:stCondLst>
                                  <p:childTnLst>
                                    <p:set>
                                      <p:cBhvr>
                                        <p:cTn id="118" dur="1" fill="hold">
                                          <p:stCondLst>
                                            <p:cond delay="0"/>
                                          </p:stCondLst>
                                        </p:cTn>
                                        <p:tgtEl>
                                          <p:spTgt spid="12"/>
                                        </p:tgtEl>
                                        <p:attrNameLst>
                                          <p:attrName>style.visibility</p:attrName>
                                        </p:attrNameLst>
                                      </p:cBhvr>
                                      <p:to>
                                        <p:strVal val="visible"/>
                                      </p:to>
                                    </p:set>
                                    <p:anim calcmode="lin" valueType="num">
                                      <p:cBhvr additive="base">
                                        <p:cTn id="119" dur="3500" fill="hold"/>
                                        <p:tgtEl>
                                          <p:spTgt spid="12"/>
                                        </p:tgtEl>
                                        <p:attrNameLst>
                                          <p:attrName>ppt_x</p:attrName>
                                        </p:attrNameLst>
                                      </p:cBhvr>
                                      <p:tavLst>
                                        <p:tav tm="0">
                                          <p:val>
                                            <p:strVal val="0-#ppt_w/2"/>
                                          </p:val>
                                        </p:tav>
                                        <p:tav tm="100000">
                                          <p:val>
                                            <p:strVal val="#ppt_x"/>
                                          </p:val>
                                        </p:tav>
                                      </p:tavLst>
                                    </p:anim>
                                    <p:anim calcmode="lin" valueType="num">
                                      <p:cBhvr additive="base">
                                        <p:cTn id="120" dur="3500" fill="hold"/>
                                        <p:tgtEl>
                                          <p:spTgt spid="12"/>
                                        </p:tgtEl>
                                        <p:attrNameLst>
                                          <p:attrName>ppt_y</p:attrName>
                                        </p:attrNameLst>
                                      </p:cBhvr>
                                      <p:tavLst>
                                        <p:tav tm="0">
                                          <p:val>
                                            <p:strVal val="0-#ppt_h/2"/>
                                          </p:val>
                                        </p:tav>
                                        <p:tav tm="100000">
                                          <p:val>
                                            <p:strVal val="#ppt_y"/>
                                          </p:val>
                                        </p:tav>
                                      </p:tavLst>
                                    </p:anim>
                                  </p:childTnLst>
                                </p:cTn>
                              </p:par>
                              <p:par>
                                <p:cTn id="121" presetID="19" presetClass="entr" presetSubtype="10" fill="hold" grpId="1" nodeType="withEffect">
                                  <p:stCondLst>
                                    <p:cond delay="0"/>
                                  </p:stCondLst>
                                  <p:childTnLst>
                                    <p:set>
                                      <p:cBhvr>
                                        <p:cTn id="122" dur="1" fill="hold">
                                          <p:stCondLst>
                                            <p:cond delay="0"/>
                                          </p:stCondLst>
                                        </p:cTn>
                                        <p:tgtEl>
                                          <p:spTgt spid="12"/>
                                        </p:tgtEl>
                                        <p:attrNameLst>
                                          <p:attrName>style.visibility</p:attrName>
                                        </p:attrNameLst>
                                      </p:cBhvr>
                                      <p:to>
                                        <p:strVal val="visible"/>
                                      </p:to>
                                    </p:set>
                                    <p:anim calcmode="lin" valueType="num">
                                      <p:cBhvr>
                                        <p:cTn id="123" dur="3500" fill="hold"/>
                                        <p:tgtEl>
                                          <p:spTgt spid="12"/>
                                        </p:tgtEl>
                                        <p:attrNameLst>
                                          <p:attrName>ppt_w</p:attrName>
                                        </p:attrNameLst>
                                      </p:cBhvr>
                                      <p:tavLst>
                                        <p:tav tm="0" fmla="#ppt_w*sin(2.5*pi*$)">
                                          <p:val>
                                            <p:fltVal val="0"/>
                                          </p:val>
                                        </p:tav>
                                        <p:tav tm="100000">
                                          <p:val>
                                            <p:fltVal val="1"/>
                                          </p:val>
                                        </p:tav>
                                      </p:tavLst>
                                    </p:anim>
                                    <p:anim calcmode="lin" valueType="num">
                                      <p:cBhvr>
                                        <p:cTn id="124" dur="3500" fill="hold"/>
                                        <p:tgtEl>
                                          <p:spTgt spid="12"/>
                                        </p:tgtEl>
                                        <p:attrNameLst>
                                          <p:attrName>ppt_h</p:attrName>
                                        </p:attrNameLst>
                                      </p:cBhvr>
                                      <p:tavLst>
                                        <p:tav tm="0">
                                          <p:val>
                                            <p:strVal val="#ppt_h"/>
                                          </p:val>
                                        </p:tav>
                                        <p:tav tm="100000">
                                          <p:val>
                                            <p:strVal val="#ppt_h"/>
                                          </p:val>
                                        </p:tav>
                                      </p:tavLst>
                                    </p:anim>
                                  </p:childTnLst>
                                </p:cTn>
                              </p:par>
                              <p:par>
                                <p:cTn id="125" presetID="8" presetClass="emph" presetSubtype="0" repeatCount="indefinite" fill="hold" grpId="2" nodeType="withEffect">
                                  <p:stCondLst>
                                    <p:cond delay="0"/>
                                  </p:stCondLst>
                                  <p:childTnLst>
                                    <p:animRot by="-21600000">
                                      <p:cBhvr>
                                        <p:cTn id="126" dur="3500" fill="hold"/>
                                        <p:tgtEl>
                                          <p:spTgt spid="12"/>
                                        </p:tgtEl>
                                        <p:attrNameLst>
                                          <p:attrName>r</p:attrName>
                                        </p:attrNameLst>
                                      </p:cBhvr>
                                    </p:animRot>
                                  </p:childTnLst>
                                </p:cTn>
                              </p:par>
                              <p:par>
                                <p:cTn id="127" presetID="2" presetClass="exit" presetSubtype="9" fill="hold" grpId="3" nodeType="withEffect">
                                  <p:stCondLst>
                                    <p:cond delay="0"/>
                                  </p:stCondLst>
                                  <p:childTnLst>
                                    <p:anim calcmode="lin" valueType="num">
                                      <p:cBhvr additive="base">
                                        <p:cTn id="128" dur="3500"/>
                                        <p:tgtEl>
                                          <p:spTgt spid="12"/>
                                        </p:tgtEl>
                                        <p:attrNameLst>
                                          <p:attrName>ppt_x</p:attrName>
                                        </p:attrNameLst>
                                      </p:cBhvr>
                                      <p:tavLst>
                                        <p:tav tm="0">
                                          <p:val>
                                            <p:strVal val="ppt_x"/>
                                          </p:val>
                                        </p:tav>
                                        <p:tav tm="100000">
                                          <p:val>
                                            <p:strVal val="0-ppt_w/2"/>
                                          </p:val>
                                        </p:tav>
                                      </p:tavLst>
                                    </p:anim>
                                    <p:anim calcmode="lin" valueType="num">
                                      <p:cBhvr additive="base">
                                        <p:cTn id="129" dur="3500"/>
                                        <p:tgtEl>
                                          <p:spTgt spid="12"/>
                                        </p:tgtEl>
                                        <p:attrNameLst>
                                          <p:attrName>ppt_y</p:attrName>
                                        </p:attrNameLst>
                                      </p:cBhvr>
                                      <p:tavLst>
                                        <p:tav tm="0">
                                          <p:val>
                                            <p:strVal val="ppt_y"/>
                                          </p:val>
                                        </p:tav>
                                        <p:tav tm="100000">
                                          <p:val>
                                            <p:strVal val="0-ppt_h/2"/>
                                          </p:val>
                                        </p:tav>
                                      </p:tavLst>
                                    </p:anim>
                                    <p:set>
                                      <p:cBhvr>
                                        <p:cTn id="130" dur="1" fill="hold">
                                          <p:stCondLst>
                                            <p:cond delay="3499"/>
                                          </p:stCondLst>
                                        </p:cTn>
                                        <p:tgtEl>
                                          <p:spTgt spid="12"/>
                                        </p:tgtEl>
                                        <p:attrNameLst>
                                          <p:attrName>style.visibility</p:attrName>
                                        </p:attrNameLst>
                                      </p:cBhvr>
                                      <p:to>
                                        <p:strVal val="hidden"/>
                                      </p:to>
                                    </p:set>
                                  </p:childTnLst>
                                </p:cTn>
                              </p:par>
                              <p:par>
                                <p:cTn id="131" presetID="2" presetClass="entr" presetSubtype="9" fill="hold" grpId="0" nodeType="withEffect">
                                  <p:stCondLst>
                                    <p:cond delay="0"/>
                                  </p:stCondLst>
                                  <p:childTnLst>
                                    <p:set>
                                      <p:cBhvr>
                                        <p:cTn id="132" dur="1" fill="hold">
                                          <p:stCondLst>
                                            <p:cond delay="0"/>
                                          </p:stCondLst>
                                        </p:cTn>
                                        <p:tgtEl>
                                          <p:spTgt spid="11"/>
                                        </p:tgtEl>
                                        <p:attrNameLst>
                                          <p:attrName>style.visibility</p:attrName>
                                        </p:attrNameLst>
                                      </p:cBhvr>
                                      <p:to>
                                        <p:strVal val="visible"/>
                                      </p:to>
                                    </p:set>
                                    <p:anim calcmode="lin" valueType="num">
                                      <p:cBhvr additive="base">
                                        <p:cTn id="133" dur="3500" fill="hold"/>
                                        <p:tgtEl>
                                          <p:spTgt spid="11"/>
                                        </p:tgtEl>
                                        <p:attrNameLst>
                                          <p:attrName>ppt_x</p:attrName>
                                        </p:attrNameLst>
                                      </p:cBhvr>
                                      <p:tavLst>
                                        <p:tav tm="0">
                                          <p:val>
                                            <p:strVal val="0-#ppt_w/2"/>
                                          </p:val>
                                        </p:tav>
                                        <p:tav tm="100000">
                                          <p:val>
                                            <p:strVal val="#ppt_x"/>
                                          </p:val>
                                        </p:tav>
                                      </p:tavLst>
                                    </p:anim>
                                    <p:anim calcmode="lin" valueType="num">
                                      <p:cBhvr additive="base">
                                        <p:cTn id="134" dur="3500" fill="hold"/>
                                        <p:tgtEl>
                                          <p:spTgt spid="11"/>
                                        </p:tgtEl>
                                        <p:attrNameLst>
                                          <p:attrName>ppt_y</p:attrName>
                                        </p:attrNameLst>
                                      </p:cBhvr>
                                      <p:tavLst>
                                        <p:tav tm="0">
                                          <p:val>
                                            <p:strVal val="0-#ppt_h/2"/>
                                          </p:val>
                                        </p:tav>
                                        <p:tav tm="100000">
                                          <p:val>
                                            <p:strVal val="#ppt_y"/>
                                          </p:val>
                                        </p:tav>
                                      </p:tavLst>
                                    </p:anim>
                                  </p:childTnLst>
                                </p:cTn>
                              </p:par>
                              <p:par>
                                <p:cTn id="135" presetID="19" presetClass="entr" presetSubtype="10" fill="hold" grpId="1" nodeType="withEffect">
                                  <p:stCondLst>
                                    <p:cond delay="0"/>
                                  </p:stCondLst>
                                  <p:childTnLst>
                                    <p:set>
                                      <p:cBhvr>
                                        <p:cTn id="136" dur="1" fill="hold">
                                          <p:stCondLst>
                                            <p:cond delay="0"/>
                                          </p:stCondLst>
                                        </p:cTn>
                                        <p:tgtEl>
                                          <p:spTgt spid="11"/>
                                        </p:tgtEl>
                                        <p:attrNameLst>
                                          <p:attrName>style.visibility</p:attrName>
                                        </p:attrNameLst>
                                      </p:cBhvr>
                                      <p:to>
                                        <p:strVal val="visible"/>
                                      </p:to>
                                    </p:set>
                                    <p:anim calcmode="lin" valueType="num">
                                      <p:cBhvr>
                                        <p:cTn id="137" dur="3500" fill="hold"/>
                                        <p:tgtEl>
                                          <p:spTgt spid="11"/>
                                        </p:tgtEl>
                                        <p:attrNameLst>
                                          <p:attrName>ppt_w</p:attrName>
                                        </p:attrNameLst>
                                      </p:cBhvr>
                                      <p:tavLst>
                                        <p:tav tm="0" fmla="#ppt_w*sin(2.5*pi*$)">
                                          <p:val>
                                            <p:fltVal val="0"/>
                                          </p:val>
                                        </p:tav>
                                        <p:tav tm="100000">
                                          <p:val>
                                            <p:fltVal val="1"/>
                                          </p:val>
                                        </p:tav>
                                      </p:tavLst>
                                    </p:anim>
                                    <p:anim calcmode="lin" valueType="num">
                                      <p:cBhvr>
                                        <p:cTn id="138" dur="3500" fill="hold"/>
                                        <p:tgtEl>
                                          <p:spTgt spid="11"/>
                                        </p:tgtEl>
                                        <p:attrNameLst>
                                          <p:attrName>ppt_h</p:attrName>
                                        </p:attrNameLst>
                                      </p:cBhvr>
                                      <p:tavLst>
                                        <p:tav tm="0">
                                          <p:val>
                                            <p:strVal val="#ppt_h"/>
                                          </p:val>
                                        </p:tav>
                                        <p:tav tm="100000">
                                          <p:val>
                                            <p:strVal val="#ppt_h"/>
                                          </p:val>
                                        </p:tav>
                                      </p:tavLst>
                                    </p:anim>
                                  </p:childTnLst>
                                </p:cTn>
                              </p:par>
                              <p:par>
                                <p:cTn id="139" presetID="8" presetClass="emph" presetSubtype="0" repeatCount="indefinite" fill="hold" grpId="2" nodeType="withEffect">
                                  <p:stCondLst>
                                    <p:cond delay="0"/>
                                  </p:stCondLst>
                                  <p:childTnLst>
                                    <p:animRot by="-21600000">
                                      <p:cBhvr>
                                        <p:cTn id="140" dur="3500" fill="hold"/>
                                        <p:tgtEl>
                                          <p:spTgt spid="11"/>
                                        </p:tgtEl>
                                        <p:attrNameLst>
                                          <p:attrName>r</p:attrName>
                                        </p:attrNameLst>
                                      </p:cBhvr>
                                    </p:animRot>
                                  </p:childTnLst>
                                </p:cTn>
                              </p:par>
                              <p:par>
                                <p:cTn id="141" presetID="2" presetClass="exit" presetSubtype="9" fill="hold" grpId="3" nodeType="withEffect">
                                  <p:stCondLst>
                                    <p:cond delay="0"/>
                                  </p:stCondLst>
                                  <p:childTnLst>
                                    <p:anim calcmode="lin" valueType="num">
                                      <p:cBhvr additive="base">
                                        <p:cTn id="142" dur="3500"/>
                                        <p:tgtEl>
                                          <p:spTgt spid="11"/>
                                        </p:tgtEl>
                                        <p:attrNameLst>
                                          <p:attrName>ppt_x</p:attrName>
                                        </p:attrNameLst>
                                      </p:cBhvr>
                                      <p:tavLst>
                                        <p:tav tm="0">
                                          <p:val>
                                            <p:strVal val="ppt_x"/>
                                          </p:val>
                                        </p:tav>
                                        <p:tav tm="100000">
                                          <p:val>
                                            <p:strVal val="0-ppt_w/2"/>
                                          </p:val>
                                        </p:tav>
                                      </p:tavLst>
                                    </p:anim>
                                    <p:anim calcmode="lin" valueType="num">
                                      <p:cBhvr additive="base">
                                        <p:cTn id="143" dur="3500"/>
                                        <p:tgtEl>
                                          <p:spTgt spid="11"/>
                                        </p:tgtEl>
                                        <p:attrNameLst>
                                          <p:attrName>ppt_y</p:attrName>
                                        </p:attrNameLst>
                                      </p:cBhvr>
                                      <p:tavLst>
                                        <p:tav tm="0">
                                          <p:val>
                                            <p:strVal val="ppt_y"/>
                                          </p:val>
                                        </p:tav>
                                        <p:tav tm="100000">
                                          <p:val>
                                            <p:strVal val="0-ppt_h/2"/>
                                          </p:val>
                                        </p:tav>
                                      </p:tavLst>
                                    </p:anim>
                                    <p:set>
                                      <p:cBhvr>
                                        <p:cTn id="144" dur="1" fill="hold">
                                          <p:stCondLst>
                                            <p:cond delay="3499"/>
                                          </p:stCondLst>
                                        </p:cTn>
                                        <p:tgtEl>
                                          <p:spTgt spid="11"/>
                                        </p:tgtEl>
                                        <p:attrNameLst>
                                          <p:attrName>style.visibility</p:attrName>
                                        </p:attrNameLst>
                                      </p:cBhvr>
                                      <p:to>
                                        <p:strVal val="hidden"/>
                                      </p:to>
                                    </p:set>
                                  </p:childTnLst>
                                </p:cTn>
                              </p:par>
                              <p:par>
                                <p:cTn id="145" presetID="2" presetClass="entr" presetSubtype="9" fill="hold" grpId="0" nodeType="withEffect">
                                  <p:stCondLst>
                                    <p:cond delay="0"/>
                                  </p:stCondLst>
                                  <p:childTnLst>
                                    <p:set>
                                      <p:cBhvr>
                                        <p:cTn id="146" dur="1" fill="hold">
                                          <p:stCondLst>
                                            <p:cond delay="0"/>
                                          </p:stCondLst>
                                        </p:cTn>
                                        <p:tgtEl>
                                          <p:spTgt spid="10"/>
                                        </p:tgtEl>
                                        <p:attrNameLst>
                                          <p:attrName>style.visibility</p:attrName>
                                        </p:attrNameLst>
                                      </p:cBhvr>
                                      <p:to>
                                        <p:strVal val="visible"/>
                                      </p:to>
                                    </p:set>
                                    <p:anim calcmode="lin" valueType="num">
                                      <p:cBhvr additive="base">
                                        <p:cTn id="147" dur="3500" fill="hold"/>
                                        <p:tgtEl>
                                          <p:spTgt spid="10"/>
                                        </p:tgtEl>
                                        <p:attrNameLst>
                                          <p:attrName>ppt_x</p:attrName>
                                        </p:attrNameLst>
                                      </p:cBhvr>
                                      <p:tavLst>
                                        <p:tav tm="0">
                                          <p:val>
                                            <p:strVal val="0-#ppt_w/2"/>
                                          </p:val>
                                        </p:tav>
                                        <p:tav tm="100000">
                                          <p:val>
                                            <p:strVal val="#ppt_x"/>
                                          </p:val>
                                        </p:tav>
                                      </p:tavLst>
                                    </p:anim>
                                    <p:anim calcmode="lin" valueType="num">
                                      <p:cBhvr additive="base">
                                        <p:cTn id="148" dur="3500" fill="hold"/>
                                        <p:tgtEl>
                                          <p:spTgt spid="10"/>
                                        </p:tgtEl>
                                        <p:attrNameLst>
                                          <p:attrName>ppt_y</p:attrName>
                                        </p:attrNameLst>
                                      </p:cBhvr>
                                      <p:tavLst>
                                        <p:tav tm="0">
                                          <p:val>
                                            <p:strVal val="0-#ppt_h/2"/>
                                          </p:val>
                                        </p:tav>
                                        <p:tav tm="100000">
                                          <p:val>
                                            <p:strVal val="#ppt_y"/>
                                          </p:val>
                                        </p:tav>
                                      </p:tavLst>
                                    </p:anim>
                                  </p:childTnLst>
                                </p:cTn>
                              </p:par>
                              <p:par>
                                <p:cTn id="149" presetID="19" presetClass="entr" presetSubtype="10" fill="hold" grpId="1" nodeType="withEffect">
                                  <p:stCondLst>
                                    <p:cond delay="0"/>
                                  </p:stCondLst>
                                  <p:childTnLst>
                                    <p:set>
                                      <p:cBhvr>
                                        <p:cTn id="150" dur="1" fill="hold">
                                          <p:stCondLst>
                                            <p:cond delay="0"/>
                                          </p:stCondLst>
                                        </p:cTn>
                                        <p:tgtEl>
                                          <p:spTgt spid="10"/>
                                        </p:tgtEl>
                                        <p:attrNameLst>
                                          <p:attrName>style.visibility</p:attrName>
                                        </p:attrNameLst>
                                      </p:cBhvr>
                                      <p:to>
                                        <p:strVal val="visible"/>
                                      </p:to>
                                    </p:set>
                                    <p:anim calcmode="lin" valueType="num">
                                      <p:cBhvr>
                                        <p:cTn id="151" dur="3500" fill="hold"/>
                                        <p:tgtEl>
                                          <p:spTgt spid="10"/>
                                        </p:tgtEl>
                                        <p:attrNameLst>
                                          <p:attrName>ppt_w</p:attrName>
                                        </p:attrNameLst>
                                      </p:cBhvr>
                                      <p:tavLst>
                                        <p:tav tm="0" fmla="#ppt_w*sin(2.5*pi*$)">
                                          <p:val>
                                            <p:fltVal val="0"/>
                                          </p:val>
                                        </p:tav>
                                        <p:tav tm="100000">
                                          <p:val>
                                            <p:fltVal val="1"/>
                                          </p:val>
                                        </p:tav>
                                      </p:tavLst>
                                    </p:anim>
                                    <p:anim calcmode="lin" valueType="num">
                                      <p:cBhvr>
                                        <p:cTn id="152" dur="3500" fill="hold"/>
                                        <p:tgtEl>
                                          <p:spTgt spid="10"/>
                                        </p:tgtEl>
                                        <p:attrNameLst>
                                          <p:attrName>ppt_h</p:attrName>
                                        </p:attrNameLst>
                                      </p:cBhvr>
                                      <p:tavLst>
                                        <p:tav tm="0">
                                          <p:val>
                                            <p:strVal val="#ppt_h"/>
                                          </p:val>
                                        </p:tav>
                                        <p:tav tm="100000">
                                          <p:val>
                                            <p:strVal val="#ppt_h"/>
                                          </p:val>
                                        </p:tav>
                                      </p:tavLst>
                                    </p:anim>
                                  </p:childTnLst>
                                </p:cTn>
                              </p:par>
                              <p:par>
                                <p:cTn id="153" presetID="8" presetClass="emph" presetSubtype="0" repeatCount="indefinite" fill="hold" grpId="2" nodeType="withEffect">
                                  <p:stCondLst>
                                    <p:cond delay="0"/>
                                  </p:stCondLst>
                                  <p:childTnLst>
                                    <p:animRot by="-21600000">
                                      <p:cBhvr>
                                        <p:cTn id="154" dur="3500" fill="hold"/>
                                        <p:tgtEl>
                                          <p:spTgt spid="10"/>
                                        </p:tgtEl>
                                        <p:attrNameLst>
                                          <p:attrName>r</p:attrName>
                                        </p:attrNameLst>
                                      </p:cBhvr>
                                    </p:animRot>
                                  </p:childTnLst>
                                </p:cTn>
                              </p:par>
                              <p:par>
                                <p:cTn id="155" presetID="2" presetClass="exit" presetSubtype="9" fill="hold" grpId="3" nodeType="withEffect">
                                  <p:stCondLst>
                                    <p:cond delay="0"/>
                                  </p:stCondLst>
                                  <p:childTnLst>
                                    <p:anim calcmode="lin" valueType="num">
                                      <p:cBhvr additive="base">
                                        <p:cTn id="156" dur="3500"/>
                                        <p:tgtEl>
                                          <p:spTgt spid="10"/>
                                        </p:tgtEl>
                                        <p:attrNameLst>
                                          <p:attrName>ppt_x</p:attrName>
                                        </p:attrNameLst>
                                      </p:cBhvr>
                                      <p:tavLst>
                                        <p:tav tm="0">
                                          <p:val>
                                            <p:strVal val="ppt_x"/>
                                          </p:val>
                                        </p:tav>
                                        <p:tav tm="100000">
                                          <p:val>
                                            <p:strVal val="0-ppt_w/2"/>
                                          </p:val>
                                        </p:tav>
                                      </p:tavLst>
                                    </p:anim>
                                    <p:anim calcmode="lin" valueType="num">
                                      <p:cBhvr additive="base">
                                        <p:cTn id="157" dur="3500"/>
                                        <p:tgtEl>
                                          <p:spTgt spid="10"/>
                                        </p:tgtEl>
                                        <p:attrNameLst>
                                          <p:attrName>ppt_y</p:attrName>
                                        </p:attrNameLst>
                                      </p:cBhvr>
                                      <p:tavLst>
                                        <p:tav tm="0">
                                          <p:val>
                                            <p:strVal val="ppt_y"/>
                                          </p:val>
                                        </p:tav>
                                        <p:tav tm="100000">
                                          <p:val>
                                            <p:strVal val="0-ppt_h/2"/>
                                          </p:val>
                                        </p:tav>
                                      </p:tavLst>
                                    </p:anim>
                                    <p:set>
                                      <p:cBhvr>
                                        <p:cTn id="158" dur="1" fill="hold">
                                          <p:stCondLst>
                                            <p:cond delay="3499"/>
                                          </p:stCondLst>
                                        </p:cTn>
                                        <p:tgtEl>
                                          <p:spTgt spid="10"/>
                                        </p:tgtEl>
                                        <p:attrNameLst>
                                          <p:attrName>style.visibility</p:attrName>
                                        </p:attrNameLst>
                                      </p:cBhvr>
                                      <p:to>
                                        <p:strVal val="hidden"/>
                                      </p:to>
                                    </p:set>
                                  </p:childTnLst>
                                </p:cTn>
                              </p:par>
                              <p:par>
                                <p:cTn id="159" presetID="2" presetClass="entr" presetSubtype="12" fill="hold" grpId="0" nodeType="withEffect">
                                  <p:stCondLst>
                                    <p:cond delay="0"/>
                                  </p:stCondLst>
                                  <p:childTnLst>
                                    <p:set>
                                      <p:cBhvr>
                                        <p:cTn id="160" dur="1" fill="hold">
                                          <p:stCondLst>
                                            <p:cond delay="0"/>
                                          </p:stCondLst>
                                        </p:cTn>
                                        <p:tgtEl>
                                          <p:spTgt spid="16"/>
                                        </p:tgtEl>
                                        <p:attrNameLst>
                                          <p:attrName>style.visibility</p:attrName>
                                        </p:attrNameLst>
                                      </p:cBhvr>
                                      <p:to>
                                        <p:strVal val="visible"/>
                                      </p:to>
                                    </p:set>
                                    <p:anim calcmode="lin" valueType="num">
                                      <p:cBhvr additive="base">
                                        <p:cTn id="161" dur="3500" fill="hold"/>
                                        <p:tgtEl>
                                          <p:spTgt spid="16"/>
                                        </p:tgtEl>
                                        <p:attrNameLst>
                                          <p:attrName>ppt_x</p:attrName>
                                        </p:attrNameLst>
                                      </p:cBhvr>
                                      <p:tavLst>
                                        <p:tav tm="0">
                                          <p:val>
                                            <p:strVal val="0-#ppt_w/2"/>
                                          </p:val>
                                        </p:tav>
                                        <p:tav tm="100000">
                                          <p:val>
                                            <p:strVal val="#ppt_x"/>
                                          </p:val>
                                        </p:tav>
                                      </p:tavLst>
                                    </p:anim>
                                    <p:anim calcmode="lin" valueType="num">
                                      <p:cBhvr additive="base">
                                        <p:cTn id="162" dur="3500" fill="hold"/>
                                        <p:tgtEl>
                                          <p:spTgt spid="16"/>
                                        </p:tgtEl>
                                        <p:attrNameLst>
                                          <p:attrName>ppt_y</p:attrName>
                                        </p:attrNameLst>
                                      </p:cBhvr>
                                      <p:tavLst>
                                        <p:tav tm="0">
                                          <p:val>
                                            <p:strVal val="1+#ppt_h/2"/>
                                          </p:val>
                                        </p:tav>
                                        <p:tav tm="100000">
                                          <p:val>
                                            <p:strVal val="#ppt_y"/>
                                          </p:val>
                                        </p:tav>
                                      </p:tavLst>
                                    </p:anim>
                                  </p:childTnLst>
                                </p:cTn>
                              </p:par>
                              <p:par>
                                <p:cTn id="163" presetID="19" presetClass="entr" presetSubtype="10" fill="hold" grpId="1" nodeType="withEffect">
                                  <p:stCondLst>
                                    <p:cond delay="0"/>
                                  </p:stCondLst>
                                  <p:childTnLst>
                                    <p:set>
                                      <p:cBhvr>
                                        <p:cTn id="164" dur="1" fill="hold">
                                          <p:stCondLst>
                                            <p:cond delay="0"/>
                                          </p:stCondLst>
                                        </p:cTn>
                                        <p:tgtEl>
                                          <p:spTgt spid="16"/>
                                        </p:tgtEl>
                                        <p:attrNameLst>
                                          <p:attrName>style.visibility</p:attrName>
                                        </p:attrNameLst>
                                      </p:cBhvr>
                                      <p:to>
                                        <p:strVal val="visible"/>
                                      </p:to>
                                    </p:set>
                                    <p:anim calcmode="lin" valueType="num">
                                      <p:cBhvr>
                                        <p:cTn id="165" dur="3500" fill="hold"/>
                                        <p:tgtEl>
                                          <p:spTgt spid="16"/>
                                        </p:tgtEl>
                                        <p:attrNameLst>
                                          <p:attrName>ppt_w</p:attrName>
                                        </p:attrNameLst>
                                      </p:cBhvr>
                                      <p:tavLst>
                                        <p:tav tm="0" fmla="#ppt_w*sin(2.5*pi*$)">
                                          <p:val>
                                            <p:fltVal val="0"/>
                                          </p:val>
                                        </p:tav>
                                        <p:tav tm="100000">
                                          <p:val>
                                            <p:fltVal val="1"/>
                                          </p:val>
                                        </p:tav>
                                      </p:tavLst>
                                    </p:anim>
                                    <p:anim calcmode="lin" valueType="num">
                                      <p:cBhvr>
                                        <p:cTn id="166" dur="3500" fill="hold"/>
                                        <p:tgtEl>
                                          <p:spTgt spid="16"/>
                                        </p:tgtEl>
                                        <p:attrNameLst>
                                          <p:attrName>ppt_h</p:attrName>
                                        </p:attrNameLst>
                                      </p:cBhvr>
                                      <p:tavLst>
                                        <p:tav tm="0">
                                          <p:val>
                                            <p:strVal val="#ppt_h"/>
                                          </p:val>
                                        </p:tav>
                                        <p:tav tm="100000">
                                          <p:val>
                                            <p:strVal val="#ppt_h"/>
                                          </p:val>
                                        </p:tav>
                                      </p:tavLst>
                                    </p:anim>
                                  </p:childTnLst>
                                </p:cTn>
                              </p:par>
                              <p:par>
                                <p:cTn id="167" presetID="8" presetClass="emph" presetSubtype="0" fill="hold" grpId="2" nodeType="withEffect">
                                  <p:stCondLst>
                                    <p:cond delay="0"/>
                                  </p:stCondLst>
                                  <p:childTnLst>
                                    <p:animRot by="21600000">
                                      <p:cBhvr>
                                        <p:cTn id="168" dur="3500" fill="hold"/>
                                        <p:tgtEl>
                                          <p:spTgt spid="16"/>
                                        </p:tgtEl>
                                        <p:attrNameLst>
                                          <p:attrName>r</p:attrName>
                                        </p:attrNameLst>
                                      </p:cBhvr>
                                    </p:animRot>
                                  </p:childTnLst>
                                </p:cTn>
                              </p:par>
                              <p:par>
                                <p:cTn id="169" presetID="2" presetClass="exit" presetSubtype="12" fill="hold" grpId="3" nodeType="withEffect">
                                  <p:stCondLst>
                                    <p:cond delay="0"/>
                                  </p:stCondLst>
                                  <p:childTnLst>
                                    <p:anim calcmode="lin" valueType="num">
                                      <p:cBhvr additive="base">
                                        <p:cTn id="170" dur="3500"/>
                                        <p:tgtEl>
                                          <p:spTgt spid="16"/>
                                        </p:tgtEl>
                                        <p:attrNameLst>
                                          <p:attrName>ppt_x</p:attrName>
                                        </p:attrNameLst>
                                      </p:cBhvr>
                                      <p:tavLst>
                                        <p:tav tm="0">
                                          <p:val>
                                            <p:strVal val="ppt_x"/>
                                          </p:val>
                                        </p:tav>
                                        <p:tav tm="100000">
                                          <p:val>
                                            <p:strVal val="0-ppt_w/2"/>
                                          </p:val>
                                        </p:tav>
                                      </p:tavLst>
                                    </p:anim>
                                    <p:anim calcmode="lin" valueType="num">
                                      <p:cBhvr additive="base">
                                        <p:cTn id="171" dur="3500"/>
                                        <p:tgtEl>
                                          <p:spTgt spid="16"/>
                                        </p:tgtEl>
                                        <p:attrNameLst>
                                          <p:attrName>ppt_y</p:attrName>
                                        </p:attrNameLst>
                                      </p:cBhvr>
                                      <p:tavLst>
                                        <p:tav tm="0">
                                          <p:val>
                                            <p:strVal val="ppt_y"/>
                                          </p:val>
                                        </p:tav>
                                        <p:tav tm="100000">
                                          <p:val>
                                            <p:strVal val="1+ppt_h/2"/>
                                          </p:val>
                                        </p:tav>
                                      </p:tavLst>
                                    </p:anim>
                                    <p:set>
                                      <p:cBhvr>
                                        <p:cTn id="172" dur="1" fill="hold">
                                          <p:stCondLst>
                                            <p:cond delay="3499"/>
                                          </p:stCondLst>
                                        </p:cTn>
                                        <p:tgtEl>
                                          <p:spTgt spid="16"/>
                                        </p:tgtEl>
                                        <p:attrNameLst>
                                          <p:attrName>style.visibility</p:attrName>
                                        </p:attrNameLst>
                                      </p:cBhvr>
                                      <p:to>
                                        <p:strVal val="hidden"/>
                                      </p:to>
                                    </p:set>
                                  </p:childTnLst>
                                </p:cTn>
                              </p:par>
                              <p:par>
                                <p:cTn id="173" presetID="23" presetClass="entr" presetSubtype="272" fill="hold" nodeType="withEffect">
                                  <p:stCondLst>
                                    <p:cond delay="500"/>
                                  </p:stCondLst>
                                  <p:childTnLst>
                                    <p:set>
                                      <p:cBhvr>
                                        <p:cTn id="174" dur="1" fill="hold">
                                          <p:stCondLst>
                                            <p:cond delay="0"/>
                                          </p:stCondLst>
                                        </p:cTn>
                                        <p:tgtEl>
                                          <p:spTgt spid="24"/>
                                        </p:tgtEl>
                                        <p:attrNameLst>
                                          <p:attrName>style.visibility</p:attrName>
                                        </p:attrNameLst>
                                      </p:cBhvr>
                                      <p:to>
                                        <p:strVal val="visible"/>
                                      </p:to>
                                    </p:set>
                                    <p:anim calcmode="lin" valueType="num">
                                      <p:cBhvr>
                                        <p:cTn id="175" dur="3000" fill="hold"/>
                                        <p:tgtEl>
                                          <p:spTgt spid="24"/>
                                        </p:tgtEl>
                                        <p:attrNameLst>
                                          <p:attrName>ppt_w</p:attrName>
                                        </p:attrNameLst>
                                      </p:cBhvr>
                                      <p:tavLst>
                                        <p:tav tm="0">
                                          <p:val>
                                            <p:strVal val="2/3*#ppt_w"/>
                                          </p:val>
                                        </p:tav>
                                        <p:tav tm="100000">
                                          <p:val>
                                            <p:strVal val="#ppt_w"/>
                                          </p:val>
                                        </p:tav>
                                      </p:tavLst>
                                    </p:anim>
                                    <p:anim calcmode="lin" valueType="num">
                                      <p:cBhvr>
                                        <p:cTn id="176" dur="3000" fill="hold"/>
                                        <p:tgtEl>
                                          <p:spTgt spid="24"/>
                                        </p:tgtEl>
                                        <p:attrNameLst>
                                          <p:attrName>ppt_h</p:attrName>
                                        </p:attrNameLst>
                                      </p:cBhvr>
                                      <p:tavLst>
                                        <p:tav tm="0">
                                          <p:val>
                                            <p:strVal val="2/3*#ppt_h"/>
                                          </p:val>
                                        </p:tav>
                                        <p:tav tm="100000">
                                          <p:val>
                                            <p:strVal val="#ppt_h"/>
                                          </p:val>
                                        </p:tav>
                                      </p:tavLst>
                                    </p:anim>
                                  </p:childTnLst>
                                </p:cTn>
                              </p:par>
                              <p:par>
                                <p:cTn id="177" presetID="8" presetClass="entr" presetSubtype="32" fill="hold" nodeType="withEffect">
                                  <p:stCondLst>
                                    <p:cond delay="500"/>
                                  </p:stCondLst>
                                  <p:childTnLst>
                                    <p:set>
                                      <p:cBhvr>
                                        <p:cTn id="178" dur="1" fill="hold">
                                          <p:stCondLst>
                                            <p:cond delay="0"/>
                                          </p:stCondLst>
                                        </p:cTn>
                                        <p:tgtEl>
                                          <p:spTgt spid="24"/>
                                        </p:tgtEl>
                                        <p:attrNameLst>
                                          <p:attrName>style.visibility</p:attrName>
                                        </p:attrNameLst>
                                      </p:cBhvr>
                                      <p:to>
                                        <p:strVal val="visible"/>
                                      </p:to>
                                    </p:set>
                                    <p:animEffect transition="in" filter="diamond(out)">
                                      <p:cBhvr>
                                        <p:cTn id="179" dur="3000"/>
                                        <p:tgtEl>
                                          <p:spTgt spid="24"/>
                                        </p:tgtEl>
                                      </p:cBhvr>
                                    </p:animEffect>
                                  </p:childTnLst>
                                </p:cTn>
                              </p:par>
                              <p:par>
                                <p:cTn id="180" presetID="9" presetClass="emph" presetSubtype="0" grpId="0" nodeType="withEffect">
                                  <p:stCondLst>
                                    <p:cond delay="0"/>
                                  </p:stCondLst>
                                  <p:childTnLst>
                                    <p:set>
                                      <p:cBhvr rctx="PPT">
                                        <p:cTn id="181" dur="indefinite"/>
                                        <p:tgtEl>
                                          <p:spTgt spid="25"/>
                                        </p:tgtEl>
                                        <p:attrNameLst>
                                          <p:attrName>style.opacity</p:attrName>
                                        </p:attrNameLst>
                                      </p:cBhvr>
                                      <p:to>
                                        <p:strVal val="0"/>
                                      </p:to>
                                    </p:set>
                                    <p:animEffect filter="image" prLst="opacity: 0">
                                      <p:cBhvr rctx="IE">
                                        <p:cTn id="182" dur="indefinite"/>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25"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Rectángulo"/>
          <p:cNvSpPr/>
          <p:nvPr/>
        </p:nvSpPr>
        <p:spPr>
          <a:xfrm>
            <a:off x="0" y="0"/>
            <a:ext cx="9144000" cy="5143500"/>
          </a:xfrm>
          <a:prstGeom prst="rect">
            <a:avLst/>
          </a:prstGeom>
          <a:gradFill flip="none" rotWithShape="1">
            <a:gsLst>
              <a:gs pos="70849">
                <a:srgbClr val="E83333">
                  <a:alpha val="44000"/>
                </a:srgbClr>
              </a:gs>
              <a:gs pos="20835">
                <a:srgbClr val="EF4848">
                  <a:alpha val="0"/>
                </a:srgbClr>
              </a:gs>
              <a:gs pos="97000">
                <a:srgbClr val="FF5050">
                  <a:lumMod val="84000"/>
                  <a:lumOff val="16000"/>
                </a:srgbClr>
              </a:gs>
              <a:gs pos="47093">
                <a:srgbClr val="FF0000">
                  <a:lumMod val="83000"/>
                </a:srgbClr>
              </a:gs>
              <a:gs pos="6000">
                <a:srgbClr val="FF0000">
                  <a:lumMod val="56000"/>
                  <a:lumOff val="44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 name="7 Imagen" descr="Diapositiva50"/>
          <p:cNvPicPr>
            <a:picLocks noGrp="1" noChangeAspect="1"/>
          </p:cNvPicPr>
          <p:nvPr isPhoto="1"/>
        </p:nvPicPr>
        <p:blipFill>
          <a:blip r:embed="rId2">
            <a:lum/>
            <a:extLst>
              <a:ext uri="{28A0092B-C50C-407E-A947-70E740481C1C}">
                <a14:useLocalDpi xmlns:a14="http://schemas.microsoft.com/office/drawing/2010/main"/>
              </a:ext>
            </a:extLst>
          </a:blip>
          <a:stretch>
            <a:fillRect/>
          </a:stretch>
        </p:blipFill>
        <p:spPr>
          <a:xfrm>
            <a:off x="-3428" y="-34310"/>
            <a:ext cx="9144000" cy="5177810"/>
          </a:xfrm>
          <a:prstGeom prst="rect">
            <a:avLst/>
          </a:prstGeom>
          <a:noFill/>
          <a:ln>
            <a:noFill/>
          </a:ln>
        </p:spPr>
      </p:pic>
      <p:sp>
        <p:nvSpPr>
          <p:cNvPr id="6" name="Forma libre 19"/>
          <p:cNvSpPr/>
          <p:nvPr/>
        </p:nvSpPr>
        <p:spPr>
          <a:xfrm rot="10800000">
            <a:off x="2915816" y="987574"/>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rgbClr val="99FF33">
                  <a:alpha val="67000"/>
                  <a:lumMod val="0"/>
                  <a:lumOff val="100000"/>
                </a:srgbClr>
              </a:gs>
              <a:gs pos="100000">
                <a:srgbClr val="99FF33">
                  <a:alpha val="66000"/>
                  <a:lumMod val="0"/>
                  <a:lumOff val="100000"/>
                </a:srgbClr>
              </a:gs>
              <a:gs pos="90000">
                <a:srgbClr val="B10000">
                  <a:alpha val="0"/>
                </a:srgbClr>
              </a:gs>
              <a:gs pos="8000">
                <a:srgbClr val="99FF33">
                  <a:alpha val="71000"/>
                  <a:lumMod val="0"/>
                  <a:lumOff val="100000"/>
                </a:srgbClr>
              </a:gs>
              <a:gs pos="28000">
                <a:srgbClr val="E78974">
                  <a:alpha val="0"/>
                </a:srgbClr>
              </a:gs>
              <a:gs pos="61000">
                <a:srgbClr val="C00000">
                  <a:lumMod val="69000"/>
                  <a:alpha val="0"/>
                </a:srgbClr>
              </a:gs>
              <a:gs pos="43000">
                <a:srgbClr val="C00000">
                  <a:alpha val="0"/>
                </a:srgbClr>
              </a:gs>
              <a:gs pos="34000">
                <a:srgbClr val="FFFF00">
                  <a:alpha val="73000"/>
                  <a:lumMod val="0"/>
                  <a:lumOff val="100000"/>
                </a:srgbClr>
              </a:gs>
            </a:gsLst>
            <a:path path="circle">
              <a:fillToRect l="50000" t="50000" r="50000" b="50000"/>
            </a:path>
            <a:tileRect/>
          </a:gradFill>
          <a:ln w="6350">
            <a:solidFill>
              <a:srgbClr val="FF0000"/>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19"/>
          <p:cNvSpPr/>
          <p:nvPr/>
        </p:nvSpPr>
        <p:spPr>
          <a:xfrm rot="10800000">
            <a:off x="2915816" y="987576"/>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rgbClr val="99FF33">
                  <a:alpha val="67000"/>
                  <a:lumMod val="0"/>
                  <a:lumOff val="100000"/>
                </a:srgbClr>
              </a:gs>
              <a:gs pos="100000">
                <a:srgbClr val="99FF33">
                  <a:alpha val="66000"/>
                  <a:lumMod val="0"/>
                  <a:lumOff val="100000"/>
                </a:srgbClr>
              </a:gs>
              <a:gs pos="90000">
                <a:srgbClr val="B10000">
                  <a:alpha val="0"/>
                </a:srgbClr>
              </a:gs>
              <a:gs pos="8000">
                <a:srgbClr val="99FF33">
                  <a:alpha val="71000"/>
                  <a:lumMod val="0"/>
                  <a:lumOff val="100000"/>
                </a:srgbClr>
              </a:gs>
              <a:gs pos="28000">
                <a:srgbClr val="E78974">
                  <a:alpha val="0"/>
                </a:srgbClr>
              </a:gs>
              <a:gs pos="61000">
                <a:srgbClr val="C00000">
                  <a:lumMod val="69000"/>
                  <a:alpha val="0"/>
                </a:srgbClr>
              </a:gs>
              <a:gs pos="43000">
                <a:srgbClr val="C00000">
                  <a:alpha val="0"/>
                </a:srgbClr>
              </a:gs>
              <a:gs pos="34000">
                <a:srgbClr val="FFFF00">
                  <a:alpha val="73000"/>
                  <a:lumMod val="0"/>
                  <a:lumOff val="100000"/>
                </a:srgbClr>
              </a:gs>
            </a:gsLst>
            <a:path path="circle">
              <a:fillToRect l="50000" t="50000" r="50000" b="50000"/>
            </a:path>
            <a:tileRect/>
          </a:gradFill>
          <a:ln w="6350">
            <a:solidFill>
              <a:srgbClr val="FF0000"/>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8 Rectángulo"/>
          <p:cNvSpPr/>
          <p:nvPr/>
        </p:nvSpPr>
        <p:spPr>
          <a:xfrm flipH="1">
            <a:off x="-324544" y="-308234"/>
            <a:ext cx="990059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82816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3500" fill="hold"/>
                                        <p:tgtEl>
                                          <p:spTgt spid="7"/>
                                        </p:tgtEl>
                                        <p:attrNameLst>
                                          <p:attrName>ppt_w</p:attrName>
                                        </p:attrNameLst>
                                      </p:cBhvr>
                                      <p:tavLst>
                                        <p:tav tm="0">
                                          <p:val>
                                            <p:fltVal val="0"/>
                                          </p:val>
                                        </p:tav>
                                        <p:tav tm="100000">
                                          <p:val>
                                            <p:strVal val="#ppt_w"/>
                                          </p:val>
                                        </p:tav>
                                      </p:tavLst>
                                    </p:anim>
                                    <p:anim calcmode="lin" valueType="num">
                                      <p:cBhvr>
                                        <p:cTn id="8" dur="3500" fill="hold"/>
                                        <p:tgtEl>
                                          <p:spTgt spid="7"/>
                                        </p:tgtEl>
                                        <p:attrNameLst>
                                          <p:attrName>ppt_h</p:attrName>
                                        </p:attrNameLst>
                                      </p:cBhvr>
                                      <p:tavLst>
                                        <p:tav tm="0">
                                          <p:val>
                                            <p:fltVal val="0"/>
                                          </p:val>
                                        </p:tav>
                                        <p:tav tm="100000">
                                          <p:val>
                                            <p:strVal val="#ppt_h"/>
                                          </p:val>
                                        </p:tav>
                                      </p:tavLst>
                                    </p:anim>
                                    <p:anim calcmode="lin" valueType="num">
                                      <p:cBhvr>
                                        <p:cTn id="9" dur="3500" fill="hold"/>
                                        <p:tgtEl>
                                          <p:spTgt spid="7"/>
                                        </p:tgtEl>
                                        <p:attrNameLst>
                                          <p:attrName>ppt_x</p:attrName>
                                        </p:attrNameLst>
                                      </p:cBhvr>
                                      <p:tavLst>
                                        <p:tav tm="0">
                                          <p:val>
                                            <p:fltVal val="0.5"/>
                                          </p:val>
                                        </p:tav>
                                        <p:tav tm="100000">
                                          <p:val>
                                            <p:strVal val="#ppt_x"/>
                                          </p:val>
                                        </p:tav>
                                      </p:tavLst>
                                    </p:anim>
                                    <p:anim calcmode="lin" valueType="num">
                                      <p:cBhvr>
                                        <p:cTn id="10" dur="3500" fill="hold"/>
                                        <p:tgtEl>
                                          <p:spTgt spid="7"/>
                                        </p:tgtEl>
                                        <p:attrNameLst>
                                          <p:attrName>ppt_y</p:attrName>
                                        </p:attrNameLst>
                                      </p:cBhvr>
                                      <p:tavLst>
                                        <p:tav tm="0">
                                          <p:val>
                                            <p:fltVal val="0.5"/>
                                          </p:val>
                                        </p:tav>
                                        <p:tav tm="100000">
                                          <p:val>
                                            <p:strVal val="#ppt_y"/>
                                          </p:val>
                                        </p:tav>
                                      </p:tavLst>
                                    </p:anim>
                                  </p:childTnLst>
                                </p:cTn>
                              </p:par>
                              <p:par>
                                <p:cTn id="11" presetID="23" presetClass="entr" presetSubtype="288"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p:cTn id="13" dur="3500" fill="hold"/>
                                        <p:tgtEl>
                                          <p:spTgt spid="6"/>
                                        </p:tgtEl>
                                        <p:attrNameLst>
                                          <p:attrName>ppt_w</p:attrName>
                                        </p:attrNameLst>
                                      </p:cBhvr>
                                      <p:tavLst>
                                        <p:tav tm="0">
                                          <p:val>
                                            <p:strVal val="4/3*#ppt_w"/>
                                          </p:val>
                                        </p:tav>
                                        <p:tav tm="100000">
                                          <p:val>
                                            <p:strVal val="#ppt_w"/>
                                          </p:val>
                                        </p:tav>
                                      </p:tavLst>
                                    </p:anim>
                                    <p:anim calcmode="lin" valueType="num">
                                      <p:cBhvr>
                                        <p:cTn id="14" dur="3500" fill="hold"/>
                                        <p:tgtEl>
                                          <p:spTgt spid="6"/>
                                        </p:tgtEl>
                                        <p:attrNameLst>
                                          <p:attrName>ppt_h</p:attrName>
                                        </p:attrNameLst>
                                      </p:cBhvr>
                                      <p:tavLst>
                                        <p:tav tm="0">
                                          <p:val>
                                            <p:strVal val="4/3*#ppt_h"/>
                                          </p:val>
                                        </p:tav>
                                        <p:tav tm="100000">
                                          <p:val>
                                            <p:strVal val="#ppt_h"/>
                                          </p:val>
                                        </p:tav>
                                      </p:tavLst>
                                    </p:anim>
                                  </p:childTnLst>
                                </p:cTn>
                              </p:par>
                              <p:par>
                                <p:cTn id="15" presetID="23" presetClass="exit" presetSubtype="16" fill="hold" grpId="1" nodeType="withEffect">
                                  <p:stCondLst>
                                    <p:cond delay="0"/>
                                  </p:stCondLst>
                                  <p:childTnLst>
                                    <p:anim calcmode="lin" valueType="num">
                                      <p:cBhvr>
                                        <p:cTn id="16" dur="3500"/>
                                        <p:tgtEl>
                                          <p:spTgt spid="7"/>
                                        </p:tgtEl>
                                        <p:attrNameLst>
                                          <p:attrName>ppt_w</p:attrName>
                                        </p:attrNameLst>
                                      </p:cBhvr>
                                      <p:tavLst>
                                        <p:tav tm="0">
                                          <p:val>
                                            <p:strVal val="ppt_w"/>
                                          </p:val>
                                        </p:tav>
                                        <p:tav tm="100000">
                                          <p:val>
                                            <p:strVal val="4*ppt_w"/>
                                          </p:val>
                                        </p:tav>
                                      </p:tavLst>
                                    </p:anim>
                                    <p:anim calcmode="lin" valueType="num">
                                      <p:cBhvr>
                                        <p:cTn id="17" dur="3500"/>
                                        <p:tgtEl>
                                          <p:spTgt spid="7"/>
                                        </p:tgtEl>
                                        <p:attrNameLst>
                                          <p:attrName>ppt_h</p:attrName>
                                        </p:attrNameLst>
                                      </p:cBhvr>
                                      <p:tavLst>
                                        <p:tav tm="0">
                                          <p:val>
                                            <p:strVal val="ppt_h"/>
                                          </p:val>
                                        </p:tav>
                                        <p:tav tm="100000">
                                          <p:val>
                                            <p:strVal val="4*ppt_h"/>
                                          </p:val>
                                        </p:tav>
                                      </p:tavLst>
                                    </p:anim>
                                    <p:set>
                                      <p:cBhvr>
                                        <p:cTn id="18" dur="1" fill="hold">
                                          <p:stCondLst>
                                            <p:cond delay="3499"/>
                                          </p:stCondLst>
                                        </p:cTn>
                                        <p:tgtEl>
                                          <p:spTgt spid="7"/>
                                        </p:tgtEl>
                                        <p:attrNameLst>
                                          <p:attrName>style.visibility</p:attrName>
                                        </p:attrNameLst>
                                      </p:cBhvr>
                                      <p:to>
                                        <p:strVal val="hidden"/>
                                      </p:to>
                                    </p:set>
                                  </p:childTnLst>
                                </p:cTn>
                              </p:par>
                              <p:par>
                                <p:cTn id="19" presetID="8" presetClass="emph" presetSubtype="0" fill="hold" grpId="2" nodeType="withEffect">
                                  <p:stCondLst>
                                    <p:cond delay="0"/>
                                  </p:stCondLst>
                                  <p:childTnLst>
                                    <p:animRot by="21600000">
                                      <p:cBhvr>
                                        <p:cTn id="20" dur="3500" fill="hold"/>
                                        <p:tgtEl>
                                          <p:spTgt spid="7"/>
                                        </p:tgtEl>
                                        <p:attrNameLst>
                                          <p:attrName>r</p:attrName>
                                        </p:attrNameLst>
                                      </p:cBhvr>
                                    </p:animRot>
                                  </p:childTnLst>
                                </p:cTn>
                              </p:par>
                              <p:par>
                                <p:cTn id="21" presetID="23" presetClass="exit" presetSubtype="272" fill="hold" grpId="1" nodeType="withEffect">
                                  <p:stCondLst>
                                    <p:cond delay="0"/>
                                  </p:stCondLst>
                                  <p:childTnLst>
                                    <p:anim calcmode="lin" valueType="num">
                                      <p:cBhvr>
                                        <p:cTn id="22" dur="3500"/>
                                        <p:tgtEl>
                                          <p:spTgt spid="6"/>
                                        </p:tgtEl>
                                        <p:attrNameLst>
                                          <p:attrName>ppt_w</p:attrName>
                                        </p:attrNameLst>
                                      </p:cBhvr>
                                      <p:tavLst>
                                        <p:tav tm="0">
                                          <p:val>
                                            <p:strVal val="ppt_w"/>
                                          </p:val>
                                        </p:tav>
                                        <p:tav tm="100000">
                                          <p:val>
                                            <p:strVal val="4/3*ppt_w"/>
                                          </p:val>
                                        </p:tav>
                                      </p:tavLst>
                                    </p:anim>
                                    <p:anim calcmode="lin" valueType="num">
                                      <p:cBhvr>
                                        <p:cTn id="23" dur="3500"/>
                                        <p:tgtEl>
                                          <p:spTgt spid="6"/>
                                        </p:tgtEl>
                                        <p:attrNameLst>
                                          <p:attrName>ppt_h</p:attrName>
                                        </p:attrNameLst>
                                      </p:cBhvr>
                                      <p:tavLst>
                                        <p:tav tm="0">
                                          <p:val>
                                            <p:strVal val="ppt_h"/>
                                          </p:val>
                                        </p:tav>
                                        <p:tav tm="100000">
                                          <p:val>
                                            <p:strVal val="4/3*ppt_h"/>
                                          </p:val>
                                        </p:tav>
                                      </p:tavLst>
                                    </p:anim>
                                    <p:set>
                                      <p:cBhvr>
                                        <p:cTn id="24" dur="1" fill="hold">
                                          <p:stCondLst>
                                            <p:cond delay="3499"/>
                                          </p:stCondLst>
                                        </p:cTn>
                                        <p:tgtEl>
                                          <p:spTgt spid="6"/>
                                        </p:tgtEl>
                                        <p:attrNameLst>
                                          <p:attrName>style.visibility</p:attrName>
                                        </p:attrNameLst>
                                      </p:cBhvr>
                                      <p:to>
                                        <p:strVal val="hidden"/>
                                      </p:to>
                                    </p:set>
                                  </p:childTnLst>
                                </p:cTn>
                              </p:par>
                              <p:par>
                                <p:cTn id="25" presetID="8" presetClass="emph" presetSubtype="0" fill="hold" grpId="2" nodeType="withEffect">
                                  <p:stCondLst>
                                    <p:cond delay="0"/>
                                  </p:stCondLst>
                                  <p:childTnLst>
                                    <p:animRot by="21600000">
                                      <p:cBhvr>
                                        <p:cTn id="26" dur="3500" fill="hold"/>
                                        <p:tgtEl>
                                          <p:spTgt spid="6"/>
                                        </p:tgtEl>
                                        <p:attrNameLst>
                                          <p:attrName>r</p:attrName>
                                        </p:attrNameLst>
                                      </p:cBhvr>
                                    </p:animRot>
                                  </p:childTnLst>
                                </p:cTn>
                              </p:par>
                              <p:par>
                                <p:cTn id="27" presetID="23" presetClass="entr" presetSubtype="288" fill="hold" nodeType="with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p:cTn id="29" dur="3500" fill="hold"/>
                                        <p:tgtEl>
                                          <p:spTgt spid="8"/>
                                        </p:tgtEl>
                                        <p:attrNameLst>
                                          <p:attrName>ppt_w</p:attrName>
                                        </p:attrNameLst>
                                      </p:cBhvr>
                                      <p:tavLst>
                                        <p:tav tm="0">
                                          <p:val>
                                            <p:strVal val="4/3*#ppt_w"/>
                                          </p:val>
                                        </p:tav>
                                        <p:tav tm="100000">
                                          <p:val>
                                            <p:strVal val="#ppt_w"/>
                                          </p:val>
                                        </p:tav>
                                      </p:tavLst>
                                    </p:anim>
                                    <p:anim calcmode="lin" valueType="num">
                                      <p:cBhvr>
                                        <p:cTn id="30" dur="3500" fill="hold"/>
                                        <p:tgtEl>
                                          <p:spTgt spid="8"/>
                                        </p:tgtEl>
                                        <p:attrNameLst>
                                          <p:attrName>ppt_h</p:attrName>
                                        </p:attrNameLst>
                                      </p:cBhvr>
                                      <p:tavLst>
                                        <p:tav tm="0">
                                          <p:val>
                                            <p:strVal val="4/3*#ppt_h"/>
                                          </p:val>
                                        </p:tav>
                                        <p:tav tm="100000">
                                          <p:val>
                                            <p:strVal val="#ppt_h"/>
                                          </p:val>
                                        </p:tav>
                                      </p:tavLst>
                                    </p:anim>
                                  </p:childTnLst>
                                </p:cTn>
                              </p:par>
                              <p:par>
                                <p:cTn id="31" presetID="21" presetClass="entr" presetSubtype="8" fill="hold" nodeType="with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wheel(8)">
                                      <p:cBhvr>
                                        <p:cTn id="33" dur="3500"/>
                                        <p:tgtEl>
                                          <p:spTgt spid="8"/>
                                        </p:tgtEl>
                                      </p:cBhvr>
                                    </p:animEffect>
                                  </p:childTnLst>
                                </p:cTn>
                              </p:par>
                              <p:par>
                                <p:cTn id="34" presetID="9" presetClass="emph" presetSubtype="0" grpId="0" nodeType="withEffect">
                                  <p:stCondLst>
                                    <p:cond delay="0"/>
                                  </p:stCondLst>
                                  <p:childTnLst>
                                    <p:set>
                                      <p:cBhvr rctx="PPT">
                                        <p:cTn id="35" dur="indefinite"/>
                                        <p:tgtEl>
                                          <p:spTgt spid="9"/>
                                        </p:tgtEl>
                                        <p:attrNameLst>
                                          <p:attrName>style.opacity</p:attrName>
                                        </p:attrNameLst>
                                      </p:cBhvr>
                                      <p:to>
                                        <p:strVal val="0"/>
                                      </p:to>
                                    </p:set>
                                    <p:animEffect filter="image" prLst="opacity: 0">
                                      <p:cBhvr rctx="IE">
                                        <p:cTn id="36" dur="indefinite"/>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7" grpId="0" animBg="1"/>
      <p:bldP spid="7" grpId="1" animBg="1"/>
      <p:bldP spid="7" grpId="2" animBg="1"/>
      <p:bldP spid="9"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18 Grupo"/>
          <p:cNvGrpSpPr/>
          <p:nvPr/>
        </p:nvGrpSpPr>
        <p:grpSpPr>
          <a:xfrm>
            <a:off x="21680" y="-28634"/>
            <a:ext cx="9144000" cy="5143500"/>
            <a:chOff x="0" y="0"/>
            <a:chExt cx="9144000" cy="5143500"/>
          </a:xfrm>
        </p:grpSpPr>
        <p:sp>
          <p:nvSpPr>
            <p:cNvPr id="20" name="19 Rectángulo"/>
            <p:cNvSpPr/>
            <p:nvPr/>
          </p:nvSpPr>
          <p:spPr>
            <a:xfrm rot="10800000">
              <a:off x="0" y="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4572000" y="257175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10800000" flipH="1">
              <a:off x="4572000" y="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0" y="2571750"/>
              <a:ext cx="4572000" cy="2571750"/>
            </a:xfrm>
            <a:prstGeom prst="rect">
              <a:avLst/>
            </a:prstGeom>
            <a:gradFill>
              <a:gsLst>
                <a:gs pos="0">
                  <a:srgbClr val="66FFFF"/>
                </a:gs>
                <a:gs pos="24000">
                  <a:srgbClr val="1A1245">
                    <a:lumMod val="24000"/>
                  </a:srgbClr>
                </a:gs>
                <a:gs pos="100000">
                  <a:srgbClr val="C00000">
                    <a:lumMod val="4000"/>
                  </a:srgbClr>
                </a:gs>
                <a:gs pos="60000">
                  <a:srgbClr val="5454D4">
                    <a:alpha val="97000"/>
                    <a:lumMod val="7000"/>
                  </a:srgbClr>
                </a:gs>
                <a:gs pos="79000">
                  <a:srgbClr val="66FFFF">
                    <a:lumMod val="67000"/>
                    <a:lumOff val="33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5" name="24 Imagen" descr="Diapositiva51"/>
          <p:cNvPicPr>
            <a:picLocks noGrp="1" noChangeAspect="1"/>
          </p:cNvPicPr>
          <p:nvPr isPhoto="1"/>
        </p:nvPicPr>
        <p:blipFill>
          <a:blip r:embed="rId3">
            <a:lum/>
            <a:extLst>
              <a:ext uri="{28A0092B-C50C-407E-A947-70E740481C1C}">
                <a14:useLocalDpi xmlns:a14="http://schemas.microsoft.com/office/drawing/2010/main"/>
              </a:ext>
            </a:extLst>
          </a:blip>
          <a:stretch>
            <a:fillRect/>
          </a:stretch>
        </p:blipFill>
        <p:spPr>
          <a:xfrm>
            <a:off x="0" y="0"/>
            <a:ext cx="9144000" cy="5143500"/>
          </a:xfrm>
          <a:prstGeom prst="rect">
            <a:avLst/>
          </a:prstGeom>
          <a:noFill/>
          <a:ln>
            <a:noFill/>
          </a:ln>
        </p:spPr>
      </p:pic>
      <p:sp>
        <p:nvSpPr>
          <p:cNvPr id="7" name="6 Paralelogramo"/>
          <p:cNvSpPr/>
          <p:nvPr/>
        </p:nvSpPr>
        <p:spPr>
          <a:xfrm rot="16200000" flipH="1">
            <a:off x="4435936" y="835952"/>
            <a:ext cx="2073016"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Paralelogramo"/>
          <p:cNvSpPr/>
          <p:nvPr/>
        </p:nvSpPr>
        <p:spPr>
          <a:xfrm rot="5400000">
            <a:off x="-307108" y="595387"/>
            <a:ext cx="2204747"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a:off x="540849" y="595387"/>
            <a:ext cx="2204747"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a:off x="1419951" y="595435"/>
            <a:ext cx="2204747"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a:off x="2340849" y="607953"/>
            <a:ext cx="2204747"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flipH="1">
            <a:off x="5353070" y="780973"/>
            <a:ext cx="2182971"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flipH="1">
            <a:off x="6376596" y="745374"/>
            <a:ext cx="2182971"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flipH="1">
            <a:off x="7384708" y="745374"/>
            <a:ext cx="2182971"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6200000" flipH="1" flipV="1">
            <a:off x="7265853" y="2521951"/>
            <a:ext cx="2276666"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6200000" flipH="1" flipV="1">
            <a:off x="6359427" y="2579623"/>
            <a:ext cx="2257793"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6200000" flipH="1" flipV="1">
            <a:off x="5473594" y="2606343"/>
            <a:ext cx="2157419"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6200000" flipH="1" flipV="1">
            <a:off x="4479751" y="2499743"/>
            <a:ext cx="2088230" cy="194421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5400000" flipV="1">
            <a:off x="2334896" y="2484358"/>
            <a:ext cx="2247063"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rot="5400000" flipV="1">
            <a:off x="1433008" y="2374557"/>
            <a:ext cx="2322648"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rot="5400000" flipV="1">
            <a:off x="568912" y="2374557"/>
            <a:ext cx="2322648"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rot="5400000" flipV="1">
            <a:off x="-366058" y="2402024"/>
            <a:ext cx="2322648" cy="2277836"/>
          </a:xfrm>
          <a:prstGeom prst="parallelogram">
            <a:avLst>
              <a:gd name="adj" fmla="val 60658"/>
            </a:avLst>
          </a:prstGeom>
          <a:gradFill flip="none" rotWithShape="1">
            <a:gsLst>
              <a:gs pos="74000">
                <a:srgbClr val="EED511">
                  <a:alpha val="0"/>
                </a:srgbClr>
              </a:gs>
              <a:gs pos="59000">
                <a:srgbClr val="F2D00D">
                  <a:alpha val="0"/>
                </a:srgbClr>
              </a:gs>
              <a:gs pos="43000">
                <a:srgbClr val="EFD410">
                  <a:alpha val="0"/>
                </a:srgbClr>
              </a:gs>
              <a:gs pos="30000">
                <a:srgbClr val="EADA15">
                  <a:alpha val="0"/>
                </a:srgbClr>
              </a:gs>
              <a:gs pos="91000">
                <a:srgbClr val="66FFFF">
                  <a:alpha val="52000"/>
                </a:srgbClr>
              </a:gs>
              <a:gs pos="15000">
                <a:srgbClr val="00FF99">
                  <a:alpha val="65000"/>
                </a:srgbClr>
              </a:gs>
              <a:gs pos="50000">
                <a:srgbClr val="FF0000"/>
              </a:gs>
            </a:gsLst>
            <a:path path="shape">
              <a:fillToRect l="50000" t="50000" r="50000" b="50000"/>
            </a:path>
            <a:tileRect/>
          </a:gradFill>
          <a:ln>
            <a:noFill/>
          </a:ln>
          <a:scene3d>
            <a:camera prst="obliqueBottomLef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7" name="Picture 2"/>
          <p:cNvPicPr>
            <a:picLocks noChangeAspect="1" noChangeArrowheads="1"/>
          </p:cNvPicPr>
          <p:nvPr/>
        </p:nvPicPr>
        <p:blipFill rotWithShape="1">
          <a:blip r:embed="rId4" cstate="email">
            <a:duotone>
              <a:schemeClr val="accent5">
                <a:shade val="45000"/>
                <a:satMod val="135000"/>
              </a:schemeClr>
              <a:prstClr val="white"/>
            </a:duotone>
            <a:extLst>
              <a:ext uri="{28A0092B-C50C-407E-A947-70E740481C1C}">
                <a14:useLocalDpi xmlns:a14="http://schemas.microsoft.com/office/drawing/2010/main"/>
              </a:ext>
            </a:extLst>
          </a:blip>
          <a:srcRect/>
          <a:stretch/>
        </p:blipFill>
        <p:spPr bwMode="auto">
          <a:xfrm>
            <a:off x="7480945" y="4666529"/>
            <a:ext cx="1663055" cy="4769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 name="Picture 2"/>
          <p:cNvPicPr>
            <a:picLocks noChangeAspect="1" noChangeArrowheads="1"/>
          </p:cNvPicPr>
          <p:nvPr/>
        </p:nvPicPr>
        <p:blipFill rotWithShape="1">
          <a:blip r:embed="rId5" cstate="print">
            <a:lum bright="70000" contrast="-70000"/>
            <a:extLst>
              <a:ext uri="{28A0092B-C50C-407E-A947-70E740481C1C}">
                <a14:useLocalDpi xmlns:a14="http://schemas.microsoft.com/office/drawing/2010/main" val="0"/>
              </a:ext>
            </a:extLst>
          </a:blip>
          <a:srcRect l="33577" t="21691" r="31056" b="42670"/>
          <a:stretch/>
        </p:blipFill>
        <p:spPr bwMode="auto">
          <a:xfrm rot="21329994">
            <a:off x="1723008" y="97601"/>
            <a:ext cx="1176857" cy="844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25 Rectángulo"/>
          <p:cNvSpPr/>
          <p:nvPr/>
        </p:nvSpPr>
        <p:spPr>
          <a:xfrm flipH="1">
            <a:off x="-324544" y="-308234"/>
            <a:ext cx="9900591" cy="5472608"/>
          </a:xfrm>
          <a:prstGeom prst="rect">
            <a:avLst/>
          </a:prstGeom>
          <a:gradFill flip="none" rotWithShape="1">
            <a:gsLst>
              <a:gs pos="85000">
                <a:srgbClr val="F8123D">
                  <a:lumMod val="20000"/>
                  <a:lumOff val="80000"/>
                </a:srgbClr>
              </a:gs>
              <a:gs pos="19992">
                <a:srgbClr val="F40B52">
                  <a:lumMod val="29000"/>
                  <a:lumOff val="71000"/>
                </a:srgbClr>
              </a:gs>
              <a:gs pos="49000">
                <a:schemeClr val="accent2">
                  <a:lumMod val="19000"/>
                  <a:lumOff val="81000"/>
                </a:schemeClr>
              </a:gs>
              <a:gs pos="100000">
                <a:srgbClr val="FF0000"/>
              </a:gs>
              <a:gs pos="3000">
                <a:srgbClr val="FF0000"/>
              </a:gs>
              <a:gs pos="59000">
                <a:srgbClr val="F397BE"/>
              </a:gs>
              <a:gs pos="43000">
                <a:srgbClr val="F29DBC"/>
              </a:gs>
              <a:gs pos="74000">
                <a:srgbClr val="F3216E"/>
              </a:gs>
              <a:gs pos="27000">
                <a:srgbClr val="EF0F74"/>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5899780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ppt_x"/>
                                          </p:val>
                                        </p:tav>
                                        <p:tav tm="100000">
                                          <p:val>
                                            <p:strVal val="#ppt_x"/>
                                          </p:val>
                                        </p:tav>
                                      </p:tavLst>
                                    </p:anim>
                                    <p:anim calcmode="lin" valueType="num">
                                      <p:cBhvr additive="base">
                                        <p:cTn id="8" dur="175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ppt_x"/>
                                          </p:val>
                                        </p:tav>
                                        <p:tav tm="100000">
                                          <p:val>
                                            <p:strVal val="#ppt_x"/>
                                          </p:val>
                                        </p:tav>
                                      </p:tavLst>
                                    </p:anim>
                                    <p:anim calcmode="lin" valueType="num">
                                      <p:cBhvr additive="base">
                                        <p:cTn id="12" dur="175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1"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ppt_x"/>
                                          </p:val>
                                        </p:tav>
                                        <p:tav tm="100000">
                                          <p:val>
                                            <p:strVal val="#ppt_x"/>
                                          </p:val>
                                        </p:tav>
                                      </p:tavLst>
                                    </p:anim>
                                    <p:anim calcmode="lin" valueType="num">
                                      <p:cBhvr additive="base">
                                        <p:cTn id="16" dur="1750" fill="hold"/>
                                        <p:tgtEl>
                                          <p:spTgt spid="5"/>
                                        </p:tgtEl>
                                        <p:attrNameLst>
                                          <p:attrName>ppt_y</p:attrName>
                                        </p:attrNameLst>
                                      </p:cBhvr>
                                      <p:tavLst>
                                        <p:tav tm="0">
                                          <p:val>
                                            <p:strVal val="0-#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ppt_x"/>
                                          </p:val>
                                        </p:tav>
                                        <p:tav tm="100000">
                                          <p:val>
                                            <p:strVal val="#ppt_x"/>
                                          </p:val>
                                        </p:tav>
                                      </p:tavLst>
                                    </p:anim>
                                    <p:anim calcmode="lin" valueType="num">
                                      <p:cBhvr additive="base">
                                        <p:cTn id="20" dur="175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750" fill="hold"/>
                                        <p:tgtEl>
                                          <p:spTgt spid="7"/>
                                        </p:tgtEl>
                                        <p:attrNameLst>
                                          <p:attrName>ppt_x</p:attrName>
                                        </p:attrNameLst>
                                      </p:cBhvr>
                                      <p:tavLst>
                                        <p:tav tm="0">
                                          <p:val>
                                            <p:strVal val="#ppt_x"/>
                                          </p:val>
                                        </p:tav>
                                        <p:tav tm="100000">
                                          <p:val>
                                            <p:strVal val="#ppt_x"/>
                                          </p:val>
                                        </p:tav>
                                      </p:tavLst>
                                    </p:anim>
                                    <p:anim calcmode="lin" valueType="num">
                                      <p:cBhvr additive="base">
                                        <p:cTn id="24" dur="175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750" fill="hold"/>
                                        <p:tgtEl>
                                          <p:spTgt spid="8"/>
                                        </p:tgtEl>
                                        <p:attrNameLst>
                                          <p:attrName>ppt_x</p:attrName>
                                        </p:attrNameLst>
                                      </p:cBhvr>
                                      <p:tavLst>
                                        <p:tav tm="0">
                                          <p:val>
                                            <p:strVal val="#ppt_x"/>
                                          </p:val>
                                        </p:tav>
                                        <p:tav tm="100000">
                                          <p:val>
                                            <p:strVal val="#ppt_x"/>
                                          </p:val>
                                        </p:tav>
                                      </p:tavLst>
                                    </p:anim>
                                    <p:anim calcmode="lin" valueType="num">
                                      <p:cBhvr additive="base">
                                        <p:cTn id="28" dur="1750" fill="hold"/>
                                        <p:tgtEl>
                                          <p:spTgt spid="8"/>
                                        </p:tgtEl>
                                        <p:attrNameLst>
                                          <p:attrName>ppt_y</p:attrName>
                                        </p:attrNameLst>
                                      </p:cBhvr>
                                      <p:tavLst>
                                        <p:tav tm="0">
                                          <p:val>
                                            <p:strVal val="0-#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750" fill="hold"/>
                                        <p:tgtEl>
                                          <p:spTgt spid="9"/>
                                        </p:tgtEl>
                                        <p:attrNameLst>
                                          <p:attrName>ppt_x</p:attrName>
                                        </p:attrNameLst>
                                      </p:cBhvr>
                                      <p:tavLst>
                                        <p:tav tm="0">
                                          <p:val>
                                            <p:strVal val="#ppt_x"/>
                                          </p:val>
                                        </p:tav>
                                        <p:tav tm="100000">
                                          <p:val>
                                            <p:strVal val="#ppt_x"/>
                                          </p:val>
                                        </p:tav>
                                      </p:tavLst>
                                    </p:anim>
                                    <p:anim calcmode="lin" valueType="num">
                                      <p:cBhvr additive="base">
                                        <p:cTn id="32" dur="1750" fill="hold"/>
                                        <p:tgtEl>
                                          <p:spTgt spid="9"/>
                                        </p:tgtEl>
                                        <p:attrNameLst>
                                          <p:attrName>ppt_y</p:attrName>
                                        </p:attrNameLst>
                                      </p:cBhvr>
                                      <p:tavLst>
                                        <p:tav tm="0">
                                          <p:val>
                                            <p:strVal val="1+#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17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17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1750"/>
                                        <p:tgtEl>
                                          <p:spTgt spid="9"/>
                                        </p:tgtEl>
                                      </p:cBhvr>
                                    </p:animEffect>
                                  </p:childTnLst>
                                </p:cTn>
                              </p:par>
                              <p:par>
                                <p:cTn id="54" presetID="2" presetClass="entr" presetSubtype="1"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1750" fill="hold"/>
                                        <p:tgtEl>
                                          <p:spTgt spid="21"/>
                                        </p:tgtEl>
                                        <p:attrNameLst>
                                          <p:attrName>ppt_x</p:attrName>
                                        </p:attrNameLst>
                                      </p:cBhvr>
                                      <p:tavLst>
                                        <p:tav tm="0">
                                          <p:val>
                                            <p:strVal val="#ppt_x"/>
                                          </p:val>
                                        </p:tav>
                                        <p:tav tm="100000">
                                          <p:val>
                                            <p:strVal val="#ppt_x"/>
                                          </p:val>
                                        </p:tav>
                                      </p:tavLst>
                                    </p:anim>
                                    <p:anim calcmode="lin" valueType="num">
                                      <p:cBhvr additive="base">
                                        <p:cTn id="57" dur="1750" fill="hold"/>
                                        <p:tgtEl>
                                          <p:spTgt spid="21"/>
                                        </p:tgtEl>
                                        <p:attrNameLst>
                                          <p:attrName>ppt_y</p:attrName>
                                        </p:attrNameLst>
                                      </p:cBhvr>
                                      <p:tavLst>
                                        <p:tav tm="0">
                                          <p:val>
                                            <p:strVal val="0-#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1750"/>
                                        <p:tgtEl>
                                          <p:spTgt spid="21"/>
                                        </p:tgtEl>
                                      </p:cBhvr>
                                    </p:animEffect>
                                  </p:childTnLst>
                                </p:cTn>
                              </p:par>
                              <p:par>
                                <p:cTn id="61" presetID="2" presetClass="entr" presetSubtype="4"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additive="base">
                                        <p:cTn id="63" dur="1750" fill="hold"/>
                                        <p:tgtEl>
                                          <p:spTgt spid="37"/>
                                        </p:tgtEl>
                                        <p:attrNameLst>
                                          <p:attrName>ppt_x</p:attrName>
                                        </p:attrNameLst>
                                      </p:cBhvr>
                                      <p:tavLst>
                                        <p:tav tm="0">
                                          <p:val>
                                            <p:strVal val="#ppt_x"/>
                                          </p:val>
                                        </p:tav>
                                        <p:tav tm="100000">
                                          <p:val>
                                            <p:strVal val="#ppt_x"/>
                                          </p:val>
                                        </p:tav>
                                      </p:tavLst>
                                    </p:anim>
                                    <p:anim calcmode="lin" valueType="num">
                                      <p:cBhvr additive="base">
                                        <p:cTn id="64" dur="1750" fill="hold"/>
                                        <p:tgtEl>
                                          <p:spTgt spid="37"/>
                                        </p:tgtEl>
                                        <p:attrNameLst>
                                          <p:attrName>ppt_y</p:attrName>
                                        </p:attrNameLst>
                                      </p:cBhvr>
                                      <p:tavLst>
                                        <p:tav tm="0">
                                          <p:val>
                                            <p:strVal val="1+#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37"/>
                                        </p:tgtEl>
                                        <p:attrNameLst>
                                          <p:attrName>style.visibility</p:attrName>
                                        </p:attrNameLst>
                                      </p:cBhvr>
                                      <p:to>
                                        <p:strVal val="visible"/>
                                      </p:to>
                                    </p:set>
                                    <p:animEffect transition="in" filter="blinds(horizontal)">
                                      <p:cBhvr>
                                        <p:cTn id="67" dur="1750"/>
                                        <p:tgtEl>
                                          <p:spTgt spid="37"/>
                                        </p:tgtEl>
                                      </p:cBhvr>
                                    </p:animEffect>
                                  </p:childTnLst>
                                </p:cTn>
                              </p:par>
                              <p:par>
                                <p:cTn id="68" presetID="2" presetClass="entr" presetSubtype="1" fill="hold" grpId="0" nodeType="withEffect">
                                  <p:stCondLst>
                                    <p:cond delay="0"/>
                                  </p:stCondLst>
                                  <p:childTnLst>
                                    <p:set>
                                      <p:cBhvr>
                                        <p:cTn id="69" dur="1" fill="hold">
                                          <p:stCondLst>
                                            <p:cond delay="0"/>
                                          </p:stCondLst>
                                        </p:cTn>
                                        <p:tgtEl>
                                          <p:spTgt spid="36"/>
                                        </p:tgtEl>
                                        <p:attrNameLst>
                                          <p:attrName>style.visibility</p:attrName>
                                        </p:attrNameLst>
                                      </p:cBhvr>
                                      <p:to>
                                        <p:strVal val="visible"/>
                                      </p:to>
                                    </p:set>
                                    <p:anim calcmode="lin" valueType="num">
                                      <p:cBhvr additive="base">
                                        <p:cTn id="70" dur="1750" fill="hold"/>
                                        <p:tgtEl>
                                          <p:spTgt spid="36"/>
                                        </p:tgtEl>
                                        <p:attrNameLst>
                                          <p:attrName>ppt_x</p:attrName>
                                        </p:attrNameLst>
                                      </p:cBhvr>
                                      <p:tavLst>
                                        <p:tav tm="0">
                                          <p:val>
                                            <p:strVal val="#ppt_x"/>
                                          </p:val>
                                        </p:tav>
                                        <p:tav tm="100000">
                                          <p:val>
                                            <p:strVal val="#ppt_x"/>
                                          </p:val>
                                        </p:tav>
                                      </p:tavLst>
                                    </p:anim>
                                    <p:anim calcmode="lin" valueType="num">
                                      <p:cBhvr additive="base">
                                        <p:cTn id="71" dur="1750" fill="hold"/>
                                        <p:tgtEl>
                                          <p:spTgt spid="36"/>
                                        </p:tgtEl>
                                        <p:attrNameLst>
                                          <p:attrName>ppt_y</p:attrName>
                                        </p:attrNameLst>
                                      </p:cBhvr>
                                      <p:tavLst>
                                        <p:tav tm="0">
                                          <p:val>
                                            <p:strVal val="0-#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36"/>
                                        </p:tgtEl>
                                        <p:attrNameLst>
                                          <p:attrName>style.visibility</p:attrName>
                                        </p:attrNameLst>
                                      </p:cBhvr>
                                      <p:to>
                                        <p:strVal val="visible"/>
                                      </p:to>
                                    </p:set>
                                    <p:animEffect transition="in" filter="blinds(horizontal)">
                                      <p:cBhvr>
                                        <p:cTn id="74" dur="1750"/>
                                        <p:tgtEl>
                                          <p:spTgt spid="36"/>
                                        </p:tgtEl>
                                      </p:cBhvr>
                                    </p:animEffect>
                                  </p:childTnLst>
                                </p:cTn>
                              </p:par>
                              <p:par>
                                <p:cTn id="75" presetID="2" presetClass="entr" presetSubtype="4" fill="hold" grpId="0" nodeType="withEffect">
                                  <p:stCondLst>
                                    <p:cond delay="0"/>
                                  </p:stCondLst>
                                  <p:childTnLst>
                                    <p:set>
                                      <p:cBhvr>
                                        <p:cTn id="76" dur="1" fill="hold">
                                          <p:stCondLst>
                                            <p:cond delay="0"/>
                                          </p:stCondLst>
                                        </p:cTn>
                                        <p:tgtEl>
                                          <p:spTgt spid="35"/>
                                        </p:tgtEl>
                                        <p:attrNameLst>
                                          <p:attrName>style.visibility</p:attrName>
                                        </p:attrNameLst>
                                      </p:cBhvr>
                                      <p:to>
                                        <p:strVal val="visible"/>
                                      </p:to>
                                    </p:set>
                                    <p:anim calcmode="lin" valueType="num">
                                      <p:cBhvr additive="base">
                                        <p:cTn id="77" dur="1750" fill="hold"/>
                                        <p:tgtEl>
                                          <p:spTgt spid="35"/>
                                        </p:tgtEl>
                                        <p:attrNameLst>
                                          <p:attrName>ppt_x</p:attrName>
                                        </p:attrNameLst>
                                      </p:cBhvr>
                                      <p:tavLst>
                                        <p:tav tm="0">
                                          <p:val>
                                            <p:strVal val="#ppt_x"/>
                                          </p:val>
                                        </p:tav>
                                        <p:tav tm="100000">
                                          <p:val>
                                            <p:strVal val="#ppt_x"/>
                                          </p:val>
                                        </p:tav>
                                      </p:tavLst>
                                    </p:anim>
                                    <p:anim calcmode="lin" valueType="num">
                                      <p:cBhvr additive="base">
                                        <p:cTn id="78" dur="1750" fill="hold"/>
                                        <p:tgtEl>
                                          <p:spTgt spid="35"/>
                                        </p:tgtEl>
                                        <p:attrNameLst>
                                          <p:attrName>ppt_y</p:attrName>
                                        </p:attrNameLst>
                                      </p:cBhvr>
                                      <p:tavLst>
                                        <p:tav tm="0">
                                          <p:val>
                                            <p:strVal val="1+#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blinds(horizontal)">
                                      <p:cBhvr>
                                        <p:cTn id="81" dur="1750"/>
                                        <p:tgtEl>
                                          <p:spTgt spid="35"/>
                                        </p:tgtEl>
                                      </p:cBhvr>
                                    </p:animEffect>
                                  </p:childTnLst>
                                </p:cTn>
                              </p:par>
                              <p:par>
                                <p:cTn id="82" presetID="2" presetClass="entr" presetSubtype="1" fill="hold" grpId="0" nodeType="withEffect">
                                  <p:stCondLst>
                                    <p:cond delay="0"/>
                                  </p:stCondLst>
                                  <p:childTnLst>
                                    <p:set>
                                      <p:cBhvr>
                                        <p:cTn id="83" dur="1" fill="hold">
                                          <p:stCondLst>
                                            <p:cond delay="0"/>
                                          </p:stCondLst>
                                        </p:cTn>
                                        <p:tgtEl>
                                          <p:spTgt spid="34"/>
                                        </p:tgtEl>
                                        <p:attrNameLst>
                                          <p:attrName>style.visibility</p:attrName>
                                        </p:attrNameLst>
                                      </p:cBhvr>
                                      <p:to>
                                        <p:strVal val="visible"/>
                                      </p:to>
                                    </p:set>
                                    <p:anim calcmode="lin" valueType="num">
                                      <p:cBhvr additive="base">
                                        <p:cTn id="84" dur="1750" fill="hold"/>
                                        <p:tgtEl>
                                          <p:spTgt spid="34"/>
                                        </p:tgtEl>
                                        <p:attrNameLst>
                                          <p:attrName>ppt_x</p:attrName>
                                        </p:attrNameLst>
                                      </p:cBhvr>
                                      <p:tavLst>
                                        <p:tav tm="0">
                                          <p:val>
                                            <p:strVal val="#ppt_x"/>
                                          </p:val>
                                        </p:tav>
                                        <p:tav tm="100000">
                                          <p:val>
                                            <p:strVal val="#ppt_x"/>
                                          </p:val>
                                        </p:tav>
                                      </p:tavLst>
                                    </p:anim>
                                    <p:anim calcmode="lin" valueType="num">
                                      <p:cBhvr additive="base">
                                        <p:cTn id="85" dur="1750" fill="hold"/>
                                        <p:tgtEl>
                                          <p:spTgt spid="34"/>
                                        </p:tgtEl>
                                        <p:attrNameLst>
                                          <p:attrName>ppt_y</p:attrName>
                                        </p:attrNameLst>
                                      </p:cBhvr>
                                      <p:tavLst>
                                        <p:tav tm="0">
                                          <p:val>
                                            <p:strVal val="0-#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34"/>
                                        </p:tgtEl>
                                        <p:attrNameLst>
                                          <p:attrName>style.visibility</p:attrName>
                                        </p:attrNameLst>
                                      </p:cBhvr>
                                      <p:to>
                                        <p:strVal val="visible"/>
                                      </p:to>
                                    </p:set>
                                    <p:animEffect transition="in" filter="blinds(horizontal)">
                                      <p:cBhvr>
                                        <p:cTn id="88" dur="1750"/>
                                        <p:tgtEl>
                                          <p:spTgt spid="34"/>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cBhvr additive="base">
                                        <p:cTn id="91" dur="1750" fill="hold"/>
                                        <p:tgtEl>
                                          <p:spTgt spid="33"/>
                                        </p:tgtEl>
                                        <p:attrNameLst>
                                          <p:attrName>ppt_x</p:attrName>
                                        </p:attrNameLst>
                                      </p:cBhvr>
                                      <p:tavLst>
                                        <p:tav tm="0">
                                          <p:val>
                                            <p:strVal val="#ppt_x"/>
                                          </p:val>
                                        </p:tav>
                                        <p:tav tm="100000">
                                          <p:val>
                                            <p:strVal val="#ppt_x"/>
                                          </p:val>
                                        </p:tav>
                                      </p:tavLst>
                                    </p:anim>
                                    <p:anim calcmode="lin" valueType="num">
                                      <p:cBhvr additive="base">
                                        <p:cTn id="92" dur="1750" fill="hold"/>
                                        <p:tgtEl>
                                          <p:spTgt spid="33"/>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3"/>
                                        </p:tgtEl>
                                        <p:attrNameLst>
                                          <p:attrName>style.visibility</p:attrName>
                                        </p:attrNameLst>
                                      </p:cBhvr>
                                      <p:to>
                                        <p:strVal val="visible"/>
                                      </p:to>
                                    </p:set>
                                    <p:animEffect transition="in" filter="blinds(horizontal)">
                                      <p:cBhvr>
                                        <p:cTn id="95" dur="1750"/>
                                        <p:tgtEl>
                                          <p:spTgt spid="33"/>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2"/>
                                        </p:tgtEl>
                                        <p:attrNameLst>
                                          <p:attrName>style.visibility</p:attrName>
                                        </p:attrNameLst>
                                      </p:cBhvr>
                                      <p:to>
                                        <p:strVal val="visible"/>
                                      </p:to>
                                    </p:set>
                                    <p:anim calcmode="lin" valueType="num">
                                      <p:cBhvr additive="base">
                                        <p:cTn id="98" dur="1750" fill="hold"/>
                                        <p:tgtEl>
                                          <p:spTgt spid="32"/>
                                        </p:tgtEl>
                                        <p:attrNameLst>
                                          <p:attrName>ppt_x</p:attrName>
                                        </p:attrNameLst>
                                      </p:cBhvr>
                                      <p:tavLst>
                                        <p:tav tm="0">
                                          <p:val>
                                            <p:strVal val="#ppt_x"/>
                                          </p:val>
                                        </p:tav>
                                        <p:tav tm="100000">
                                          <p:val>
                                            <p:strVal val="#ppt_x"/>
                                          </p:val>
                                        </p:tav>
                                      </p:tavLst>
                                    </p:anim>
                                    <p:anim calcmode="lin" valueType="num">
                                      <p:cBhvr additive="base">
                                        <p:cTn id="99" dur="1750" fill="hold"/>
                                        <p:tgtEl>
                                          <p:spTgt spid="32"/>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2"/>
                                        </p:tgtEl>
                                        <p:attrNameLst>
                                          <p:attrName>style.visibility</p:attrName>
                                        </p:attrNameLst>
                                      </p:cBhvr>
                                      <p:to>
                                        <p:strVal val="visible"/>
                                      </p:to>
                                    </p:set>
                                    <p:animEffect transition="in" filter="blinds(horizontal)">
                                      <p:cBhvr>
                                        <p:cTn id="102" dur="1750"/>
                                        <p:tgtEl>
                                          <p:spTgt spid="32"/>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31"/>
                                        </p:tgtEl>
                                        <p:attrNameLst>
                                          <p:attrName>style.visibility</p:attrName>
                                        </p:attrNameLst>
                                      </p:cBhvr>
                                      <p:to>
                                        <p:strVal val="visible"/>
                                      </p:to>
                                    </p:set>
                                    <p:anim calcmode="lin" valueType="num">
                                      <p:cBhvr additive="base">
                                        <p:cTn id="105" dur="1750" fill="hold"/>
                                        <p:tgtEl>
                                          <p:spTgt spid="31"/>
                                        </p:tgtEl>
                                        <p:attrNameLst>
                                          <p:attrName>ppt_x</p:attrName>
                                        </p:attrNameLst>
                                      </p:cBhvr>
                                      <p:tavLst>
                                        <p:tav tm="0">
                                          <p:val>
                                            <p:strVal val="#ppt_x"/>
                                          </p:val>
                                        </p:tav>
                                        <p:tav tm="100000">
                                          <p:val>
                                            <p:strVal val="#ppt_x"/>
                                          </p:val>
                                        </p:tav>
                                      </p:tavLst>
                                    </p:anim>
                                    <p:anim calcmode="lin" valueType="num">
                                      <p:cBhvr additive="base">
                                        <p:cTn id="106" dur="1750" fill="hold"/>
                                        <p:tgtEl>
                                          <p:spTgt spid="31"/>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blinds(horizontal)">
                                      <p:cBhvr>
                                        <p:cTn id="109" dur="1750"/>
                                        <p:tgtEl>
                                          <p:spTgt spid="31"/>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1750" fill="hold"/>
                                        <p:tgtEl>
                                          <p:spTgt spid="30"/>
                                        </p:tgtEl>
                                        <p:attrNameLst>
                                          <p:attrName>ppt_x</p:attrName>
                                        </p:attrNameLst>
                                      </p:cBhvr>
                                      <p:tavLst>
                                        <p:tav tm="0">
                                          <p:val>
                                            <p:strVal val="#ppt_x"/>
                                          </p:val>
                                        </p:tav>
                                        <p:tav tm="100000">
                                          <p:val>
                                            <p:strVal val="#ppt_x"/>
                                          </p:val>
                                        </p:tav>
                                      </p:tavLst>
                                    </p:anim>
                                    <p:anim calcmode="lin" valueType="num">
                                      <p:cBhvr additive="base">
                                        <p:cTn id="113" dur="1750" fill="hold"/>
                                        <p:tgtEl>
                                          <p:spTgt spid="30"/>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Effect transition="in" filter="blinds(horizontal)">
                                      <p:cBhvr>
                                        <p:cTn id="116" dur="1750"/>
                                        <p:tgtEl>
                                          <p:spTgt spid="30"/>
                                        </p:tgtEl>
                                      </p:cBhvr>
                                    </p:animEffect>
                                  </p:childTnLst>
                                </p:cTn>
                              </p:par>
                              <p:par>
                                <p:cTn id="117" presetID="9" presetClass="emph" presetSubtype="0" grpId="0" nodeType="withEffect">
                                  <p:stCondLst>
                                    <p:cond delay="0"/>
                                  </p:stCondLst>
                                  <p:childTnLst>
                                    <p:set>
                                      <p:cBhvr rctx="PPT">
                                        <p:cTn id="118" dur="indefinite"/>
                                        <p:tgtEl>
                                          <p:spTgt spid="26"/>
                                        </p:tgtEl>
                                        <p:attrNameLst>
                                          <p:attrName>style.opacity</p:attrName>
                                        </p:attrNameLst>
                                      </p:cBhvr>
                                      <p:to>
                                        <p:strVal val="0"/>
                                      </p:to>
                                    </p:set>
                                    <p:animEffect filter="image" prLst="opacity: 0">
                                      <p:cBhvr rctx="IE">
                                        <p:cTn id="119" dur="indefinite"/>
                                        <p:tgtEl>
                                          <p:spTgt spid="26"/>
                                        </p:tgtEl>
                                      </p:cBhvr>
                                    </p:animEffect>
                                  </p:childTnLst>
                                </p:cTn>
                              </p:par>
                            </p:childTnLst>
                          </p:cTn>
                        </p:par>
                        <p:par>
                          <p:cTn id="120" fill="hold">
                            <p:stCondLst>
                              <p:cond delay="1750"/>
                            </p:stCondLst>
                            <p:childTnLst>
                              <p:par>
                                <p:cTn id="121" presetID="2" presetClass="exit" presetSubtype="8" fill="hold" grpId="2" nodeType="afterEffect">
                                  <p:stCondLst>
                                    <p:cond delay="0"/>
                                  </p:stCondLst>
                                  <p:childTnLst>
                                    <p:anim calcmode="lin" valueType="num">
                                      <p:cBhvr additive="base">
                                        <p:cTn id="122" dur="2750"/>
                                        <p:tgtEl>
                                          <p:spTgt spid="30"/>
                                        </p:tgtEl>
                                        <p:attrNameLst>
                                          <p:attrName>ppt_x</p:attrName>
                                        </p:attrNameLst>
                                      </p:cBhvr>
                                      <p:tavLst>
                                        <p:tav tm="0">
                                          <p:val>
                                            <p:strVal val="ppt_x"/>
                                          </p:val>
                                        </p:tav>
                                        <p:tav tm="100000">
                                          <p:val>
                                            <p:strVal val="0-ppt_w/2"/>
                                          </p:val>
                                        </p:tav>
                                      </p:tavLst>
                                    </p:anim>
                                    <p:anim calcmode="lin" valueType="num">
                                      <p:cBhvr additive="base">
                                        <p:cTn id="123" dur="2750"/>
                                        <p:tgtEl>
                                          <p:spTgt spid="30"/>
                                        </p:tgtEl>
                                        <p:attrNameLst>
                                          <p:attrName>ppt_y</p:attrName>
                                        </p:attrNameLst>
                                      </p:cBhvr>
                                      <p:tavLst>
                                        <p:tav tm="0">
                                          <p:val>
                                            <p:strVal val="ppt_y"/>
                                          </p:val>
                                        </p:tav>
                                        <p:tav tm="100000">
                                          <p:val>
                                            <p:strVal val="ppt_y"/>
                                          </p:val>
                                        </p:tav>
                                      </p:tavLst>
                                    </p:anim>
                                    <p:set>
                                      <p:cBhvr>
                                        <p:cTn id="124" dur="1" fill="hold">
                                          <p:stCondLst>
                                            <p:cond delay="2749"/>
                                          </p:stCondLst>
                                        </p:cTn>
                                        <p:tgtEl>
                                          <p:spTgt spid="30"/>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750"/>
                                        <p:tgtEl>
                                          <p:spTgt spid="30"/>
                                        </p:tgtEl>
                                      </p:cBhvr>
                                    </p:animEffect>
                                    <p:set>
                                      <p:cBhvr>
                                        <p:cTn id="127" dur="1" fill="hold">
                                          <p:stCondLst>
                                            <p:cond delay="2749"/>
                                          </p:stCondLst>
                                        </p:cTn>
                                        <p:tgtEl>
                                          <p:spTgt spid="30"/>
                                        </p:tgtEl>
                                        <p:attrNameLst>
                                          <p:attrName>style.visibility</p:attrName>
                                        </p:attrNameLst>
                                      </p:cBhvr>
                                      <p:to>
                                        <p:strVal val="hidden"/>
                                      </p:to>
                                    </p:set>
                                  </p:childTnLst>
                                </p:cTn>
                              </p:par>
                              <p:par>
                                <p:cTn id="128" presetID="2" presetClass="exit" presetSubtype="8" fill="hold" grpId="2" nodeType="withEffect">
                                  <p:stCondLst>
                                    <p:cond delay="0"/>
                                  </p:stCondLst>
                                  <p:childTnLst>
                                    <p:anim calcmode="lin" valueType="num">
                                      <p:cBhvr additive="base">
                                        <p:cTn id="129" dur="2750"/>
                                        <p:tgtEl>
                                          <p:spTgt spid="31"/>
                                        </p:tgtEl>
                                        <p:attrNameLst>
                                          <p:attrName>ppt_x</p:attrName>
                                        </p:attrNameLst>
                                      </p:cBhvr>
                                      <p:tavLst>
                                        <p:tav tm="0">
                                          <p:val>
                                            <p:strVal val="ppt_x"/>
                                          </p:val>
                                        </p:tav>
                                        <p:tav tm="100000">
                                          <p:val>
                                            <p:strVal val="0-ppt_w/2"/>
                                          </p:val>
                                        </p:tav>
                                      </p:tavLst>
                                    </p:anim>
                                    <p:anim calcmode="lin" valueType="num">
                                      <p:cBhvr additive="base">
                                        <p:cTn id="130" dur="2750"/>
                                        <p:tgtEl>
                                          <p:spTgt spid="31"/>
                                        </p:tgtEl>
                                        <p:attrNameLst>
                                          <p:attrName>ppt_y</p:attrName>
                                        </p:attrNameLst>
                                      </p:cBhvr>
                                      <p:tavLst>
                                        <p:tav tm="0">
                                          <p:val>
                                            <p:strVal val="ppt_y"/>
                                          </p:val>
                                        </p:tav>
                                        <p:tav tm="100000">
                                          <p:val>
                                            <p:strVal val="ppt_y"/>
                                          </p:val>
                                        </p:tav>
                                      </p:tavLst>
                                    </p:anim>
                                    <p:set>
                                      <p:cBhvr>
                                        <p:cTn id="131" dur="1" fill="hold">
                                          <p:stCondLst>
                                            <p:cond delay="2749"/>
                                          </p:stCondLst>
                                        </p:cTn>
                                        <p:tgtEl>
                                          <p:spTgt spid="31"/>
                                        </p:tgtEl>
                                        <p:attrNameLst>
                                          <p:attrName>style.visibility</p:attrName>
                                        </p:attrNameLst>
                                      </p:cBhvr>
                                      <p:to>
                                        <p:strVal val="hidden"/>
                                      </p:to>
                                    </p:set>
                                  </p:childTnLst>
                                </p:cTn>
                              </p:par>
                              <p:par>
                                <p:cTn id="132" presetID="3" presetClass="exit" presetSubtype="5" fill="hold" grpId="3" nodeType="withEffect">
                                  <p:stCondLst>
                                    <p:cond delay="0"/>
                                  </p:stCondLst>
                                  <p:childTnLst>
                                    <p:animEffect transition="out" filter="blinds(vertical)">
                                      <p:cBhvr>
                                        <p:cTn id="133" dur="2750"/>
                                        <p:tgtEl>
                                          <p:spTgt spid="31"/>
                                        </p:tgtEl>
                                      </p:cBhvr>
                                    </p:animEffect>
                                    <p:set>
                                      <p:cBhvr>
                                        <p:cTn id="134" dur="1" fill="hold">
                                          <p:stCondLst>
                                            <p:cond delay="2749"/>
                                          </p:stCondLst>
                                        </p:cTn>
                                        <p:tgtEl>
                                          <p:spTgt spid="31"/>
                                        </p:tgtEl>
                                        <p:attrNameLst>
                                          <p:attrName>style.visibility</p:attrName>
                                        </p:attrNameLst>
                                      </p:cBhvr>
                                      <p:to>
                                        <p:strVal val="hidden"/>
                                      </p:to>
                                    </p:set>
                                  </p:childTnLst>
                                </p:cTn>
                              </p:par>
                              <p:par>
                                <p:cTn id="135" presetID="2" presetClass="exit" presetSubtype="8" fill="hold" grpId="2" nodeType="withEffect">
                                  <p:stCondLst>
                                    <p:cond delay="0"/>
                                  </p:stCondLst>
                                  <p:childTnLst>
                                    <p:anim calcmode="lin" valueType="num">
                                      <p:cBhvr additive="base">
                                        <p:cTn id="136" dur="2750"/>
                                        <p:tgtEl>
                                          <p:spTgt spid="32"/>
                                        </p:tgtEl>
                                        <p:attrNameLst>
                                          <p:attrName>ppt_x</p:attrName>
                                        </p:attrNameLst>
                                      </p:cBhvr>
                                      <p:tavLst>
                                        <p:tav tm="0">
                                          <p:val>
                                            <p:strVal val="ppt_x"/>
                                          </p:val>
                                        </p:tav>
                                        <p:tav tm="100000">
                                          <p:val>
                                            <p:strVal val="0-ppt_w/2"/>
                                          </p:val>
                                        </p:tav>
                                      </p:tavLst>
                                    </p:anim>
                                    <p:anim calcmode="lin" valueType="num">
                                      <p:cBhvr additive="base">
                                        <p:cTn id="137" dur="2750"/>
                                        <p:tgtEl>
                                          <p:spTgt spid="32"/>
                                        </p:tgtEl>
                                        <p:attrNameLst>
                                          <p:attrName>ppt_y</p:attrName>
                                        </p:attrNameLst>
                                      </p:cBhvr>
                                      <p:tavLst>
                                        <p:tav tm="0">
                                          <p:val>
                                            <p:strVal val="ppt_y"/>
                                          </p:val>
                                        </p:tav>
                                        <p:tav tm="100000">
                                          <p:val>
                                            <p:strVal val="ppt_y"/>
                                          </p:val>
                                        </p:tav>
                                      </p:tavLst>
                                    </p:anim>
                                    <p:set>
                                      <p:cBhvr>
                                        <p:cTn id="138" dur="1" fill="hold">
                                          <p:stCondLst>
                                            <p:cond delay="2749"/>
                                          </p:stCondLst>
                                        </p:cTn>
                                        <p:tgtEl>
                                          <p:spTgt spid="32"/>
                                        </p:tgtEl>
                                        <p:attrNameLst>
                                          <p:attrName>style.visibility</p:attrName>
                                        </p:attrNameLst>
                                      </p:cBhvr>
                                      <p:to>
                                        <p:strVal val="hidden"/>
                                      </p:to>
                                    </p:set>
                                  </p:childTnLst>
                                </p:cTn>
                              </p:par>
                              <p:par>
                                <p:cTn id="139" presetID="3" presetClass="exit" presetSubtype="5" fill="hold" grpId="3" nodeType="withEffect">
                                  <p:stCondLst>
                                    <p:cond delay="0"/>
                                  </p:stCondLst>
                                  <p:childTnLst>
                                    <p:animEffect transition="out" filter="blinds(vertical)">
                                      <p:cBhvr>
                                        <p:cTn id="140" dur="2750"/>
                                        <p:tgtEl>
                                          <p:spTgt spid="32"/>
                                        </p:tgtEl>
                                      </p:cBhvr>
                                    </p:animEffect>
                                    <p:set>
                                      <p:cBhvr>
                                        <p:cTn id="141" dur="1" fill="hold">
                                          <p:stCondLst>
                                            <p:cond delay="2749"/>
                                          </p:stCondLst>
                                        </p:cTn>
                                        <p:tgtEl>
                                          <p:spTgt spid="32"/>
                                        </p:tgtEl>
                                        <p:attrNameLst>
                                          <p:attrName>style.visibility</p:attrName>
                                        </p:attrNameLst>
                                      </p:cBhvr>
                                      <p:to>
                                        <p:strVal val="hidden"/>
                                      </p:to>
                                    </p:set>
                                  </p:childTnLst>
                                </p:cTn>
                              </p:par>
                              <p:par>
                                <p:cTn id="142" presetID="2" presetClass="exit" presetSubtype="8" fill="hold" grpId="2" nodeType="withEffect">
                                  <p:stCondLst>
                                    <p:cond delay="0"/>
                                  </p:stCondLst>
                                  <p:childTnLst>
                                    <p:anim calcmode="lin" valueType="num">
                                      <p:cBhvr additive="base">
                                        <p:cTn id="143" dur="2750"/>
                                        <p:tgtEl>
                                          <p:spTgt spid="33"/>
                                        </p:tgtEl>
                                        <p:attrNameLst>
                                          <p:attrName>ppt_x</p:attrName>
                                        </p:attrNameLst>
                                      </p:cBhvr>
                                      <p:tavLst>
                                        <p:tav tm="0">
                                          <p:val>
                                            <p:strVal val="ppt_x"/>
                                          </p:val>
                                        </p:tav>
                                        <p:tav tm="100000">
                                          <p:val>
                                            <p:strVal val="0-ppt_w/2"/>
                                          </p:val>
                                        </p:tav>
                                      </p:tavLst>
                                    </p:anim>
                                    <p:anim calcmode="lin" valueType="num">
                                      <p:cBhvr additive="base">
                                        <p:cTn id="144" dur="2750"/>
                                        <p:tgtEl>
                                          <p:spTgt spid="33"/>
                                        </p:tgtEl>
                                        <p:attrNameLst>
                                          <p:attrName>ppt_y</p:attrName>
                                        </p:attrNameLst>
                                      </p:cBhvr>
                                      <p:tavLst>
                                        <p:tav tm="0">
                                          <p:val>
                                            <p:strVal val="ppt_y"/>
                                          </p:val>
                                        </p:tav>
                                        <p:tav tm="100000">
                                          <p:val>
                                            <p:strVal val="ppt_y"/>
                                          </p:val>
                                        </p:tav>
                                      </p:tavLst>
                                    </p:anim>
                                    <p:set>
                                      <p:cBhvr>
                                        <p:cTn id="145" dur="1" fill="hold">
                                          <p:stCondLst>
                                            <p:cond delay="2749"/>
                                          </p:stCondLst>
                                        </p:cTn>
                                        <p:tgtEl>
                                          <p:spTgt spid="33"/>
                                        </p:tgtEl>
                                        <p:attrNameLst>
                                          <p:attrName>style.visibility</p:attrName>
                                        </p:attrNameLst>
                                      </p:cBhvr>
                                      <p:to>
                                        <p:strVal val="hidden"/>
                                      </p:to>
                                    </p:set>
                                  </p:childTnLst>
                                </p:cTn>
                              </p:par>
                              <p:par>
                                <p:cTn id="146" presetID="3" presetClass="exit" presetSubtype="5" fill="hold" grpId="3" nodeType="withEffect">
                                  <p:stCondLst>
                                    <p:cond delay="0"/>
                                  </p:stCondLst>
                                  <p:childTnLst>
                                    <p:animEffect transition="out" filter="blinds(vertical)">
                                      <p:cBhvr>
                                        <p:cTn id="147" dur="2750"/>
                                        <p:tgtEl>
                                          <p:spTgt spid="33"/>
                                        </p:tgtEl>
                                      </p:cBhvr>
                                    </p:animEffect>
                                    <p:set>
                                      <p:cBhvr>
                                        <p:cTn id="148" dur="1" fill="hold">
                                          <p:stCondLst>
                                            <p:cond delay="2749"/>
                                          </p:stCondLst>
                                        </p:cTn>
                                        <p:tgtEl>
                                          <p:spTgt spid="33"/>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2750"/>
                                        <p:tgtEl>
                                          <p:spTgt spid="34"/>
                                        </p:tgtEl>
                                        <p:attrNameLst>
                                          <p:attrName>ppt_x</p:attrName>
                                        </p:attrNameLst>
                                      </p:cBhvr>
                                      <p:tavLst>
                                        <p:tav tm="0">
                                          <p:val>
                                            <p:strVal val="ppt_x"/>
                                          </p:val>
                                        </p:tav>
                                        <p:tav tm="100000">
                                          <p:val>
                                            <p:strVal val="1+ppt_w/2"/>
                                          </p:val>
                                        </p:tav>
                                      </p:tavLst>
                                    </p:anim>
                                    <p:anim calcmode="lin" valueType="num">
                                      <p:cBhvr additive="base">
                                        <p:cTn id="151" dur="2750"/>
                                        <p:tgtEl>
                                          <p:spTgt spid="34"/>
                                        </p:tgtEl>
                                        <p:attrNameLst>
                                          <p:attrName>ppt_y</p:attrName>
                                        </p:attrNameLst>
                                      </p:cBhvr>
                                      <p:tavLst>
                                        <p:tav tm="0">
                                          <p:val>
                                            <p:strVal val="ppt_y"/>
                                          </p:val>
                                        </p:tav>
                                        <p:tav tm="100000">
                                          <p:val>
                                            <p:strVal val="ppt_y"/>
                                          </p:val>
                                        </p:tav>
                                      </p:tavLst>
                                    </p:anim>
                                    <p:set>
                                      <p:cBhvr>
                                        <p:cTn id="152" dur="1" fill="hold">
                                          <p:stCondLst>
                                            <p:cond delay="2749"/>
                                          </p:stCondLst>
                                        </p:cTn>
                                        <p:tgtEl>
                                          <p:spTgt spid="34"/>
                                        </p:tgtEl>
                                        <p:attrNameLst>
                                          <p:attrName>style.visibility</p:attrName>
                                        </p:attrNameLst>
                                      </p:cBhvr>
                                      <p:to>
                                        <p:strVal val="hidden"/>
                                      </p:to>
                                    </p:set>
                                  </p:childTnLst>
                                </p:cTn>
                              </p:par>
                              <p:par>
                                <p:cTn id="153" presetID="3" presetClass="exit" presetSubtype="5" fill="hold" grpId="3" nodeType="withEffect">
                                  <p:stCondLst>
                                    <p:cond delay="0"/>
                                  </p:stCondLst>
                                  <p:childTnLst>
                                    <p:animEffect transition="out" filter="blinds(vertical)">
                                      <p:cBhvr>
                                        <p:cTn id="154" dur="2750"/>
                                        <p:tgtEl>
                                          <p:spTgt spid="34"/>
                                        </p:tgtEl>
                                      </p:cBhvr>
                                    </p:animEffect>
                                    <p:set>
                                      <p:cBhvr>
                                        <p:cTn id="155" dur="1" fill="hold">
                                          <p:stCondLst>
                                            <p:cond delay="2749"/>
                                          </p:stCondLst>
                                        </p:cTn>
                                        <p:tgtEl>
                                          <p:spTgt spid="34"/>
                                        </p:tgtEl>
                                        <p:attrNameLst>
                                          <p:attrName>style.visibility</p:attrName>
                                        </p:attrNameLst>
                                      </p:cBhvr>
                                      <p:to>
                                        <p:strVal val="hidden"/>
                                      </p:to>
                                    </p:set>
                                  </p:childTnLst>
                                </p:cTn>
                              </p:par>
                              <p:par>
                                <p:cTn id="156" presetID="2" presetClass="exit" presetSubtype="2" fill="hold" grpId="2" nodeType="withEffect">
                                  <p:stCondLst>
                                    <p:cond delay="0"/>
                                  </p:stCondLst>
                                  <p:childTnLst>
                                    <p:anim calcmode="lin" valueType="num">
                                      <p:cBhvr additive="base">
                                        <p:cTn id="157" dur="2750"/>
                                        <p:tgtEl>
                                          <p:spTgt spid="35"/>
                                        </p:tgtEl>
                                        <p:attrNameLst>
                                          <p:attrName>ppt_x</p:attrName>
                                        </p:attrNameLst>
                                      </p:cBhvr>
                                      <p:tavLst>
                                        <p:tav tm="0">
                                          <p:val>
                                            <p:strVal val="ppt_x"/>
                                          </p:val>
                                        </p:tav>
                                        <p:tav tm="100000">
                                          <p:val>
                                            <p:strVal val="1+ppt_w/2"/>
                                          </p:val>
                                        </p:tav>
                                      </p:tavLst>
                                    </p:anim>
                                    <p:anim calcmode="lin" valueType="num">
                                      <p:cBhvr additive="base">
                                        <p:cTn id="158" dur="2750"/>
                                        <p:tgtEl>
                                          <p:spTgt spid="35"/>
                                        </p:tgtEl>
                                        <p:attrNameLst>
                                          <p:attrName>ppt_y</p:attrName>
                                        </p:attrNameLst>
                                      </p:cBhvr>
                                      <p:tavLst>
                                        <p:tav tm="0">
                                          <p:val>
                                            <p:strVal val="ppt_y"/>
                                          </p:val>
                                        </p:tav>
                                        <p:tav tm="100000">
                                          <p:val>
                                            <p:strVal val="ppt_y"/>
                                          </p:val>
                                        </p:tav>
                                      </p:tavLst>
                                    </p:anim>
                                    <p:set>
                                      <p:cBhvr>
                                        <p:cTn id="159" dur="1" fill="hold">
                                          <p:stCondLst>
                                            <p:cond delay="2749"/>
                                          </p:stCondLst>
                                        </p:cTn>
                                        <p:tgtEl>
                                          <p:spTgt spid="35"/>
                                        </p:tgtEl>
                                        <p:attrNameLst>
                                          <p:attrName>style.visibility</p:attrName>
                                        </p:attrNameLst>
                                      </p:cBhvr>
                                      <p:to>
                                        <p:strVal val="hidden"/>
                                      </p:to>
                                    </p:set>
                                  </p:childTnLst>
                                </p:cTn>
                              </p:par>
                              <p:par>
                                <p:cTn id="160" presetID="3" presetClass="exit" presetSubtype="5" fill="hold" grpId="3" nodeType="withEffect">
                                  <p:stCondLst>
                                    <p:cond delay="0"/>
                                  </p:stCondLst>
                                  <p:childTnLst>
                                    <p:animEffect transition="out" filter="blinds(vertical)">
                                      <p:cBhvr>
                                        <p:cTn id="161" dur="2750"/>
                                        <p:tgtEl>
                                          <p:spTgt spid="35"/>
                                        </p:tgtEl>
                                      </p:cBhvr>
                                    </p:animEffect>
                                    <p:set>
                                      <p:cBhvr>
                                        <p:cTn id="162" dur="1" fill="hold">
                                          <p:stCondLst>
                                            <p:cond delay="2749"/>
                                          </p:stCondLst>
                                        </p:cTn>
                                        <p:tgtEl>
                                          <p:spTgt spid="35"/>
                                        </p:tgtEl>
                                        <p:attrNameLst>
                                          <p:attrName>style.visibility</p:attrName>
                                        </p:attrNameLst>
                                      </p:cBhvr>
                                      <p:to>
                                        <p:strVal val="hidden"/>
                                      </p:to>
                                    </p:set>
                                  </p:childTnLst>
                                </p:cTn>
                              </p:par>
                              <p:par>
                                <p:cTn id="163" presetID="2" presetClass="exit" presetSubtype="2" fill="hold" grpId="2" nodeType="withEffect">
                                  <p:stCondLst>
                                    <p:cond delay="0"/>
                                  </p:stCondLst>
                                  <p:childTnLst>
                                    <p:anim calcmode="lin" valueType="num">
                                      <p:cBhvr additive="base">
                                        <p:cTn id="164" dur="2750"/>
                                        <p:tgtEl>
                                          <p:spTgt spid="36"/>
                                        </p:tgtEl>
                                        <p:attrNameLst>
                                          <p:attrName>ppt_x</p:attrName>
                                        </p:attrNameLst>
                                      </p:cBhvr>
                                      <p:tavLst>
                                        <p:tav tm="0">
                                          <p:val>
                                            <p:strVal val="ppt_x"/>
                                          </p:val>
                                        </p:tav>
                                        <p:tav tm="100000">
                                          <p:val>
                                            <p:strVal val="1+ppt_w/2"/>
                                          </p:val>
                                        </p:tav>
                                      </p:tavLst>
                                    </p:anim>
                                    <p:anim calcmode="lin" valueType="num">
                                      <p:cBhvr additive="base">
                                        <p:cTn id="165" dur="2750"/>
                                        <p:tgtEl>
                                          <p:spTgt spid="36"/>
                                        </p:tgtEl>
                                        <p:attrNameLst>
                                          <p:attrName>ppt_y</p:attrName>
                                        </p:attrNameLst>
                                      </p:cBhvr>
                                      <p:tavLst>
                                        <p:tav tm="0">
                                          <p:val>
                                            <p:strVal val="ppt_y"/>
                                          </p:val>
                                        </p:tav>
                                        <p:tav tm="100000">
                                          <p:val>
                                            <p:strVal val="ppt_y"/>
                                          </p:val>
                                        </p:tav>
                                      </p:tavLst>
                                    </p:anim>
                                    <p:set>
                                      <p:cBhvr>
                                        <p:cTn id="166" dur="1" fill="hold">
                                          <p:stCondLst>
                                            <p:cond delay="274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2750"/>
                                        <p:tgtEl>
                                          <p:spTgt spid="36"/>
                                        </p:tgtEl>
                                      </p:cBhvr>
                                    </p:animEffect>
                                    <p:set>
                                      <p:cBhvr>
                                        <p:cTn id="169" dur="1" fill="hold">
                                          <p:stCondLst>
                                            <p:cond delay="2749"/>
                                          </p:stCondLst>
                                        </p:cTn>
                                        <p:tgtEl>
                                          <p:spTgt spid="36"/>
                                        </p:tgtEl>
                                        <p:attrNameLst>
                                          <p:attrName>style.visibility</p:attrName>
                                        </p:attrNameLst>
                                      </p:cBhvr>
                                      <p:to>
                                        <p:strVal val="hidden"/>
                                      </p:to>
                                    </p:set>
                                  </p:childTnLst>
                                </p:cTn>
                              </p:par>
                              <p:par>
                                <p:cTn id="170" presetID="2" presetClass="exit" presetSubtype="2" fill="hold" grpId="2" nodeType="withEffect">
                                  <p:stCondLst>
                                    <p:cond delay="0"/>
                                  </p:stCondLst>
                                  <p:childTnLst>
                                    <p:anim calcmode="lin" valueType="num">
                                      <p:cBhvr additive="base">
                                        <p:cTn id="171" dur="2750"/>
                                        <p:tgtEl>
                                          <p:spTgt spid="37"/>
                                        </p:tgtEl>
                                        <p:attrNameLst>
                                          <p:attrName>ppt_x</p:attrName>
                                        </p:attrNameLst>
                                      </p:cBhvr>
                                      <p:tavLst>
                                        <p:tav tm="0">
                                          <p:val>
                                            <p:strVal val="ppt_x"/>
                                          </p:val>
                                        </p:tav>
                                        <p:tav tm="100000">
                                          <p:val>
                                            <p:strVal val="1+ppt_w/2"/>
                                          </p:val>
                                        </p:tav>
                                      </p:tavLst>
                                    </p:anim>
                                    <p:anim calcmode="lin" valueType="num">
                                      <p:cBhvr additive="base">
                                        <p:cTn id="172" dur="2750"/>
                                        <p:tgtEl>
                                          <p:spTgt spid="37"/>
                                        </p:tgtEl>
                                        <p:attrNameLst>
                                          <p:attrName>ppt_y</p:attrName>
                                        </p:attrNameLst>
                                      </p:cBhvr>
                                      <p:tavLst>
                                        <p:tav tm="0">
                                          <p:val>
                                            <p:strVal val="ppt_y"/>
                                          </p:val>
                                        </p:tav>
                                        <p:tav tm="100000">
                                          <p:val>
                                            <p:strVal val="ppt_y"/>
                                          </p:val>
                                        </p:tav>
                                      </p:tavLst>
                                    </p:anim>
                                    <p:set>
                                      <p:cBhvr>
                                        <p:cTn id="173" dur="1" fill="hold">
                                          <p:stCondLst>
                                            <p:cond delay="2749"/>
                                          </p:stCondLst>
                                        </p:cTn>
                                        <p:tgtEl>
                                          <p:spTgt spid="37"/>
                                        </p:tgtEl>
                                        <p:attrNameLst>
                                          <p:attrName>style.visibility</p:attrName>
                                        </p:attrNameLst>
                                      </p:cBhvr>
                                      <p:to>
                                        <p:strVal val="hidden"/>
                                      </p:to>
                                    </p:set>
                                  </p:childTnLst>
                                </p:cTn>
                              </p:par>
                              <p:par>
                                <p:cTn id="174" presetID="3" presetClass="exit" presetSubtype="5" fill="hold" grpId="3" nodeType="withEffect">
                                  <p:stCondLst>
                                    <p:cond delay="0"/>
                                  </p:stCondLst>
                                  <p:childTnLst>
                                    <p:animEffect transition="out" filter="blinds(vertical)">
                                      <p:cBhvr>
                                        <p:cTn id="175" dur="2750"/>
                                        <p:tgtEl>
                                          <p:spTgt spid="37"/>
                                        </p:tgtEl>
                                      </p:cBhvr>
                                    </p:animEffect>
                                    <p:set>
                                      <p:cBhvr>
                                        <p:cTn id="176" dur="1" fill="hold">
                                          <p:stCondLst>
                                            <p:cond delay="2749"/>
                                          </p:stCondLst>
                                        </p:cTn>
                                        <p:tgtEl>
                                          <p:spTgt spid="3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2750"/>
                                        <p:tgtEl>
                                          <p:spTgt spid="21"/>
                                        </p:tgtEl>
                                        <p:attrNameLst>
                                          <p:attrName>ppt_x</p:attrName>
                                        </p:attrNameLst>
                                      </p:cBhvr>
                                      <p:tavLst>
                                        <p:tav tm="0">
                                          <p:val>
                                            <p:strVal val="ppt_x"/>
                                          </p:val>
                                        </p:tav>
                                        <p:tav tm="100000">
                                          <p:val>
                                            <p:strVal val="0-ppt_w/2"/>
                                          </p:val>
                                        </p:tav>
                                      </p:tavLst>
                                    </p:anim>
                                    <p:anim calcmode="lin" valueType="num">
                                      <p:cBhvr additive="base">
                                        <p:cTn id="179" dur="2750"/>
                                        <p:tgtEl>
                                          <p:spTgt spid="21"/>
                                        </p:tgtEl>
                                        <p:attrNameLst>
                                          <p:attrName>ppt_y</p:attrName>
                                        </p:attrNameLst>
                                      </p:cBhvr>
                                      <p:tavLst>
                                        <p:tav tm="0">
                                          <p:val>
                                            <p:strVal val="ppt_y"/>
                                          </p:val>
                                        </p:tav>
                                        <p:tav tm="100000">
                                          <p:val>
                                            <p:strVal val="ppt_y"/>
                                          </p:val>
                                        </p:tav>
                                      </p:tavLst>
                                    </p:anim>
                                    <p:set>
                                      <p:cBhvr>
                                        <p:cTn id="180" dur="1" fill="hold">
                                          <p:stCondLst>
                                            <p:cond delay="2749"/>
                                          </p:stCondLst>
                                        </p:cTn>
                                        <p:tgtEl>
                                          <p:spTgt spid="21"/>
                                        </p:tgtEl>
                                        <p:attrNameLst>
                                          <p:attrName>style.visibility</p:attrName>
                                        </p:attrNameLst>
                                      </p:cBhvr>
                                      <p:to>
                                        <p:strVal val="hidden"/>
                                      </p:to>
                                    </p:set>
                                  </p:childTnLst>
                                </p:cTn>
                              </p:par>
                              <p:par>
                                <p:cTn id="181" presetID="3" presetClass="exit" presetSubtype="5" fill="hold" grpId="3" nodeType="withEffect">
                                  <p:stCondLst>
                                    <p:cond delay="0"/>
                                  </p:stCondLst>
                                  <p:childTnLst>
                                    <p:animEffect transition="out" filter="blinds(vertical)">
                                      <p:cBhvr>
                                        <p:cTn id="182" dur="2750"/>
                                        <p:tgtEl>
                                          <p:spTgt spid="21"/>
                                        </p:tgtEl>
                                      </p:cBhvr>
                                    </p:animEffect>
                                    <p:set>
                                      <p:cBhvr>
                                        <p:cTn id="183" dur="1" fill="hold">
                                          <p:stCondLst>
                                            <p:cond delay="2749"/>
                                          </p:stCondLst>
                                        </p:cTn>
                                        <p:tgtEl>
                                          <p:spTgt spid="21"/>
                                        </p:tgtEl>
                                        <p:attrNameLst>
                                          <p:attrName>style.visibility</p:attrName>
                                        </p:attrNameLst>
                                      </p:cBhvr>
                                      <p:to>
                                        <p:strVal val="hidden"/>
                                      </p:to>
                                    </p:set>
                                  </p:childTnLst>
                                </p:cTn>
                              </p:par>
                              <p:par>
                                <p:cTn id="184" presetID="2" presetClass="exit" presetSubtype="2" fill="hold" grpId="1" nodeType="withEffect">
                                  <p:stCondLst>
                                    <p:cond delay="0"/>
                                  </p:stCondLst>
                                  <p:childTnLst>
                                    <p:anim calcmode="lin" valueType="num">
                                      <p:cBhvr additive="base">
                                        <p:cTn id="185" dur="2750"/>
                                        <p:tgtEl>
                                          <p:spTgt spid="3"/>
                                        </p:tgtEl>
                                        <p:attrNameLst>
                                          <p:attrName>ppt_x</p:attrName>
                                        </p:attrNameLst>
                                      </p:cBhvr>
                                      <p:tavLst>
                                        <p:tav tm="0">
                                          <p:val>
                                            <p:strVal val="ppt_x"/>
                                          </p:val>
                                        </p:tav>
                                        <p:tav tm="100000">
                                          <p:val>
                                            <p:strVal val="1+ppt_w/2"/>
                                          </p:val>
                                        </p:tav>
                                      </p:tavLst>
                                    </p:anim>
                                    <p:anim calcmode="lin" valueType="num">
                                      <p:cBhvr additive="base">
                                        <p:cTn id="186" dur="2750"/>
                                        <p:tgtEl>
                                          <p:spTgt spid="3"/>
                                        </p:tgtEl>
                                        <p:attrNameLst>
                                          <p:attrName>ppt_y</p:attrName>
                                        </p:attrNameLst>
                                      </p:cBhvr>
                                      <p:tavLst>
                                        <p:tav tm="0">
                                          <p:val>
                                            <p:strVal val="ppt_y"/>
                                          </p:val>
                                        </p:tav>
                                        <p:tav tm="100000">
                                          <p:val>
                                            <p:strVal val="ppt_y"/>
                                          </p:val>
                                        </p:tav>
                                      </p:tavLst>
                                    </p:anim>
                                    <p:set>
                                      <p:cBhvr>
                                        <p:cTn id="187" dur="1" fill="hold">
                                          <p:stCondLst>
                                            <p:cond delay="2749"/>
                                          </p:stCondLst>
                                        </p:cTn>
                                        <p:tgtEl>
                                          <p:spTgt spid="3"/>
                                        </p:tgtEl>
                                        <p:attrNameLst>
                                          <p:attrName>style.visibility</p:attrName>
                                        </p:attrNameLst>
                                      </p:cBhvr>
                                      <p:to>
                                        <p:strVal val="hidden"/>
                                      </p:to>
                                    </p:set>
                                  </p:childTnLst>
                                </p:cTn>
                              </p:par>
                              <p:par>
                                <p:cTn id="188" presetID="2" presetClass="exit" presetSubtype="2" fill="hold" grpId="1" nodeType="withEffect">
                                  <p:stCondLst>
                                    <p:cond delay="0"/>
                                  </p:stCondLst>
                                  <p:childTnLst>
                                    <p:anim calcmode="lin" valueType="num">
                                      <p:cBhvr additive="base">
                                        <p:cTn id="189" dur="2750"/>
                                        <p:tgtEl>
                                          <p:spTgt spid="4"/>
                                        </p:tgtEl>
                                        <p:attrNameLst>
                                          <p:attrName>ppt_x</p:attrName>
                                        </p:attrNameLst>
                                      </p:cBhvr>
                                      <p:tavLst>
                                        <p:tav tm="0">
                                          <p:val>
                                            <p:strVal val="ppt_x"/>
                                          </p:val>
                                        </p:tav>
                                        <p:tav tm="100000">
                                          <p:val>
                                            <p:strVal val="1+ppt_w/2"/>
                                          </p:val>
                                        </p:tav>
                                      </p:tavLst>
                                    </p:anim>
                                    <p:anim calcmode="lin" valueType="num">
                                      <p:cBhvr additive="base">
                                        <p:cTn id="190" dur="2750"/>
                                        <p:tgtEl>
                                          <p:spTgt spid="4"/>
                                        </p:tgtEl>
                                        <p:attrNameLst>
                                          <p:attrName>ppt_y</p:attrName>
                                        </p:attrNameLst>
                                      </p:cBhvr>
                                      <p:tavLst>
                                        <p:tav tm="0">
                                          <p:val>
                                            <p:strVal val="ppt_y"/>
                                          </p:val>
                                        </p:tav>
                                        <p:tav tm="100000">
                                          <p:val>
                                            <p:strVal val="ppt_y"/>
                                          </p:val>
                                        </p:tav>
                                      </p:tavLst>
                                    </p:anim>
                                    <p:set>
                                      <p:cBhvr>
                                        <p:cTn id="191" dur="1" fill="hold">
                                          <p:stCondLst>
                                            <p:cond delay="2749"/>
                                          </p:stCondLst>
                                        </p:cTn>
                                        <p:tgtEl>
                                          <p:spTgt spid="4"/>
                                        </p:tgtEl>
                                        <p:attrNameLst>
                                          <p:attrName>style.visibility</p:attrName>
                                        </p:attrNameLst>
                                      </p:cBhvr>
                                      <p:to>
                                        <p:strVal val="hidden"/>
                                      </p:to>
                                    </p:set>
                                  </p:childTnLst>
                                </p:cTn>
                              </p:par>
                              <p:par>
                                <p:cTn id="192" presetID="2" presetClass="exit" presetSubtype="2" fill="hold" grpId="1" nodeType="withEffect">
                                  <p:stCondLst>
                                    <p:cond delay="0"/>
                                  </p:stCondLst>
                                  <p:childTnLst>
                                    <p:anim calcmode="lin" valueType="num">
                                      <p:cBhvr additive="base">
                                        <p:cTn id="193" dur="2750"/>
                                        <p:tgtEl>
                                          <p:spTgt spid="5"/>
                                        </p:tgtEl>
                                        <p:attrNameLst>
                                          <p:attrName>ppt_x</p:attrName>
                                        </p:attrNameLst>
                                      </p:cBhvr>
                                      <p:tavLst>
                                        <p:tav tm="0">
                                          <p:val>
                                            <p:strVal val="ppt_x"/>
                                          </p:val>
                                        </p:tav>
                                        <p:tav tm="100000">
                                          <p:val>
                                            <p:strVal val="1+ppt_w/2"/>
                                          </p:val>
                                        </p:tav>
                                      </p:tavLst>
                                    </p:anim>
                                    <p:anim calcmode="lin" valueType="num">
                                      <p:cBhvr additive="base">
                                        <p:cTn id="194" dur="2750"/>
                                        <p:tgtEl>
                                          <p:spTgt spid="5"/>
                                        </p:tgtEl>
                                        <p:attrNameLst>
                                          <p:attrName>ppt_y</p:attrName>
                                        </p:attrNameLst>
                                      </p:cBhvr>
                                      <p:tavLst>
                                        <p:tav tm="0">
                                          <p:val>
                                            <p:strVal val="ppt_y"/>
                                          </p:val>
                                        </p:tav>
                                        <p:tav tm="100000">
                                          <p:val>
                                            <p:strVal val="ppt_y"/>
                                          </p:val>
                                        </p:tav>
                                      </p:tavLst>
                                    </p:anim>
                                    <p:set>
                                      <p:cBhvr>
                                        <p:cTn id="195" dur="1" fill="hold">
                                          <p:stCondLst>
                                            <p:cond delay="2749"/>
                                          </p:stCondLst>
                                        </p:cTn>
                                        <p:tgtEl>
                                          <p:spTgt spid="5"/>
                                        </p:tgtEl>
                                        <p:attrNameLst>
                                          <p:attrName>style.visibility</p:attrName>
                                        </p:attrNameLst>
                                      </p:cBhvr>
                                      <p:to>
                                        <p:strVal val="hidden"/>
                                      </p:to>
                                    </p:set>
                                  </p:childTnLst>
                                </p:cTn>
                              </p:par>
                              <p:par>
                                <p:cTn id="196" presetID="2" presetClass="exit" presetSubtype="2" fill="hold" grpId="1" nodeType="withEffect">
                                  <p:stCondLst>
                                    <p:cond delay="0"/>
                                  </p:stCondLst>
                                  <p:childTnLst>
                                    <p:anim calcmode="lin" valueType="num">
                                      <p:cBhvr additive="base">
                                        <p:cTn id="197" dur="2750"/>
                                        <p:tgtEl>
                                          <p:spTgt spid="6"/>
                                        </p:tgtEl>
                                        <p:attrNameLst>
                                          <p:attrName>ppt_x</p:attrName>
                                        </p:attrNameLst>
                                      </p:cBhvr>
                                      <p:tavLst>
                                        <p:tav tm="0">
                                          <p:val>
                                            <p:strVal val="ppt_x"/>
                                          </p:val>
                                        </p:tav>
                                        <p:tav tm="100000">
                                          <p:val>
                                            <p:strVal val="1+ppt_w/2"/>
                                          </p:val>
                                        </p:tav>
                                      </p:tavLst>
                                    </p:anim>
                                    <p:anim calcmode="lin" valueType="num">
                                      <p:cBhvr additive="base">
                                        <p:cTn id="198" dur="2750"/>
                                        <p:tgtEl>
                                          <p:spTgt spid="6"/>
                                        </p:tgtEl>
                                        <p:attrNameLst>
                                          <p:attrName>ppt_y</p:attrName>
                                        </p:attrNameLst>
                                      </p:cBhvr>
                                      <p:tavLst>
                                        <p:tav tm="0">
                                          <p:val>
                                            <p:strVal val="ppt_y"/>
                                          </p:val>
                                        </p:tav>
                                        <p:tav tm="100000">
                                          <p:val>
                                            <p:strVal val="ppt_y"/>
                                          </p:val>
                                        </p:tav>
                                      </p:tavLst>
                                    </p:anim>
                                    <p:set>
                                      <p:cBhvr>
                                        <p:cTn id="199" dur="1" fill="hold">
                                          <p:stCondLst>
                                            <p:cond delay="2749"/>
                                          </p:stCondLst>
                                        </p:cTn>
                                        <p:tgtEl>
                                          <p:spTgt spid="6"/>
                                        </p:tgtEl>
                                        <p:attrNameLst>
                                          <p:attrName>style.visibility</p:attrName>
                                        </p:attrNameLst>
                                      </p:cBhvr>
                                      <p:to>
                                        <p:strVal val="hidden"/>
                                      </p:to>
                                    </p:set>
                                  </p:childTnLst>
                                </p:cTn>
                              </p:par>
                              <p:par>
                                <p:cTn id="200" presetID="2" presetClass="exit" presetSubtype="8" fill="hold" grpId="1" nodeType="withEffect">
                                  <p:stCondLst>
                                    <p:cond delay="0"/>
                                  </p:stCondLst>
                                  <p:childTnLst>
                                    <p:anim calcmode="lin" valueType="num">
                                      <p:cBhvr additive="base">
                                        <p:cTn id="201" dur="2750"/>
                                        <p:tgtEl>
                                          <p:spTgt spid="7"/>
                                        </p:tgtEl>
                                        <p:attrNameLst>
                                          <p:attrName>ppt_x</p:attrName>
                                        </p:attrNameLst>
                                      </p:cBhvr>
                                      <p:tavLst>
                                        <p:tav tm="0">
                                          <p:val>
                                            <p:strVal val="ppt_x"/>
                                          </p:val>
                                        </p:tav>
                                        <p:tav tm="100000">
                                          <p:val>
                                            <p:strVal val="0-ppt_w/2"/>
                                          </p:val>
                                        </p:tav>
                                      </p:tavLst>
                                    </p:anim>
                                    <p:anim calcmode="lin" valueType="num">
                                      <p:cBhvr additive="base">
                                        <p:cTn id="202" dur="2750"/>
                                        <p:tgtEl>
                                          <p:spTgt spid="7"/>
                                        </p:tgtEl>
                                        <p:attrNameLst>
                                          <p:attrName>ppt_y</p:attrName>
                                        </p:attrNameLst>
                                      </p:cBhvr>
                                      <p:tavLst>
                                        <p:tav tm="0">
                                          <p:val>
                                            <p:strVal val="ppt_y"/>
                                          </p:val>
                                        </p:tav>
                                        <p:tav tm="100000">
                                          <p:val>
                                            <p:strVal val="ppt_y"/>
                                          </p:val>
                                        </p:tav>
                                      </p:tavLst>
                                    </p:anim>
                                    <p:set>
                                      <p:cBhvr>
                                        <p:cTn id="203" dur="1" fill="hold">
                                          <p:stCondLst>
                                            <p:cond delay="2749"/>
                                          </p:stCondLst>
                                        </p:cTn>
                                        <p:tgtEl>
                                          <p:spTgt spid="7"/>
                                        </p:tgtEl>
                                        <p:attrNameLst>
                                          <p:attrName>style.visibility</p:attrName>
                                        </p:attrNameLst>
                                      </p:cBhvr>
                                      <p:to>
                                        <p:strVal val="hidden"/>
                                      </p:to>
                                    </p:set>
                                  </p:childTnLst>
                                </p:cTn>
                              </p:par>
                              <p:par>
                                <p:cTn id="204" presetID="2" presetClass="exit" presetSubtype="8" fill="hold" grpId="1" nodeType="withEffect">
                                  <p:stCondLst>
                                    <p:cond delay="0"/>
                                  </p:stCondLst>
                                  <p:childTnLst>
                                    <p:anim calcmode="lin" valueType="num">
                                      <p:cBhvr additive="base">
                                        <p:cTn id="205" dur="2750"/>
                                        <p:tgtEl>
                                          <p:spTgt spid="8"/>
                                        </p:tgtEl>
                                        <p:attrNameLst>
                                          <p:attrName>ppt_x</p:attrName>
                                        </p:attrNameLst>
                                      </p:cBhvr>
                                      <p:tavLst>
                                        <p:tav tm="0">
                                          <p:val>
                                            <p:strVal val="ppt_x"/>
                                          </p:val>
                                        </p:tav>
                                        <p:tav tm="100000">
                                          <p:val>
                                            <p:strVal val="0-ppt_w/2"/>
                                          </p:val>
                                        </p:tav>
                                      </p:tavLst>
                                    </p:anim>
                                    <p:anim calcmode="lin" valueType="num">
                                      <p:cBhvr additive="base">
                                        <p:cTn id="206" dur="2750"/>
                                        <p:tgtEl>
                                          <p:spTgt spid="8"/>
                                        </p:tgtEl>
                                        <p:attrNameLst>
                                          <p:attrName>ppt_y</p:attrName>
                                        </p:attrNameLst>
                                      </p:cBhvr>
                                      <p:tavLst>
                                        <p:tav tm="0">
                                          <p:val>
                                            <p:strVal val="ppt_y"/>
                                          </p:val>
                                        </p:tav>
                                        <p:tav tm="100000">
                                          <p:val>
                                            <p:strVal val="ppt_y"/>
                                          </p:val>
                                        </p:tav>
                                      </p:tavLst>
                                    </p:anim>
                                    <p:set>
                                      <p:cBhvr>
                                        <p:cTn id="207" dur="1" fill="hold">
                                          <p:stCondLst>
                                            <p:cond delay="2749"/>
                                          </p:stCondLst>
                                        </p:cTn>
                                        <p:tgtEl>
                                          <p:spTgt spid="8"/>
                                        </p:tgtEl>
                                        <p:attrNameLst>
                                          <p:attrName>style.visibility</p:attrName>
                                        </p:attrNameLst>
                                      </p:cBhvr>
                                      <p:to>
                                        <p:strVal val="hidden"/>
                                      </p:to>
                                    </p:set>
                                  </p:childTnLst>
                                </p:cTn>
                              </p:par>
                              <p:par>
                                <p:cTn id="208" presetID="2" presetClass="exit" presetSubtype="8" fill="hold" grpId="1" nodeType="withEffect">
                                  <p:stCondLst>
                                    <p:cond delay="0"/>
                                  </p:stCondLst>
                                  <p:childTnLst>
                                    <p:anim calcmode="lin" valueType="num">
                                      <p:cBhvr additive="base">
                                        <p:cTn id="209" dur="2750"/>
                                        <p:tgtEl>
                                          <p:spTgt spid="9"/>
                                        </p:tgtEl>
                                        <p:attrNameLst>
                                          <p:attrName>ppt_x</p:attrName>
                                        </p:attrNameLst>
                                      </p:cBhvr>
                                      <p:tavLst>
                                        <p:tav tm="0">
                                          <p:val>
                                            <p:strVal val="ppt_x"/>
                                          </p:val>
                                        </p:tav>
                                        <p:tav tm="100000">
                                          <p:val>
                                            <p:strVal val="0-ppt_w/2"/>
                                          </p:val>
                                        </p:tav>
                                      </p:tavLst>
                                    </p:anim>
                                    <p:anim calcmode="lin" valueType="num">
                                      <p:cBhvr additive="base">
                                        <p:cTn id="210" dur="2750"/>
                                        <p:tgtEl>
                                          <p:spTgt spid="9"/>
                                        </p:tgtEl>
                                        <p:attrNameLst>
                                          <p:attrName>ppt_y</p:attrName>
                                        </p:attrNameLst>
                                      </p:cBhvr>
                                      <p:tavLst>
                                        <p:tav tm="0">
                                          <p:val>
                                            <p:strVal val="ppt_y"/>
                                          </p:val>
                                        </p:tav>
                                        <p:tav tm="100000">
                                          <p:val>
                                            <p:strVal val="ppt_y"/>
                                          </p:val>
                                        </p:tav>
                                      </p:tavLst>
                                    </p:anim>
                                    <p:set>
                                      <p:cBhvr>
                                        <p:cTn id="211" dur="1" fill="hold">
                                          <p:stCondLst>
                                            <p:cond delay="2749"/>
                                          </p:stCondLst>
                                        </p:cTn>
                                        <p:tgtEl>
                                          <p:spTgt spid="9"/>
                                        </p:tgtEl>
                                        <p:attrNameLst>
                                          <p:attrName>style.visibility</p:attrName>
                                        </p:attrNameLst>
                                      </p:cBhvr>
                                      <p:to>
                                        <p:strVal val="hidden"/>
                                      </p:to>
                                    </p:set>
                                  </p:childTnLst>
                                </p:cTn>
                              </p:par>
                              <p:par>
                                <p:cTn id="212" presetID="3" presetClass="exit" presetSubtype="5" fill="hold" grpId="2" nodeType="withEffect">
                                  <p:stCondLst>
                                    <p:cond delay="0"/>
                                  </p:stCondLst>
                                  <p:childTnLst>
                                    <p:animEffect transition="out" filter="blinds(vertical)">
                                      <p:cBhvr>
                                        <p:cTn id="213" dur="2750"/>
                                        <p:tgtEl>
                                          <p:spTgt spid="3"/>
                                        </p:tgtEl>
                                      </p:cBhvr>
                                    </p:animEffect>
                                    <p:set>
                                      <p:cBhvr>
                                        <p:cTn id="214" dur="1" fill="hold">
                                          <p:stCondLst>
                                            <p:cond delay="2749"/>
                                          </p:stCondLst>
                                        </p:cTn>
                                        <p:tgtEl>
                                          <p:spTgt spid="3"/>
                                        </p:tgtEl>
                                        <p:attrNameLst>
                                          <p:attrName>style.visibility</p:attrName>
                                        </p:attrNameLst>
                                      </p:cBhvr>
                                      <p:to>
                                        <p:strVal val="hidden"/>
                                      </p:to>
                                    </p:set>
                                  </p:childTnLst>
                                </p:cTn>
                              </p:par>
                              <p:par>
                                <p:cTn id="215" presetID="3" presetClass="exit" presetSubtype="5" fill="hold" grpId="2" nodeType="withEffect">
                                  <p:stCondLst>
                                    <p:cond delay="0"/>
                                  </p:stCondLst>
                                  <p:childTnLst>
                                    <p:animEffect transition="out" filter="blinds(vertical)">
                                      <p:cBhvr>
                                        <p:cTn id="216" dur="2750"/>
                                        <p:tgtEl>
                                          <p:spTgt spid="4"/>
                                        </p:tgtEl>
                                      </p:cBhvr>
                                    </p:animEffect>
                                    <p:set>
                                      <p:cBhvr>
                                        <p:cTn id="217" dur="1" fill="hold">
                                          <p:stCondLst>
                                            <p:cond delay="2749"/>
                                          </p:stCondLst>
                                        </p:cTn>
                                        <p:tgtEl>
                                          <p:spTgt spid="4"/>
                                        </p:tgtEl>
                                        <p:attrNameLst>
                                          <p:attrName>style.visibility</p:attrName>
                                        </p:attrNameLst>
                                      </p:cBhvr>
                                      <p:to>
                                        <p:strVal val="hidden"/>
                                      </p:to>
                                    </p:set>
                                  </p:childTnLst>
                                </p:cTn>
                              </p:par>
                              <p:par>
                                <p:cTn id="218" presetID="3" presetClass="exit" presetSubtype="5" fill="hold" grpId="2" nodeType="withEffect">
                                  <p:stCondLst>
                                    <p:cond delay="0"/>
                                  </p:stCondLst>
                                  <p:childTnLst>
                                    <p:animEffect transition="out" filter="blinds(vertical)">
                                      <p:cBhvr>
                                        <p:cTn id="219" dur="2750"/>
                                        <p:tgtEl>
                                          <p:spTgt spid="5"/>
                                        </p:tgtEl>
                                      </p:cBhvr>
                                    </p:animEffect>
                                    <p:set>
                                      <p:cBhvr>
                                        <p:cTn id="220" dur="1" fill="hold">
                                          <p:stCondLst>
                                            <p:cond delay="2749"/>
                                          </p:stCondLst>
                                        </p:cTn>
                                        <p:tgtEl>
                                          <p:spTgt spid="5"/>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2750"/>
                                        <p:tgtEl>
                                          <p:spTgt spid="6"/>
                                        </p:tgtEl>
                                      </p:cBhvr>
                                    </p:animEffect>
                                    <p:set>
                                      <p:cBhvr>
                                        <p:cTn id="223" dur="1" fill="hold">
                                          <p:stCondLst>
                                            <p:cond delay="2749"/>
                                          </p:stCondLst>
                                        </p:cTn>
                                        <p:tgtEl>
                                          <p:spTgt spid="6"/>
                                        </p:tgtEl>
                                        <p:attrNameLst>
                                          <p:attrName>style.visibility</p:attrName>
                                        </p:attrNameLst>
                                      </p:cBhvr>
                                      <p:to>
                                        <p:strVal val="hidden"/>
                                      </p:to>
                                    </p:set>
                                  </p:childTnLst>
                                </p:cTn>
                              </p:par>
                              <p:par>
                                <p:cTn id="224" presetID="3" presetClass="exit" presetSubtype="5" fill="hold" grpId="2" nodeType="withEffect">
                                  <p:stCondLst>
                                    <p:cond delay="0"/>
                                  </p:stCondLst>
                                  <p:childTnLst>
                                    <p:animEffect transition="out" filter="blinds(vertical)">
                                      <p:cBhvr>
                                        <p:cTn id="225" dur="2750"/>
                                        <p:tgtEl>
                                          <p:spTgt spid="7"/>
                                        </p:tgtEl>
                                      </p:cBhvr>
                                    </p:animEffect>
                                    <p:set>
                                      <p:cBhvr>
                                        <p:cTn id="226" dur="1" fill="hold">
                                          <p:stCondLst>
                                            <p:cond delay="2749"/>
                                          </p:stCondLst>
                                        </p:cTn>
                                        <p:tgtEl>
                                          <p:spTgt spid="7"/>
                                        </p:tgtEl>
                                        <p:attrNameLst>
                                          <p:attrName>style.visibility</p:attrName>
                                        </p:attrNameLst>
                                      </p:cBhvr>
                                      <p:to>
                                        <p:strVal val="hidden"/>
                                      </p:to>
                                    </p:set>
                                  </p:childTnLst>
                                </p:cTn>
                              </p:par>
                              <p:par>
                                <p:cTn id="227" presetID="3" presetClass="exit" presetSubtype="5" fill="hold" grpId="2" nodeType="withEffect">
                                  <p:stCondLst>
                                    <p:cond delay="0"/>
                                  </p:stCondLst>
                                  <p:childTnLst>
                                    <p:animEffect transition="out" filter="blinds(vertical)">
                                      <p:cBhvr>
                                        <p:cTn id="228" dur="2750"/>
                                        <p:tgtEl>
                                          <p:spTgt spid="8"/>
                                        </p:tgtEl>
                                      </p:cBhvr>
                                    </p:animEffect>
                                    <p:set>
                                      <p:cBhvr>
                                        <p:cTn id="229" dur="1" fill="hold">
                                          <p:stCondLst>
                                            <p:cond delay="2749"/>
                                          </p:stCondLst>
                                        </p:cTn>
                                        <p:tgtEl>
                                          <p:spTgt spid="8"/>
                                        </p:tgtEl>
                                        <p:attrNameLst>
                                          <p:attrName>style.visibility</p:attrName>
                                        </p:attrNameLst>
                                      </p:cBhvr>
                                      <p:to>
                                        <p:strVal val="hidden"/>
                                      </p:to>
                                    </p:set>
                                  </p:childTnLst>
                                </p:cTn>
                              </p:par>
                              <p:par>
                                <p:cTn id="230" presetID="3" presetClass="exit" presetSubtype="5" fill="hold" grpId="2" nodeType="withEffect">
                                  <p:stCondLst>
                                    <p:cond delay="0"/>
                                  </p:stCondLst>
                                  <p:childTnLst>
                                    <p:animEffect transition="out" filter="blinds(vertical)">
                                      <p:cBhvr>
                                        <p:cTn id="231" dur="2750"/>
                                        <p:tgtEl>
                                          <p:spTgt spid="9"/>
                                        </p:tgtEl>
                                      </p:cBhvr>
                                    </p:animEffect>
                                    <p:set>
                                      <p:cBhvr>
                                        <p:cTn id="232" dur="1" fill="hold">
                                          <p:stCondLst>
                                            <p:cond delay="2749"/>
                                          </p:stCondLst>
                                        </p:cTn>
                                        <p:tgtEl>
                                          <p:spTgt spid="9"/>
                                        </p:tgtEl>
                                        <p:attrNameLst>
                                          <p:attrName>style.visibility</p:attrName>
                                        </p:attrNameLst>
                                      </p:cBhvr>
                                      <p:to>
                                        <p:strVal val="hidden"/>
                                      </p:to>
                                    </p:set>
                                  </p:childTnLst>
                                </p:cTn>
                              </p:par>
                              <p:par>
                                <p:cTn id="233" presetID="19" presetClass="exit" presetSubtype="10" fill="hold" grpId="4" nodeType="withEffect">
                                  <p:stCondLst>
                                    <p:cond delay="0"/>
                                  </p:stCondLst>
                                  <p:childTnLst>
                                    <p:anim calcmode="lin" valueType="num">
                                      <p:cBhvr>
                                        <p:cTn id="234" dur="2750"/>
                                        <p:tgtEl>
                                          <p:spTgt spid="3"/>
                                        </p:tgtEl>
                                        <p:attrNameLst>
                                          <p:attrName>ppt_h</p:attrName>
                                        </p:attrNameLst>
                                      </p:cBhvr>
                                      <p:tavLst>
                                        <p:tav tm="0">
                                          <p:val>
                                            <p:strVal val="ppt_h"/>
                                          </p:val>
                                        </p:tav>
                                        <p:tav tm="100000">
                                          <p:val>
                                            <p:strVal val="ppt_h"/>
                                          </p:val>
                                        </p:tav>
                                      </p:tavLst>
                                    </p:anim>
                                    <p:anim calcmode="lin" valueType="num">
                                      <p:cBhvr>
                                        <p:cTn id="235" dur="275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6" dur="1" fill="hold">
                                          <p:stCondLst>
                                            <p:cond delay="2749"/>
                                          </p:stCondLst>
                                        </p:cTn>
                                        <p:tgtEl>
                                          <p:spTgt spid="3"/>
                                        </p:tgtEl>
                                        <p:attrNameLst>
                                          <p:attrName>style.visibility</p:attrName>
                                        </p:attrNameLst>
                                      </p:cBhvr>
                                      <p:to>
                                        <p:strVal val="hidden"/>
                                      </p:to>
                                    </p:set>
                                  </p:childTnLst>
                                </p:cTn>
                              </p:par>
                              <p:par>
                                <p:cTn id="237" presetID="19" presetClass="exit" presetSubtype="10" fill="hold" grpId="4" nodeType="withEffect">
                                  <p:stCondLst>
                                    <p:cond delay="0"/>
                                  </p:stCondLst>
                                  <p:childTnLst>
                                    <p:anim calcmode="lin" valueType="num">
                                      <p:cBhvr>
                                        <p:cTn id="238" dur="2750"/>
                                        <p:tgtEl>
                                          <p:spTgt spid="4"/>
                                        </p:tgtEl>
                                        <p:attrNameLst>
                                          <p:attrName>ppt_h</p:attrName>
                                        </p:attrNameLst>
                                      </p:cBhvr>
                                      <p:tavLst>
                                        <p:tav tm="0">
                                          <p:val>
                                            <p:strVal val="ppt_h"/>
                                          </p:val>
                                        </p:tav>
                                        <p:tav tm="100000">
                                          <p:val>
                                            <p:strVal val="ppt_h"/>
                                          </p:val>
                                        </p:tav>
                                      </p:tavLst>
                                    </p:anim>
                                    <p:anim calcmode="lin" valueType="num">
                                      <p:cBhvr>
                                        <p:cTn id="239" dur="275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0" dur="1" fill="hold">
                                          <p:stCondLst>
                                            <p:cond delay="2749"/>
                                          </p:stCondLst>
                                        </p:cTn>
                                        <p:tgtEl>
                                          <p:spTgt spid="4"/>
                                        </p:tgtEl>
                                        <p:attrNameLst>
                                          <p:attrName>style.visibility</p:attrName>
                                        </p:attrNameLst>
                                      </p:cBhvr>
                                      <p:to>
                                        <p:strVal val="hidden"/>
                                      </p:to>
                                    </p:set>
                                  </p:childTnLst>
                                </p:cTn>
                              </p:par>
                              <p:par>
                                <p:cTn id="241" presetID="19" presetClass="exit" presetSubtype="10" fill="hold" grpId="4" nodeType="withEffect">
                                  <p:stCondLst>
                                    <p:cond delay="0"/>
                                  </p:stCondLst>
                                  <p:childTnLst>
                                    <p:anim calcmode="lin" valueType="num">
                                      <p:cBhvr>
                                        <p:cTn id="242" dur="2750"/>
                                        <p:tgtEl>
                                          <p:spTgt spid="5"/>
                                        </p:tgtEl>
                                        <p:attrNameLst>
                                          <p:attrName>ppt_h</p:attrName>
                                        </p:attrNameLst>
                                      </p:cBhvr>
                                      <p:tavLst>
                                        <p:tav tm="0">
                                          <p:val>
                                            <p:strVal val="ppt_h"/>
                                          </p:val>
                                        </p:tav>
                                        <p:tav tm="100000">
                                          <p:val>
                                            <p:strVal val="ppt_h"/>
                                          </p:val>
                                        </p:tav>
                                      </p:tavLst>
                                    </p:anim>
                                    <p:anim calcmode="lin" valueType="num">
                                      <p:cBhvr>
                                        <p:cTn id="243" dur="275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4" dur="1" fill="hold">
                                          <p:stCondLst>
                                            <p:cond delay="2749"/>
                                          </p:stCondLst>
                                        </p:cTn>
                                        <p:tgtEl>
                                          <p:spTgt spid="5"/>
                                        </p:tgtEl>
                                        <p:attrNameLst>
                                          <p:attrName>style.visibility</p:attrName>
                                        </p:attrNameLst>
                                      </p:cBhvr>
                                      <p:to>
                                        <p:strVal val="hidden"/>
                                      </p:to>
                                    </p:set>
                                  </p:childTnLst>
                                </p:cTn>
                              </p:par>
                              <p:par>
                                <p:cTn id="245" presetID="19" presetClass="exit" presetSubtype="10" fill="hold" grpId="4" nodeType="withEffect">
                                  <p:stCondLst>
                                    <p:cond delay="0"/>
                                  </p:stCondLst>
                                  <p:childTnLst>
                                    <p:anim calcmode="lin" valueType="num">
                                      <p:cBhvr>
                                        <p:cTn id="246" dur="2750"/>
                                        <p:tgtEl>
                                          <p:spTgt spid="6"/>
                                        </p:tgtEl>
                                        <p:attrNameLst>
                                          <p:attrName>ppt_h</p:attrName>
                                        </p:attrNameLst>
                                      </p:cBhvr>
                                      <p:tavLst>
                                        <p:tav tm="0">
                                          <p:val>
                                            <p:strVal val="ppt_h"/>
                                          </p:val>
                                        </p:tav>
                                        <p:tav tm="100000">
                                          <p:val>
                                            <p:strVal val="ppt_h"/>
                                          </p:val>
                                        </p:tav>
                                      </p:tavLst>
                                    </p:anim>
                                    <p:anim calcmode="lin" valueType="num">
                                      <p:cBhvr>
                                        <p:cTn id="247" dur="275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8" dur="1" fill="hold">
                                          <p:stCondLst>
                                            <p:cond delay="2749"/>
                                          </p:stCondLst>
                                        </p:cTn>
                                        <p:tgtEl>
                                          <p:spTgt spid="6"/>
                                        </p:tgtEl>
                                        <p:attrNameLst>
                                          <p:attrName>style.visibility</p:attrName>
                                        </p:attrNameLst>
                                      </p:cBhvr>
                                      <p:to>
                                        <p:strVal val="hidden"/>
                                      </p:to>
                                    </p:set>
                                  </p:childTnLst>
                                </p:cTn>
                              </p:par>
                              <p:par>
                                <p:cTn id="249" presetID="19" presetClass="exit" presetSubtype="10" fill="hold" grpId="4" nodeType="withEffect">
                                  <p:stCondLst>
                                    <p:cond delay="0"/>
                                  </p:stCondLst>
                                  <p:childTnLst>
                                    <p:anim calcmode="lin" valueType="num">
                                      <p:cBhvr>
                                        <p:cTn id="250" dur="2750"/>
                                        <p:tgtEl>
                                          <p:spTgt spid="7"/>
                                        </p:tgtEl>
                                        <p:attrNameLst>
                                          <p:attrName>ppt_h</p:attrName>
                                        </p:attrNameLst>
                                      </p:cBhvr>
                                      <p:tavLst>
                                        <p:tav tm="0">
                                          <p:val>
                                            <p:strVal val="ppt_h"/>
                                          </p:val>
                                        </p:tav>
                                        <p:tav tm="100000">
                                          <p:val>
                                            <p:strVal val="ppt_h"/>
                                          </p:val>
                                        </p:tav>
                                      </p:tavLst>
                                    </p:anim>
                                    <p:anim calcmode="lin" valueType="num">
                                      <p:cBhvr>
                                        <p:cTn id="251" dur="275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2" dur="1" fill="hold">
                                          <p:stCondLst>
                                            <p:cond delay="2749"/>
                                          </p:stCondLst>
                                        </p:cTn>
                                        <p:tgtEl>
                                          <p:spTgt spid="7"/>
                                        </p:tgtEl>
                                        <p:attrNameLst>
                                          <p:attrName>style.visibility</p:attrName>
                                        </p:attrNameLst>
                                      </p:cBhvr>
                                      <p:to>
                                        <p:strVal val="hidden"/>
                                      </p:to>
                                    </p:set>
                                  </p:childTnLst>
                                </p:cTn>
                              </p:par>
                              <p:par>
                                <p:cTn id="253" presetID="19" presetClass="exit" presetSubtype="10" fill="hold" grpId="4" nodeType="withEffect">
                                  <p:stCondLst>
                                    <p:cond delay="0"/>
                                  </p:stCondLst>
                                  <p:childTnLst>
                                    <p:anim calcmode="lin" valueType="num">
                                      <p:cBhvr>
                                        <p:cTn id="254" dur="2750"/>
                                        <p:tgtEl>
                                          <p:spTgt spid="8"/>
                                        </p:tgtEl>
                                        <p:attrNameLst>
                                          <p:attrName>ppt_h</p:attrName>
                                        </p:attrNameLst>
                                      </p:cBhvr>
                                      <p:tavLst>
                                        <p:tav tm="0">
                                          <p:val>
                                            <p:strVal val="ppt_h"/>
                                          </p:val>
                                        </p:tav>
                                        <p:tav tm="100000">
                                          <p:val>
                                            <p:strVal val="ppt_h"/>
                                          </p:val>
                                        </p:tav>
                                      </p:tavLst>
                                    </p:anim>
                                    <p:anim calcmode="lin" valueType="num">
                                      <p:cBhvr>
                                        <p:cTn id="255" dur="275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6" dur="1" fill="hold">
                                          <p:stCondLst>
                                            <p:cond delay="2749"/>
                                          </p:stCondLst>
                                        </p:cTn>
                                        <p:tgtEl>
                                          <p:spTgt spid="8"/>
                                        </p:tgtEl>
                                        <p:attrNameLst>
                                          <p:attrName>style.visibility</p:attrName>
                                        </p:attrNameLst>
                                      </p:cBhvr>
                                      <p:to>
                                        <p:strVal val="hidden"/>
                                      </p:to>
                                    </p:set>
                                  </p:childTnLst>
                                </p:cTn>
                              </p:par>
                              <p:par>
                                <p:cTn id="257" presetID="19" presetClass="exit" presetSubtype="10" fill="hold" grpId="4" nodeType="withEffect">
                                  <p:stCondLst>
                                    <p:cond delay="0"/>
                                  </p:stCondLst>
                                  <p:childTnLst>
                                    <p:anim calcmode="lin" valueType="num">
                                      <p:cBhvr>
                                        <p:cTn id="258" dur="2750"/>
                                        <p:tgtEl>
                                          <p:spTgt spid="9"/>
                                        </p:tgtEl>
                                        <p:attrNameLst>
                                          <p:attrName>ppt_h</p:attrName>
                                        </p:attrNameLst>
                                      </p:cBhvr>
                                      <p:tavLst>
                                        <p:tav tm="0">
                                          <p:val>
                                            <p:strVal val="ppt_h"/>
                                          </p:val>
                                        </p:tav>
                                        <p:tav tm="100000">
                                          <p:val>
                                            <p:strVal val="ppt_h"/>
                                          </p:val>
                                        </p:tav>
                                      </p:tavLst>
                                    </p:anim>
                                    <p:anim calcmode="lin" valueType="num">
                                      <p:cBhvr>
                                        <p:cTn id="259" dur="275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0" dur="1" fill="hold">
                                          <p:stCondLst>
                                            <p:cond delay="2749"/>
                                          </p:stCondLst>
                                        </p:cTn>
                                        <p:tgtEl>
                                          <p:spTgt spid="9"/>
                                        </p:tgtEl>
                                        <p:attrNameLst>
                                          <p:attrName>style.visibility</p:attrName>
                                        </p:attrNameLst>
                                      </p:cBhvr>
                                      <p:to>
                                        <p:strVal val="hidden"/>
                                      </p:to>
                                    </p:set>
                                  </p:childTnLst>
                                </p:cTn>
                              </p:par>
                              <p:par>
                                <p:cTn id="261" presetID="19" presetClass="exit" presetSubtype="10" fill="hold" grpId="4" nodeType="withEffect">
                                  <p:stCondLst>
                                    <p:cond delay="0"/>
                                  </p:stCondLst>
                                  <p:childTnLst>
                                    <p:anim calcmode="lin" valueType="num">
                                      <p:cBhvr>
                                        <p:cTn id="262" dur="2750"/>
                                        <p:tgtEl>
                                          <p:spTgt spid="21"/>
                                        </p:tgtEl>
                                        <p:attrNameLst>
                                          <p:attrName>ppt_h</p:attrName>
                                        </p:attrNameLst>
                                      </p:cBhvr>
                                      <p:tavLst>
                                        <p:tav tm="0">
                                          <p:val>
                                            <p:strVal val="ppt_h"/>
                                          </p:val>
                                        </p:tav>
                                        <p:tav tm="100000">
                                          <p:val>
                                            <p:strVal val="ppt_h"/>
                                          </p:val>
                                        </p:tav>
                                      </p:tavLst>
                                    </p:anim>
                                    <p:anim calcmode="lin" valueType="num">
                                      <p:cBhvr>
                                        <p:cTn id="263" dur="275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4" dur="1" fill="hold">
                                          <p:stCondLst>
                                            <p:cond delay="2749"/>
                                          </p:stCondLst>
                                        </p:cTn>
                                        <p:tgtEl>
                                          <p:spTgt spid="21"/>
                                        </p:tgtEl>
                                        <p:attrNameLst>
                                          <p:attrName>style.visibility</p:attrName>
                                        </p:attrNameLst>
                                      </p:cBhvr>
                                      <p:to>
                                        <p:strVal val="hidden"/>
                                      </p:to>
                                    </p:set>
                                  </p:childTnLst>
                                </p:cTn>
                              </p:par>
                              <p:par>
                                <p:cTn id="265" presetID="19" presetClass="exit" presetSubtype="10" fill="hold" grpId="4" nodeType="withEffect">
                                  <p:stCondLst>
                                    <p:cond delay="0"/>
                                  </p:stCondLst>
                                  <p:childTnLst>
                                    <p:anim calcmode="lin" valueType="num">
                                      <p:cBhvr>
                                        <p:cTn id="266" dur="2750"/>
                                        <p:tgtEl>
                                          <p:spTgt spid="37"/>
                                        </p:tgtEl>
                                        <p:attrNameLst>
                                          <p:attrName>ppt_h</p:attrName>
                                        </p:attrNameLst>
                                      </p:cBhvr>
                                      <p:tavLst>
                                        <p:tav tm="0">
                                          <p:val>
                                            <p:strVal val="ppt_h"/>
                                          </p:val>
                                        </p:tav>
                                        <p:tav tm="100000">
                                          <p:val>
                                            <p:strVal val="ppt_h"/>
                                          </p:val>
                                        </p:tav>
                                      </p:tavLst>
                                    </p:anim>
                                    <p:anim calcmode="lin" valueType="num">
                                      <p:cBhvr>
                                        <p:cTn id="267" dur="275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8" dur="1" fill="hold">
                                          <p:stCondLst>
                                            <p:cond delay="2749"/>
                                          </p:stCondLst>
                                        </p:cTn>
                                        <p:tgtEl>
                                          <p:spTgt spid="37"/>
                                        </p:tgtEl>
                                        <p:attrNameLst>
                                          <p:attrName>style.visibility</p:attrName>
                                        </p:attrNameLst>
                                      </p:cBhvr>
                                      <p:to>
                                        <p:strVal val="hidden"/>
                                      </p:to>
                                    </p:set>
                                  </p:childTnLst>
                                </p:cTn>
                              </p:par>
                              <p:par>
                                <p:cTn id="269" presetID="19" presetClass="exit" presetSubtype="10" fill="hold" grpId="4" nodeType="withEffect">
                                  <p:stCondLst>
                                    <p:cond delay="0"/>
                                  </p:stCondLst>
                                  <p:childTnLst>
                                    <p:anim calcmode="lin" valueType="num">
                                      <p:cBhvr>
                                        <p:cTn id="270" dur="2750"/>
                                        <p:tgtEl>
                                          <p:spTgt spid="36"/>
                                        </p:tgtEl>
                                        <p:attrNameLst>
                                          <p:attrName>ppt_h</p:attrName>
                                        </p:attrNameLst>
                                      </p:cBhvr>
                                      <p:tavLst>
                                        <p:tav tm="0">
                                          <p:val>
                                            <p:strVal val="ppt_h"/>
                                          </p:val>
                                        </p:tav>
                                        <p:tav tm="100000">
                                          <p:val>
                                            <p:strVal val="ppt_h"/>
                                          </p:val>
                                        </p:tav>
                                      </p:tavLst>
                                    </p:anim>
                                    <p:anim calcmode="lin" valueType="num">
                                      <p:cBhvr>
                                        <p:cTn id="271" dur="275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2" dur="1" fill="hold">
                                          <p:stCondLst>
                                            <p:cond delay="2749"/>
                                          </p:stCondLst>
                                        </p:cTn>
                                        <p:tgtEl>
                                          <p:spTgt spid="36"/>
                                        </p:tgtEl>
                                        <p:attrNameLst>
                                          <p:attrName>style.visibility</p:attrName>
                                        </p:attrNameLst>
                                      </p:cBhvr>
                                      <p:to>
                                        <p:strVal val="hidden"/>
                                      </p:to>
                                    </p:set>
                                  </p:childTnLst>
                                </p:cTn>
                              </p:par>
                              <p:par>
                                <p:cTn id="273" presetID="19" presetClass="exit" presetSubtype="10" fill="hold" grpId="4" nodeType="withEffect">
                                  <p:stCondLst>
                                    <p:cond delay="0"/>
                                  </p:stCondLst>
                                  <p:childTnLst>
                                    <p:anim calcmode="lin" valueType="num">
                                      <p:cBhvr>
                                        <p:cTn id="274" dur="2750"/>
                                        <p:tgtEl>
                                          <p:spTgt spid="35"/>
                                        </p:tgtEl>
                                        <p:attrNameLst>
                                          <p:attrName>ppt_h</p:attrName>
                                        </p:attrNameLst>
                                      </p:cBhvr>
                                      <p:tavLst>
                                        <p:tav tm="0">
                                          <p:val>
                                            <p:strVal val="ppt_h"/>
                                          </p:val>
                                        </p:tav>
                                        <p:tav tm="100000">
                                          <p:val>
                                            <p:strVal val="ppt_h"/>
                                          </p:val>
                                        </p:tav>
                                      </p:tavLst>
                                    </p:anim>
                                    <p:anim calcmode="lin" valueType="num">
                                      <p:cBhvr>
                                        <p:cTn id="275" dur="275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6" dur="1" fill="hold">
                                          <p:stCondLst>
                                            <p:cond delay="2749"/>
                                          </p:stCondLst>
                                        </p:cTn>
                                        <p:tgtEl>
                                          <p:spTgt spid="35"/>
                                        </p:tgtEl>
                                        <p:attrNameLst>
                                          <p:attrName>style.visibility</p:attrName>
                                        </p:attrNameLst>
                                      </p:cBhvr>
                                      <p:to>
                                        <p:strVal val="hidden"/>
                                      </p:to>
                                    </p:set>
                                  </p:childTnLst>
                                </p:cTn>
                              </p:par>
                              <p:par>
                                <p:cTn id="277" presetID="19" presetClass="exit" presetSubtype="10" fill="hold" grpId="4" nodeType="withEffect">
                                  <p:stCondLst>
                                    <p:cond delay="0"/>
                                  </p:stCondLst>
                                  <p:childTnLst>
                                    <p:anim calcmode="lin" valueType="num">
                                      <p:cBhvr>
                                        <p:cTn id="278" dur="2750"/>
                                        <p:tgtEl>
                                          <p:spTgt spid="34"/>
                                        </p:tgtEl>
                                        <p:attrNameLst>
                                          <p:attrName>ppt_h</p:attrName>
                                        </p:attrNameLst>
                                      </p:cBhvr>
                                      <p:tavLst>
                                        <p:tav tm="0">
                                          <p:val>
                                            <p:strVal val="ppt_h"/>
                                          </p:val>
                                        </p:tav>
                                        <p:tav tm="100000">
                                          <p:val>
                                            <p:strVal val="ppt_h"/>
                                          </p:val>
                                        </p:tav>
                                      </p:tavLst>
                                    </p:anim>
                                    <p:anim calcmode="lin" valueType="num">
                                      <p:cBhvr>
                                        <p:cTn id="279" dur="275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0" dur="1" fill="hold">
                                          <p:stCondLst>
                                            <p:cond delay="2749"/>
                                          </p:stCondLst>
                                        </p:cTn>
                                        <p:tgtEl>
                                          <p:spTgt spid="34"/>
                                        </p:tgtEl>
                                        <p:attrNameLst>
                                          <p:attrName>style.visibility</p:attrName>
                                        </p:attrNameLst>
                                      </p:cBhvr>
                                      <p:to>
                                        <p:strVal val="hidden"/>
                                      </p:to>
                                    </p:set>
                                  </p:childTnLst>
                                </p:cTn>
                              </p:par>
                              <p:par>
                                <p:cTn id="281" presetID="19" presetClass="exit" presetSubtype="10" fill="hold" grpId="4" nodeType="withEffect">
                                  <p:stCondLst>
                                    <p:cond delay="0"/>
                                  </p:stCondLst>
                                  <p:childTnLst>
                                    <p:anim calcmode="lin" valueType="num">
                                      <p:cBhvr>
                                        <p:cTn id="282" dur="2750"/>
                                        <p:tgtEl>
                                          <p:spTgt spid="33"/>
                                        </p:tgtEl>
                                        <p:attrNameLst>
                                          <p:attrName>ppt_h</p:attrName>
                                        </p:attrNameLst>
                                      </p:cBhvr>
                                      <p:tavLst>
                                        <p:tav tm="0">
                                          <p:val>
                                            <p:strVal val="ppt_h"/>
                                          </p:val>
                                        </p:tav>
                                        <p:tav tm="100000">
                                          <p:val>
                                            <p:strVal val="ppt_h"/>
                                          </p:val>
                                        </p:tav>
                                      </p:tavLst>
                                    </p:anim>
                                    <p:anim calcmode="lin" valueType="num">
                                      <p:cBhvr>
                                        <p:cTn id="283" dur="275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4" dur="1" fill="hold">
                                          <p:stCondLst>
                                            <p:cond delay="2749"/>
                                          </p:stCondLst>
                                        </p:cTn>
                                        <p:tgtEl>
                                          <p:spTgt spid="33"/>
                                        </p:tgtEl>
                                        <p:attrNameLst>
                                          <p:attrName>style.visibility</p:attrName>
                                        </p:attrNameLst>
                                      </p:cBhvr>
                                      <p:to>
                                        <p:strVal val="hidden"/>
                                      </p:to>
                                    </p:set>
                                  </p:childTnLst>
                                </p:cTn>
                              </p:par>
                              <p:par>
                                <p:cTn id="285" presetID="19" presetClass="exit" presetSubtype="10" fill="hold" grpId="4" nodeType="withEffect">
                                  <p:stCondLst>
                                    <p:cond delay="0"/>
                                  </p:stCondLst>
                                  <p:childTnLst>
                                    <p:anim calcmode="lin" valueType="num">
                                      <p:cBhvr>
                                        <p:cTn id="286" dur="2750"/>
                                        <p:tgtEl>
                                          <p:spTgt spid="32"/>
                                        </p:tgtEl>
                                        <p:attrNameLst>
                                          <p:attrName>ppt_h</p:attrName>
                                        </p:attrNameLst>
                                      </p:cBhvr>
                                      <p:tavLst>
                                        <p:tav tm="0">
                                          <p:val>
                                            <p:strVal val="ppt_h"/>
                                          </p:val>
                                        </p:tav>
                                        <p:tav tm="100000">
                                          <p:val>
                                            <p:strVal val="ppt_h"/>
                                          </p:val>
                                        </p:tav>
                                      </p:tavLst>
                                    </p:anim>
                                    <p:anim calcmode="lin" valueType="num">
                                      <p:cBhvr>
                                        <p:cTn id="287" dur="275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8" dur="1" fill="hold">
                                          <p:stCondLst>
                                            <p:cond delay="2749"/>
                                          </p:stCondLst>
                                        </p:cTn>
                                        <p:tgtEl>
                                          <p:spTgt spid="32"/>
                                        </p:tgtEl>
                                        <p:attrNameLst>
                                          <p:attrName>style.visibility</p:attrName>
                                        </p:attrNameLst>
                                      </p:cBhvr>
                                      <p:to>
                                        <p:strVal val="hidden"/>
                                      </p:to>
                                    </p:set>
                                  </p:childTnLst>
                                </p:cTn>
                              </p:par>
                              <p:par>
                                <p:cTn id="289" presetID="19" presetClass="exit" presetSubtype="10" fill="hold" grpId="4" nodeType="withEffect">
                                  <p:stCondLst>
                                    <p:cond delay="0"/>
                                  </p:stCondLst>
                                  <p:childTnLst>
                                    <p:anim calcmode="lin" valueType="num">
                                      <p:cBhvr>
                                        <p:cTn id="290" dur="2750"/>
                                        <p:tgtEl>
                                          <p:spTgt spid="31"/>
                                        </p:tgtEl>
                                        <p:attrNameLst>
                                          <p:attrName>ppt_h</p:attrName>
                                        </p:attrNameLst>
                                      </p:cBhvr>
                                      <p:tavLst>
                                        <p:tav tm="0">
                                          <p:val>
                                            <p:strVal val="ppt_h"/>
                                          </p:val>
                                        </p:tav>
                                        <p:tav tm="100000">
                                          <p:val>
                                            <p:strVal val="ppt_h"/>
                                          </p:val>
                                        </p:tav>
                                      </p:tavLst>
                                    </p:anim>
                                    <p:anim calcmode="lin" valueType="num">
                                      <p:cBhvr>
                                        <p:cTn id="291" dur="275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2" dur="1" fill="hold">
                                          <p:stCondLst>
                                            <p:cond delay="2749"/>
                                          </p:stCondLst>
                                        </p:cTn>
                                        <p:tgtEl>
                                          <p:spTgt spid="31"/>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2750"/>
                                        <p:tgtEl>
                                          <p:spTgt spid="30"/>
                                        </p:tgtEl>
                                        <p:attrNameLst>
                                          <p:attrName>ppt_h</p:attrName>
                                        </p:attrNameLst>
                                      </p:cBhvr>
                                      <p:tavLst>
                                        <p:tav tm="0">
                                          <p:val>
                                            <p:strVal val="ppt_h"/>
                                          </p:val>
                                        </p:tav>
                                        <p:tav tm="100000">
                                          <p:val>
                                            <p:strVal val="ppt_h"/>
                                          </p:val>
                                        </p:tav>
                                      </p:tavLst>
                                    </p:anim>
                                    <p:anim calcmode="lin" valueType="num">
                                      <p:cBhvr>
                                        <p:cTn id="295" dur="275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2749"/>
                                          </p:stCondLst>
                                        </p:cTn>
                                        <p:tgtEl>
                                          <p:spTgt spid="30"/>
                                        </p:tgtEl>
                                        <p:attrNameLst>
                                          <p:attrName>style.visibility</p:attrName>
                                        </p:attrNameLst>
                                      </p:cBhvr>
                                      <p:to>
                                        <p:strVal val="hidden"/>
                                      </p:to>
                                    </p:set>
                                  </p:childTnLst>
                                </p:cTn>
                              </p:par>
                              <p:par>
                                <p:cTn id="297" presetID="8" presetClass="entr" presetSubtype="32" fill="hold" nodeType="withEffect">
                                  <p:stCondLst>
                                    <p:cond delay="0"/>
                                  </p:stCondLst>
                                  <p:childTnLst>
                                    <p:set>
                                      <p:cBhvr>
                                        <p:cTn id="298" dur="1" fill="hold">
                                          <p:stCondLst>
                                            <p:cond delay="0"/>
                                          </p:stCondLst>
                                        </p:cTn>
                                        <p:tgtEl>
                                          <p:spTgt spid="25"/>
                                        </p:tgtEl>
                                        <p:attrNameLst>
                                          <p:attrName>style.visibility</p:attrName>
                                        </p:attrNameLst>
                                      </p:cBhvr>
                                      <p:to>
                                        <p:strVal val="visible"/>
                                      </p:to>
                                    </p:set>
                                    <p:animEffect transition="in" filter="diamond(out)">
                                      <p:cBhvr>
                                        <p:cTn id="299" dur="2750"/>
                                        <p:tgtEl>
                                          <p:spTgt spid="25"/>
                                        </p:tgtEl>
                                      </p:cBhvr>
                                    </p:animEffect>
                                  </p:childTnLst>
                                </p:cTn>
                              </p:par>
                              <p:par>
                                <p:cTn id="300" presetID="17" presetClass="entr" presetSubtype="10" fill="hold" nodeType="withEffect">
                                  <p:stCondLst>
                                    <p:cond delay="0"/>
                                  </p:stCondLst>
                                  <p:childTnLst>
                                    <p:set>
                                      <p:cBhvr>
                                        <p:cTn id="301" dur="1" fill="hold">
                                          <p:stCondLst>
                                            <p:cond delay="0"/>
                                          </p:stCondLst>
                                        </p:cTn>
                                        <p:tgtEl>
                                          <p:spTgt spid="25"/>
                                        </p:tgtEl>
                                        <p:attrNameLst>
                                          <p:attrName>style.visibility</p:attrName>
                                        </p:attrNameLst>
                                      </p:cBhvr>
                                      <p:to>
                                        <p:strVal val="visible"/>
                                      </p:to>
                                    </p:set>
                                    <p:anim calcmode="lin" valueType="num">
                                      <p:cBhvr>
                                        <p:cTn id="302" dur="2750" fill="hold"/>
                                        <p:tgtEl>
                                          <p:spTgt spid="25"/>
                                        </p:tgtEl>
                                        <p:attrNameLst>
                                          <p:attrName>ppt_w</p:attrName>
                                        </p:attrNameLst>
                                      </p:cBhvr>
                                      <p:tavLst>
                                        <p:tav tm="0">
                                          <p:val>
                                            <p:fltVal val="0"/>
                                          </p:val>
                                        </p:tav>
                                        <p:tav tm="100000">
                                          <p:val>
                                            <p:strVal val="#ppt_w"/>
                                          </p:val>
                                        </p:tav>
                                      </p:tavLst>
                                    </p:anim>
                                    <p:anim calcmode="lin" valueType="num">
                                      <p:cBhvr>
                                        <p:cTn id="303" dur="2750" fill="hold"/>
                                        <p:tgtEl>
                                          <p:spTgt spid="25"/>
                                        </p:tgtEl>
                                        <p:attrNameLst>
                                          <p:attrName>ppt_h</p:attrName>
                                        </p:attrNameLst>
                                      </p:cBhvr>
                                      <p:tavLst>
                                        <p:tav tm="0">
                                          <p:val>
                                            <p:strVal val="#ppt_h"/>
                                          </p:val>
                                        </p:tav>
                                        <p:tav tm="100000">
                                          <p:val>
                                            <p:strVal val="#ppt_h"/>
                                          </p:val>
                                        </p:tav>
                                      </p:tavLst>
                                    </p:anim>
                                  </p:childTnLst>
                                </p:cTn>
                              </p:par>
                              <p:par>
                                <p:cTn id="304" presetID="23" presetClass="entr" presetSubtype="528" fill="hold" nodeType="withEffect">
                                  <p:stCondLst>
                                    <p:cond delay="250"/>
                                  </p:stCondLst>
                                  <p:childTnLst>
                                    <p:set>
                                      <p:cBhvr>
                                        <p:cTn id="305" dur="1" fill="hold">
                                          <p:stCondLst>
                                            <p:cond delay="0"/>
                                          </p:stCondLst>
                                        </p:cTn>
                                        <p:tgtEl>
                                          <p:spTgt spid="27"/>
                                        </p:tgtEl>
                                        <p:attrNameLst>
                                          <p:attrName>style.visibility</p:attrName>
                                        </p:attrNameLst>
                                      </p:cBhvr>
                                      <p:to>
                                        <p:strVal val="visible"/>
                                      </p:to>
                                    </p:set>
                                    <p:anim calcmode="lin" valueType="num">
                                      <p:cBhvr>
                                        <p:cTn id="306" dur="2500" fill="hold"/>
                                        <p:tgtEl>
                                          <p:spTgt spid="27"/>
                                        </p:tgtEl>
                                        <p:attrNameLst>
                                          <p:attrName>ppt_w</p:attrName>
                                        </p:attrNameLst>
                                      </p:cBhvr>
                                      <p:tavLst>
                                        <p:tav tm="0">
                                          <p:val>
                                            <p:fltVal val="0"/>
                                          </p:val>
                                        </p:tav>
                                        <p:tav tm="100000">
                                          <p:val>
                                            <p:strVal val="#ppt_w"/>
                                          </p:val>
                                        </p:tav>
                                      </p:tavLst>
                                    </p:anim>
                                    <p:anim calcmode="lin" valueType="num">
                                      <p:cBhvr>
                                        <p:cTn id="307" dur="2500" fill="hold"/>
                                        <p:tgtEl>
                                          <p:spTgt spid="27"/>
                                        </p:tgtEl>
                                        <p:attrNameLst>
                                          <p:attrName>ppt_h</p:attrName>
                                        </p:attrNameLst>
                                      </p:cBhvr>
                                      <p:tavLst>
                                        <p:tav tm="0">
                                          <p:val>
                                            <p:fltVal val="0"/>
                                          </p:val>
                                        </p:tav>
                                        <p:tav tm="100000">
                                          <p:val>
                                            <p:strVal val="#ppt_h"/>
                                          </p:val>
                                        </p:tav>
                                      </p:tavLst>
                                    </p:anim>
                                    <p:anim calcmode="lin" valueType="num">
                                      <p:cBhvr>
                                        <p:cTn id="308" dur="2500" fill="hold"/>
                                        <p:tgtEl>
                                          <p:spTgt spid="27"/>
                                        </p:tgtEl>
                                        <p:attrNameLst>
                                          <p:attrName>ppt_x</p:attrName>
                                        </p:attrNameLst>
                                      </p:cBhvr>
                                      <p:tavLst>
                                        <p:tav tm="0">
                                          <p:val>
                                            <p:fltVal val="0.5"/>
                                          </p:val>
                                        </p:tav>
                                        <p:tav tm="100000">
                                          <p:val>
                                            <p:strVal val="#ppt_x"/>
                                          </p:val>
                                        </p:tav>
                                      </p:tavLst>
                                    </p:anim>
                                    <p:anim calcmode="lin" valueType="num">
                                      <p:cBhvr>
                                        <p:cTn id="309" dur="2500" fill="hold"/>
                                        <p:tgtEl>
                                          <p:spTgt spid="27"/>
                                        </p:tgtEl>
                                        <p:attrNameLst>
                                          <p:attrName>ppt_y</p:attrName>
                                        </p:attrNameLst>
                                      </p:cBhvr>
                                      <p:tavLst>
                                        <p:tav tm="0">
                                          <p:val>
                                            <p:fltVal val="0.5"/>
                                          </p:val>
                                        </p:tav>
                                        <p:tav tm="100000">
                                          <p:val>
                                            <p:strVal val="#ppt_y"/>
                                          </p:val>
                                        </p:tav>
                                      </p:tavLst>
                                    </p:anim>
                                  </p:childTnLst>
                                </p:cTn>
                              </p:par>
                              <p:par>
                                <p:cTn id="310" presetID="23" presetClass="entr" presetSubtype="528" fill="hold" nodeType="withEffect">
                                  <p:stCondLst>
                                    <p:cond delay="250"/>
                                  </p:stCondLst>
                                  <p:childTnLst>
                                    <p:set>
                                      <p:cBhvr>
                                        <p:cTn id="311" dur="1" fill="hold">
                                          <p:stCondLst>
                                            <p:cond delay="0"/>
                                          </p:stCondLst>
                                        </p:cTn>
                                        <p:tgtEl>
                                          <p:spTgt spid="27"/>
                                        </p:tgtEl>
                                        <p:attrNameLst>
                                          <p:attrName>style.visibility</p:attrName>
                                        </p:attrNameLst>
                                      </p:cBhvr>
                                      <p:to>
                                        <p:strVal val="visible"/>
                                      </p:to>
                                    </p:set>
                                    <p:anim calcmode="lin" valueType="num">
                                      <p:cBhvr>
                                        <p:cTn id="312" dur="2500" fill="hold"/>
                                        <p:tgtEl>
                                          <p:spTgt spid="27"/>
                                        </p:tgtEl>
                                        <p:attrNameLst>
                                          <p:attrName>ppt_w</p:attrName>
                                        </p:attrNameLst>
                                      </p:cBhvr>
                                      <p:tavLst>
                                        <p:tav tm="0">
                                          <p:val>
                                            <p:fltVal val="0"/>
                                          </p:val>
                                        </p:tav>
                                        <p:tav tm="100000">
                                          <p:val>
                                            <p:strVal val="#ppt_w"/>
                                          </p:val>
                                        </p:tav>
                                      </p:tavLst>
                                    </p:anim>
                                    <p:anim calcmode="lin" valueType="num">
                                      <p:cBhvr>
                                        <p:cTn id="313" dur="2500" fill="hold"/>
                                        <p:tgtEl>
                                          <p:spTgt spid="27"/>
                                        </p:tgtEl>
                                        <p:attrNameLst>
                                          <p:attrName>ppt_h</p:attrName>
                                        </p:attrNameLst>
                                      </p:cBhvr>
                                      <p:tavLst>
                                        <p:tav tm="0">
                                          <p:val>
                                            <p:fltVal val="0"/>
                                          </p:val>
                                        </p:tav>
                                        <p:tav tm="100000">
                                          <p:val>
                                            <p:strVal val="#ppt_h"/>
                                          </p:val>
                                        </p:tav>
                                      </p:tavLst>
                                    </p:anim>
                                    <p:anim calcmode="lin" valueType="num">
                                      <p:cBhvr>
                                        <p:cTn id="314" dur="2500" fill="hold"/>
                                        <p:tgtEl>
                                          <p:spTgt spid="27"/>
                                        </p:tgtEl>
                                        <p:attrNameLst>
                                          <p:attrName>ppt_x</p:attrName>
                                        </p:attrNameLst>
                                      </p:cBhvr>
                                      <p:tavLst>
                                        <p:tav tm="0">
                                          <p:val>
                                            <p:fltVal val="0.5"/>
                                          </p:val>
                                        </p:tav>
                                        <p:tav tm="100000">
                                          <p:val>
                                            <p:strVal val="#ppt_x"/>
                                          </p:val>
                                        </p:tav>
                                      </p:tavLst>
                                    </p:anim>
                                    <p:anim calcmode="lin" valueType="num">
                                      <p:cBhvr>
                                        <p:cTn id="315" dur="2500" fill="hold"/>
                                        <p:tgtEl>
                                          <p:spTgt spid="27"/>
                                        </p:tgtEl>
                                        <p:attrNameLst>
                                          <p:attrName>ppt_y</p:attrName>
                                        </p:attrNameLst>
                                      </p:cBhvr>
                                      <p:tavLst>
                                        <p:tav tm="0">
                                          <p:val>
                                            <p:fltVal val="0.5"/>
                                          </p:val>
                                        </p:tav>
                                        <p:tav tm="100000">
                                          <p:val>
                                            <p:strVal val="#ppt_y"/>
                                          </p:val>
                                        </p:tav>
                                      </p:tavLst>
                                    </p:anim>
                                  </p:childTnLst>
                                </p:cTn>
                              </p:par>
                              <p:par>
                                <p:cTn id="316" presetID="23" presetClass="entr" presetSubtype="528" fill="hold" nodeType="withEffect">
                                  <p:stCondLst>
                                    <p:cond delay="250"/>
                                  </p:stCondLst>
                                  <p:childTnLst>
                                    <p:set>
                                      <p:cBhvr>
                                        <p:cTn id="317" dur="1" fill="hold">
                                          <p:stCondLst>
                                            <p:cond delay="0"/>
                                          </p:stCondLst>
                                        </p:cTn>
                                        <p:tgtEl>
                                          <p:spTgt spid="28"/>
                                        </p:tgtEl>
                                        <p:attrNameLst>
                                          <p:attrName>style.visibility</p:attrName>
                                        </p:attrNameLst>
                                      </p:cBhvr>
                                      <p:to>
                                        <p:strVal val="visible"/>
                                      </p:to>
                                    </p:set>
                                    <p:anim calcmode="lin" valueType="num">
                                      <p:cBhvr>
                                        <p:cTn id="318" dur="2500" fill="hold"/>
                                        <p:tgtEl>
                                          <p:spTgt spid="28"/>
                                        </p:tgtEl>
                                        <p:attrNameLst>
                                          <p:attrName>ppt_w</p:attrName>
                                        </p:attrNameLst>
                                      </p:cBhvr>
                                      <p:tavLst>
                                        <p:tav tm="0">
                                          <p:val>
                                            <p:fltVal val="0"/>
                                          </p:val>
                                        </p:tav>
                                        <p:tav tm="100000">
                                          <p:val>
                                            <p:strVal val="#ppt_w"/>
                                          </p:val>
                                        </p:tav>
                                      </p:tavLst>
                                    </p:anim>
                                    <p:anim calcmode="lin" valueType="num">
                                      <p:cBhvr>
                                        <p:cTn id="319" dur="2500" fill="hold"/>
                                        <p:tgtEl>
                                          <p:spTgt spid="28"/>
                                        </p:tgtEl>
                                        <p:attrNameLst>
                                          <p:attrName>ppt_h</p:attrName>
                                        </p:attrNameLst>
                                      </p:cBhvr>
                                      <p:tavLst>
                                        <p:tav tm="0">
                                          <p:val>
                                            <p:fltVal val="0"/>
                                          </p:val>
                                        </p:tav>
                                        <p:tav tm="100000">
                                          <p:val>
                                            <p:strVal val="#ppt_h"/>
                                          </p:val>
                                        </p:tav>
                                      </p:tavLst>
                                    </p:anim>
                                    <p:anim calcmode="lin" valueType="num">
                                      <p:cBhvr>
                                        <p:cTn id="320" dur="2500" fill="hold"/>
                                        <p:tgtEl>
                                          <p:spTgt spid="28"/>
                                        </p:tgtEl>
                                        <p:attrNameLst>
                                          <p:attrName>ppt_x</p:attrName>
                                        </p:attrNameLst>
                                      </p:cBhvr>
                                      <p:tavLst>
                                        <p:tav tm="0">
                                          <p:val>
                                            <p:fltVal val="0.5"/>
                                          </p:val>
                                        </p:tav>
                                        <p:tav tm="100000">
                                          <p:val>
                                            <p:strVal val="#ppt_x"/>
                                          </p:val>
                                        </p:tav>
                                      </p:tavLst>
                                    </p:anim>
                                    <p:anim calcmode="lin" valueType="num">
                                      <p:cBhvr>
                                        <p:cTn id="321" dur="2500" fill="hold"/>
                                        <p:tgtEl>
                                          <p:spTgt spid="28"/>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7" grpId="3" animBg="1"/>
      <p:bldP spid="7"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21" grpId="0" animBg="1"/>
      <p:bldP spid="21" grpId="1" animBg="1"/>
      <p:bldP spid="21" grpId="2" animBg="1"/>
      <p:bldP spid="21" grpId="3" animBg="1"/>
      <p:bldP spid="21"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26"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smtClean="0">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smtClean="0">
              <a:solidFill>
                <a:srgbClr val="000000"/>
              </a:solidFill>
            </a:endParaRPr>
          </a:p>
        </p:txBody>
      </p:sp>
      <p:pic>
        <p:nvPicPr>
          <p:cNvPr id="4103" name="Picture 7" descr="logo_grande">
            <a:hlinkClick r:id="rId5"/>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smtClean="0">
                <a:solidFill>
                  <a:srgbClr val="000000"/>
                </a:solidFill>
                <a:latin typeface="Kristen ITC" pitchFamily="66" charset="0"/>
              </a:rPr>
              <a:t>¿Te ha gustado?</a:t>
            </a:r>
            <a:r>
              <a:rPr lang="es-ES" altLang="es-ES" sz="4800" smtClean="0">
                <a:solidFill>
                  <a:srgbClr val="000000"/>
                </a:solidFill>
                <a:latin typeface="Kristen ITC" pitchFamily="66" charset="0"/>
              </a:rPr>
              <a:t> </a:t>
            </a:r>
            <a:br>
              <a:rPr lang="es-ES" altLang="es-ES" sz="4800" smtClean="0">
                <a:solidFill>
                  <a:srgbClr val="000000"/>
                </a:solidFill>
                <a:latin typeface="Kristen ITC" pitchFamily="66" charset="0"/>
              </a:rPr>
            </a:br>
            <a:r>
              <a:rPr lang="es-ES" altLang="es-ES" sz="4400" smtClean="0">
                <a:solidFill>
                  <a:srgbClr val="000000"/>
                </a:solidFill>
                <a:latin typeface="Kristen ITC" pitchFamily="66" charset="0"/>
              </a:rPr>
              <a:t>Puedes ver más entrando </a:t>
            </a:r>
            <a:br>
              <a:rPr lang="es-ES" altLang="es-ES" sz="4400" smtClean="0">
                <a:solidFill>
                  <a:srgbClr val="000000"/>
                </a:solidFill>
                <a:latin typeface="Kristen ITC" pitchFamily="66" charset="0"/>
              </a:rPr>
            </a:br>
            <a:r>
              <a:rPr lang="es-ES" altLang="es-ES" sz="4400" b="1" smtClean="0">
                <a:solidFill>
                  <a:srgbClr val="40F903"/>
                </a:solidFill>
                <a:latin typeface="Kristen ITC" pitchFamily="66" charset="0"/>
                <a:hlinkClick r:id="rId5"/>
              </a:rPr>
              <a:t>Aquí</a:t>
            </a:r>
            <a:endParaRPr lang="es-ES" altLang="es-ES" sz="4400" b="1" smtClean="0">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smtClean="0">
                <a:solidFill>
                  <a:srgbClr val="000000"/>
                </a:solidFill>
                <a:latin typeface="Kristen ITC" pitchFamily="66" charset="0"/>
              </a:rPr>
              <a:t>Además puedes recibir powerpoints en tu correo electrónico suscribiéndote aquí:</a:t>
            </a:r>
            <a:r>
              <a:rPr lang="es-ES_tradnl" altLang="es-ES" b="1" smtClean="0">
                <a:solidFill>
                  <a:srgbClr val="0066FF"/>
                </a:solidFill>
              </a:rPr>
              <a:t> </a:t>
            </a:r>
          </a:p>
          <a:p>
            <a:pPr fontAlgn="base">
              <a:spcBef>
                <a:spcPct val="50000"/>
              </a:spcBef>
              <a:spcAft>
                <a:spcPct val="0"/>
              </a:spcAft>
            </a:pPr>
            <a:endParaRPr lang="es-ES" altLang="es-ES" b="1" smtClean="0">
              <a:solidFill>
                <a:srgbClr val="0066FF"/>
              </a:solidFill>
            </a:endParaRPr>
          </a:p>
        </p:txBody>
      </p:sp>
      <p:pic>
        <p:nvPicPr>
          <p:cNvPr id="4106" name="Picture 10" descr="email">
            <a:hlinkClick r:id="rId7"/>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cstate="email">
            <a:extLst>
              <a:ext uri="{28A0092B-C50C-407E-A947-70E740481C1C}">
                <a14:useLocalDpi xmlns:a14="http://schemas.microsoft.com/office/drawing/2010/main"/>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email">
            <a:extLst>
              <a:ext uri="{28A0092B-C50C-407E-A947-70E740481C1C}">
                <a14:useLocalDpi xmlns:a14="http://schemas.microsoft.com/office/drawing/2010/main"/>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email">
            <a:extLst>
              <a:ext uri="{28A0092B-C50C-407E-A947-70E740481C1C}">
                <a14:useLocalDpi xmlns:a14="http://schemas.microsoft.com/office/drawing/2010/main"/>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email">
            <a:extLst>
              <a:ext uri="{28A0092B-C50C-407E-A947-70E740481C1C}">
                <a14:useLocalDpi xmlns:a14="http://schemas.microsoft.com/office/drawing/2010/main"/>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email">
            <a:extLst>
              <a:ext uri="{28A0092B-C50C-407E-A947-70E740481C1C}">
                <a14:useLocalDpi xmlns:a14="http://schemas.microsoft.com/office/drawing/2010/main"/>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smtClean="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3661</TotalTime>
  <Words>1234</Words>
  <Application>Microsoft Office PowerPoint</Application>
  <PresentationFormat>Presentación en pantalla (16:9)</PresentationFormat>
  <Paragraphs>75</Paragraphs>
  <Slides>63</Slides>
  <Notes>13</Notes>
  <HiddenSlides>0</HiddenSlides>
  <MMClips>1</MMClips>
  <ScaleCrop>false</ScaleCrop>
  <HeadingPairs>
    <vt:vector size="4" baseType="variant">
      <vt:variant>
        <vt:lpstr>Tema</vt:lpstr>
      </vt:variant>
      <vt:variant>
        <vt:i4>2</vt:i4>
      </vt:variant>
      <vt:variant>
        <vt:lpstr>Títulos de diapositiva</vt:lpstr>
      </vt:variant>
      <vt:variant>
        <vt:i4>63</vt:i4>
      </vt:variant>
    </vt:vector>
  </HeadingPairs>
  <TitlesOfParts>
    <vt:vector size="65"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cp:revision>1</cp:revision>
  <dcterms:created xsi:type="dcterms:W3CDTF">2019-04-01T00:19:40Z</dcterms:created>
  <dcterms:modified xsi:type="dcterms:W3CDTF">2019-04-07T01:12:14Z</dcterms:modified>
</cp:coreProperties>
</file>